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png" ContentType="image/png"/>
  <Default Extension="xlsx" ContentType="application/vnd.openxmlformats-officedocument.spreadsheetml.sheet"/>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theme/theme3.xml" ContentType="application/vnd.openxmlformats-officedocument.theme+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theme/theme4.xml" ContentType="application/vnd.openxmlformats-officedocument.theme+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charts/chart1.xml" ContentType="application/vnd.openxmlformats-officedocument.drawingml.chart+xml"/>
  <Override PartName="/ppt/theme/themeOverride1.xml" ContentType="application/vnd.openxmlformats-officedocument.themeOverr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5" Type="http://schemas.openxmlformats.org/officeDocument/2006/relationships/custom-properties" Target="docProps/custom.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61" r:id="rId1"/>
    <p:sldMasterId id="2147483767" r:id="rId2"/>
    <p:sldMasterId id="2147483779" r:id="rId3"/>
    <p:sldMasterId id="2147483791" r:id="rId4"/>
    <p:sldMasterId id="2147483803" r:id="rId5"/>
  </p:sldMasterIdLst>
  <p:notesMasterIdLst>
    <p:notesMasterId r:id="rId24"/>
  </p:notesMasterIdLst>
  <p:sldIdLst>
    <p:sldId id="323" r:id="rId6"/>
    <p:sldId id="257" r:id="rId7"/>
    <p:sldId id="324" r:id="rId8"/>
    <p:sldId id="260" r:id="rId9"/>
    <p:sldId id="261" r:id="rId10"/>
    <p:sldId id="318" r:id="rId11"/>
    <p:sldId id="269" r:id="rId12"/>
    <p:sldId id="270" r:id="rId13"/>
    <p:sldId id="271" r:id="rId14"/>
    <p:sldId id="277" r:id="rId15"/>
    <p:sldId id="278" r:id="rId16"/>
    <p:sldId id="275" r:id="rId17"/>
    <p:sldId id="321" r:id="rId18"/>
    <p:sldId id="289" r:id="rId19"/>
    <p:sldId id="325" r:id="rId20"/>
    <p:sldId id="322" r:id="rId21"/>
    <p:sldId id="319" r:id="rId22"/>
    <p:sldId id="326" r:id="rId23"/>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prnPr/>
  <p:showPr loop="1"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591" autoAdjust="0"/>
    <p:restoredTop sz="98986" autoAdjust="0"/>
  </p:normalViewPr>
  <p:slideViewPr>
    <p:cSldViewPr>
      <p:cViewPr>
        <p:scale>
          <a:sx n="100" d="100"/>
          <a:sy n="100" d="100"/>
        </p:scale>
        <p:origin x="-1144" y="-496"/>
      </p:cViewPr>
      <p:guideLst>
        <p:guide orient="horz" pos="2160"/>
        <p:guide pos="2880"/>
      </p:guideLst>
    </p:cSldViewPr>
  </p:slideViewPr>
  <p:outlineViewPr>
    <p:cViewPr>
      <p:scale>
        <a:sx n="33" d="100"/>
        <a:sy n="33" d="100"/>
      </p:scale>
      <p:origin x="0" y="1003"/>
    </p:cViewPr>
  </p:outlineViewPr>
  <p:notesTextViewPr>
    <p:cViewPr>
      <p:scale>
        <a:sx n="100" d="100"/>
        <a:sy n="100" d="100"/>
      </p:scale>
      <p:origin x="0" y="0"/>
    </p:cViewPr>
  </p:notesTextViewPr>
  <p:sorterViewPr>
    <p:cViewPr>
      <p:scale>
        <a:sx n="66" d="100"/>
        <a:sy n="66" d="100"/>
      </p:scale>
      <p:origin x="0" y="0"/>
    </p:cViewPr>
  </p:sorterViewPr>
  <p:notesViewPr>
    <p:cSldViewPr snapToGrid="0" snapToObjects="1">
      <p:cViewPr varScale="1">
        <p:scale>
          <a:sx n="90" d="100"/>
          <a:sy n="90" d="100"/>
        </p:scale>
        <p:origin x="-2896" y="-104"/>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4.xml"/><Relationship Id="rId20" Type="http://schemas.openxmlformats.org/officeDocument/2006/relationships/slide" Target="slides/slide15.xml"/><Relationship Id="rId21" Type="http://schemas.openxmlformats.org/officeDocument/2006/relationships/slide" Target="slides/slide16.xml"/><Relationship Id="rId22" Type="http://schemas.openxmlformats.org/officeDocument/2006/relationships/slide" Target="slides/slide17.xml"/><Relationship Id="rId23" Type="http://schemas.openxmlformats.org/officeDocument/2006/relationships/slide" Target="slides/slide18.xml"/><Relationship Id="rId24" Type="http://schemas.openxmlformats.org/officeDocument/2006/relationships/notesMaster" Target="notesMasters/notesMaster1.xml"/><Relationship Id="rId25" Type="http://schemas.openxmlformats.org/officeDocument/2006/relationships/printerSettings" Target="printerSettings/printerSettings1.bin"/><Relationship Id="rId26" Type="http://schemas.openxmlformats.org/officeDocument/2006/relationships/presProps" Target="presProps.xml"/><Relationship Id="rId27" Type="http://schemas.openxmlformats.org/officeDocument/2006/relationships/viewProps" Target="viewProps.xml"/><Relationship Id="rId28" Type="http://schemas.openxmlformats.org/officeDocument/2006/relationships/theme" Target="theme/theme1.xml"/><Relationship Id="rId29" Type="http://schemas.openxmlformats.org/officeDocument/2006/relationships/tableStyles" Target="tableStyles.xml"/><Relationship Id="rId10" Type="http://schemas.openxmlformats.org/officeDocument/2006/relationships/slide" Target="slides/slide5.xml"/><Relationship Id="rId11" Type="http://schemas.openxmlformats.org/officeDocument/2006/relationships/slide" Target="slides/slide6.xml"/><Relationship Id="rId12" Type="http://schemas.openxmlformats.org/officeDocument/2006/relationships/slide" Target="slides/slide7.xml"/><Relationship Id="rId13" Type="http://schemas.openxmlformats.org/officeDocument/2006/relationships/slide" Target="slides/slide8.xml"/><Relationship Id="rId14" Type="http://schemas.openxmlformats.org/officeDocument/2006/relationships/slide" Target="slides/slide9.xml"/><Relationship Id="rId15" Type="http://schemas.openxmlformats.org/officeDocument/2006/relationships/slide" Target="slides/slide10.xml"/><Relationship Id="rId16" Type="http://schemas.openxmlformats.org/officeDocument/2006/relationships/slide" Target="slides/slide11.xml"/><Relationship Id="rId17" Type="http://schemas.openxmlformats.org/officeDocument/2006/relationships/slide" Target="slides/slide12.xml"/><Relationship Id="rId18" Type="http://schemas.openxmlformats.org/officeDocument/2006/relationships/slide" Target="slides/slide13.xml"/><Relationship Id="rId19" Type="http://schemas.openxmlformats.org/officeDocument/2006/relationships/slide" Target="slides/slide14.xml"/><Relationship Id="rId1" Type="http://schemas.openxmlformats.org/officeDocument/2006/relationships/slideMaster" Target="slideMasters/slideMaster1.xml"/><Relationship Id="rId2" Type="http://schemas.openxmlformats.org/officeDocument/2006/relationships/slideMaster" Target="slideMasters/slideMaster2.xml"/><Relationship Id="rId3" Type="http://schemas.openxmlformats.org/officeDocument/2006/relationships/slideMaster" Target="slideMasters/slideMaster3.xml"/><Relationship Id="rId4" Type="http://schemas.openxmlformats.org/officeDocument/2006/relationships/slideMaster" Target="slideMasters/slideMaster4.xml"/><Relationship Id="rId5" Type="http://schemas.openxmlformats.org/officeDocument/2006/relationships/slideMaster" Target="slideMasters/slideMaster5.xml"/><Relationship Id="rId6" Type="http://schemas.openxmlformats.org/officeDocument/2006/relationships/slide" Target="slides/slide1.xml"/><Relationship Id="rId7" Type="http://schemas.openxmlformats.org/officeDocument/2006/relationships/slide" Target="slides/slide2.xml"/><Relationship Id="rId8" Type="http://schemas.openxmlformats.org/officeDocument/2006/relationships/slide" Target="slides/slide3.xml"/></Relationships>
</file>

<file path=ppt/charts/_rels/chart1.xml.rels><?xml version="1.0" encoding="UTF-8" standalone="yes"?>
<Relationships xmlns="http://schemas.openxmlformats.org/package/2006/relationships"><Relationship Id="rId1" Type="http://schemas.openxmlformats.org/officeDocument/2006/relationships/themeOverride" Target="../theme/themeOverride1.xml"/><Relationship Id="rId2" Type="http://schemas.openxmlformats.org/officeDocument/2006/relationships/package" Target="../embeddings/Microsoft_Excel_Sheet1.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18"/>
    </mc:Choice>
    <mc:Fallback>
      <c:style val="18"/>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429277847278436"/>
          <c:y val="0.0448275862068965"/>
          <c:w val="0.495797949321755"/>
          <c:h val="0.83154059190877"/>
        </c:manualLayout>
      </c:layout>
      <c:barChart>
        <c:barDir val="bar"/>
        <c:grouping val="clustered"/>
        <c:varyColors val="0"/>
        <c:ser>
          <c:idx val="0"/>
          <c:order val="0"/>
          <c:tx>
            <c:strRef>
              <c:f>Sheet1!$B$1</c:f>
              <c:strCache>
                <c:ptCount val="1"/>
                <c:pt idx="0">
                  <c:v>Series 1</c:v>
                </c:pt>
              </c:strCache>
            </c:strRef>
          </c:tx>
          <c:spPr>
            <a:solidFill>
              <a:srgbClr val="FF6600"/>
            </a:solidFill>
            <a:ln>
              <a:noFill/>
            </a:ln>
            <a:effectLst/>
          </c:spPr>
          <c:invertIfNegative val="0"/>
          <c:dLbls>
            <c:showLegendKey val="0"/>
            <c:showVal val="1"/>
            <c:showCatName val="0"/>
            <c:showSerName val="0"/>
            <c:showPercent val="0"/>
            <c:showBubbleSize val="0"/>
            <c:showLeaderLines val="0"/>
          </c:dLbls>
          <c:cat>
            <c:strRef>
              <c:f>Sheet1!$A$2:$A$5</c:f>
              <c:strCache>
                <c:ptCount val="4"/>
                <c:pt idx="0">
                  <c:v>Other</c:v>
                </c:pt>
                <c:pt idx="1">
                  <c:v>Continue with erlotinib but start chemotherapy</c:v>
                </c:pt>
                <c:pt idx="2">
                  <c:v>Escalate the dose of erlotinib</c:v>
                </c:pt>
                <c:pt idx="3">
                  <c:v>Stop erlotinib and start chemotherapy</c:v>
                </c:pt>
              </c:strCache>
            </c:strRef>
          </c:cat>
          <c:val>
            <c:numRef>
              <c:f>Sheet1!$B$2:$B$5</c:f>
              <c:numCache>
                <c:formatCode>0%</c:formatCode>
                <c:ptCount val="4"/>
                <c:pt idx="0">
                  <c:v>0.16</c:v>
                </c:pt>
                <c:pt idx="1">
                  <c:v>0.59</c:v>
                </c:pt>
                <c:pt idx="2">
                  <c:v>0.09</c:v>
                </c:pt>
                <c:pt idx="3">
                  <c:v>0.16</c:v>
                </c:pt>
              </c:numCache>
            </c:numRef>
          </c:val>
        </c:ser>
        <c:dLbls>
          <c:showLegendKey val="0"/>
          <c:showVal val="0"/>
          <c:showCatName val="0"/>
          <c:showSerName val="0"/>
          <c:showPercent val="0"/>
          <c:showBubbleSize val="0"/>
        </c:dLbls>
        <c:gapWidth val="150"/>
        <c:axId val="2186696"/>
        <c:axId val="346292808"/>
      </c:barChart>
      <c:catAx>
        <c:axId val="2186696"/>
        <c:scaling>
          <c:orientation val="minMax"/>
        </c:scaling>
        <c:delete val="0"/>
        <c:axPos val="l"/>
        <c:majorTickMark val="out"/>
        <c:minorTickMark val="none"/>
        <c:tickLblPos val="nextTo"/>
        <c:txPr>
          <a:bodyPr/>
          <a:lstStyle/>
          <a:p>
            <a:pPr algn="r">
              <a:defRPr sz="1600"/>
            </a:pPr>
            <a:endParaRPr lang="en-US"/>
          </a:p>
        </c:txPr>
        <c:crossAx val="346292808"/>
        <c:crosses val="autoZero"/>
        <c:auto val="1"/>
        <c:lblAlgn val="ctr"/>
        <c:lblOffset val="100"/>
        <c:noMultiLvlLbl val="0"/>
      </c:catAx>
      <c:valAx>
        <c:axId val="346292808"/>
        <c:scaling>
          <c:orientation val="minMax"/>
        </c:scaling>
        <c:delete val="0"/>
        <c:axPos val="b"/>
        <c:numFmt formatCode="0%" sourceLinked="1"/>
        <c:majorTickMark val="out"/>
        <c:minorTickMark val="none"/>
        <c:tickLblPos val="nextTo"/>
        <c:txPr>
          <a:bodyPr/>
          <a:lstStyle/>
          <a:p>
            <a:pPr>
              <a:defRPr sz="1600"/>
            </a:pPr>
            <a:endParaRPr lang="en-US"/>
          </a:p>
        </c:txPr>
        <c:crossAx val="2186696"/>
        <c:crosses val="autoZero"/>
        <c:crossBetween val="between"/>
      </c:valAx>
    </c:plotArea>
    <c:plotVisOnly val="1"/>
    <c:dispBlanksAs val="gap"/>
    <c:showDLblsOverMax val="0"/>
  </c:chart>
  <c:txPr>
    <a:bodyPr/>
    <a:lstStyle/>
    <a:p>
      <a:pPr>
        <a:defRPr sz="1800"/>
      </a:pPr>
      <a:endParaRPr lang="en-US"/>
    </a:p>
  </c:txPr>
  <c:externalData r:id="rId2">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C114352-9378-4E9A-8E9E-A5390EEC890B}" type="datetimeFigureOut">
              <a:rPr lang="en-US" smtClean="0"/>
              <a:pPr/>
              <a:t>4/3/13</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CD3756E-DAB7-40B8-A3BF-A5D583A7281C}" type="slidenum">
              <a:rPr lang="en-US" smtClean="0"/>
              <a:pPr/>
              <a:t>‹#›</a:t>
            </a:fld>
            <a:endParaRPr lang="en-US"/>
          </a:p>
        </p:txBody>
      </p:sp>
    </p:spTree>
    <p:extLst>
      <p:ext uri="{BB962C8B-B14F-4D97-AF65-F5344CB8AC3E}">
        <p14:creationId xmlns:p14="http://schemas.microsoft.com/office/powerpoint/2010/main" val="10536270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ECD3756E-DAB7-40B8-A3BF-A5D583A7281C}" type="slidenum">
              <a:rPr lang="en-US" smtClean="0"/>
              <a:pPr/>
              <a:t>1</a:t>
            </a:fld>
            <a:endParaRPr lang="en-US"/>
          </a:p>
        </p:txBody>
      </p:sp>
    </p:spTree>
    <p:extLst>
      <p:ext uri="{BB962C8B-B14F-4D97-AF65-F5344CB8AC3E}">
        <p14:creationId xmlns:p14="http://schemas.microsoft.com/office/powerpoint/2010/main" val="161538788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ECD3756E-DAB7-40B8-A3BF-A5D583A7281C}" type="slidenum">
              <a:rPr lang="en-US" smtClean="0"/>
              <a:pPr/>
              <a:t>10</a:t>
            </a:fld>
            <a:endParaRPr lang="en-US"/>
          </a:p>
        </p:txBody>
      </p:sp>
    </p:spTree>
    <p:extLst>
      <p:ext uri="{BB962C8B-B14F-4D97-AF65-F5344CB8AC3E}">
        <p14:creationId xmlns:p14="http://schemas.microsoft.com/office/powerpoint/2010/main" val="306659942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ECD3756E-DAB7-40B8-A3BF-A5D583A7281C}" type="slidenum">
              <a:rPr lang="en-US" smtClean="0"/>
              <a:pPr/>
              <a:t>11</a:t>
            </a:fld>
            <a:endParaRPr lang="en-US"/>
          </a:p>
        </p:txBody>
      </p:sp>
    </p:spTree>
    <p:extLst>
      <p:ext uri="{BB962C8B-B14F-4D97-AF65-F5344CB8AC3E}">
        <p14:creationId xmlns:p14="http://schemas.microsoft.com/office/powerpoint/2010/main" val="100548003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ECD3756E-DAB7-40B8-A3BF-A5D583A7281C}" type="slidenum">
              <a:rPr lang="en-US" smtClean="0"/>
              <a:pPr/>
              <a:t>12</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ECD3756E-DAB7-40B8-A3BF-A5D583A7281C}" type="slidenum">
              <a:rPr lang="en-US" smtClean="0"/>
              <a:pPr/>
              <a:t>13</a:t>
            </a:fld>
            <a:endParaRPr lang="en-US"/>
          </a:p>
        </p:txBody>
      </p:sp>
    </p:spTree>
    <p:extLst>
      <p:ext uri="{BB962C8B-B14F-4D97-AF65-F5344CB8AC3E}">
        <p14:creationId xmlns:p14="http://schemas.microsoft.com/office/powerpoint/2010/main" val="405104200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ECD3756E-DAB7-40B8-A3BF-A5D583A7281C}" type="slidenum">
              <a:rPr lang="en-US" smtClean="0"/>
              <a:pPr/>
              <a:t>14</a:t>
            </a:fld>
            <a:endParaRPr lang="en-US"/>
          </a:p>
        </p:txBody>
      </p:sp>
    </p:spTree>
    <p:extLst>
      <p:ext uri="{BB962C8B-B14F-4D97-AF65-F5344CB8AC3E}">
        <p14:creationId xmlns:p14="http://schemas.microsoft.com/office/powerpoint/2010/main" val="156189860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ECD3756E-DAB7-40B8-A3BF-A5D583A7281C}" type="slidenum">
              <a:rPr lang="en-US" smtClean="0"/>
              <a:pPr/>
              <a:t>15</a:t>
            </a:fld>
            <a:endParaRPr lang="en-US"/>
          </a:p>
        </p:txBody>
      </p:sp>
    </p:spTree>
    <p:extLst>
      <p:ext uri="{BB962C8B-B14F-4D97-AF65-F5344CB8AC3E}">
        <p14:creationId xmlns:p14="http://schemas.microsoft.com/office/powerpoint/2010/main" val="364885654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ECD3756E-DAB7-40B8-A3BF-A5D583A7281C}" type="slidenum">
              <a:rPr lang="en-US" smtClean="0"/>
              <a:pPr/>
              <a:t>16</a:t>
            </a:fld>
            <a:endParaRPr lang="en-US"/>
          </a:p>
        </p:txBody>
      </p:sp>
    </p:spTree>
    <p:extLst>
      <p:ext uri="{BB962C8B-B14F-4D97-AF65-F5344CB8AC3E}">
        <p14:creationId xmlns:p14="http://schemas.microsoft.com/office/powerpoint/2010/main" val="855513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ECD3756E-DAB7-40B8-A3BF-A5D583A7281C}" type="slidenum">
              <a:rPr lang="en-US" smtClean="0"/>
              <a:pPr/>
              <a:t>17</a:t>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9441" name="Rectangle 7"/>
          <p:cNvSpPr txBox="1">
            <a:spLocks noGrp="1" noChangeArrowheads="1"/>
          </p:cNvSpPr>
          <p:nvPr/>
        </p:nvSpPr>
        <p:spPr bwMode="auto">
          <a:xfrm>
            <a:off x="3886200" y="8686800"/>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sz="2400">
                <a:solidFill>
                  <a:schemeClr val="tx1"/>
                </a:solidFill>
                <a:latin typeface="Arial" charset="0"/>
                <a:ea typeface="ヒラギノ角ゴ Pro W3" charset="0"/>
                <a:cs typeface="ヒラギノ角ゴ Pro W3" charset="0"/>
              </a:defRPr>
            </a:lvl1pPr>
            <a:lvl2pPr marL="742950" indent="-285750">
              <a:defRPr sz="2400">
                <a:solidFill>
                  <a:schemeClr val="tx1"/>
                </a:solidFill>
                <a:latin typeface="Arial" charset="0"/>
                <a:ea typeface="ヒラギノ角ゴ Pro W3" charset="0"/>
                <a:cs typeface="ヒラギノ角ゴ Pro W3" charset="0"/>
              </a:defRPr>
            </a:lvl2pPr>
            <a:lvl3pPr marL="1143000" indent="-228600">
              <a:defRPr sz="2400">
                <a:solidFill>
                  <a:schemeClr val="tx1"/>
                </a:solidFill>
                <a:latin typeface="Arial" charset="0"/>
                <a:ea typeface="ヒラギノ角ゴ Pro W3" charset="0"/>
                <a:cs typeface="ヒラギノ角ゴ Pro W3" charset="0"/>
              </a:defRPr>
            </a:lvl3pPr>
            <a:lvl4pPr marL="1600200" indent="-228600">
              <a:defRPr sz="2400">
                <a:solidFill>
                  <a:schemeClr val="tx1"/>
                </a:solidFill>
                <a:latin typeface="Arial" charset="0"/>
                <a:ea typeface="ヒラギノ角ゴ Pro W3" charset="0"/>
                <a:cs typeface="ヒラギノ角ゴ Pro W3" charset="0"/>
              </a:defRPr>
            </a:lvl4pPr>
            <a:lvl5pPr marL="2057400" indent="-228600">
              <a:defRPr sz="2400">
                <a:solidFill>
                  <a:schemeClr val="tx1"/>
                </a:solidFill>
                <a:latin typeface="Arial" charset="0"/>
                <a:ea typeface="ヒラギノ角ゴ Pro W3" charset="0"/>
                <a:cs typeface="ヒラギノ角ゴ Pro W3" charset="0"/>
              </a:defRPr>
            </a:lvl5pPr>
            <a:lvl6pPr marL="25146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6pPr>
            <a:lvl7pPr marL="29718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7pPr>
            <a:lvl8pPr marL="34290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8pPr>
            <a:lvl9pPr marL="38862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9pPr>
          </a:lstStyle>
          <a:p>
            <a:pPr algn="r" eaLnBrk="0" fontAlgn="base" hangingPunct="0">
              <a:spcBef>
                <a:spcPct val="0"/>
              </a:spcBef>
              <a:spcAft>
                <a:spcPct val="0"/>
              </a:spcAft>
            </a:pPr>
            <a:fld id="{A87109AD-A46B-F545-A033-8A2879CD7E5C}" type="slidenum">
              <a:rPr lang="en-US" sz="1200" smtClean="0">
                <a:solidFill>
                  <a:srgbClr val="000000"/>
                </a:solidFill>
                <a:latin typeface="Times" charset="0"/>
              </a:rPr>
              <a:pPr algn="r" eaLnBrk="0" fontAlgn="base" hangingPunct="0">
                <a:spcBef>
                  <a:spcPct val="0"/>
                </a:spcBef>
                <a:spcAft>
                  <a:spcPct val="0"/>
                </a:spcAft>
              </a:pPr>
              <a:t>18</a:t>
            </a:fld>
            <a:endParaRPr lang="en-US" sz="1200" smtClean="0">
              <a:solidFill>
                <a:srgbClr val="000000"/>
              </a:solidFill>
              <a:latin typeface="Times" charset="0"/>
            </a:endParaRPr>
          </a:p>
        </p:txBody>
      </p:sp>
      <p:sp>
        <p:nvSpPr>
          <p:cNvPr id="189442" name="Rectangle 7"/>
          <p:cNvSpPr txBox="1">
            <a:spLocks noGrp="1" noChangeArrowheads="1"/>
          </p:cNvSpPr>
          <p:nvPr/>
        </p:nvSpPr>
        <p:spPr bwMode="auto">
          <a:xfrm>
            <a:off x="3886200" y="8686800"/>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sz="2400">
                <a:solidFill>
                  <a:schemeClr val="tx1"/>
                </a:solidFill>
                <a:latin typeface="Arial" charset="0"/>
                <a:ea typeface="ヒラギノ角ゴ Pro W3" charset="0"/>
                <a:cs typeface="ヒラギノ角ゴ Pro W3" charset="0"/>
              </a:defRPr>
            </a:lvl1pPr>
            <a:lvl2pPr marL="742950" indent="-285750">
              <a:defRPr sz="2400">
                <a:solidFill>
                  <a:schemeClr val="tx1"/>
                </a:solidFill>
                <a:latin typeface="Arial" charset="0"/>
                <a:ea typeface="ヒラギノ角ゴ Pro W3" charset="0"/>
                <a:cs typeface="ヒラギノ角ゴ Pro W3" charset="0"/>
              </a:defRPr>
            </a:lvl2pPr>
            <a:lvl3pPr marL="1143000" indent="-228600">
              <a:defRPr sz="2400">
                <a:solidFill>
                  <a:schemeClr val="tx1"/>
                </a:solidFill>
                <a:latin typeface="Arial" charset="0"/>
                <a:ea typeface="ヒラギノ角ゴ Pro W3" charset="0"/>
                <a:cs typeface="ヒラギノ角ゴ Pro W3" charset="0"/>
              </a:defRPr>
            </a:lvl3pPr>
            <a:lvl4pPr marL="1600200" indent="-228600">
              <a:defRPr sz="2400">
                <a:solidFill>
                  <a:schemeClr val="tx1"/>
                </a:solidFill>
                <a:latin typeface="Arial" charset="0"/>
                <a:ea typeface="ヒラギノ角ゴ Pro W3" charset="0"/>
                <a:cs typeface="ヒラギノ角ゴ Pro W3" charset="0"/>
              </a:defRPr>
            </a:lvl4pPr>
            <a:lvl5pPr marL="2057400" indent="-228600">
              <a:defRPr sz="2400">
                <a:solidFill>
                  <a:schemeClr val="tx1"/>
                </a:solidFill>
                <a:latin typeface="Arial" charset="0"/>
                <a:ea typeface="ヒラギノ角ゴ Pro W3" charset="0"/>
                <a:cs typeface="ヒラギノ角ゴ Pro W3" charset="0"/>
              </a:defRPr>
            </a:lvl5pPr>
            <a:lvl6pPr marL="25146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6pPr>
            <a:lvl7pPr marL="29718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7pPr>
            <a:lvl8pPr marL="34290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8pPr>
            <a:lvl9pPr marL="38862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9pPr>
          </a:lstStyle>
          <a:p>
            <a:pPr algn="r" eaLnBrk="0" fontAlgn="base" hangingPunct="0">
              <a:spcBef>
                <a:spcPct val="0"/>
              </a:spcBef>
              <a:spcAft>
                <a:spcPct val="0"/>
              </a:spcAft>
            </a:pPr>
            <a:fld id="{977709FF-6A5A-3F4F-82C2-9A32711A2B8A}" type="slidenum">
              <a:rPr lang="en-US" sz="1200" smtClean="0">
                <a:solidFill>
                  <a:srgbClr val="000000"/>
                </a:solidFill>
                <a:latin typeface="Times" charset="0"/>
              </a:rPr>
              <a:pPr algn="r" eaLnBrk="0" fontAlgn="base" hangingPunct="0">
                <a:spcBef>
                  <a:spcPct val="0"/>
                </a:spcBef>
                <a:spcAft>
                  <a:spcPct val="0"/>
                </a:spcAft>
              </a:pPr>
              <a:t>18</a:t>
            </a:fld>
            <a:endParaRPr lang="en-US" sz="1200" smtClean="0">
              <a:solidFill>
                <a:srgbClr val="000000"/>
              </a:solidFill>
              <a:latin typeface="Times" charset="0"/>
            </a:endParaRPr>
          </a:p>
        </p:txBody>
      </p:sp>
      <p:sp>
        <p:nvSpPr>
          <p:cNvPr id="189443" name="Rectangle 2"/>
          <p:cNvSpPr>
            <a:spLocks noGrp="1" noRot="1" noChangeAspect="1" noChangeArrowheads="1" noTextEdit="1"/>
          </p:cNvSpPr>
          <p:nvPr>
            <p:ph type="sldImg"/>
          </p:nvPr>
        </p:nvSpPr>
        <p:spPr bwMode="auto">
          <a:xfrm>
            <a:off x="1131888" y="701675"/>
            <a:ext cx="4581525" cy="3436938"/>
          </a:xfrm>
          <a:solidFill>
            <a:srgbClr val="FFFFFF"/>
          </a:solidFill>
          <a:ln>
            <a:solidFill>
              <a:srgbClr val="000000"/>
            </a:solidFill>
            <a:miter lim="800000"/>
            <a:headEnd/>
            <a:tailEnd/>
          </a:ln>
          <a:extLst>
            <a:ext uri="{FAA26D3D-D897-4be2-8F04-BA451C77F1D7}">
              <ma14:placeholderFlag xmlns:ma14="http://schemas.microsoft.com/office/mac/drawingml/2011/main" val="1"/>
            </a:ext>
          </a:extLst>
        </p:spPr>
      </p:sp>
      <p:sp>
        <p:nvSpPr>
          <p:cNvPr id="189444" name="Rectangle 3"/>
          <p:cNvSpPr>
            <a:spLocks noGrp="1" noChangeArrowheads="1"/>
          </p:cNvSpPr>
          <p:nvPr>
            <p:ph type="body" idx="1"/>
          </p:nvPr>
        </p:nvSpPr>
        <p:spPr bwMode="auto">
          <a:xfrm>
            <a:off x="922338" y="4349750"/>
            <a:ext cx="5000625" cy="4140200"/>
          </a:xfrm>
          <a:noFill/>
          <a:ln>
            <a:solidFill>
              <a:srgbClr val="000000"/>
            </a:solidFill>
            <a:miter lim="800000"/>
            <a:headEnd type="none" w="sm" len="sm"/>
            <a:tailEnd type="none" w="sm" len="sm"/>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txBody>
          <a:bodyPr/>
          <a:lstStyle/>
          <a:p>
            <a:pPr eaLnBrk="1" hangingPunct="1"/>
            <a:endParaRPr lang="en-US" sz="2000" b="1">
              <a:latin typeface="Times New Roman" charset="0"/>
              <a:ea typeface="ＭＳ Ｐゴシック" charset="0"/>
              <a:cs typeface="ＭＳ Ｐゴシック"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7"/>
          <p:cNvSpPr>
            <a:spLocks noGrp="1" noChangeArrowheads="1"/>
          </p:cNvSpPr>
          <p:nvPr>
            <p:ph type="sldNum" sz="quarter" idx="5"/>
          </p:nvPr>
        </p:nvSpPr>
        <p:spPr>
          <a:noFill/>
        </p:spPr>
        <p:txBody>
          <a:bodyPr/>
          <a:lstStyle/>
          <a:p>
            <a:fld id="{D23B3979-D3A9-4E2D-8729-B9A463DE83FD}" type="slidenum">
              <a:rPr lang="en-US">
                <a:solidFill>
                  <a:prstClr val="black"/>
                </a:solidFill>
                <a:latin typeface="Arial" pitchFamily="34" charset="0"/>
              </a:rPr>
              <a:pPr/>
              <a:t>2</a:t>
            </a:fld>
            <a:endParaRPr lang="en-US">
              <a:solidFill>
                <a:prstClr val="black"/>
              </a:solidFill>
              <a:latin typeface="Arial" pitchFamily="34" charset="0"/>
            </a:endParaRPr>
          </a:p>
        </p:txBody>
      </p:sp>
      <p:sp>
        <p:nvSpPr>
          <p:cNvPr id="58371" name="Rectangle 2"/>
          <p:cNvSpPr>
            <a:spLocks noGrp="1" noRot="1" noChangeAspect="1" noChangeArrowheads="1" noTextEdit="1"/>
          </p:cNvSpPr>
          <p:nvPr>
            <p:ph type="sldImg"/>
          </p:nvPr>
        </p:nvSpPr>
        <p:spPr>
          <a:ln/>
        </p:spPr>
      </p:sp>
      <p:sp>
        <p:nvSpPr>
          <p:cNvPr id="58372" name="Rectangle 3"/>
          <p:cNvSpPr>
            <a:spLocks noGrp="1" noChangeArrowheads="1"/>
          </p:cNvSpPr>
          <p:nvPr>
            <p:ph type="body" idx="1"/>
          </p:nvPr>
        </p:nvSpPr>
        <p:spPr>
          <a:xfrm>
            <a:off x="914400" y="4343400"/>
            <a:ext cx="5029200" cy="4114800"/>
          </a:xfrm>
          <a:noFill/>
          <a:ln/>
        </p:spPr>
        <p:txBody>
          <a:bodyPr/>
          <a:lstStyle/>
          <a:p>
            <a:pPr eaLnBrk="1" hangingPunct="1"/>
            <a:endParaRPr lang="en-US" smtClean="0">
              <a:latin typeface="Arial"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ECD3756E-DAB7-40B8-A3BF-A5D583A7281C}" type="slidenum">
              <a:rPr lang="en-US" smtClean="0"/>
              <a:pPr/>
              <a:t>3</a:t>
            </a:fld>
            <a:endParaRPr lang="en-US"/>
          </a:p>
        </p:txBody>
      </p:sp>
    </p:spTree>
    <p:extLst>
      <p:ext uri="{BB962C8B-B14F-4D97-AF65-F5344CB8AC3E}">
        <p14:creationId xmlns:p14="http://schemas.microsoft.com/office/powerpoint/2010/main" val="214796549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ECD3756E-DAB7-40B8-A3BF-A5D583A7281C}" type="slidenum">
              <a:rPr lang="en-US" smtClean="0"/>
              <a:pPr/>
              <a:t>4</a:t>
            </a:fld>
            <a:endParaRPr lang="en-US"/>
          </a:p>
        </p:txBody>
      </p:sp>
    </p:spTree>
    <p:extLst>
      <p:ext uri="{BB962C8B-B14F-4D97-AF65-F5344CB8AC3E}">
        <p14:creationId xmlns:p14="http://schemas.microsoft.com/office/powerpoint/2010/main" val="20482406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ECD3756E-DAB7-40B8-A3BF-A5D583A7281C}" type="slidenum">
              <a:rPr lang="en-US" smtClean="0"/>
              <a:pPr/>
              <a:t>5</a:t>
            </a:fld>
            <a:endParaRPr lang="en-US"/>
          </a:p>
        </p:txBody>
      </p:sp>
    </p:spTree>
    <p:extLst>
      <p:ext uri="{BB962C8B-B14F-4D97-AF65-F5344CB8AC3E}">
        <p14:creationId xmlns:p14="http://schemas.microsoft.com/office/powerpoint/2010/main" val="326117190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ECD3756E-DAB7-40B8-A3BF-A5D583A7281C}" type="slidenum">
              <a:rPr lang="en-US" smtClean="0"/>
              <a:pPr/>
              <a:t>6</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ECD3756E-DAB7-40B8-A3BF-A5D583A7281C}" type="slidenum">
              <a:rPr lang="en-US" smtClean="0"/>
              <a:pPr/>
              <a:t>7</a:t>
            </a:fld>
            <a:endParaRPr lang="en-US"/>
          </a:p>
        </p:txBody>
      </p:sp>
    </p:spTree>
    <p:extLst>
      <p:ext uri="{BB962C8B-B14F-4D97-AF65-F5344CB8AC3E}">
        <p14:creationId xmlns:p14="http://schemas.microsoft.com/office/powerpoint/2010/main" val="423933089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ECD3756E-DAB7-40B8-A3BF-A5D583A7281C}" type="slidenum">
              <a:rPr lang="en-US" smtClean="0"/>
              <a:pPr/>
              <a:t>8</a:t>
            </a:fld>
            <a:endParaRPr lang="en-US"/>
          </a:p>
        </p:txBody>
      </p:sp>
    </p:spTree>
    <p:extLst>
      <p:ext uri="{BB962C8B-B14F-4D97-AF65-F5344CB8AC3E}">
        <p14:creationId xmlns:p14="http://schemas.microsoft.com/office/powerpoint/2010/main" val="101140254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5346"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AE96500-E92F-4978-9D66-D13CAEBB619C}" type="slidenum">
              <a:rPr lang="en-US" smtClean="0">
                <a:latin typeface="Arial" pitchFamily="34" charset="0"/>
              </a:rPr>
              <a:pPr fontAlgn="base">
                <a:spcBef>
                  <a:spcPct val="0"/>
                </a:spcBef>
                <a:spcAft>
                  <a:spcPct val="0"/>
                </a:spcAft>
              </a:pPr>
              <a:t>9</a:t>
            </a:fld>
            <a:endParaRPr lang="en-US" smtClean="0">
              <a:latin typeface="Arial" pitchFamily="34" charset="0"/>
            </a:endParaRPr>
          </a:p>
        </p:txBody>
      </p:sp>
      <p:sp>
        <p:nvSpPr>
          <p:cNvPr id="185347" name="Rectangle 2"/>
          <p:cNvSpPr>
            <a:spLocks noGrp="1" noRot="1" noChangeAspect="1" noChangeArrowheads="1" noTextEdit="1"/>
          </p:cNvSpPr>
          <p:nvPr>
            <p:ph type="sldImg"/>
          </p:nvPr>
        </p:nvSpPr>
        <p:spPr bwMode="auto">
          <a:xfrm>
            <a:off x="1144588" y="685800"/>
            <a:ext cx="4572000" cy="3429000"/>
          </a:xfrm>
          <a:noFill/>
          <a:ln>
            <a:solidFill>
              <a:srgbClr val="000000"/>
            </a:solidFill>
            <a:miter lim="800000"/>
            <a:headEnd/>
            <a:tailEnd/>
          </a:ln>
        </p:spPr>
      </p:sp>
      <p:sp>
        <p:nvSpPr>
          <p:cNvPr id="185348" name="Rectangle 3"/>
          <p:cNvSpPr>
            <a:spLocks noGrp="1" noChangeArrowheads="1"/>
          </p:cNvSpPr>
          <p:nvPr>
            <p:ph type="body" idx="1"/>
          </p:nvPr>
        </p:nvSpPr>
        <p:spPr bwMode="auto">
          <a:xfrm>
            <a:off x="684213" y="4341813"/>
            <a:ext cx="5489575" cy="4116387"/>
          </a:xfrm>
          <a:noFill/>
        </p:spPr>
        <p:txBody>
          <a:bodyPr wrap="square" numCol="1" anchor="t" anchorCtr="0" compatLnSpc="1">
            <a:prstTxWarp prst="textNoShape">
              <a:avLst/>
            </a:prstTxWarp>
          </a:bodyPr>
          <a:lstStyle/>
          <a:p>
            <a:pPr eaLnBrk="1" hangingPunct="1"/>
            <a:endParaRPr lang="en-US" smtClean="0">
              <a:latin typeface="Arial"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4.xml"/><Relationship Id="rId2" Type="http://schemas.openxmlformats.org/officeDocument/2006/relationships/image" Target="../media/image4.png"/></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5.xml"/><Relationship Id="rId2" Type="http://schemas.openxmlformats.org/officeDocument/2006/relationships/image" Target="../media/image5.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5.xml"/><Relationship Id="rId2" Type="http://schemas.openxmlformats.org/officeDocument/2006/relationships/image" Target="../media/image6.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181250" name="Rectangle 2"/>
          <p:cNvSpPr>
            <a:spLocks noGrp="1" noChangeArrowheads="1"/>
          </p:cNvSpPr>
          <p:nvPr>
            <p:ph type="ctrTitle"/>
          </p:nvPr>
        </p:nvSpPr>
        <p:spPr>
          <a:xfrm>
            <a:off x="292100" y="1716757"/>
            <a:ext cx="8529638" cy="1900237"/>
          </a:xfrm>
        </p:spPr>
        <p:txBody>
          <a:bodyPr/>
          <a:lstStyle>
            <a:lvl1pPr>
              <a:defRPr/>
            </a:lvl1pPr>
          </a:lstStyle>
          <a:p>
            <a:r>
              <a:rPr lang="en-US"/>
              <a:t>Click to edit Master title style</a:t>
            </a:r>
          </a:p>
        </p:txBody>
      </p:sp>
      <p:sp>
        <p:nvSpPr>
          <p:cNvPr id="181251" name="Rectangle 3"/>
          <p:cNvSpPr>
            <a:spLocks noGrp="1" noChangeArrowheads="1"/>
          </p:cNvSpPr>
          <p:nvPr>
            <p:ph type="subTitle" idx="1"/>
          </p:nvPr>
        </p:nvSpPr>
        <p:spPr>
          <a:xfrm>
            <a:off x="292100" y="3764632"/>
            <a:ext cx="8529638" cy="1752600"/>
          </a:xfrm>
        </p:spPr>
        <p:txBody>
          <a:bodyPr/>
          <a:lstStyle>
            <a:lvl1pPr marL="0" indent="0" algn="ctr">
              <a:buFont typeface="Arial" charset="0"/>
              <a:buNone/>
              <a:defRPr sz="1800"/>
            </a:lvl1pPr>
          </a:lstStyle>
          <a:p>
            <a:r>
              <a:rPr lang="en-US"/>
              <a:t>Click to edit Master subtitle style</a:t>
            </a:r>
          </a:p>
        </p:txBody>
      </p:sp>
    </p:spTree>
    <p:extLst>
      <p:ext uri="{BB962C8B-B14F-4D97-AF65-F5344CB8AC3E}">
        <p14:creationId xmlns:p14="http://schemas.microsoft.com/office/powerpoint/2010/main" val="4030415731"/>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US"/>
          </a:p>
        </p:txBody>
      </p:sp>
    </p:spTree>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a:prstGeom prst="rect">
            <a:avLst/>
          </a:prstGeo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a:prstGeom prst="rect">
            <a:avLst/>
          </a:prstGeo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p>
        </p:txBody>
      </p:sp>
      <p:sp>
        <p:nvSpPr>
          <p:cNvPr id="4" name="Text Placeholder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1600200"/>
            <a:ext cx="8229600" cy="4525963"/>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a:prstGeom prst="rect">
            <a:avLst/>
          </a:prstGeo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Footer Placeholder 3"/>
          <p:cNvSpPr>
            <a:spLocks noGrp="1"/>
          </p:cNvSpPr>
          <p:nvPr>
            <p:ph type="ftr" sz="quarter" idx="10"/>
          </p:nvPr>
        </p:nvSpPr>
        <p:spPr/>
        <p:txBody>
          <a:bodyPr/>
          <a:lstStyle>
            <a:lvl1pPr>
              <a:defRPr/>
            </a:lvl1pPr>
          </a:lstStyle>
          <a:p>
            <a:pPr>
              <a:defRPr/>
            </a:pPr>
            <a:endParaRPr lang="en-US"/>
          </a:p>
        </p:txBody>
      </p:sp>
      <p:sp>
        <p:nvSpPr>
          <p:cNvPr id="5" name="Slide Number Placeholder 4"/>
          <p:cNvSpPr>
            <a:spLocks noGrp="1"/>
          </p:cNvSpPr>
          <p:nvPr>
            <p:ph type="sldNum" sz="quarter" idx="11"/>
          </p:nvPr>
        </p:nvSpPr>
        <p:spPr/>
        <p:txBody>
          <a:bodyPr/>
          <a:lstStyle>
            <a:lvl1pPr>
              <a:defRPr/>
            </a:lvl1pPr>
          </a:lstStyle>
          <a:p>
            <a:pPr>
              <a:defRPr/>
            </a:pPr>
            <a:fld id="{BCAF1F80-B152-4CA5-97D1-1A085EAA48FE}" type="slidenum">
              <a:rPr lang="en-US"/>
              <a:pPr>
                <a:defRPr/>
              </a:pPr>
              <a:t>‹#›</a:t>
            </a:fld>
            <a:endParaRPr lang="en-US" b="0"/>
          </a:p>
        </p:txBody>
      </p:sp>
    </p:spTree>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Footer Placeholder 3"/>
          <p:cNvSpPr>
            <a:spLocks noGrp="1"/>
          </p:cNvSpPr>
          <p:nvPr>
            <p:ph type="ftr" sz="quarter" idx="10"/>
          </p:nvPr>
        </p:nvSpPr>
        <p:spPr/>
        <p:txBody>
          <a:bodyPr/>
          <a:lstStyle>
            <a:lvl1pPr>
              <a:defRPr/>
            </a:lvl1pPr>
          </a:lstStyle>
          <a:p>
            <a:pPr>
              <a:defRPr/>
            </a:pPr>
            <a:endParaRPr lang="en-US"/>
          </a:p>
        </p:txBody>
      </p:sp>
      <p:sp>
        <p:nvSpPr>
          <p:cNvPr id="5" name="Slide Number Placeholder 4"/>
          <p:cNvSpPr>
            <a:spLocks noGrp="1"/>
          </p:cNvSpPr>
          <p:nvPr>
            <p:ph type="sldNum" sz="quarter" idx="11"/>
          </p:nvPr>
        </p:nvSpPr>
        <p:spPr/>
        <p:txBody>
          <a:bodyPr/>
          <a:lstStyle>
            <a:lvl1pPr>
              <a:defRPr/>
            </a:lvl1pPr>
          </a:lstStyle>
          <a:p>
            <a:pPr>
              <a:defRPr/>
            </a:pPr>
            <a:fld id="{75D50E0B-EF68-41E6-86E5-4099A516B020}" type="slidenum">
              <a:rPr lang="en-US"/>
              <a:pPr>
                <a:defRPr/>
              </a:pPr>
              <a:t>‹#›</a:t>
            </a:fld>
            <a:endParaRPr lang="en-US" b="0"/>
          </a:p>
        </p:txBody>
      </p:sp>
    </p:spTree>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Footer Placeholder 3"/>
          <p:cNvSpPr>
            <a:spLocks noGrp="1"/>
          </p:cNvSpPr>
          <p:nvPr>
            <p:ph type="ftr" sz="quarter" idx="10"/>
          </p:nvPr>
        </p:nvSpPr>
        <p:spPr/>
        <p:txBody>
          <a:bodyPr/>
          <a:lstStyle>
            <a:lvl1pPr>
              <a:defRPr/>
            </a:lvl1pPr>
          </a:lstStyle>
          <a:p>
            <a:pPr>
              <a:defRPr/>
            </a:pPr>
            <a:endParaRPr lang="en-US"/>
          </a:p>
        </p:txBody>
      </p:sp>
      <p:sp>
        <p:nvSpPr>
          <p:cNvPr id="5" name="Slide Number Placeholder 4"/>
          <p:cNvSpPr>
            <a:spLocks noGrp="1"/>
          </p:cNvSpPr>
          <p:nvPr>
            <p:ph type="sldNum" sz="quarter" idx="11"/>
          </p:nvPr>
        </p:nvSpPr>
        <p:spPr/>
        <p:txBody>
          <a:bodyPr/>
          <a:lstStyle>
            <a:lvl1pPr>
              <a:defRPr/>
            </a:lvl1pPr>
          </a:lstStyle>
          <a:p>
            <a:pPr>
              <a:defRPr/>
            </a:pPr>
            <a:fld id="{192E6E3E-3510-4094-BEC0-9168CECBBC2F}" type="slidenum">
              <a:rPr lang="en-US"/>
              <a:pPr>
                <a:defRPr/>
              </a:pPr>
              <a:t>‹#›</a:t>
            </a:fld>
            <a:endParaRPr lang="en-US" b="0"/>
          </a:p>
        </p:txBody>
      </p:sp>
    </p:spTree>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380460457"/>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381000" y="1447800"/>
            <a:ext cx="3810000" cy="4648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343400" y="1447800"/>
            <a:ext cx="3810000" cy="4648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Footer Placeholder 4"/>
          <p:cNvSpPr>
            <a:spLocks noGrp="1"/>
          </p:cNvSpPr>
          <p:nvPr>
            <p:ph type="ftr" sz="quarter" idx="10"/>
          </p:nvPr>
        </p:nvSpPr>
        <p:spPr/>
        <p:txBody>
          <a:bodyPr/>
          <a:lstStyle>
            <a:lvl1pPr>
              <a:defRPr/>
            </a:lvl1pPr>
          </a:lstStyle>
          <a:p>
            <a:pPr>
              <a:defRPr/>
            </a:pPr>
            <a:endParaRPr lang="en-US"/>
          </a:p>
        </p:txBody>
      </p:sp>
      <p:sp>
        <p:nvSpPr>
          <p:cNvPr id="6" name="Slide Number Placeholder 5"/>
          <p:cNvSpPr>
            <a:spLocks noGrp="1"/>
          </p:cNvSpPr>
          <p:nvPr>
            <p:ph type="sldNum" sz="quarter" idx="11"/>
          </p:nvPr>
        </p:nvSpPr>
        <p:spPr/>
        <p:txBody>
          <a:bodyPr/>
          <a:lstStyle>
            <a:lvl1pPr>
              <a:defRPr/>
            </a:lvl1pPr>
          </a:lstStyle>
          <a:p>
            <a:pPr>
              <a:defRPr/>
            </a:pPr>
            <a:fld id="{77FB7242-FE7F-49D8-93CD-64F967E6A44D}" type="slidenum">
              <a:rPr lang="en-US"/>
              <a:pPr>
                <a:defRPr/>
              </a:pPr>
              <a:t>‹#›</a:t>
            </a:fld>
            <a:endParaRPr lang="en-US" b="0"/>
          </a:p>
        </p:txBody>
      </p:sp>
    </p:spTree>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Footer Placeholder 6"/>
          <p:cNvSpPr>
            <a:spLocks noGrp="1"/>
          </p:cNvSpPr>
          <p:nvPr>
            <p:ph type="ftr" sz="quarter" idx="10"/>
          </p:nvPr>
        </p:nvSpPr>
        <p:spPr/>
        <p:txBody>
          <a:bodyPr/>
          <a:lstStyle>
            <a:lvl1pPr>
              <a:defRPr/>
            </a:lvl1pPr>
          </a:lstStyle>
          <a:p>
            <a:pPr>
              <a:defRPr/>
            </a:pPr>
            <a:endParaRPr lang="en-US"/>
          </a:p>
        </p:txBody>
      </p:sp>
      <p:sp>
        <p:nvSpPr>
          <p:cNvPr id="8" name="Slide Number Placeholder 7"/>
          <p:cNvSpPr>
            <a:spLocks noGrp="1"/>
          </p:cNvSpPr>
          <p:nvPr>
            <p:ph type="sldNum" sz="quarter" idx="11"/>
          </p:nvPr>
        </p:nvSpPr>
        <p:spPr/>
        <p:txBody>
          <a:bodyPr/>
          <a:lstStyle>
            <a:lvl1pPr>
              <a:defRPr/>
            </a:lvl1pPr>
          </a:lstStyle>
          <a:p>
            <a:pPr>
              <a:defRPr/>
            </a:pPr>
            <a:fld id="{803F9EAE-2983-4044-9E3F-8FFD5E329AD0}" type="slidenum">
              <a:rPr lang="en-US"/>
              <a:pPr>
                <a:defRPr/>
              </a:pPr>
              <a:t>‹#›</a:t>
            </a:fld>
            <a:endParaRPr lang="en-US" b="0"/>
          </a:p>
        </p:txBody>
      </p:sp>
    </p:spTree>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Footer Placeholder 2"/>
          <p:cNvSpPr>
            <a:spLocks noGrp="1"/>
          </p:cNvSpPr>
          <p:nvPr>
            <p:ph type="ftr" sz="quarter" idx="10"/>
          </p:nvPr>
        </p:nvSpPr>
        <p:spPr/>
        <p:txBody>
          <a:bodyPr/>
          <a:lstStyle>
            <a:lvl1pPr>
              <a:defRPr/>
            </a:lvl1pPr>
          </a:lstStyle>
          <a:p>
            <a:pPr>
              <a:defRPr/>
            </a:pPr>
            <a:endParaRPr lang="en-US"/>
          </a:p>
        </p:txBody>
      </p:sp>
      <p:sp>
        <p:nvSpPr>
          <p:cNvPr id="4" name="Slide Number Placeholder 3"/>
          <p:cNvSpPr>
            <a:spLocks noGrp="1"/>
          </p:cNvSpPr>
          <p:nvPr>
            <p:ph type="sldNum" sz="quarter" idx="11"/>
          </p:nvPr>
        </p:nvSpPr>
        <p:spPr/>
        <p:txBody>
          <a:bodyPr/>
          <a:lstStyle>
            <a:lvl1pPr>
              <a:defRPr/>
            </a:lvl1pPr>
          </a:lstStyle>
          <a:p>
            <a:pPr>
              <a:defRPr/>
            </a:pPr>
            <a:fld id="{DD468B2F-BABD-463C-AB10-639942CDDF43}" type="slidenum">
              <a:rPr lang="en-US"/>
              <a:pPr>
                <a:defRPr/>
              </a:pPr>
              <a:t>‹#›</a:t>
            </a:fld>
            <a:endParaRPr lang="en-US" b="0"/>
          </a:p>
        </p:txBody>
      </p:sp>
    </p:spTree>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Footer Placeholder 1"/>
          <p:cNvSpPr>
            <a:spLocks noGrp="1"/>
          </p:cNvSpPr>
          <p:nvPr>
            <p:ph type="ftr" sz="quarter" idx="10"/>
          </p:nvPr>
        </p:nvSpPr>
        <p:spPr/>
        <p:txBody>
          <a:bodyPr/>
          <a:lstStyle>
            <a:lvl1pPr>
              <a:defRPr/>
            </a:lvl1pPr>
          </a:lstStyle>
          <a:p>
            <a:pPr>
              <a:defRPr/>
            </a:pPr>
            <a:endParaRPr lang="en-US"/>
          </a:p>
        </p:txBody>
      </p:sp>
      <p:sp>
        <p:nvSpPr>
          <p:cNvPr id="3" name="Slide Number Placeholder 2"/>
          <p:cNvSpPr>
            <a:spLocks noGrp="1"/>
          </p:cNvSpPr>
          <p:nvPr>
            <p:ph type="sldNum" sz="quarter" idx="11"/>
          </p:nvPr>
        </p:nvSpPr>
        <p:spPr/>
        <p:txBody>
          <a:bodyPr/>
          <a:lstStyle>
            <a:lvl1pPr>
              <a:defRPr/>
            </a:lvl1pPr>
          </a:lstStyle>
          <a:p>
            <a:pPr>
              <a:defRPr/>
            </a:pPr>
            <a:fld id="{5F758D87-99CD-4C52-851F-E9BF392414F8}" type="slidenum">
              <a:rPr lang="en-US"/>
              <a:pPr>
                <a:defRPr/>
              </a:pPr>
              <a:t>‹#›</a:t>
            </a:fld>
            <a:endParaRPr lang="en-US" b="0"/>
          </a:p>
        </p:txBody>
      </p:sp>
    </p:spTree>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Footer Placeholder 4"/>
          <p:cNvSpPr>
            <a:spLocks noGrp="1"/>
          </p:cNvSpPr>
          <p:nvPr>
            <p:ph type="ftr" sz="quarter" idx="10"/>
          </p:nvPr>
        </p:nvSpPr>
        <p:spPr/>
        <p:txBody>
          <a:bodyPr/>
          <a:lstStyle>
            <a:lvl1pPr>
              <a:defRPr/>
            </a:lvl1pPr>
          </a:lstStyle>
          <a:p>
            <a:pPr>
              <a:defRPr/>
            </a:pPr>
            <a:endParaRPr lang="en-US"/>
          </a:p>
        </p:txBody>
      </p:sp>
      <p:sp>
        <p:nvSpPr>
          <p:cNvPr id="6" name="Slide Number Placeholder 5"/>
          <p:cNvSpPr>
            <a:spLocks noGrp="1"/>
          </p:cNvSpPr>
          <p:nvPr>
            <p:ph type="sldNum" sz="quarter" idx="11"/>
          </p:nvPr>
        </p:nvSpPr>
        <p:spPr/>
        <p:txBody>
          <a:bodyPr/>
          <a:lstStyle>
            <a:lvl1pPr>
              <a:defRPr/>
            </a:lvl1pPr>
          </a:lstStyle>
          <a:p>
            <a:pPr>
              <a:defRPr/>
            </a:pPr>
            <a:fld id="{684F922D-6E02-4178-86A5-77872C3A112B}" type="slidenum">
              <a:rPr lang="en-US"/>
              <a:pPr>
                <a:defRPr/>
              </a:pPr>
              <a:t>‹#›</a:t>
            </a:fld>
            <a:endParaRPr lang="en-US" b="0"/>
          </a:p>
        </p:txBody>
      </p:sp>
    </p:spTree>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Footer Placeholder 4"/>
          <p:cNvSpPr>
            <a:spLocks noGrp="1"/>
          </p:cNvSpPr>
          <p:nvPr>
            <p:ph type="ftr" sz="quarter" idx="10"/>
          </p:nvPr>
        </p:nvSpPr>
        <p:spPr/>
        <p:txBody>
          <a:bodyPr/>
          <a:lstStyle>
            <a:lvl1pPr>
              <a:defRPr/>
            </a:lvl1pPr>
          </a:lstStyle>
          <a:p>
            <a:pPr>
              <a:defRPr/>
            </a:pPr>
            <a:endParaRPr lang="en-US"/>
          </a:p>
        </p:txBody>
      </p:sp>
      <p:sp>
        <p:nvSpPr>
          <p:cNvPr id="6" name="Slide Number Placeholder 5"/>
          <p:cNvSpPr>
            <a:spLocks noGrp="1"/>
          </p:cNvSpPr>
          <p:nvPr>
            <p:ph type="sldNum" sz="quarter" idx="11"/>
          </p:nvPr>
        </p:nvSpPr>
        <p:spPr/>
        <p:txBody>
          <a:bodyPr/>
          <a:lstStyle>
            <a:lvl1pPr>
              <a:defRPr/>
            </a:lvl1pPr>
          </a:lstStyle>
          <a:p>
            <a:pPr>
              <a:defRPr/>
            </a:pPr>
            <a:fld id="{6124FDE9-C95B-4245-85D2-6DF748AFB88D}" type="slidenum">
              <a:rPr lang="en-US"/>
              <a:pPr>
                <a:defRPr/>
              </a:pPr>
              <a:t>‹#›</a:t>
            </a:fld>
            <a:endParaRPr lang="en-US" b="0"/>
          </a:p>
        </p:txBody>
      </p:sp>
    </p:spTree>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Footer Placeholder 3"/>
          <p:cNvSpPr>
            <a:spLocks noGrp="1"/>
          </p:cNvSpPr>
          <p:nvPr>
            <p:ph type="ftr" sz="quarter" idx="10"/>
          </p:nvPr>
        </p:nvSpPr>
        <p:spPr/>
        <p:txBody>
          <a:bodyPr/>
          <a:lstStyle>
            <a:lvl1pPr>
              <a:defRPr/>
            </a:lvl1pPr>
          </a:lstStyle>
          <a:p>
            <a:pPr>
              <a:defRPr/>
            </a:pPr>
            <a:endParaRPr lang="en-US"/>
          </a:p>
        </p:txBody>
      </p:sp>
      <p:sp>
        <p:nvSpPr>
          <p:cNvPr id="5" name="Slide Number Placeholder 4"/>
          <p:cNvSpPr>
            <a:spLocks noGrp="1"/>
          </p:cNvSpPr>
          <p:nvPr>
            <p:ph type="sldNum" sz="quarter" idx="11"/>
          </p:nvPr>
        </p:nvSpPr>
        <p:spPr/>
        <p:txBody>
          <a:bodyPr/>
          <a:lstStyle>
            <a:lvl1pPr>
              <a:defRPr/>
            </a:lvl1pPr>
          </a:lstStyle>
          <a:p>
            <a:pPr>
              <a:defRPr/>
            </a:pPr>
            <a:fld id="{03915E13-5C8E-4E0E-A213-BCE3AEC4AEDD}" type="slidenum">
              <a:rPr lang="en-US"/>
              <a:pPr>
                <a:defRPr/>
              </a:pPr>
              <a:t>‹#›</a:t>
            </a:fld>
            <a:endParaRPr lang="en-US" b="0"/>
          </a:p>
        </p:txBody>
      </p:sp>
    </p:spTree>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210300" y="152400"/>
            <a:ext cx="1943100" cy="59436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381000" y="152400"/>
            <a:ext cx="5676900" cy="59436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Footer Placeholder 3"/>
          <p:cNvSpPr>
            <a:spLocks noGrp="1"/>
          </p:cNvSpPr>
          <p:nvPr>
            <p:ph type="ftr" sz="quarter" idx="10"/>
          </p:nvPr>
        </p:nvSpPr>
        <p:spPr/>
        <p:txBody>
          <a:bodyPr/>
          <a:lstStyle>
            <a:lvl1pPr>
              <a:defRPr/>
            </a:lvl1pPr>
          </a:lstStyle>
          <a:p>
            <a:pPr>
              <a:defRPr/>
            </a:pPr>
            <a:endParaRPr lang="en-US"/>
          </a:p>
        </p:txBody>
      </p:sp>
      <p:sp>
        <p:nvSpPr>
          <p:cNvPr id="5" name="Slide Number Placeholder 4"/>
          <p:cNvSpPr>
            <a:spLocks noGrp="1"/>
          </p:cNvSpPr>
          <p:nvPr>
            <p:ph type="sldNum" sz="quarter" idx="11"/>
          </p:nvPr>
        </p:nvSpPr>
        <p:spPr/>
        <p:txBody>
          <a:bodyPr/>
          <a:lstStyle>
            <a:lvl1pPr>
              <a:defRPr/>
            </a:lvl1pPr>
          </a:lstStyle>
          <a:p>
            <a:pPr>
              <a:defRPr/>
            </a:pPr>
            <a:fld id="{F12332A5-5043-4FBB-A59B-C904E93F01C5}" type="slidenum">
              <a:rPr lang="en-US"/>
              <a:pPr>
                <a:defRPr/>
              </a:pPr>
              <a:t>‹#›</a:t>
            </a:fld>
            <a:endParaRPr lang="en-US" b="0"/>
          </a:p>
        </p:txBody>
      </p:sp>
    </p:spTree>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4" name="Picture 4" descr="RTP_SlideBackground-ASCO-GI-13_v1fr-Title.pn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098" name="Rectangle 2"/>
          <p:cNvSpPr>
            <a:spLocks noGrp="1" noChangeArrowheads="1"/>
          </p:cNvSpPr>
          <p:nvPr>
            <p:ph type="ctrTitle"/>
          </p:nvPr>
        </p:nvSpPr>
        <p:spPr>
          <a:xfrm>
            <a:off x="685800" y="1981200"/>
            <a:ext cx="7772400" cy="1143000"/>
          </a:xfrm>
        </p:spPr>
        <p:txBody>
          <a:bodyPr/>
          <a:lstStyle>
            <a:lvl1pPr algn="ctr">
              <a:defRPr sz="2300"/>
            </a:lvl1pPr>
          </a:lstStyle>
          <a:p>
            <a:pPr lvl="0"/>
            <a:r>
              <a:rPr lang="en-US" noProof="0" smtClean="0"/>
              <a:t>Click to edit Master title style</a:t>
            </a:r>
          </a:p>
        </p:txBody>
      </p:sp>
      <p:sp>
        <p:nvSpPr>
          <p:cNvPr id="4099" name="Rectangle 3"/>
          <p:cNvSpPr>
            <a:spLocks noGrp="1" noChangeArrowheads="1"/>
          </p:cNvSpPr>
          <p:nvPr>
            <p:ph type="subTitle" idx="1"/>
          </p:nvPr>
        </p:nvSpPr>
        <p:spPr>
          <a:xfrm>
            <a:off x="1371600" y="3886200"/>
            <a:ext cx="6400800" cy="1752600"/>
          </a:xfrm>
        </p:spPr>
        <p:txBody>
          <a:bodyPr/>
          <a:lstStyle>
            <a:lvl1pPr marL="0" indent="0" algn="ctr">
              <a:buFontTx/>
              <a:buNone/>
              <a:defRPr/>
            </a:lvl1pPr>
          </a:lstStyle>
          <a:p>
            <a:pPr lvl="0"/>
            <a:r>
              <a:rPr lang="en-US" noProof="0" smtClean="0"/>
              <a:t>Click to edit Master subtitle style</a:t>
            </a:r>
          </a:p>
        </p:txBody>
      </p:sp>
    </p:spTree>
    <p:extLst>
      <p:ext uri="{BB962C8B-B14F-4D97-AF65-F5344CB8AC3E}">
        <p14:creationId xmlns:p14="http://schemas.microsoft.com/office/powerpoint/2010/main" val="2315707194"/>
      </p:ext>
    </p:extLst>
  </p:cSld>
  <p:clrMapOvr>
    <a:masterClrMapping/>
  </p:clrMapOvr>
  <p:transition xmlns:p14="http://schemas.microsoft.com/office/powerpoint/2010/main" advClick="0"/>
</p:sldLayout>
</file>

<file path=ppt/slideLayouts/slideLayout2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01706541"/>
      </p:ext>
    </p:extLst>
  </p:cSld>
  <p:clrMapOvr>
    <a:masterClrMapping/>
  </p:clrMapOvr>
  <p:transition xmlns:p14="http://schemas.microsoft.com/office/powerpoint/2010/main" advClick="0"/>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292100" y="1255486"/>
            <a:ext cx="4187825" cy="5416777"/>
          </a:xfrm>
        </p:spPr>
        <p:txBody>
          <a:bodyPr/>
          <a:lstStyle>
            <a:lvl1pPr>
              <a:defRPr sz="2000"/>
            </a:lvl1pPr>
            <a:lvl2pPr>
              <a:defRPr sz="2000"/>
            </a:lvl2pPr>
            <a:lvl3pPr>
              <a:defRPr sz="2000"/>
            </a:lvl3pPr>
            <a:lvl4pPr>
              <a:defRPr sz="2000"/>
            </a:lvl4pPr>
            <a:lvl5pPr>
              <a:defRPr sz="20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3"/>
          <p:cNvSpPr>
            <a:spLocks noGrp="1"/>
          </p:cNvSpPr>
          <p:nvPr>
            <p:ph sz="half" idx="2"/>
          </p:nvPr>
        </p:nvSpPr>
        <p:spPr>
          <a:xfrm>
            <a:off x="4632325" y="1255486"/>
            <a:ext cx="4189413" cy="5416777"/>
          </a:xfrm>
        </p:spPr>
        <p:txBody>
          <a:bodyPr/>
          <a:lstStyle>
            <a:lvl1pPr>
              <a:defRPr sz="2000"/>
            </a:lvl1pPr>
            <a:lvl2pPr>
              <a:defRPr sz="2000"/>
            </a:lvl2pPr>
            <a:lvl3pPr>
              <a:defRPr sz="2000"/>
            </a:lvl3pPr>
            <a:lvl4pPr>
              <a:defRPr sz="2000"/>
            </a:lvl4pPr>
            <a:lvl5pPr>
              <a:defRPr sz="20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722944379"/>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Layout>
</file>

<file path=ppt/slideLayouts/slideLayout3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815935432"/>
      </p:ext>
    </p:extLst>
  </p:cSld>
  <p:clrMapOvr>
    <a:masterClrMapping/>
  </p:clrMapOvr>
  <p:transition xmlns:p14="http://schemas.microsoft.com/office/powerpoint/2010/main" advClick="0"/>
</p:sldLayout>
</file>

<file path=ppt/slideLayouts/slideLayout3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85800" y="1462088"/>
            <a:ext cx="3810000" cy="50276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462088"/>
            <a:ext cx="3810000" cy="50276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574861199"/>
      </p:ext>
    </p:extLst>
  </p:cSld>
  <p:clrMapOvr>
    <a:masterClrMapping/>
  </p:clrMapOvr>
  <p:transition xmlns:p14="http://schemas.microsoft.com/office/powerpoint/2010/main" advClick="0"/>
</p:sldLayout>
</file>

<file path=ppt/slideLayouts/slideLayout3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716986882"/>
      </p:ext>
    </p:extLst>
  </p:cSld>
  <p:clrMapOvr>
    <a:masterClrMapping/>
  </p:clrMapOvr>
  <p:transition xmlns:p14="http://schemas.microsoft.com/office/powerpoint/2010/main" advClick="0"/>
</p:sldLayout>
</file>

<file path=ppt/slideLayouts/slideLayout3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96881530"/>
      </p:ext>
    </p:extLst>
  </p:cSld>
  <p:clrMapOvr>
    <a:masterClrMapping/>
  </p:clrMapOvr>
  <p:transition xmlns:p14="http://schemas.microsoft.com/office/powerpoint/2010/main" advClick="0"/>
</p:sldLayout>
</file>

<file path=ppt/slideLayouts/slideLayout3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203024923"/>
      </p:ext>
    </p:extLst>
  </p:cSld>
  <p:clrMapOvr>
    <a:masterClrMapping/>
  </p:clrMapOvr>
  <p:transition xmlns:p14="http://schemas.microsoft.com/office/powerpoint/2010/main" advClick="0"/>
</p:sldLayout>
</file>

<file path=ppt/slideLayouts/slideLayout3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140806658"/>
      </p:ext>
    </p:extLst>
  </p:cSld>
  <p:clrMapOvr>
    <a:masterClrMapping/>
  </p:clrMapOvr>
  <p:transition xmlns:p14="http://schemas.microsoft.com/office/powerpoint/2010/main" advClick="0"/>
</p:sldLayout>
</file>

<file path=ppt/slideLayouts/slideLayout3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3881030374"/>
      </p:ext>
    </p:extLst>
  </p:cSld>
  <p:clrMapOvr>
    <a:masterClrMapping/>
  </p:clrMapOvr>
  <p:transition xmlns:p14="http://schemas.microsoft.com/office/powerpoint/2010/main" advClick="0"/>
</p:sldLayout>
</file>

<file path=ppt/slideLayouts/slideLayout3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266284356"/>
      </p:ext>
    </p:extLst>
  </p:cSld>
  <p:clrMapOvr>
    <a:masterClrMapping/>
  </p:clrMapOvr>
  <p:transition xmlns:p14="http://schemas.microsoft.com/office/powerpoint/2010/main" advClick="0"/>
</p:sldLayout>
</file>

<file path=ppt/slideLayouts/slideLayout3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15100" y="0"/>
            <a:ext cx="1943100" cy="64897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85800" y="0"/>
            <a:ext cx="5676900" cy="64897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83205328"/>
      </p:ext>
    </p:extLst>
  </p:cSld>
  <p:clrMapOvr>
    <a:masterClrMapping/>
  </p:clrMapOvr>
  <p:transition xmlns:p14="http://schemas.microsoft.com/office/powerpoint/2010/main" advClick="0"/>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Title Only">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p:txBody>
          <a:bodyPr/>
          <a:lstStyle>
            <a:lvl1pPr eaLnBrk="0" hangingPunct="0">
              <a:defRPr/>
            </a:lvl1pPr>
          </a:lstStyle>
          <a:p>
            <a:pPr>
              <a:defRPr/>
            </a:pPr>
            <a:endParaRPr lang="en-US"/>
          </a:p>
        </p:txBody>
      </p:sp>
      <p:sp>
        <p:nvSpPr>
          <p:cNvPr id="4" name="Rectangle 5"/>
          <p:cNvSpPr>
            <a:spLocks noGrp="1" noChangeArrowheads="1"/>
          </p:cNvSpPr>
          <p:nvPr>
            <p:ph type="ftr" sz="quarter" idx="11"/>
          </p:nvPr>
        </p:nvSpPr>
        <p:spPr/>
        <p:txBody>
          <a:bodyPr/>
          <a:lstStyle>
            <a:lvl1pPr eaLnBrk="0" hangingPunct="0">
              <a:defRPr/>
            </a:lvl1pPr>
          </a:lstStyle>
          <a:p>
            <a:pPr>
              <a:defRPr/>
            </a:pPr>
            <a:endParaRPr lang="en-US"/>
          </a:p>
        </p:txBody>
      </p:sp>
      <p:sp>
        <p:nvSpPr>
          <p:cNvPr id="5" name="Rectangle 6"/>
          <p:cNvSpPr>
            <a:spLocks noGrp="1" noChangeArrowheads="1"/>
          </p:cNvSpPr>
          <p:nvPr>
            <p:ph type="sldNum" sz="quarter" idx="12"/>
          </p:nvPr>
        </p:nvSpPr>
        <p:spPr/>
        <p:txBody>
          <a:bodyPr/>
          <a:lstStyle>
            <a:lvl1pPr eaLnBrk="0" hangingPunct="0">
              <a:defRPr>
                <a:ea typeface="ヒラギノ角ゴ Pro W3" charset="0"/>
                <a:cs typeface="ヒラギノ角ゴ Pro W3" charset="0"/>
              </a:defRPr>
            </a:lvl1pPr>
          </a:lstStyle>
          <a:p>
            <a:pPr>
              <a:defRPr/>
            </a:pPr>
            <a:fld id="{2B063B5A-AE3C-C74E-AD76-11A034D3ECF8}" type="slidenum">
              <a:rPr lang="en-US"/>
              <a:pPr>
                <a:defRPr/>
              </a:pPr>
              <a:t>‹#›</a:t>
            </a:fld>
            <a:endParaRPr lang="en-US"/>
          </a:p>
        </p:txBody>
      </p:sp>
    </p:spTree>
    <p:extLst>
      <p:ext uri="{BB962C8B-B14F-4D97-AF65-F5344CB8AC3E}">
        <p14:creationId xmlns:p14="http://schemas.microsoft.com/office/powerpoint/2010/main" val="688376177"/>
      </p:ext>
    </p:extLst>
  </p:cSld>
  <p:clrMapOvr>
    <a:masterClrMapping/>
  </p:clrMapOvr>
  <p:transition xmlns:p14="http://schemas.microsoft.com/office/powerpoint/2010/main" spd="med" advClick="0">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471375875"/>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2" name="Picture 7" descr="WinterLung12_PPT-back_v1si"/>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1588"/>
            <a:ext cx="9144000" cy="6856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Rectangle 4"/>
          <p:cNvSpPr>
            <a:spLocks noGrp="1" noChangeArrowheads="1"/>
          </p:cNvSpPr>
          <p:nvPr>
            <p:ph type="dt" sz="half" idx="10"/>
          </p:nvPr>
        </p:nvSpPr>
        <p:spPr/>
        <p:txBody>
          <a:bodyPr/>
          <a:lstStyle>
            <a:lvl1pPr eaLnBrk="0" hangingPunct="0">
              <a:defRPr/>
            </a:lvl1pPr>
          </a:lstStyle>
          <a:p>
            <a:pPr>
              <a:defRPr/>
            </a:pPr>
            <a:endParaRPr lang="en-US"/>
          </a:p>
        </p:txBody>
      </p:sp>
      <p:sp>
        <p:nvSpPr>
          <p:cNvPr id="4" name="Rectangle 5"/>
          <p:cNvSpPr>
            <a:spLocks noGrp="1" noChangeArrowheads="1"/>
          </p:cNvSpPr>
          <p:nvPr>
            <p:ph type="ftr" sz="quarter" idx="11"/>
          </p:nvPr>
        </p:nvSpPr>
        <p:spPr/>
        <p:txBody>
          <a:bodyPr/>
          <a:lstStyle>
            <a:lvl1pPr eaLnBrk="0" hangingPunct="0">
              <a:defRPr/>
            </a:lvl1pPr>
          </a:lstStyle>
          <a:p>
            <a:pPr>
              <a:defRPr/>
            </a:pPr>
            <a:endParaRPr lang="en-US"/>
          </a:p>
        </p:txBody>
      </p:sp>
      <p:sp>
        <p:nvSpPr>
          <p:cNvPr id="5" name="Rectangle 6"/>
          <p:cNvSpPr>
            <a:spLocks noGrp="1" noChangeArrowheads="1"/>
          </p:cNvSpPr>
          <p:nvPr>
            <p:ph type="sldNum" sz="quarter" idx="12"/>
          </p:nvPr>
        </p:nvSpPr>
        <p:spPr/>
        <p:txBody>
          <a:bodyPr/>
          <a:lstStyle>
            <a:lvl1pPr eaLnBrk="0" hangingPunct="0">
              <a:defRPr>
                <a:ea typeface="ヒラギノ角ゴ Pro W3" charset="0"/>
                <a:cs typeface="ヒラギノ角ゴ Pro W3" charset="0"/>
              </a:defRPr>
            </a:lvl1pPr>
          </a:lstStyle>
          <a:p>
            <a:pPr>
              <a:defRPr/>
            </a:pPr>
            <a:fld id="{6418FBC2-A56D-3141-8367-DE793D6A18C3}" type="slidenum">
              <a:rPr lang="en-US"/>
              <a:pPr>
                <a:defRPr/>
              </a:pPr>
              <a:t>‹#›</a:t>
            </a:fld>
            <a:endParaRPr lang="en-US"/>
          </a:p>
        </p:txBody>
      </p:sp>
    </p:spTree>
    <p:extLst>
      <p:ext uri="{BB962C8B-B14F-4D97-AF65-F5344CB8AC3E}">
        <p14:creationId xmlns:p14="http://schemas.microsoft.com/office/powerpoint/2010/main" val="1096641315"/>
      </p:ext>
    </p:extLst>
  </p:cSld>
  <p:clrMapOvr>
    <a:masterClrMapping/>
  </p:clrMapOvr>
  <p:transition xmlns:p14="http://schemas.microsoft.com/office/powerpoint/2010/main" spd="med" advClick="0">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298831707"/>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a:prstGeom prst="rect">
            <a:avLst/>
          </a:prstGeo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US"/>
          </a:p>
        </p:txBody>
      </p:sp>
      <p:sp>
        <p:nvSpPr>
          <p:cNvPr id="3" name="Content Placeholder 2"/>
          <p:cNvSpPr>
            <a:spLocks noGrp="1"/>
          </p:cNvSpPr>
          <p:nvPr>
            <p:ph idx="1"/>
          </p:nvPr>
        </p:nvSpPr>
        <p:spPr>
          <a:xfrm>
            <a:off x="457200" y="1600200"/>
            <a:ext cx="8229600" cy="4525963"/>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a:prstGeom prst="rect">
            <a:avLst/>
          </a:prstGeo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16.xml"/><Relationship Id="rId12" Type="http://schemas.openxmlformats.org/officeDocument/2006/relationships/theme" Target="../theme/theme2.xml"/><Relationship Id="rId13" Type="http://schemas.openxmlformats.org/officeDocument/2006/relationships/image" Target="../media/image1.png"/><Relationship Id="rId1" Type="http://schemas.openxmlformats.org/officeDocument/2006/relationships/slideLayout" Target="../slideLayouts/slideLayout6.xml"/><Relationship Id="rId2" Type="http://schemas.openxmlformats.org/officeDocument/2006/relationships/slideLayout" Target="../slideLayouts/slideLayout7.xml"/><Relationship Id="rId3" Type="http://schemas.openxmlformats.org/officeDocument/2006/relationships/slideLayout" Target="../slideLayouts/slideLayout8.xml"/><Relationship Id="rId4" Type="http://schemas.openxmlformats.org/officeDocument/2006/relationships/slideLayout" Target="../slideLayouts/slideLayout9.xml"/><Relationship Id="rId5" Type="http://schemas.openxmlformats.org/officeDocument/2006/relationships/slideLayout" Target="../slideLayouts/slideLayout10.xml"/><Relationship Id="rId6" Type="http://schemas.openxmlformats.org/officeDocument/2006/relationships/slideLayout" Target="../slideLayouts/slideLayout11.xml"/><Relationship Id="rId7" Type="http://schemas.openxmlformats.org/officeDocument/2006/relationships/slideLayout" Target="../slideLayouts/slideLayout12.xml"/><Relationship Id="rId8" Type="http://schemas.openxmlformats.org/officeDocument/2006/relationships/slideLayout" Target="../slideLayouts/slideLayout13.xml"/><Relationship Id="rId9" Type="http://schemas.openxmlformats.org/officeDocument/2006/relationships/slideLayout" Target="../slideLayouts/slideLayout14.xml"/><Relationship Id="rId10" Type="http://schemas.openxmlformats.org/officeDocument/2006/relationships/slideLayout" Target="../slideLayouts/slideLayout15.xml"/></Relationships>
</file>

<file path=ppt/slideMasters/_rels/slideMaster3.xml.rels><?xml version="1.0" encoding="UTF-8" standalone="yes"?>
<Relationships xmlns="http://schemas.openxmlformats.org/package/2006/relationships"><Relationship Id="rId11" Type="http://schemas.openxmlformats.org/officeDocument/2006/relationships/slideLayout" Target="../slideLayouts/slideLayout27.xml"/><Relationship Id="rId12" Type="http://schemas.openxmlformats.org/officeDocument/2006/relationships/theme" Target="../theme/theme3.xml"/><Relationship Id="rId13" Type="http://schemas.openxmlformats.org/officeDocument/2006/relationships/image" Target="../media/image2.png"/><Relationship Id="rId1" Type="http://schemas.openxmlformats.org/officeDocument/2006/relationships/slideLayout" Target="../slideLayouts/slideLayout17.xml"/><Relationship Id="rId2" Type="http://schemas.openxmlformats.org/officeDocument/2006/relationships/slideLayout" Target="../slideLayouts/slideLayout18.xml"/><Relationship Id="rId3" Type="http://schemas.openxmlformats.org/officeDocument/2006/relationships/slideLayout" Target="../slideLayouts/slideLayout19.xml"/><Relationship Id="rId4" Type="http://schemas.openxmlformats.org/officeDocument/2006/relationships/slideLayout" Target="../slideLayouts/slideLayout20.xml"/><Relationship Id="rId5" Type="http://schemas.openxmlformats.org/officeDocument/2006/relationships/slideLayout" Target="../slideLayouts/slideLayout21.xml"/><Relationship Id="rId6" Type="http://schemas.openxmlformats.org/officeDocument/2006/relationships/slideLayout" Target="../slideLayouts/slideLayout22.xml"/><Relationship Id="rId7" Type="http://schemas.openxmlformats.org/officeDocument/2006/relationships/slideLayout" Target="../slideLayouts/slideLayout23.xml"/><Relationship Id="rId8" Type="http://schemas.openxmlformats.org/officeDocument/2006/relationships/slideLayout" Target="../slideLayouts/slideLayout24.xml"/><Relationship Id="rId9" Type="http://schemas.openxmlformats.org/officeDocument/2006/relationships/slideLayout" Target="../slideLayouts/slideLayout25.xml"/><Relationship Id="rId10" Type="http://schemas.openxmlformats.org/officeDocument/2006/relationships/slideLayout" Target="../slideLayouts/slideLayout26.xml"/></Relationships>
</file>

<file path=ppt/slideMasters/_rels/slideMaster4.xml.rels><?xml version="1.0" encoding="UTF-8" standalone="yes"?>
<Relationships xmlns="http://schemas.openxmlformats.org/package/2006/relationships"><Relationship Id="rId11" Type="http://schemas.openxmlformats.org/officeDocument/2006/relationships/slideLayout" Target="../slideLayouts/slideLayout38.xml"/><Relationship Id="rId12" Type="http://schemas.openxmlformats.org/officeDocument/2006/relationships/theme" Target="../theme/theme4.xml"/><Relationship Id="rId13" Type="http://schemas.openxmlformats.org/officeDocument/2006/relationships/image" Target="../media/image3.png"/><Relationship Id="rId1" Type="http://schemas.openxmlformats.org/officeDocument/2006/relationships/slideLayout" Target="../slideLayouts/slideLayout28.xml"/><Relationship Id="rId2" Type="http://schemas.openxmlformats.org/officeDocument/2006/relationships/slideLayout" Target="../slideLayouts/slideLayout29.xml"/><Relationship Id="rId3" Type="http://schemas.openxmlformats.org/officeDocument/2006/relationships/slideLayout" Target="../slideLayouts/slideLayout30.xml"/><Relationship Id="rId4" Type="http://schemas.openxmlformats.org/officeDocument/2006/relationships/slideLayout" Target="../slideLayouts/slideLayout31.xml"/><Relationship Id="rId5" Type="http://schemas.openxmlformats.org/officeDocument/2006/relationships/slideLayout" Target="../slideLayouts/slideLayout32.xml"/><Relationship Id="rId6" Type="http://schemas.openxmlformats.org/officeDocument/2006/relationships/slideLayout" Target="../slideLayouts/slideLayout33.xml"/><Relationship Id="rId7" Type="http://schemas.openxmlformats.org/officeDocument/2006/relationships/slideLayout" Target="../slideLayouts/slideLayout34.xml"/><Relationship Id="rId8" Type="http://schemas.openxmlformats.org/officeDocument/2006/relationships/slideLayout" Target="../slideLayouts/slideLayout35.xml"/><Relationship Id="rId9" Type="http://schemas.openxmlformats.org/officeDocument/2006/relationships/slideLayout" Target="../slideLayouts/slideLayout36.xml"/><Relationship Id="rId10" Type="http://schemas.openxmlformats.org/officeDocument/2006/relationships/slideLayout" Target="../slideLayouts/slideLayout37.xml"/></Relationships>
</file>

<file path=ppt/slideMasters/_rels/slideMaster5.xml.rels><?xml version="1.0" encoding="UTF-8" standalone="yes"?>
<Relationships xmlns="http://schemas.openxmlformats.org/package/2006/relationships"><Relationship Id="rId1" Type="http://schemas.openxmlformats.org/officeDocument/2006/relationships/slideLayout" Target="../slideLayouts/slideLayout39.xml"/><Relationship Id="rId2" Type="http://schemas.openxmlformats.org/officeDocument/2006/relationships/slideLayout" Target="../slideLayouts/slideLayout40.xml"/><Relationship Id="rId3" Type="http://schemas.openxmlformats.org/officeDocument/2006/relationships/theme" Target="../theme/theme5.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3"/>
          <p:cNvSpPr>
            <a:spLocks noGrp="1" noChangeArrowheads="1"/>
          </p:cNvSpPr>
          <p:nvPr>
            <p:ph type="body" idx="1"/>
          </p:nvPr>
        </p:nvSpPr>
        <p:spPr bwMode="auto">
          <a:xfrm>
            <a:off x="292100" y="1256348"/>
            <a:ext cx="8559800" cy="54127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45720" rIns="91440" bIns="45720" numCol="1" anchor="t" anchorCtr="0" compatLnSpc="1">
            <a:prstTxWarp prst="textNoShape">
              <a:avLst/>
            </a:prstTxWarp>
          </a:bodyPr>
          <a:lstStyle/>
          <a:p>
            <a:pPr lvl="0"/>
            <a:r>
              <a:rPr lang="en-GB" dirty="0" smtClean="0"/>
              <a:t>Click to edit Master text styles</a:t>
            </a:r>
          </a:p>
          <a:p>
            <a:pPr lvl="1"/>
            <a:r>
              <a:rPr lang="en-GB" dirty="0" smtClean="0"/>
              <a:t>Second level</a:t>
            </a:r>
          </a:p>
          <a:p>
            <a:pPr lvl="2"/>
            <a:r>
              <a:rPr lang="en-GB" dirty="0" smtClean="0"/>
              <a:t>Third level</a:t>
            </a:r>
          </a:p>
          <a:p>
            <a:pPr lvl="3"/>
            <a:r>
              <a:rPr lang="en-GB" dirty="0" smtClean="0"/>
              <a:t>Fourth level</a:t>
            </a:r>
          </a:p>
          <a:p>
            <a:pPr lvl="4"/>
            <a:r>
              <a:rPr lang="en-GB" dirty="0" smtClean="0"/>
              <a:t>Fifth level</a:t>
            </a:r>
          </a:p>
        </p:txBody>
      </p:sp>
      <p:sp>
        <p:nvSpPr>
          <p:cNvPr id="180226" name="Rectangle 2"/>
          <p:cNvSpPr>
            <a:spLocks noGrp="1" noChangeArrowheads="1"/>
          </p:cNvSpPr>
          <p:nvPr>
            <p:ph type="title"/>
          </p:nvPr>
        </p:nvSpPr>
        <p:spPr bwMode="auto">
          <a:xfrm>
            <a:off x="292100" y="188913"/>
            <a:ext cx="8559800" cy="968375"/>
          </a:xfrm>
          <a:prstGeom prst="rect">
            <a:avLst/>
          </a:prstGeom>
          <a:noFill/>
          <a:ln w="9525">
            <a:noFill/>
            <a:miter lim="800000"/>
            <a:headEnd/>
            <a:tailEnd/>
          </a:ln>
          <a:effectLst/>
        </p:spPr>
        <p:txBody>
          <a:bodyPr vert="horz" wrap="square" lIns="0" tIns="45720" rIns="91440" bIns="45720" numCol="1" anchor="b" anchorCtr="0" compatLnSpc="1">
            <a:prstTxWarp prst="textNoShape">
              <a:avLst/>
            </a:prstTxWarp>
          </a:bodyPr>
          <a:lstStyle/>
          <a:p>
            <a:pPr lvl="0"/>
            <a:r>
              <a:rPr lang="en-GB" dirty="0" smtClean="0"/>
              <a:t>Click to edit Master title style</a:t>
            </a:r>
          </a:p>
        </p:txBody>
      </p:sp>
    </p:spTree>
    <p:extLst>
      <p:ext uri="{BB962C8B-B14F-4D97-AF65-F5344CB8AC3E}">
        <p14:creationId xmlns:p14="http://schemas.microsoft.com/office/powerpoint/2010/main" val="3638767797"/>
      </p:ext>
    </p:extLst>
  </p:cSld>
  <p:clrMap bg1="dk2" tx1="lt1" bg2="dk1" tx2="lt2" accent1="accent1" accent2="accent2" accent3="accent3" accent4="accent4" accent5="accent5" accent6="accent6" hlink="hlink" folHlink="folHlink"/>
  <p:sldLayoutIdLst>
    <p:sldLayoutId id="2147483762" r:id="rId1"/>
    <p:sldLayoutId id="2147483763" r:id="rId2"/>
    <p:sldLayoutId id="2147483764" r:id="rId3"/>
    <p:sldLayoutId id="2147483765" r:id="rId4"/>
    <p:sldLayoutId id="2147483766" r:id="rId5"/>
  </p:sldLayoutIdLst>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timing>
    <p:tnLst>
      <p:par>
        <p:cTn xmlns:p14="http://schemas.microsoft.com/office/powerpoint/2010/main" id="1" dur="indefinite" restart="never" nodeType="tmRoot"/>
      </p:par>
    </p:tnLst>
  </p:timing>
  <p:txStyles>
    <p:titleStyle>
      <a:lvl1pPr algn="ctr" rtl="0" eaLnBrk="0" fontAlgn="base" hangingPunct="0">
        <a:spcBef>
          <a:spcPct val="0"/>
        </a:spcBef>
        <a:spcAft>
          <a:spcPct val="0"/>
        </a:spcAft>
        <a:defRPr sz="3000" b="1">
          <a:solidFill>
            <a:schemeClr val="folHlink"/>
          </a:solidFill>
          <a:effectLst>
            <a:outerShdw blurRad="38100" dist="38100" dir="2700000" algn="tl">
              <a:srgbClr val="000000"/>
            </a:outerShdw>
          </a:effectLst>
          <a:latin typeface="+mj-lt"/>
          <a:ea typeface="ＭＳ Ｐゴシック" charset="-128"/>
          <a:cs typeface="ＭＳ Ｐゴシック" charset="-128"/>
        </a:defRPr>
      </a:lvl1pPr>
      <a:lvl2pPr algn="ctr" rtl="0" eaLnBrk="0" fontAlgn="base" hangingPunct="0">
        <a:spcBef>
          <a:spcPct val="0"/>
        </a:spcBef>
        <a:spcAft>
          <a:spcPct val="0"/>
        </a:spcAft>
        <a:defRPr sz="3000" b="1">
          <a:solidFill>
            <a:schemeClr val="folHlink"/>
          </a:solidFill>
          <a:effectLst>
            <a:outerShdw blurRad="38100" dist="38100" dir="2700000" algn="tl">
              <a:srgbClr val="000000"/>
            </a:outerShdw>
          </a:effectLst>
          <a:latin typeface="Arial" charset="0"/>
          <a:ea typeface="ＭＳ Ｐゴシック" charset="-128"/>
          <a:cs typeface="ＭＳ Ｐゴシック" charset="-128"/>
        </a:defRPr>
      </a:lvl2pPr>
      <a:lvl3pPr algn="ctr" rtl="0" eaLnBrk="0" fontAlgn="base" hangingPunct="0">
        <a:spcBef>
          <a:spcPct val="0"/>
        </a:spcBef>
        <a:spcAft>
          <a:spcPct val="0"/>
        </a:spcAft>
        <a:defRPr sz="3000" b="1">
          <a:solidFill>
            <a:schemeClr val="folHlink"/>
          </a:solidFill>
          <a:effectLst>
            <a:outerShdw blurRad="38100" dist="38100" dir="2700000" algn="tl">
              <a:srgbClr val="000000"/>
            </a:outerShdw>
          </a:effectLst>
          <a:latin typeface="Arial" charset="0"/>
          <a:ea typeface="ＭＳ Ｐゴシック" charset="-128"/>
          <a:cs typeface="ＭＳ Ｐゴシック" charset="-128"/>
        </a:defRPr>
      </a:lvl3pPr>
      <a:lvl4pPr algn="ctr" rtl="0" eaLnBrk="0" fontAlgn="base" hangingPunct="0">
        <a:spcBef>
          <a:spcPct val="0"/>
        </a:spcBef>
        <a:spcAft>
          <a:spcPct val="0"/>
        </a:spcAft>
        <a:defRPr sz="3000" b="1">
          <a:solidFill>
            <a:schemeClr val="folHlink"/>
          </a:solidFill>
          <a:effectLst>
            <a:outerShdw blurRad="38100" dist="38100" dir="2700000" algn="tl">
              <a:srgbClr val="000000"/>
            </a:outerShdw>
          </a:effectLst>
          <a:latin typeface="Arial" charset="0"/>
          <a:ea typeface="ＭＳ Ｐゴシック" charset="-128"/>
          <a:cs typeface="ＭＳ Ｐゴシック" charset="-128"/>
        </a:defRPr>
      </a:lvl4pPr>
      <a:lvl5pPr algn="ctr" rtl="0" eaLnBrk="0" fontAlgn="base" hangingPunct="0">
        <a:spcBef>
          <a:spcPct val="0"/>
        </a:spcBef>
        <a:spcAft>
          <a:spcPct val="0"/>
        </a:spcAft>
        <a:defRPr sz="3000" b="1">
          <a:solidFill>
            <a:schemeClr val="folHlink"/>
          </a:solidFill>
          <a:effectLst>
            <a:outerShdw blurRad="38100" dist="38100" dir="2700000" algn="tl">
              <a:srgbClr val="000000"/>
            </a:outerShdw>
          </a:effectLst>
          <a:latin typeface="Arial" charset="0"/>
          <a:ea typeface="ＭＳ Ｐゴシック" charset="-128"/>
          <a:cs typeface="ＭＳ Ｐゴシック" charset="-128"/>
        </a:defRPr>
      </a:lvl5pPr>
      <a:lvl6pPr marL="457200" algn="ctr" rtl="0" fontAlgn="base">
        <a:spcBef>
          <a:spcPct val="0"/>
        </a:spcBef>
        <a:spcAft>
          <a:spcPct val="0"/>
        </a:spcAft>
        <a:defRPr sz="3000" b="1">
          <a:solidFill>
            <a:schemeClr val="folHlink"/>
          </a:solidFill>
          <a:effectLst>
            <a:outerShdw blurRad="38100" dist="38100" dir="2700000" algn="tl">
              <a:srgbClr val="000000"/>
            </a:outerShdw>
          </a:effectLst>
          <a:latin typeface="Arial" charset="0"/>
        </a:defRPr>
      </a:lvl6pPr>
      <a:lvl7pPr marL="914400" algn="ctr" rtl="0" fontAlgn="base">
        <a:spcBef>
          <a:spcPct val="0"/>
        </a:spcBef>
        <a:spcAft>
          <a:spcPct val="0"/>
        </a:spcAft>
        <a:defRPr sz="3000" b="1">
          <a:solidFill>
            <a:schemeClr val="folHlink"/>
          </a:solidFill>
          <a:effectLst>
            <a:outerShdw blurRad="38100" dist="38100" dir="2700000" algn="tl">
              <a:srgbClr val="000000"/>
            </a:outerShdw>
          </a:effectLst>
          <a:latin typeface="Arial" charset="0"/>
        </a:defRPr>
      </a:lvl7pPr>
      <a:lvl8pPr marL="1371600" algn="ctr" rtl="0" fontAlgn="base">
        <a:spcBef>
          <a:spcPct val="0"/>
        </a:spcBef>
        <a:spcAft>
          <a:spcPct val="0"/>
        </a:spcAft>
        <a:defRPr sz="3000" b="1">
          <a:solidFill>
            <a:schemeClr val="folHlink"/>
          </a:solidFill>
          <a:effectLst>
            <a:outerShdw blurRad="38100" dist="38100" dir="2700000" algn="tl">
              <a:srgbClr val="000000"/>
            </a:outerShdw>
          </a:effectLst>
          <a:latin typeface="Arial" charset="0"/>
        </a:defRPr>
      </a:lvl8pPr>
      <a:lvl9pPr marL="1828800" algn="ctr" rtl="0" fontAlgn="base">
        <a:spcBef>
          <a:spcPct val="0"/>
        </a:spcBef>
        <a:spcAft>
          <a:spcPct val="0"/>
        </a:spcAft>
        <a:defRPr sz="3000" b="1">
          <a:solidFill>
            <a:schemeClr val="folHlink"/>
          </a:solidFill>
          <a:effectLst>
            <a:outerShdw blurRad="38100" dist="38100" dir="2700000" algn="tl">
              <a:srgbClr val="000000"/>
            </a:outerShdw>
          </a:effectLst>
          <a:latin typeface="Arial" charset="0"/>
        </a:defRPr>
      </a:lvl9pPr>
    </p:titleStyle>
    <p:bodyStyle>
      <a:lvl1pPr marL="288925" indent="-288925" algn="l" rtl="0" eaLnBrk="0" fontAlgn="base" hangingPunct="0">
        <a:spcBef>
          <a:spcPct val="0"/>
        </a:spcBef>
        <a:spcAft>
          <a:spcPts val="600"/>
        </a:spcAft>
        <a:buClr>
          <a:schemeClr val="folHlink"/>
        </a:buClr>
        <a:buFont typeface="Arial" charset="0"/>
        <a:buChar char="●"/>
        <a:defRPr sz="2000" b="1">
          <a:solidFill>
            <a:schemeClr val="tx1"/>
          </a:solidFill>
          <a:latin typeface="+mn-lt"/>
          <a:ea typeface="ＭＳ Ｐゴシック" charset="-128"/>
          <a:cs typeface="ＭＳ Ｐゴシック" charset="-128"/>
        </a:defRPr>
      </a:lvl1pPr>
      <a:lvl2pPr marL="577850" indent="-287338" algn="l" rtl="0" eaLnBrk="0" fontAlgn="base" hangingPunct="0">
        <a:spcBef>
          <a:spcPct val="0"/>
        </a:spcBef>
        <a:spcAft>
          <a:spcPts val="600"/>
        </a:spcAft>
        <a:buClr>
          <a:schemeClr val="tx1"/>
        </a:buClr>
        <a:buSzPct val="90000"/>
        <a:buFont typeface="Arial" charset="0"/>
        <a:buChar char="–"/>
        <a:defRPr sz="2000" b="1">
          <a:solidFill>
            <a:schemeClr val="tx1"/>
          </a:solidFill>
          <a:latin typeface="+mn-lt"/>
          <a:ea typeface="ＭＳ Ｐゴシック" charset="-128"/>
        </a:defRPr>
      </a:lvl2pPr>
      <a:lvl3pPr marL="858838" indent="-279400" algn="l" rtl="0" eaLnBrk="0" fontAlgn="base" hangingPunct="0">
        <a:spcBef>
          <a:spcPct val="0"/>
        </a:spcBef>
        <a:spcAft>
          <a:spcPts val="600"/>
        </a:spcAft>
        <a:buClr>
          <a:schemeClr val="tx1"/>
        </a:buClr>
        <a:buFont typeface="Arial" charset="0"/>
        <a:buChar char="•"/>
        <a:defRPr sz="2000" b="1">
          <a:solidFill>
            <a:schemeClr val="tx1"/>
          </a:solidFill>
          <a:latin typeface="+mn-lt"/>
          <a:ea typeface="ＭＳ Ｐゴシック" charset="-128"/>
        </a:defRPr>
      </a:lvl3pPr>
      <a:lvl4pPr marL="1211263" indent="-350838" algn="l" rtl="0" eaLnBrk="0" fontAlgn="base" hangingPunct="0">
        <a:spcBef>
          <a:spcPct val="0"/>
        </a:spcBef>
        <a:spcAft>
          <a:spcPts val="600"/>
        </a:spcAft>
        <a:buClr>
          <a:schemeClr val="tx1"/>
        </a:buClr>
        <a:buFont typeface="Arial" charset="0"/>
        <a:buChar char="–"/>
        <a:defRPr sz="2000" b="1">
          <a:solidFill>
            <a:schemeClr val="tx1"/>
          </a:solidFill>
          <a:latin typeface="+mn-lt"/>
          <a:ea typeface="ＭＳ Ｐゴシック" charset="-128"/>
        </a:defRPr>
      </a:lvl4pPr>
      <a:lvl5pPr marL="1492250" indent="-279400" algn="l" rtl="0" eaLnBrk="0" fontAlgn="base" hangingPunct="0">
        <a:spcBef>
          <a:spcPct val="0"/>
        </a:spcBef>
        <a:spcAft>
          <a:spcPts val="600"/>
        </a:spcAft>
        <a:buClr>
          <a:schemeClr val="tx1"/>
        </a:buClr>
        <a:buFont typeface="Arial" charset="0"/>
        <a:buChar char="•"/>
        <a:defRPr sz="2000" b="1">
          <a:solidFill>
            <a:schemeClr val="tx1"/>
          </a:solidFill>
          <a:latin typeface="+mn-lt"/>
          <a:ea typeface="ＭＳ Ｐゴシック" charset="-128"/>
        </a:defRPr>
      </a:lvl5pPr>
      <a:lvl6pPr marL="1949450" indent="-279400" algn="l" rtl="0" fontAlgn="base">
        <a:spcBef>
          <a:spcPct val="0"/>
        </a:spcBef>
        <a:spcAft>
          <a:spcPct val="20000"/>
        </a:spcAft>
        <a:buClr>
          <a:schemeClr val="tx1"/>
        </a:buClr>
        <a:buFont typeface="Arial" charset="0"/>
        <a:buChar char="•"/>
        <a:defRPr sz="2000" b="1">
          <a:solidFill>
            <a:schemeClr val="tx1"/>
          </a:solidFill>
          <a:latin typeface="+mn-lt"/>
        </a:defRPr>
      </a:lvl6pPr>
      <a:lvl7pPr marL="2406650" indent="-279400" algn="l" rtl="0" fontAlgn="base">
        <a:spcBef>
          <a:spcPct val="0"/>
        </a:spcBef>
        <a:spcAft>
          <a:spcPct val="20000"/>
        </a:spcAft>
        <a:buClr>
          <a:schemeClr val="tx1"/>
        </a:buClr>
        <a:buFont typeface="Arial" charset="0"/>
        <a:buChar char="•"/>
        <a:defRPr sz="2000" b="1">
          <a:solidFill>
            <a:schemeClr val="tx1"/>
          </a:solidFill>
          <a:latin typeface="+mn-lt"/>
        </a:defRPr>
      </a:lvl7pPr>
      <a:lvl8pPr marL="2863850" indent="-279400" algn="l" rtl="0" fontAlgn="base">
        <a:spcBef>
          <a:spcPct val="0"/>
        </a:spcBef>
        <a:spcAft>
          <a:spcPct val="20000"/>
        </a:spcAft>
        <a:buClr>
          <a:schemeClr val="tx1"/>
        </a:buClr>
        <a:buFont typeface="Arial" charset="0"/>
        <a:buChar char="•"/>
        <a:defRPr sz="2000" b="1">
          <a:solidFill>
            <a:schemeClr val="tx1"/>
          </a:solidFill>
          <a:latin typeface="+mn-lt"/>
        </a:defRPr>
      </a:lvl8pPr>
      <a:lvl9pPr marL="3321050" indent="-279400" algn="l" rtl="0" fontAlgn="base">
        <a:spcBef>
          <a:spcPct val="0"/>
        </a:spcBef>
        <a:spcAft>
          <a:spcPct val="20000"/>
        </a:spcAft>
        <a:buClr>
          <a:schemeClr val="tx1"/>
        </a:buClr>
        <a:buFont typeface="Arial" charset="0"/>
        <a:buChar char="•"/>
        <a:defRPr sz="2000" b="1">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8" name="Rectangle 8"/>
          <p:cNvSpPr>
            <a:spLocks noChangeArrowheads="1"/>
          </p:cNvSpPr>
          <p:nvPr/>
        </p:nvSpPr>
        <p:spPr bwMode="auto">
          <a:xfrm>
            <a:off x="0" y="2482850"/>
            <a:ext cx="9144000" cy="3048000"/>
          </a:xfrm>
          <a:prstGeom prst="rect">
            <a:avLst/>
          </a:prstGeom>
          <a:solidFill>
            <a:schemeClr val="accent1"/>
          </a:solidFill>
          <a:ln w="9525">
            <a:noFill/>
            <a:miter lim="800000"/>
            <a:headEnd/>
            <a:tailEnd/>
          </a:ln>
        </p:spPr>
        <p:txBody>
          <a:bodyPr wrap="none" anchor="ctr"/>
          <a:lstStyle/>
          <a:p>
            <a:pPr algn="l" eaLnBrk="0" hangingPunct="0">
              <a:defRPr/>
            </a:pPr>
            <a:endParaRPr lang="en-US">
              <a:latin typeface="Arial" charset="0"/>
              <a:ea typeface="+mn-ea"/>
            </a:endParaRPr>
          </a:p>
        </p:txBody>
      </p:sp>
      <p:pic>
        <p:nvPicPr>
          <p:cNvPr id="2051" name="Picture 7" descr="power_point_graphic_title"/>
          <p:cNvPicPr>
            <a:picLocks noChangeAspect="1" noChangeArrowheads="1"/>
          </p:cNvPicPr>
          <p:nvPr/>
        </p:nvPicPr>
        <p:blipFill>
          <a:blip r:embed="rId13" cstate="print"/>
          <a:srcRect/>
          <a:stretch>
            <a:fillRect/>
          </a:stretch>
        </p:blipFill>
        <p:spPr bwMode="auto">
          <a:xfrm>
            <a:off x="-4763" y="1371600"/>
            <a:ext cx="9148763" cy="1109663"/>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3768" r:id="rId1"/>
    <p:sldLayoutId id="2147483769" r:id="rId2"/>
    <p:sldLayoutId id="2147483770" r:id="rId3"/>
    <p:sldLayoutId id="2147483771" r:id="rId4"/>
    <p:sldLayoutId id="2147483772" r:id="rId5"/>
    <p:sldLayoutId id="2147483773" r:id="rId6"/>
    <p:sldLayoutId id="2147483774" r:id="rId7"/>
    <p:sldLayoutId id="2147483775" r:id="rId8"/>
    <p:sldLayoutId id="2147483776" r:id="rId9"/>
    <p:sldLayoutId id="2147483777" r:id="rId10"/>
    <p:sldLayoutId id="2147483778" r:id="rId11"/>
  </p:sldLayoutIdLst>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txStyles>
    <p:titleStyle>
      <a:lvl1pPr algn="l" rtl="0" eaLnBrk="1" fontAlgn="base" hangingPunct="1">
        <a:spcBef>
          <a:spcPct val="0"/>
        </a:spcBef>
        <a:spcAft>
          <a:spcPct val="0"/>
        </a:spcAft>
        <a:defRPr sz="3200">
          <a:solidFill>
            <a:schemeClr val="tx2"/>
          </a:solidFill>
          <a:latin typeface="+mj-lt"/>
          <a:ea typeface="MS PGothic" pitchFamily="34" charset="-128"/>
          <a:cs typeface="+mj-cs"/>
        </a:defRPr>
      </a:lvl1pPr>
      <a:lvl2pPr algn="l" rtl="0" eaLnBrk="1" fontAlgn="base" hangingPunct="1">
        <a:spcBef>
          <a:spcPct val="0"/>
        </a:spcBef>
        <a:spcAft>
          <a:spcPct val="0"/>
        </a:spcAft>
        <a:defRPr sz="3200">
          <a:solidFill>
            <a:schemeClr val="tx2"/>
          </a:solidFill>
          <a:latin typeface="Arial" pitchFamily="34" charset="0"/>
          <a:ea typeface="MS PGothic" pitchFamily="34" charset="-128"/>
        </a:defRPr>
      </a:lvl2pPr>
      <a:lvl3pPr algn="l" rtl="0" eaLnBrk="1" fontAlgn="base" hangingPunct="1">
        <a:spcBef>
          <a:spcPct val="0"/>
        </a:spcBef>
        <a:spcAft>
          <a:spcPct val="0"/>
        </a:spcAft>
        <a:defRPr sz="3200">
          <a:solidFill>
            <a:schemeClr val="tx2"/>
          </a:solidFill>
          <a:latin typeface="Arial" pitchFamily="34" charset="0"/>
          <a:ea typeface="MS PGothic" pitchFamily="34" charset="-128"/>
        </a:defRPr>
      </a:lvl3pPr>
      <a:lvl4pPr algn="l" rtl="0" eaLnBrk="1" fontAlgn="base" hangingPunct="1">
        <a:spcBef>
          <a:spcPct val="0"/>
        </a:spcBef>
        <a:spcAft>
          <a:spcPct val="0"/>
        </a:spcAft>
        <a:defRPr sz="3200">
          <a:solidFill>
            <a:schemeClr val="tx2"/>
          </a:solidFill>
          <a:latin typeface="Arial" pitchFamily="34" charset="0"/>
          <a:ea typeface="MS PGothic" pitchFamily="34" charset="-128"/>
        </a:defRPr>
      </a:lvl4pPr>
      <a:lvl5pPr algn="l" rtl="0" eaLnBrk="1" fontAlgn="base" hangingPunct="1">
        <a:spcBef>
          <a:spcPct val="0"/>
        </a:spcBef>
        <a:spcAft>
          <a:spcPct val="0"/>
        </a:spcAft>
        <a:defRPr sz="3200">
          <a:solidFill>
            <a:schemeClr val="tx2"/>
          </a:solidFill>
          <a:latin typeface="Arial" pitchFamily="34" charset="0"/>
          <a:ea typeface="MS PGothic" pitchFamily="34" charset="-128"/>
        </a:defRPr>
      </a:lvl5pPr>
      <a:lvl6pPr marL="457200" algn="l" rtl="0" eaLnBrk="1" fontAlgn="base" hangingPunct="1">
        <a:spcBef>
          <a:spcPct val="0"/>
        </a:spcBef>
        <a:spcAft>
          <a:spcPct val="0"/>
        </a:spcAft>
        <a:defRPr sz="3200">
          <a:solidFill>
            <a:schemeClr val="tx2"/>
          </a:solidFill>
          <a:latin typeface="Arial" pitchFamily="34" charset="0"/>
          <a:ea typeface="ＭＳ Ｐゴシック" pitchFamily="34" charset="-128"/>
        </a:defRPr>
      </a:lvl6pPr>
      <a:lvl7pPr marL="914400" algn="l" rtl="0" eaLnBrk="1" fontAlgn="base" hangingPunct="1">
        <a:spcBef>
          <a:spcPct val="0"/>
        </a:spcBef>
        <a:spcAft>
          <a:spcPct val="0"/>
        </a:spcAft>
        <a:defRPr sz="3200">
          <a:solidFill>
            <a:schemeClr val="tx2"/>
          </a:solidFill>
          <a:latin typeface="Arial" pitchFamily="34" charset="0"/>
          <a:ea typeface="ＭＳ Ｐゴシック" pitchFamily="34" charset="-128"/>
        </a:defRPr>
      </a:lvl7pPr>
      <a:lvl8pPr marL="1371600" algn="l" rtl="0" eaLnBrk="1" fontAlgn="base" hangingPunct="1">
        <a:spcBef>
          <a:spcPct val="0"/>
        </a:spcBef>
        <a:spcAft>
          <a:spcPct val="0"/>
        </a:spcAft>
        <a:defRPr sz="3200">
          <a:solidFill>
            <a:schemeClr val="tx2"/>
          </a:solidFill>
          <a:latin typeface="Arial" pitchFamily="34" charset="0"/>
          <a:ea typeface="ＭＳ Ｐゴシック" pitchFamily="34" charset="-128"/>
        </a:defRPr>
      </a:lvl8pPr>
      <a:lvl9pPr marL="1828800" algn="l" rtl="0" eaLnBrk="1" fontAlgn="base" hangingPunct="1">
        <a:spcBef>
          <a:spcPct val="0"/>
        </a:spcBef>
        <a:spcAft>
          <a:spcPct val="0"/>
        </a:spcAft>
        <a:defRPr sz="3200">
          <a:solidFill>
            <a:schemeClr val="tx2"/>
          </a:solidFill>
          <a:latin typeface="Arial" pitchFamily="34" charset="0"/>
          <a:ea typeface="ＭＳ Ｐゴシック" pitchFamily="34" charset="-128"/>
        </a:defRPr>
      </a:lvl9pPr>
    </p:titleStyle>
    <p:bodyStyle>
      <a:lvl1pPr marL="342900" indent="-342900" algn="l" rtl="0" eaLnBrk="1" fontAlgn="base" hangingPunct="1">
        <a:lnSpc>
          <a:spcPct val="110000"/>
        </a:lnSpc>
        <a:spcBef>
          <a:spcPct val="30000"/>
        </a:spcBef>
        <a:spcAft>
          <a:spcPct val="0"/>
        </a:spcAft>
        <a:buClr>
          <a:schemeClr val="bg2"/>
        </a:buClr>
        <a:buSzPct val="85000"/>
        <a:buChar char="•"/>
        <a:defRPr sz="2400">
          <a:solidFill>
            <a:schemeClr val="tx1"/>
          </a:solidFill>
          <a:latin typeface="+mn-lt"/>
          <a:ea typeface="MS PGothic" pitchFamily="34" charset="-128"/>
          <a:cs typeface="+mn-cs"/>
        </a:defRPr>
      </a:lvl1pPr>
      <a:lvl2pPr marL="742950" indent="-285750" algn="l" rtl="0" eaLnBrk="1" fontAlgn="base" hangingPunct="1">
        <a:lnSpc>
          <a:spcPct val="120000"/>
        </a:lnSpc>
        <a:spcBef>
          <a:spcPct val="25000"/>
        </a:spcBef>
        <a:spcAft>
          <a:spcPct val="0"/>
        </a:spcAft>
        <a:buClr>
          <a:schemeClr val="hlink"/>
        </a:buClr>
        <a:buSzPct val="85000"/>
        <a:buFont typeface="Times"/>
        <a:buChar char="•"/>
        <a:defRPr sz="2000">
          <a:solidFill>
            <a:schemeClr val="tx1"/>
          </a:solidFill>
          <a:latin typeface="+mn-lt"/>
          <a:ea typeface="MS PGothic" pitchFamily="34" charset="-128"/>
        </a:defRPr>
      </a:lvl2pPr>
      <a:lvl3pPr marL="1143000" indent="-228600" algn="l" rtl="0" eaLnBrk="1" fontAlgn="base" hangingPunct="1">
        <a:spcBef>
          <a:spcPct val="25000"/>
        </a:spcBef>
        <a:spcAft>
          <a:spcPct val="0"/>
        </a:spcAft>
        <a:buClr>
          <a:schemeClr val="tx2"/>
        </a:buClr>
        <a:buSzPct val="85000"/>
        <a:buFont typeface="Times"/>
        <a:buChar char="•"/>
        <a:defRPr sz="2400">
          <a:solidFill>
            <a:schemeClr val="tx1"/>
          </a:solidFill>
          <a:latin typeface="+mn-lt"/>
          <a:ea typeface="MS PGothic" pitchFamily="34" charset="-128"/>
        </a:defRPr>
      </a:lvl3pPr>
      <a:lvl4pPr marL="1600200" indent="-228600" algn="l" rtl="0" eaLnBrk="1" fontAlgn="base" hangingPunct="1">
        <a:spcBef>
          <a:spcPct val="25000"/>
        </a:spcBef>
        <a:spcAft>
          <a:spcPct val="0"/>
        </a:spcAft>
        <a:buClr>
          <a:schemeClr val="accent1"/>
        </a:buClr>
        <a:buSzPct val="85000"/>
        <a:buFont typeface="Times"/>
        <a:buChar char="•"/>
        <a:defRPr sz="2000">
          <a:solidFill>
            <a:schemeClr val="tx1"/>
          </a:solidFill>
          <a:latin typeface="+mn-lt"/>
          <a:ea typeface="MS PGothic" pitchFamily="34" charset="-128"/>
        </a:defRPr>
      </a:lvl4pPr>
      <a:lvl5pPr marL="2057400" indent="-228600" algn="l" rtl="0" eaLnBrk="1" fontAlgn="base" hangingPunct="1">
        <a:spcBef>
          <a:spcPct val="25000"/>
        </a:spcBef>
        <a:spcAft>
          <a:spcPct val="0"/>
        </a:spcAft>
        <a:buChar char="»"/>
        <a:defRPr sz="1600">
          <a:solidFill>
            <a:schemeClr val="bg2"/>
          </a:solidFill>
          <a:latin typeface="+mn-lt"/>
          <a:ea typeface="MS PGothic" pitchFamily="34" charset="-128"/>
        </a:defRPr>
      </a:lvl5pPr>
      <a:lvl6pPr marL="2514600" indent="-228600" algn="l" rtl="0" eaLnBrk="1" fontAlgn="base" hangingPunct="1">
        <a:spcBef>
          <a:spcPct val="25000"/>
        </a:spcBef>
        <a:spcAft>
          <a:spcPct val="0"/>
        </a:spcAft>
        <a:defRPr sz="1600">
          <a:solidFill>
            <a:schemeClr val="bg2"/>
          </a:solidFill>
          <a:latin typeface="+mn-lt"/>
          <a:ea typeface="+mn-ea"/>
        </a:defRPr>
      </a:lvl6pPr>
      <a:lvl7pPr marL="2971800" indent="-228600" algn="l" rtl="0" eaLnBrk="1" fontAlgn="base" hangingPunct="1">
        <a:spcBef>
          <a:spcPct val="25000"/>
        </a:spcBef>
        <a:spcAft>
          <a:spcPct val="0"/>
        </a:spcAft>
        <a:defRPr sz="1600">
          <a:solidFill>
            <a:schemeClr val="bg2"/>
          </a:solidFill>
          <a:latin typeface="+mn-lt"/>
          <a:ea typeface="+mn-ea"/>
        </a:defRPr>
      </a:lvl7pPr>
      <a:lvl8pPr marL="3429000" indent="-228600" algn="l" rtl="0" eaLnBrk="1" fontAlgn="base" hangingPunct="1">
        <a:spcBef>
          <a:spcPct val="25000"/>
        </a:spcBef>
        <a:spcAft>
          <a:spcPct val="0"/>
        </a:spcAft>
        <a:defRPr sz="1600">
          <a:solidFill>
            <a:schemeClr val="bg2"/>
          </a:solidFill>
          <a:latin typeface="+mn-lt"/>
          <a:ea typeface="+mn-ea"/>
        </a:defRPr>
      </a:lvl8pPr>
      <a:lvl9pPr marL="3886200" indent="-228600" algn="l" rtl="0" eaLnBrk="1" fontAlgn="base" hangingPunct="1">
        <a:spcBef>
          <a:spcPct val="25000"/>
        </a:spcBef>
        <a:spcAft>
          <a:spcPct val="0"/>
        </a:spcAft>
        <a:defRPr sz="1600">
          <a:solidFill>
            <a:schemeClr val="bg2"/>
          </a:solidFill>
          <a:latin typeface="+mn-lt"/>
          <a:ea typeface="+mn-ea"/>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3074" name="Picture 7" descr="power_point_graphic_second"/>
          <p:cNvPicPr>
            <a:picLocks noChangeAspect="1" noChangeArrowheads="1"/>
          </p:cNvPicPr>
          <p:nvPr/>
        </p:nvPicPr>
        <p:blipFill>
          <a:blip r:embed="rId13" cstate="print"/>
          <a:srcRect/>
          <a:stretch>
            <a:fillRect/>
          </a:stretch>
        </p:blipFill>
        <p:spPr bwMode="auto">
          <a:xfrm>
            <a:off x="-1588" y="5748338"/>
            <a:ext cx="9148763" cy="1109662"/>
          </a:xfrm>
          <a:prstGeom prst="rect">
            <a:avLst/>
          </a:prstGeom>
          <a:noFill/>
          <a:ln w="9525">
            <a:noFill/>
            <a:miter lim="800000"/>
            <a:headEnd/>
            <a:tailEnd/>
          </a:ln>
        </p:spPr>
      </p:pic>
      <p:sp>
        <p:nvSpPr>
          <p:cNvPr id="1033" name="Rectangle 9"/>
          <p:cNvSpPr>
            <a:spLocks noChangeArrowheads="1"/>
          </p:cNvSpPr>
          <p:nvPr/>
        </p:nvSpPr>
        <p:spPr bwMode="auto">
          <a:xfrm>
            <a:off x="0" y="0"/>
            <a:ext cx="9144000" cy="76200"/>
          </a:xfrm>
          <a:prstGeom prst="rect">
            <a:avLst/>
          </a:prstGeom>
          <a:solidFill>
            <a:schemeClr val="accent1"/>
          </a:solidFill>
          <a:ln w="9525">
            <a:noFill/>
            <a:miter lim="800000"/>
            <a:headEnd/>
            <a:tailEnd/>
          </a:ln>
        </p:spPr>
        <p:txBody>
          <a:bodyPr wrap="none" anchor="ctr"/>
          <a:lstStyle/>
          <a:p>
            <a:pPr algn="l" eaLnBrk="0" hangingPunct="0">
              <a:defRPr/>
            </a:pPr>
            <a:endParaRPr lang="en-US">
              <a:latin typeface="Arial" charset="0"/>
              <a:ea typeface="+mn-ea"/>
            </a:endParaRPr>
          </a:p>
        </p:txBody>
      </p:sp>
      <p:sp>
        <p:nvSpPr>
          <p:cNvPr id="3076" name="Rectangle 2"/>
          <p:cNvSpPr>
            <a:spLocks noGrp="1" noChangeArrowheads="1"/>
          </p:cNvSpPr>
          <p:nvPr>
            <p:ph type="title"/>
          </p:nvPr>
        </p:nvSpPr>
        <p:spPr bwMode="auto">
          <a:xfrm>
            <a:off x="381000" y="152400"/>
            <a:ext cx="7772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3077" name="Rectangle 3"/>
          <p:cNvSpPr>
            <a:spLocks noGrp="1" noChangeArrowheads="1"/>
          </p:cNvSpPr>
          <p:nvPr>
            <p:ph type="body" idx="1"/>
          </p:nvPr>
        </p:nvSpPr>
        <p:spPr bwMode="auto">
          <a:xfrm>
            <a:off x="381000" y="1447800"/>
            <a:ext cx="7772400" cy="4648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8" name="Footer Placeholder 3"/>
          <p:cNvSpPr>
            <a:spLocks noGrp="1"/>
          </p:cNvSpPr>
          <p:nvPr>
            <p:ph type="ftr" sz="quarter" idx="3"/>
          </p:nvPr>
        </p:nvSpPr>
        <p:spPr bwMode="auto">
          <a:xfrm>
            <a:off x="2895600" y="6621463"/>
            <a:ext cx="3657600" cy="457200"/>
          </a:xfrm>
          <a:prstGeom prst="rect">
            <a:avLst/>
          </a:prstGeom>
          <a:noFill/>
          <a:ln>
            <a:miter lim="800000"/>
            <a:headEnd/>
            <a:tailEnd/>
          </a:ln>
        </p:spPr>
        <p:txBody>
          <a:bodyPr vert="horz" wrap="square" lIns="91440" tIns="45720" rIns="91440" bIns="45720" numCol="1" anchor="t" anchorCtr="0" compatLnSpc="1">
            <a:prstTxWarp prst="textNoShape">
              <a:avLst/>
            </a:prstTxWarp>
          </a:bodyPr>
          <a:lstStyle>
            <a:lvl1pPr algn="l" eaLnBrk="0" hangingPunct="0">
              <a:defRPr sz="1400">
                <a:latin typeface="+mn-lt"/>
                <a:ea typeface="+mn-ea"/>
                <a:cs typeface="+mn-cs"/>
              </a:defRPr>
            </a:lvl1pPr>
          </a:lstStyle>
          <a:p>
            <a:pPr>
              <a:defRPr/>
            </a:pPr>
            <a:endParaRPr lang="en-US"/>
          </a:p>
        </p:txBody>
      </p:sp>
      <p:sp>
        <p:nvSpPr>
          <p:cNvPr id="9" name="Slide Number Placeholder 4"/>
          <p:cNvSpPr>
            <a:spLocks noGrp="1"/>
          </p:cNvSpPr>
          <p:nvPr>
            <p:ph type="sldNum" sz="quarter" idx="4"/>
          </p:nvPr>
        </p:nvSpPr>
        <p:spPr bwMode="auto">
          <a:xfrm>
            <a:off x="8610600" y="6613525"/>
            <a:ext cx="381000" cy="457200"/>
          </a:xfrm>
          <a:prstGeom prst="rect">
            <a:avLst/>
          </a:prstGeom>
          <a:noFill/>
          <a:ln>
            <a:miter lim="800000"/>
            <a:headEnd/>
            <a:tailEnd/>
          </a:ln>
        </p:spPr>
        <p:txBody>
          <a:bodyPr vert="horz" wrap="square" lIns="91440" tIns="45720" rIns="91440" bIns="45720" numCol="1" anchor="t" anchorCtr="0" compatLnSpc="1">
            <a:prstTxWarp prst="textNoShape">
              <a:avLst/>
            </a:prstTxWarp>
          </a:bodyPr>
          <a:lstStyle>
            <a:lvl1pPr algn="l" eaLnBrk="0" hangingPunct="0">
              <a:defRPr sz="1000" b="1">
                <a:solidFill>
                  <a:schemeClr val="bg1"/>
                </a:solidFill>
                <a:latin typeface="+mn-lt"/>
                <a:ea typeface="+mn-ea"/>
                <a:cs typeface="Arial" pitchFamily="34" charset="0"/>
              </a:defRPr>
            </a:lvl1pPr>
          </a:lstStyle>
          <a:p>
            <a:pPr>
              <a:defRPr/>
            </a:pPr>
            <a:fld id="{E47C529A-831E-48C4-89A8-2852AD735478}"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780" r:id="rId1"/>
    <p:sldLayoutId id="2147483781" r:id="rId2"/>
    <p:sldLayoutId id="2147483782" r:id="rId3"/>
    <p:sldLayoutId id="2147483783" r:id="rId4"/>
    <p:sldLayoutId id="2147483784" r:id="rId5"/>
    <p:sldLayoutId id="2147483785" r:id="rId6"/>
    <p:sldLayoutId id="2147483786" r:id="rId7"/>
    <p:sldLayoutId id="2147483787" r:id="rId8"/>
    <p:sldLayoutId id="2147483788" r:id="rId9"/>
    <p:sldLayoutId id="2147483789" r:id="rId10"/>
    <p:sldLayoutId id="2147483790" r:id="rId11"/>
  </p:sldLayoutIdLst>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hf hdr="0" ftr="0" dt="0"/>
  <p:txStyles>
    <p:titleStyle>
      <a:lvl1pPr algn="l" rtl="0" eaLnBrk="1" fontAlgn="base" hangingPunct="1">
        <a:spcBef>
          <a:spcPct val="0"/>
        </a:spcBef>
        <a:spcAft>
          <a:spcPct val="0"/>
        </a:spcAft>
        <a:defRPr sz="3200">
          <a:solidFill>
            <a:schemeClr val="tx2"/>
          </a:solidFill>
          <a:latin typeface="+mj-lt"/>
          <a:ea typeface="MS PGothic" pitchFamily="34" charset="-128"/>
          <a:cs typeface="+mj-cs"/>
        </a:defRPr>
      </a:lvl1pPr>
      <a:lvl2pPr algn="l" rtl="0" eaLnBrk="1" fontAlgn="base" hangingPunct="1">
        <a:spcBef>
          <a:spcPct val="0"/>
        </a:spcBef>
        <a:spcAft>
          <a:spcPct val="0"/>
        </a:spcAft>
        <a:defRPr sz="3200">
          <a:solidFill>
            <a:schemeClr val="tx2"/>
          </a:solidFill>
          <a:latin typeface="Arial" pitchFamily="34" charset="0"/>
          <a:ea typeface="MS PGothic" pitchFamily="34" charset="-128"/>
        </a:defRPr>
      </a:lvl2pPr>
      <a:lvl3pPr algn="l" rtl="0" eaLnBrk="1" fontAlgn="base" hangingPunct="1">
        <a:spcBef>
          <a:spcPct val="0"/>
        </a:spcBef>
        <a:spcAft>
          <a:spcPct val="0"/>
        </a:spcAft>
        <a:defRPr sz="3200">
          <a:solidFill>
            <a:schemeClr val="tx2"/>
          </a:solidFill>
          <a:latin typeface="Arial" pitchFamily="34" charset="0"/>
          <a:ea typeface="MS PGothic" pitchFamily="34" charset="-128"/>
        </a:defRPr>
      </a:lvl3pPr>
      <a:lvl4pPr algn="l" rtl="0" eaLnBrk="1" fontAlgn="base" hangingPunct="1">
        <a:spcBef>
          <a:spcPct val="0"/>
        </a:spcBef>
        <a:spcAft>
          <a:spcPct val="0"/>
        </a:spcAft>
        <a:defRPr sz="3200">
          <a:solidFill>
            <a:schemeClr val="tx2"/>
          </a:solidFill>
          <a:latin typeface="Arial" pitchFamily="34" charset="0"/>
          <a:ea typeface="MS PGothic" pitchFamily="34" charset="-128"/>
        </a:defRPr>
      </a:lvl4pPr>
      <a:lvl5pPr algn="l" rtl="0" eaLnBrk="1" fontAlgn="base" hangingPunct="1">
        <a:spcBef>
          <a:spcPct val="0"/>
        </a:spcBef>
        <a:spcAft>
          <a:spcPct val="0"/>
        </a:spcAft>
        <a:defRPr sz="3200">
          <a:solidFill>
            <a:schemeClr val="tx2"/>
          </a:solidFill>
          <a:latin typeface="Arial" pitchFamily="34" charset="0"/>
          <a:ea typeface="MS PGothic" pitchFamily="34" charset="-128"/>
        </a:defRPr>
      </a:lvl5pPr>
      <a:lvl6pPr marL="457200" algn="l" rtl="0" eaLnBrk="1" fontAlgn="base" hangingPunct="1">
        <a:spcBef>
          <a:spcPct val="0"/>
        </a:spcBef>
        <a:spcAft>
          <a:spcPct val="0"/>
        </a:spcAft>
        <a:defRPr sz="3200">
          <a:solidFill>
            <a:schemeClr val="tx2"/>
          </a:solidFill>
          <a:latin typeface="Arial" pitchFamily="34" charset="0"/>
          <a:ea typeface="ＭＳ Ｐゴシック" pitchFamily="34" charset="-128"/>
        </a:defRPr>
      </a:lvl6pPr>
      <a:lvl7pPr marL="914400" algn="l" rtl="0" eaLnBrk="1" fontAlgn="base" hangingPunct="1">
        <a:spcBef>
          <a:spcPct val="0"/>
        </a:spcBef>
        <a:spcAft>
          <a:spcPct val="0"/>
        </a:spcAft>
        <a:defRPr sz="3200">
          <a:solidFill>
            <a:schemeClr val="tx2"/>
          </a:solidFill>
          <a:latin typeface="Arial" pitchFamily="34" charset="0"/>
          <a:ea typeface="ＭＳ Ｐゴシック" pitchFamily="34" charset="-128"/>
        </a:defRPr>
      </a:lvl7pPr>
      <a:lvl8pPr marL="1371600" algn="l" rtl="0" eaLnBrk="1" fontAlgn="base" hangingPunct="1">
        <a:spcBef>
          <a:spcPct val="0"/>
        </a:spcBef>
        <a:spcAft>
          <a:spcPct val="0"/>
        </a:spcAft>
        <a:defRPr sz="3200">
          <a:solidFill>
            <a:schemeClr val="tx2"/>
          </a:solidFill>
          <a:latin typeface="Arial" pitchFamily="34" charset="0"/>
          <a:ea typeface="ＭＳ Ｐゴシック" pitchFamily="34" charset="-128"/>
        </a:defRPr>
      </a:lvl8pPr>
      <a:lvl9pPr marL="1828800" algn="l" rtl="0" eaLnBrk="1" fontAlgn="base" hangingPunct="1">
        <a:spcBef>
          <a:spcPct val="0"/>
        </a:spcBef>
        <a:spcAft>
          <a:spcPct val="0"/>
        </a:spcAft>
        <a:defRPr sz="3200">
          <a:solidFill>
            <a:schemeClr val="tx2"/>
          </a:solidFill>
          <a:latin typeface="Arial" pitchFamily="34" charset="0"/>
          <a:ea typeface="ＭＳ Ｐゴシック" pitchFamily="34" charset="-128"/>
        </a:defRPr>
      </a:lvl9pPr>
    </p:titleStyle>
    <p:bodyStyle>
      <a:lvl1pPr marL="342900" indent="-342900" algn="l" rtl="0" eaLnBrk="1" fontAlgn="base" hangingPunct="1">
        <a:lnSpc>
          <a:spcPct val="110000"/>
        </a:lnSpc>
        <a:spcBef>
          <a:spcPct val="30000"/>
        </a:spcBef>
        <a:spcAft>
          <a:spcPct val="0"/>
        </a:spcAft>
        <a:buClr>
          <a:schemeClr val="bg2"/>
        </a:buClr>
        <a:buSzPct val="85000"/>
        <a:buChar char="•"/>
        <a:defRPr sz="2400">
          <a:solidFill>
            <a:schemeClr val="tx1"/>
          </a:solidFill>
          <a:latin typeface="+mn-lt"/>
          <a:ea typeface="MS PGothic" pitchFamily="34" charset="-128"/>
          <a:cs typeface="+mn-cs"/>
        </a:defRPr>
      </a:lvl1pPr>
      <a:lvl2pPr marL="742950" indent="-285750" algn="l" rtl="0" eaLnBrk="1" fontAlgn="base" hangingPunct="1">
        <a:lnSpc>
          <a:spcPct val="120000"/>
        </a:lnSpc>
        <a:spcBef>
          <a:spcPct val="25000"/>
        </a:spcBef>
        <a:spcAft>
          <a:spcPct val="0"/>
        </a:spcAft>
        <a:buClr>
          <a:schemeClr val="hlink"/>
        </a:buClr>
        <a:buSzPct val="85000"/>
        <a:buFont typeface="Times"/>
        <a:buChar char="•"/>
        <a:defRPr sz="2000">
          <a:solidFill>
            <a:schemeClr val="tx1"/>
          </a:solidFill>
          <a:latin typeface="+mn-lt"/>
          <a:ea typeface="MS PGothic" pitchFamily="34" charset="-128"/>
        </a:defRPr>
      </a:lvl2pPr>
      <a:lvl3pPr marL="1143000" indent="-228600" algn="l" rtl="0" eaLnBrk="1" fontAlgn="base" hangingPunct="1">
        <a:spcBef>
          <a:spcPct val="25000"/>
        </a:spcBef>
        <a:spcAft>
          <a:spcPct val="0"/>
        </a:spcAft>
        <a:buClr>
          <a:schemeClr val="tx2"/>
        </a:buClr>
        <a:buSzPct val="85000"/>
        <a:buFont typeface="Times"/>
        <a:buChar char="•"/>
        <a:defRPr sz="2400">
          <a:solidFill>
            <a:schemeClr val="tx1"/>
          </a:solidFill>
          <a:latin typeface="+mn-lt"/>
          <a:ea typeface="MS PGothic" pitchFamily="34" charset="-128"/>
        </a:defRPr>
      </a:lvl3pPr>
      <a:lvl4pPr marL="1600200" indent="-228600" algn="l" rtl="0" eaLnBrk="1" fontAlgn="base" hangingPunct="1">
        <a:spcBef>
          <a:spcPct val="25000"/>
        </a:spcBef>
        <a:spcAft>
          <a:spcPct val="0"/>
        </a:spcAft>
        <a:buClr>
          <a:schemeClr val="accent1"/>
        </a:buClr>
        <a:buSzPct val="85000"/>
        <a:buFont typeface="Times"/>
        <a:buChar char="•"/>
        <a:defRPr sz="2000">
          <a:solidFill>
            <a:schemeClr val="tx1"/>
          </a:solidFill>
          <a:latin typeface="+mn-lt"/>
          <a:ea typeface="MS PGothic" pitchFamily="34" charset="-128"/>
        </a:defRPr>
      </a:lvl4pPr>
      <a:lvl5pPr marL="2057400" indent="-228600" algn="l" rtl="0" eaLnBrk="1" fontAlgn="base" hangingPunct="1">
        <a:spcBef>
          <a:spcPct val="25000"/>
        </a:spcBef>
        <a:spcAft>
          <a:spcPct val="0"/>
        </a:spcAft>
        <a:buChar char="»"/>
        <a:defRPr sz="1600">
          <a:solidFill>
            <a:schemeClr val="bg2"/>
          </a:solidFill>
          <a:latin typeface="+mn-lt"/>
          <a:ea typeface="MS PGothic" pitchFamily="34" charset="-128"/>
        </a:defRPr>
      </a:lvl5pPr>
      <a:lvl6pPr marL="2514600" indent="-228600" algn="l" rtl="0" eaLnBrk="1" fontAlgn="base" hangingPunct="1">
        <a:spcBef>
          <a:spcPct val="25000"/>
        </a:spcBef>
        <a:spcAft>
          <a:spcPct val="0"/>
        </a:spcAft>
        <a:defRPr sz="1600">
          <a:solidFill>
            <a:schemeClr val="bg2"/>
          </a:solidFill>
          <a:latin typeface="+mn-lt"/>
          <a:ea typeface="+mn-ea"/>
        </a:defRPr>
      </a:lvl6pPr>
      <a:lvl7pPr marL="2971800" indent="-228600" algn="l" rtl="0" eaLnBrk="1" fontAlgn="base" hangingPunct="1">
        <a:spcBef>
          <a:spcPct val="25000"/>
        </a:spcBef>
        <a:spcAft>
          <a:spcPct val="0"/>
        </a:spcAft>
        <a:defRPr sz="1600">
          <a:solidFill>
            <a:schemeClr val="bg2"/>
          </a:solidFill>
          <a:latin typeface="+mn-lt"/>
          <a:ea typeface="+mn-ea"/>
        </a:defRPr>
      </a:lvl7pPr>
      <a:lvl8pPr marL="3429000" indent="-228600" algn="l" rtl="0" eaLnBrk="1" fontAlgn="base" hangingPunct="1">
        <a:spcBef>
          <a:spcPct val="25000"/>
        </a:spcBef>
        <a:spcAft>
          <a:spcPct val="0"/>
        </a:spcAft>
        <a:defRPr sz="1600">
          <a:solidFill>
            <a:schemeClr val="bg2"/>
          </a:solidFill>
          <a:latin typeface="+mn-lt"/>
          <a:ea typeface="+mn-ea"/>
        </a:defRPr>
      </a:lvl8pPr>
      <a:lvl9pPr marL="3886200" indent="-228600" algn="l" rtl="0" eaLnBrk="1" fontAlgn="base" hangingPunct="1">
        <a:spcBef>
          <a:spcPct val="25000"/>
        </a:spcBef>
        <a:spcAft>
          <a:spcPct val="0"/>
        </a:spcAft>
        <a:defRPr sz="1600">
          <a:solidFill>
            <a:schemeClr val="bg2"/>
          </a:solidFill>
          <a:latin typeface="+mn-lt"/>
          <a:ea typeface="+mn-ea"/>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52930" name="Picture 1" descr="RTP_SlideBackground-YiR_v3fr-bulleted.png"/>
          <p:cNvPicPr>
            <a:picLocks noChangeAspect="1"/>
          </p:cNvPicPr>
          <p:nvPr userDrawn="1"/>
        </p:nvPicPr>
        <p:blipFill>
          <a:blip r:embed="rId1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2931" name="Rectangle 2"/>
          <p:cNvSpPr>
            <a:spLocks noGrp="1" noChangeArrowheads="1"/>
          </p:cNvSpPr>
          <p:nvPr>
            <p:ph type="title"/>
          </p:nvPr>
        </p:nvSpPr>
        <p:spPr bwMode="auto">
          <a:xfrm>
            <a:off x="685800" y="0"/>
            <a:ext cx="7772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252932" name="Rectangle 3"/>
          <p:cNvSpPr>
            <a:spLocks noGrp="1" noChangeArrowheads="1"/>
          </p:cNvSpPr>
          <p:nvPr>
            <p:ph type="body" idx="1"/>
          </p:nvPr>
        </p:nvSpPr>
        <p:spPr bwMode="auto">
          <a:xfrm>
            <a:off x="685800" y="1462088"/>
            <a:ext cx="7772400" cy="5027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 bg1="lt1" tx1="dk1" bg2="lt2" tx2="dk2" accent1="accent1" accent2="accent2" accent3="accent3" accent4="accent4" accent5="accent5" accent6="accent6" hlink="hlink" folHlink="folHlink"/>
  <p:sldLayoutIdLst>
    <p:sldLayoutId id="2147483792" r:id="rId1"/>
    <p:sldLayoutId id="2147483793" r:id="rId2"/>
    <p:sldLayoutId id="2147483794" r:id="rId3"/>
    <p:sldLayoutId id="2147483795" r:id="rId4"/>
    <p:sldLayoutId id="2147483796" r:id="rId5"/>
    <p:sldLayoutId id="2147483797" r:id="rId6"/>
    <p:sldLayoutId id="2147483798" r:id="rId7"/>
    <p:sldLayoutId id="2147483799" r:id="rId8"/>
    <p:sldLayoutId id="2147483800" r:id="rId9"/>
    <p:sldLayoutId id="2147483801" r:id="rId10"/>
    <p:sldLayoutId id="2147483802" r:id="rId11"/>
  </p:sldLayoutIdLst>
  <p:transition xmlns:p14="http://schemas.microsoft.com/office/powerpoint/2010/main" advClick="0"/>
  <p:txStyles>
    <p:titleStyle>
      <a:lvl1pPr algn="l" rtl="0" eaLnBrk="0" fontAlgn="base" hangingPunct="0">
        <a:spcBef>
          <a:spcPct val="0"/>
        </a:spcBef>
        <a:spcAft>
          <a:spcPct val="0"/>
        </a:spcAft>
        <a:defRPr sz="2600" b="1">
          <a:solidFill>
            <a:srgbClr val="BBE0E3"/>
          </a:solidFill>
          <a:latin typeface="+mj-lt"/>
          <a:ea typeface="+mj-ea"/>
          <a:cs typeface="+mj-cs"/>
        </a:defRPr>
      </a:lvl1pPr>
      <a:lvl2pPr algn="l" rtl="0" eaLnBrk="0" fontAlgn="base" hangingPunct="0">
        <a:spcBef>
          <a:spcPct val="0"/>
        </a:spcBef>
        <a:spcAft>
          <a:spcPct val="0"/>
        </a:spcAft>
        <a:defRPr sz="2600" b="1">
          <a:solidFill>
            <a:srgbClr val="BBE0E3"/>
          </a:solidFill>
          <a:latin typeface="Arial" charset="0"/>
          <a:ea typeface="ＭＳ Ｐゴシック" charset="0"/>
          <a:cs typeface="ＭＳ Ｐゴシック" charset="0"/>
        </a:defRPr>
      </a:lvl2pPr>
      <a:lvl3pPr algn="l" rtl="0" eaLnBrk="0" fontAlgn="base" hangingPunct="0">
        <a:spcBef>
          <a:spcPct val="0"/>
        </a:spcBef>
        <a:spcAft>
          <a:spcPct val="0"/>
        </a:spcAft>
        <a:defRPr sz="2600" b="1">
          <a:solidFill>
            <a:srgbClr val="BBE0E3"/>
          </a:solidFill>
          <a:latin typeface="Arial" charset="0"/>
          <a:ea typeface="ＭＳ Ｐゴシック" charset="0"/>
          <a:cs typeface="ＭＳ Ｐゴシック" charset="0"/>
        </a:defRPr>
      </a:lvl3pPr>
      <a:lvl4pPr algn="l" rtl="0" eaLnBrk="0" fontAlgn="base" hangingPunct="0">
        <a:spcBef>
          <a:spcPct val="0"/>
        </a:spcBef>
        <a:spcAft>
          <a:spcPct val="0"/>
        </a:spcAft>
        <a:defRPr sz="2600" b="1">
          <a:solidFill>
            <a:srgbClr val="BBE0E3"/>
          </a:solidFill>
          <a:latin typeface="Arial" charset="0"/>
          <a:ea typeface="ＭＳ Ｐゴシック" charset="0"/>
          <a:cs typeface="ＭＳ Ｐゴシック" charset="0"/>
        </a:defRPr>
      </a:lvl4pPr>
      <a:lvl5pPr algn="l" rtl="0" eaLnBrk="0" fontAlgn="base" hangingPunct="0">
        <a:spcBef>
          <a:spcPct val="0"/>
        </a:spcBef>
        <a:spcAft>
          <a:spcPct val="0"/>
        </a:spcAft>
        <a:defRPr sz="2600" b="1">
          <a:solidFill>
            <a:srgbClr val="BBE0E3"/>
          </a:solidFill>
          <a:latin typeface="Arial" charset="0"/>
          <a:ea typeface="ＭＳ Ｐゴシック" charset="0"/>
          <a:cs typeface="ＭＳ Ｐゴシック" charset="0"/>
        </a:defRPr>
      </a:lvl5pPr>
      <a:lvl6pPr marL="457200" algn="l" rtl="0" fontAlgn="base">
        <a:spcBef>
          <a:spcPct val="0"/>
        </a:spcBef>
        <a:spcAft>
          <a:spcPct val="0"/>
        </a:spcAft>
        <a:defRPr sz="2600" b="1">
          <a:solidFill>
            <a:srgbClr val="EFC53D"/>
          </a:solidFill>
          <a:latin typeface="Arial" charset="0"/>
          <a:ea typeface="ＭＳ Ｐゴシック" charset="0"/>
          <a:cs typeface="ＭＳ Ｐゴシック" charset="0"/>
        </a:defRPr>
      </a:lvl6pPr>
      <a:lvl7pPr marL="914400" algn="l" rtl="0" fontAlgn="base">
        <a:spcBef>
          <a:spcPct val="0"/>
        </a:spcBef>
        <a:spcAft>
          <a:spcPct val="0"/>
        </a:spcAft>
        <a:defRPr sz="2600" b="1">
          <a:solidFill>
            <a:srgbClr val="EFC53D"/>
          </a:solidFill>
          <a:latin typeface="Arial" charset="0"/>
          <a:ea typeface="ＭＳ Ｐゴシック" charset="0"/>
          <a:cs typeface="ＭＳ Ｐゴシック" charset="0"/>
        </a:defRPr>
      </a:lvl7pPr>
      <a:lvl8pPr marL="1371600" algn="l" rtl="0" fontAlgn="base">
        <a:spcBef>
          <a:spcPct val="0"/>
        </a:spcBef>
        <a:spcAft>
          <a:spcPct val="0"/>
        </a:spcAft>
        <a:defRPr sz="2600" b="1">
          <a:solidFill>
            <a:srgbClr val="EFC53D"/>
          </a:solidFill>
          <a:latin typeface="Arial" charset="0"/>
          <a:ea typeface="ＭＳ Ｐゴシック" charset="0"/>
          <a:cs typeface="ＭＳ Ｐゴシック" charset="0"/>
        </a:defRPr>
      </a:lvl8pPr>
      <a:lvl9pPr marL="1828800" algn="l" rtl="0" fontAlgn="base">
        <a:spcBef>
          <a:spcPct val="0"/>
        </a:spcBef>
        <a:spcAft>
          <a:spcPct val="0"/>
        </a:spcAft>
        <a:defRPr sz="2600" b="1">
          <a:solidFill>
            <a:srgbClr val="EFC53D"/>
          </a:solidFill>
          <a:latin typeface="Arial" charset="0"/>
          <a:ea typeface="ＭＳ Ｐゴシック" charset="0"/>
          <a:cs typeface="ＭＳ Ｐゴシック" charset="0"/>
        </a:defRPr>
      </a:lvl9pPr>
    </p:titleStyle>
    <p:bodyStyle>
      <a:lvl1pPr marL="342900" indent="-342900" algn="l" rtl="0" eaLnBrk="0" fontAlgn="base" hangingPunct="0">
        <a:spcBef>
          <a:spcPct val="20000"/>
        </a:spcBef>
        <a:spcAft>
          <a:spcPct val="0"/>
        </a:spcAft>
        <a:buChar char="•"/>
        <a:defRPr sz="2500">
          <a:solidFill>
            <a:schemeClr val="bg1"/>
          </a:solidFill>
          <a:latin typeface="+mn-lt"/>
          <a:ea typeface="+mn-ea"/>
          <a:cs typeface="+mn-cs"/>
        </a:defRPr>
      </a:lvl1pPr>
      <a:lvl2pPr marL="742950" indent="-285750" algn="l" rtl="0" eaLnBrk="0" fontAlgn="base" hangingPunct="0">
        <a:spcBef>
          <a:spcPct val="20000"/>
        </a:spcBef>
        <a:spcAft>
          <a:spcPct val="0"/>
        </a:spcAft>
        <a:buChar char="–"/>
        <a:defRPr sz="2500">
          <a:solidFill>
            <a:schemeClr val="bg1"/>
          </a:solidFill>
          <a:latin typeface="+mn-lt"/>
          <a:ea typeface="+mn-ea"/>
        </a:defRPr>
      </a:lvl2pPr>
      <a:lvl3pPr marL="1143000" indent="-228600" algn="l" rtl="0" eaLnBrk="0" fontAlgn="base" hangingPunct="0">
        <a:spcBef>
          <a:spcPct val="20000"/>
        </a:spcBef>
        <a:spcAft>
          <a:spcPct val="0"/>
        </a:spcAft>
        <a:buChar char="•"/>
        <a:defRPr sz="2500">
          <a:solidFill>
            <a:schemeClr val="bg1"/>
          </a:solidFill>
          <a:latin typeface="+mn-lt"/>
          <a:ea typeface="+mn-ea"/>
        </a:defRPr>
      </a:lvl3pPr>
      <a:lvl4pPr marL="1600200" indent="-228600" algn="l" rtl="0" eaLnBrk="0" fontAlgn="base" hangingPunct="0">
        <a:spcBef>
          <a:spcPct val="20000"/>
        </a:spcBef>
        <a:spcAft>
          <a:spcPct val="0"/>
        </a:spcAft>
        <a:buChar char="–"/>
        <a:defRPr sz="2500">
          <a:solidFill>
            <a:schemeClr val="bg1"/>
          </a:solidFill>
          <a:latin typeface="+mn-lt"/>
          <a:ea typeface="+mn-ea"/>
        </a:defRPr>
      </a:lvl4pPr>
      <a:lvl5pPr marL="2057400" indent="-228600" algn="l" rtl="0" eaLnBrk="0" fontAlgn="base" hangingPunct="0">
        <a:spcBef>
          <a:spcPct val="20000"/>
        </a:spcBef>
        <a:spcAft>
          <a:spcPct val="0"/>
        </a:spcAft>
        <a:buChar char="»"/>
        <a:defRPr sz="2500">
          <a:solidFill>
            <a:schemeClr val="bg1"/>
          </a:solidFill>
          <a:latin typeface="+mn-lt"/>
          <a:ea typeface="+mn-ea"/>
        </a:defRPr>
      </a:lvl5pPr>
      <a:lvl6pPr marL="2514600" indent="-228600" algn="l" rtl="0" fontAlgn="base">
        <a:spcBef>
          <a:spcPct val="20000"/>
        </a:spcBef>
        <a:spcAft>
          <a:spcPct val="0"/>
        </a:spcAft>
        <a:buChar char="»"/>
        <a:defRPr sz="2500">
          <a:solidFill>
            <a:schemeClr val="bg1"/>
          </a:solidFill>
          <a:latin typeface="+mn-lt"/>
          <a:ea typeface="+mn-ea"/>
        </a:defRPr>
      </a:lvl6pPr>
      <a:lvl7pPr marL="2971800" indent="-228600" algn="l" rtl="0" fontAlgn="base">
        <a:spcBef>
          <a:spcPct val="20000"/>
        </a:spcBef>
        <a:spcAft>
          <a:spcPct val="0"/>
        </a:spcAft>
        <a:buChar char="»"/>
        <a:defRPr sz="2500">
          <a:solidFill>
            <a:schemeClr val="bg1"/>
          </a:solidFill>
          <a:latin typeface="+mn-lt"/>
          <a:ea typeface="+mn-ea"/>
        </a:defRPr>
      </a:lvl7pPr>
      <a:lvl8pPr marL="3429000" indent="-228600" algn="l" rtl="0" fontAlgn="base">
        <a:spcBef>
          <a:spcPct val="20000"/>
        </a:spcBef>
        <a:spcAft>
          <a:spcPct val="0"/>
        </a:spcAft>
        <a:buChar char="»"/>
        <a:defRPr sz="2500">
          <a:solidFill>
            <a:schemeClr val="bg1"/>
          </a:solidFill>
          <a:latin typeface="+mn-lt"/>
          <a:ea typeface="+mn-ea"/>
        </a:defRPr>
      </a:lvl8pPr>
      <a:lvl9pPr marL="3886200" indent="-228600" algn="l" rtl="0" fontAlgn="base">
        <a:spcBef>
          <a:spcPct val="20000"/>
        </a:spcBef>
        <a:spcAft>
          <a:spcPct val="0"/>
        </a:spcAft>
        <a:buChar char="»"/>
        <a:defRPr sz="2500">
          <a:solidFill>
            <a:schemeClr val="bg1"/>
          </a:solidFill>
          <a:latin typeface="+mn-lt"/>
          <a:ea typeface="+mn-ea"/>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150530" name="Rectangle 2"/>
          <p:cNvSpPr>
            <a:spLocks noGrp="1" noChangeArrowheads="1"/>
          </p:cNvSpPr>
          <p:nvPr>
            <p:ph type="title"/>
          </p:nvPr>
        </p:nvSpPr>
        <p:spPr bwMode="auto">
          <a:xfrm>
            <a:off x="685800" y="0"/>
            <a:ext cx="7772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150531" name="Rectangle 3"/>
          <p:cNvSpPr>
            <a:spLocks noGrp="1" noChangeArrowheads="1"/>
          </p:cNvSpPr>
          <p:nvPr>
            <p:ph type="body" idx="1"/>
          </p:nvPr>
        </p:nvSpPr>
        <p:spPr bwMode="auto">
          <a:xfrm>
            <a:off x="685800" y="1371600"/>
            <a:ext cx="7772400" cy="472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Rectangle 4"/>
          <p:cNvSpPr>
            <a:spLocks noGrp="1" noChangeArrowheads="1"/>
          </p:cNvSpPr>
          <p:nvPr>
            <p:ph type="dt" sz="half" idx="2"/>
          </p:nvPr>
        </p:nvSpPr>
        <p:spPr bwMode="auto">
          <a:xfrm>
            <a:off x="685800" y="6248400"/>
            <a:ext cx="1905000" cy="457200"/>
          </a:xfrm>
          <a:prstGeom prst="rect">
            <a:avLst/>
          </a:prstGeom>
          <a:ln>
            <a:miter lim="800000"/>
            <a:headEnd/>
            <a:tailEnd/>
          </a:ln>
        </p:spPr>
        <p:txBody>
          <a:bodyPr vert="horz" wrap="square" lIns="91440" tIns="45720" rIns="91440" bIns="45720" numCol="1" anchor="t" anchorCtr="0" compatLnSpc="1">
            <a:prstTxWarp prst="textNoShape">
              <a:avLst/>
            </a:prstTxWarp>
          </a:bodyPr>
          <a:lstStyle>
            <a:lvl1pPr eaLnBrk="1" hangingPunct="1">
              <a:defRPr sz="1400" i="0">
                <a:solidFill>
                  <a:srgbClr val="FFFFFF"/>
                </a:solidFill>
                <a:latin typeface="Arial"/>
                <a:ea typeface="ＭＳ Ｐゴシック"/>
                <a:cs typeface="ＭＳ Ｐゴシック"/>
              </a:defRPr>
            </a:lvl1pPr>
          </a:lstStyle>
          <a:p>
            <a:pPr fontAlgn="base">
              <a:spcBef>
                <a:spcPct val="0"/>
              </a:spcBef>
              <a:spcAft>
                <a:spcPct val="0"/>
              </a:spcAft>
              <a:defRPr/>
            </a:pPr>
            <a:endParaRPr lang="en-US"/>
          </a:p>
        </p:txBody>
      </p:sp>
      <p:sp>
        <p:nvSpPr>
          <p:cNvPr id="9" name="Rectangle 5"/>
          <p:cNvSpPr>
            <a:spLocks noGrp="1" noChangeArrowheads="1"/>
          </p:cNvSpPr>
          <p:nvPr>
            <p:ph type="ftr" sz="quarter" idx="3"/>
          </p:nvPr>
        </p:nvSpPr>
        <p:spPr bwMode="auto">
          <a:xfrm>
            <a:off x="3124200" y="6248400"/>
            <a:ext cx="2895600" cy="457200"/>
          </a:xfrm>
          <a:prstGeom prst="rect">
            <a:avLst/>
          </a:prstGeom>
          <a:ln>
            <a:miter lim="800000"/>
            <a:headEnd/>
            <a:tailEnd/>
          </a:ln>
        </p:spPr>
        <p:txBody>
          <a:bodyPr vert="horz" wrap="square" lIns="91440" tIns="45720" rIns="91440" bIns="45720" numCol="1" anchor="t" anchorCtr="0" compatLnSpc="1">
            <a:prstTxWarp prst="textNoShape">
              <a:avLst/>
            </a:prstTxWarp>
          </a:bodyPr>
          <a:lstStyle>
            <a:lvl1pPr algn="ctr" eaLnBrk="1" hangingPunct="1">
              <a:defRPr sz="1400" i="0">
                <a:solidFill>
                  <a:srgbClr val="FFFFFF"/>
                </a:solidFill>
                <a:latin typeface="Arial"/>
                <a:ea typeface="ＭＳ Ｐゴシック"/>
                <a:cs typeface="ＭＳ Ｐゴシック"/>
              </a:defRPr>
            </a:lvl1pPr>
          </a:lstStyle>
          <a:p>
            <a:pPr fontAlgn="base">
              <a:spcBef>
                <a:spcPct val="0"/>
              </a:spcBef>
              <a:spcAft>
                <a:spcPct val="0"/>
              </a:spcAft>
              <a:defRPr/>
            </a:pPr>
            <a:endParaRPr lang="en-US"/>
          </a:p>
        </p:txBody>
      </p:sp>
      <p:sp>
        <p:nvSpPr>
          <p:cNvPr id="10" name="Rectangle 6"/>
          <p:cNvSpPr>
            <a:spLocks noGrp="1" noChangeArrowheads="1"/>
          </p:cNvSpPr>
          <p:nvPr>
            <p:ph type="sldNum" sz="quarter" idx="4"/>
          </p:nvPr>
        </p:nvSpPr>
        <p:spPr bwMode="auto">
          <a:xfrm>
            <a:off x="6553200" y="6248400"/>
            <a:ext cx="1905000" cy="457200"/>
          </a:xfrm>
          <a:prstGeom prst="rect">
            <a:avLst/>
          </a:prstGeom>
          <a:ln>
            <a:miter lim="800000"/>
            <a:headEnd/>
            <a:tailEnd/>
          </a:ln>
        </p:spPr>
        <p:txBody>
          <a:bodyPr vert="horz" wrap="square" lIns="91440" tIns="45720" rIns="91440" bIns="45720" numCol="1" anchor="t" anchorCtr="0" compatLnSpc="1">
            <a:prstTxWarp prst="textNoShape">
              <a:avLst/>
            </a:prstTxWarp>
          </a:bodyPr>
          <a:lstStyle>
            <a:lvl1pPr algn="r" eaLnBrk="1" hangingPunct="1">
              <a:defRPr sz="1400" i="0">
                <a:solidFill>
                  <a:srgbClr val="FFFFFF"/>
                </a:solidFill>
                <a:latin typeface="Times New Roman" charset="0"/>
                <a:ea typeface="ＭＳ Ｐゴシック" charset="0"/>
                <a:cs typeface="ＭＳ Ｐゴシック" charset="0"/>
              </a:defRPr>
            </a:lvl1pPr>
          </a:lstStyle>
          <a:p>
            <a:pPr fontAlgn="base">
              <a:spcBef>
                <a:spcPct val="0"/>
              </a:spcBef>
              <a:spcAft>
                <a:spcPct val="0"/>
              </a:spcAft>
              <a:defRPr/>
            </a:pPr>
            <a:fld id="{73F57F6B-57FD-AD47-B5F2-9013BD8802F5}" type="slidenum">
              <a:rPr lang="en-US"/>
              <a:pPr fontAlgn="base">
                <a:spcBef>
                  <a:spcPct val="0"/>
                </a:spcBef>
                <a:spcAft>
                  <a:spcPct val="0"/>
                </a:spcAft>
                <a:defRPr/>
              </a:pPr>
              <a:t>‹#›</a:t>
            </a:fld>
            <a:endParaRPr lang="en-US"/>
          </a:p>
        </p:txBody>
      </p:sp>
    </p:spTree>
  </p:cSld>
  <p:clrMap bg1="dk2" tx1="lt1" bg2="dk1" tx2="lt2" accent1="accent1" accent2="accent2" accent3="accent3" accent4="accent4" accent5="accent5" accent6="accent6" hlink="hlink" folHlink="folHlink"/>
  <p:sldLayoutIdLst>
    <p:sldLayoutId id="2147483804" r:id="rId1"/>
    <p:sldLayoutId id="2147483805" r:id="rId2"/>
  </p:sldLayoutIdLst>
  <p:transition xmlns:p14="http://schemas.microsoft.com/office/powerpoint/2010/main" spd="med" advClick="0">
    <p:fade/>
  </p:transition>
  <p:txStyles>
    <p:titleStyle>
      <a:lvl1pPr algn="ctr" rtl="0" eaLnBrk="0" fontAlgn="base" hangingPunct="0">
        <a:spcBef>
          <a:spcPct val="0"/>
        </a:spcBef>
        <a:spcAft>
          <a:spcPct val="0"/>
        </a:spcAft>
        <a:defRPr sz="3600" b="1">
          <a:solidFill>
            <a:srgbClr val="002656"/>
          </a:solidFill>
          <a:latin typeface="+mj-lt"/>
          <a:ea typeface="+mj-ea"/>
          <a:cs typeface="+mj-cs"/>
        </a:defRPr>
      </a:lvl1pPr>
      <a:lvl2pPr algn="ctr" rtl="0" eaLnBrk="0" fontAlgn="base" hangingPunct="0">
        <a:spcBef>
          <a:spcPct val="0"/>
        </a:spcBef>
        <a:spcAft>
          <a:spcPct val="0"/>
        </a:spcAft>
        <a:defRPr sz="3600" b="1">
          <a:solidFill>
            <a:srgbClr val="002656"/>
          </a:solidFill>
          <a:latin typeface="Arial" pitchFamily="-111" charset="0"/>
          <a:ea typeface="ＭＳ Ｐゴシック" pitchFamily="-111" charset="-128"/>
          <a:cs typeface="ＭＳ Ｐゴシック" pitchFamily="-111" charset="-128"/>
        </a:defRPr>
      </a:lvl2pPr>
      <a:lvl3pPr algn="ctr" rtl="0" eaLnBrk="0" fontAlgn="base" hangingPunct="0">
        <a:spcBef>
          <a:spcPct val="0"/>
        </a:spcBef>
        <a:spcAft>
          <a:spcPct val="0"/>
        </a:spcAft>
        <a:defRPr sz="3600" b="1">
          <a:solidFill>
            <a:srgbClr val="002656"/>
          </a:solidFill>
          <a:latin typeface="Arial" pitchFamily="-111" charset="0"/>
          <a:ea typeface="ＭＳ Ｐゴシック" pitchFamily="-111" charset="-128"/>
          <a:cs typeface="ＭＳ Ｐゴシック" pitchFamily="-111" charset="-128"/>
        </a:defRPr>
      </a:lvl3pPr>
      <a:lvl4pPr algn="ctr" rtl="0" eaLnBrk="0" fontAlgn="base" hangingPunct="0">
        <a:spcBef>
          <a:spcPct val="0"/>
        </a:spcBef>
        <a:spcAft>
          <a:spcPct val="0"/>
        </a:spcAft>
        <a:defRPr sz="3600" b="1">
          <a:solidFill>
            <a:srgbClr val="002656"/>
          </a:solidFill>
          <a:latin typeface="Arial" pitchFamily="-111" charset="0"/>
          <a:ea typeface="ＭＳ Ｐゴシック" pitchFamily="-111" charset="-128"/>
          <a:cs typeface="ＭＳ Ｐゴシック" pitchFamily="-111" charset="-128"/>
        </a:defRPr>
      </a:lvl4pPr>
      <a:lvl5pPr algn="ctr" rtl="0" eaLnBrk="0" fontAlgn="base" hangingPunct="0">
        <a:spcBef>
          <a:spcPct val="0"/>
        </a:spcBef>
        <a:spcAft>
          <a:spcPct val="0"/>
        </a:spcAft>
        <a:defRPr sz="3600" b="1">
          <a:solidFill>
            <a:srgbClr val="002656"/>
          </a:solidFill>
          <a:latin typeface="Arial" pitchFamily="-111" charset="0"/>
          <a:ea typeface="ＭＳ Ｐゴシック" pitchFamily="-111" charset="-128"/>
          <a:cs typeface="ＭＳ Ｐゴシック" pitchFamily="-111" charset="-128"/>
        </a:defRPr>
      </a:lvl5pPr>
      <a:lvl6pPr marL="457200" algn="ctr" rtl="0" fontAlgn="base">
        <a:spcBef>
          <a:spcPct val="0"/>
        </a:spcBef>
        <a:spcAft>
          <a:spcPct val="0"/>
        </a:spcAft>
        <a:defRPr sz="4400">
          <a:solidFill>
            <a:schemeClr val="tx2"/>
          </a:solidFill>
          <a:latin typeface="Times New Roman" pitchFamily="-108" charset="0"/>
        </a:defRPr>
      </a:lvl6pPr>
      <a:lvl7pPr marL="914400" algn="ctr" rtl="0" fontAlgn="base">
        <a:spcBef>
          <a:spcPct val="0"/>
        </a:spcBef>
        <a:spcAft>
          <a:spcPct val="0"/>
        </a:spcAft>
        <a:defRPr sz="4400">
          <a:solidFill>
            <a:schemeClr val="tx2"/>
          </a:solidFill>
          <a:latin typeface="Times New Roman" pitchFamily="-108" charset="0"/>
        </a:defRPr>
      </a:lvl7pPr>
      <a:lvl8pPr marL="1371600" algn="ctr" rtl="0" fontAlgn="base">
        <a:spcBef>
          <a:spcPct val="0"/>
        </a:spcBef>
        <a:spcAft>
          <a:spcPct val="0"/>
        </a:spcAft>
        <a:defRPr sz="4400">
          <a:solidFill>
            <a:schemeClr val="tx2"/>
          </a:solidFill>
          <a:latin typeface="Times New Roman" pitchFamily="-108" charset="0"/>
        </a:defRPr>
      </a:lvl8pPr>
      <a:lvl9pPr marL="1828800" algn="ctr" rtl="0" fontAlgn="base">
        <a:spcBef>
          <a:spcPct val="0"/>
        </a:spcBef>
        <a:spcAft>
          <a:spcPct val="0"/>
        </a:spcAft>
        <a:defRPr sz="4400">
          <a:solidFill>
            <a:schemeClr val="tx2"/>
          </a:solidFill>
          <a:latin typeface="Times New Roman" pitchFamily="-108" charset="0"/>
        </a:defRPr>
      </a:lvl9pPr>
    </p:titleStyle>
    <p:bodyStyle>
      <a:lvl1pPr marL="342900" indent="-342900" algn="l" rtl="0" eaLnBrk="0" fontAlgn="base" hangingPunct="0">
        <a:spcBef>
          <a:spcPct val="20000"/>
        </a:spcBef>
        <a:spcAft>
          <a:spcPct val="0"/>
        </a:spcAft>
        <a:buChar char="•"/>
        <a:defRPr sz="3200">
          <a:solidFill>
            <a:srgbClr val="505153"/>
          </a:solidFill>
          <a:latin typeface="+mn-lt"/>
          <a:ea typeface="+mn-ea"/>
          <a:cs typeface="+mn-cs"/>
        </a:defRPr>
      </a:lvl1pPr>
      <a:lvl2pPr marL="742950" indent="-285750" algn="l" rtl="0" eaLnBrk="0" fontAlgn="base" hangingPunct="0">
        <a:spcBef>
          <a:spcPct val="20000"/>
        </a:spcBef>
        <a:spcAft>
          <a:spcPct val="0"/>
        </a:spcAft>
        <a:buChar char="–"/>
        <a:defRPr sz="2800">
          <a:solidFill>
            <a:srgbClr val="505153"/>
          </a:solidFill>
          <a:latin typeface="+mn-lt"/>
          <a:ea typeface="+mn-ea"/>
        </a:defRPr>
      </a:lvl2pPr>
      <a:lvl3pPr marL="1143000" indent="-228600" algn="l" rtl="0" eaLnBrk="0" fontAlgn="base" hangingPunct="0">
        <a:spcBef>
          <a:spcPct val="20000"/>
        </a:spcBef>
        <a:spcAft>
          <a:spcPct val="0"/>
        </a:spcAft>
        <a:buChar char="•"/>
        <a:defRPr sz="2400">
          <a:solidFill>
            <a:srgbClr val="505153"/>
          </a:solidFill>
          <a:latin typeface="+mn-lt"/>
          <a:ea typeface="+mn-ea"/>
        </a:defRPr>
      </a:lvl3pPr>
      <a:lvl4pPr marL="1600200" indent="-228600" algn="l" rtl="0" eaLnBrk="0" fontAlgn="base" hangingPunct="0">
        <a:spcBef>
          <a:spcPct val="20000"/>
        </a:spcBef>
        <a:spcAft>
          <a:spcPct val="0"/>
        </a:spcAft>
        <a:buChar char="–"/>
        <a:defRPr sz="2000">
          <a:solidFill>
            <a:srgbClr val="505153"/>
          </a:solidFill>
          <a:latin typeface="+mn-lt"/>
          <a:ea typeface="+mn-ea"/>
        </a:defRPr>
      </a:lvl4pPr>
      <a:lvl5pPr marL="2057400" indent="-228600" algn="l" rtl="0" eaLnBrk="0" fontAlgn="base" hangingPunct="0">
        <a:spcBef>
          <a:spcPct val="20000"/>
        </a:spcBef>
        <a:spcAft>
          <a:spcPct val="0"/>
        </a:spcAft>
        <a:buChar char="»"/>
        <a:defRPr sz="2000">
          <a:solidFill>
            <a:srgbClr val="505153"/>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3.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3" Type="http://schemas.openxmlformats.org/officeDocument/2006/relationships/image" Target="../media/image10.png"/><Relationship Id="rId4" Type="http://schemas.openxmlformats.org/officeDocument/2006/relationships/image" Target="../media/image11.png"/><Relationship Id="rId5" Type="http://schemas.openxmlformats.org/officeDocument/2006/relationships/image" Target="../media/image12.png"/><Relationship Id="rId6" Type="http://schemas.openxmlformats.org/officeDocument/2006/relationships/image" Target="../media/image13.png"/><Relationship Id="rId7" Type="http://schemas.openxmlformats.org/officeDocument/2006/relationships/image" Target="../media/image14.png"/><Relationship Id="rId8" Type="http://schemas.openxmlformats.org/officeDocument/2006/relationships/image" Target="../media/image15.png"/><Relationship Id="rId1" Type="http://schemas.openxmlformats.org/officeDocument/2006/relationships/slideLayout" Target="../slideLayouts/slideLayout23.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3" Type="http://schemas.openxmlformats.org/officeDocument/2006/relationships/image" Target="../media/image16.jpeg"/><Relationship Id="rId4" Type="http://schemas.openxmlformats.org/officeDocument/2006/relationships/image" Target="../media/image17.png"/><Relationship Id="rId5" Type="http://schemas.openxmlformats.org/officeDocument/2006/relationships/image" Target="../media/image18.png"/><Relationship Id="rId6" Type="http://schemas.openxmlformats.org/officeDocument/2006/relationships/image" Target="../media/image19.png"/><Relationship Id="rId7" Type="http://schemas.openxmlformats.org/officeDocument/2006/relationships/image" Target="../media/image20.jpeg"/><Relationship Id="rId1" Type="http://schemas.openxmlformats.org/officeDocument/2006/relationships/slideLayout" Target="../slideLayouts/slideLayout23.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16.xml"/><Relationship Id="rId3" Type="http://schemas.openxmlformats.org/officeDocument/2006/relationships/image" Target="../media/image21.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40.xml"/><Relationship Id="rId2" Type="http://schemas.openxmlformats.org/officeDocument/2006/relationships/notesSlide" Target="../notesSlides/notesSlide18.xml"/><Relationship Id="rId3" Type="http://schemas.openxmlformats.org/officeDocument/2006/relationships/image" Target="../media/image22.png"/></Relationships>
</file>

<file path=ppt/slides/_rels/slide2.xml.rels><?xml version="1.0" encoding="UTF-8" standalone="yes"?>
<Relationships xmlns="http://schemas.openxmlformats.org/package/2006/relationships"><Relationship Id="rId3" Type="http://schemas.openxmlformats.org/officeDocument/2006/relationships/hyperlink" Target="..%5C" TargetMode="External"/><Relationship Id="rId4" Type="http://schemas.openxmlformats.org/officeDocument/2006/relationships/image" Target="../media/image7.png"/><Relationship Id="rId1" Type="http://schemas.openxmlformats.org/officeDocument/2006/relationships/slideLayout" Target="../slideLayouts/slideLayout6.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9.xml"/><Relationship Id="rId2" Type="http://schemas.openxmlformats.org/officeDocument/2006/relationships/notesSlide" Target="../notesSlides/notesSlide3.xml"/><Relationship Id="rId3" Type="http://schemas.openxmlformats.org/officeDocument/2006/relationships/chart" Target="../charts/char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3" Type="http://schemas.openxmlformats.org/officeDocument/2006/relationships/image" Target="../media/image8.jpeg"/><Relationship Id="rId4" Type="http://schemas.openxmlformats.org/officeDocument/2006/relationships/image" Target="../media/image9.jpeg"/><Relationship Id="rId1" Type="http://schemas.openxmlformats.org/officeDocument/2006/relationships/slideLayout" Target="../slideLayouts/slideLayout23.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3.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3.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150529" name="Content Placeholder 2"/>
          <p:cNvSpPr txBox="1">
            <a:spLocks/>
          </p:cNvSpPr>
          <p:nvPr/>
        </p:nvSpPr>
        <p:spPr bwMode="auto">
          <a:xfrm>
            <a:off x="381000" y="1327150"/>
            <a:ext cx="8266113" cy="4144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449263">
              <a:defRPr sz="2400">
                <a:solidFill>
                  <a:schemeClr val="tx1"/>
                </a:solidFill>
                <a:latin typeface="Arial" charset="0"/>
                <a:ea typeface="ヒラギノ角ゴ Pro W3" charset="0"/>
                <a:cs typeface="ヒラギノ角ゴ Pro W3" charset="0"/>
              </a:defRPr>
            </a:lvl1pPr>
            <a:lvl2pPr marL="742950" indent="-285750" defTabSz="449263">
              <a:defRPr sz="2400">
                <a:solidFill>
                  <a:schemeClr val="tx1"/>
                </a:solidFill>
                <a:latin typeface="Arial" charset="0"/>
                <a:ea typeface="ヒラギノ角ゴ Pro W3" charset="0"/>
                <a:cs typeface="ヒラギノ角ゴ Pro W3" charset="0"/>
              </a:defRPr>
            </a:lvl2pPr>
            <a:lvl3pPr marL="1143000" indent="-228600" defTabSz="449263">
              <a:defRPr sz="2400">
                <a:solidFill>
                  <a:schemeClr val="tx1"/>
                </a:solidFill>
                <a:latin typeface="Arial" charset="0"/>
                <a:ea typeface="ヒラギノ角ゴ Pro W3" charset="0"/>
                <a:cs typeface="ヒラギノ角ゴ Pro W3" charset="0"/>
              </a:defRPr>
            </a:lvl3pPr>
            <a:lvl4pPr marL="1600200" indent="-228600" defTabSz="449263">
              <a:defRPr sz="2400">
                <a:solidFill>
                  <a:schemeClr val="tx1"/>
                </a:solidFill>
                <a:latin typeface="Arial" charset="0"/>
                <a:ea typeface="ヒラギノ角ゴ Pro W3" charset="0"/>
                <a:cs typeface="ヒラギノ角ゴ Pro W3" charset="0"/>
              </a:defRPr>
            </a:lvl4pPr>
            <a:lvl5pPr marL="2057400" indent="-228600" defTabSz="449263">
              <a:defRPr sz="2400">
                <a:solidFill>
                  <a:schemeClr val="tx1"/>
                </a:solidFill>
                <a:latin typeface="Arial" charset="0"/>
                <a:ea typeface="ヒラギノ角ゴ Pro W3" charset="0"/>
                <a:cs typeface="ヒラギノ角ゴ Pro W3" charset="0"/>
              </a:defRPr>
            </a:lvl5pPr>
            <a:lvl6pPr marL="2514600" indent="-228600" defTabSz="449263"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6pPr>
            <a:lvl7pPr marL="2971800" indent="-228600" defTabSz="449263"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7pPr>
            <a:lvl8pPr marL="3429000" indent="-228600" defTabSz="449263"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8pPr>
            <a:lvl9pPr marL="3886200" indent="-228600" defTabSz="449263"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9pPr>
          </a:lstStyle>
          <a:p>
            <a:pPr algn="ctr" eaLnBrk="1" hangingPunct="1">
              <a:spcBef>
                <a:spcPts val="800"/>
              </a:spcBef>
              <a:buClr>
                <a:srgbClr val="000000"/>
              </a:buClr>
              <a:buSzPct val="100000"/>
              <a:buFont typeface="Times New Roman" charset="0"/>
              <a:buNone/>
            </a:pPr>
            <a:r>
              <a:rPr lang="en-US" sz="2600" b="1">
                <a:solidFill>
                  <a:srgbClr val="002053"/>
                </a:solidFill>
                <a:ea typeface="ＭＳ Ｐゴシック" charset="0"/>
              </a:rPr>
              <a:t>Please note, these are the actual video-recorded proceedings from the live CME event and may include the use of trade names and other raw, unedited content. Select slides from the original presentation are omitted where Research To Practice was unable to obtain permission from the publication source and/or author. Links to view the actual reference materials have been provided for your use in place of any omitted slides.</a:t>
            </a:r>
          </a:p>
        </p:txBody>
      </p:sp>
    </p:spTree>
    <p:extLst>
      <p:ext uri="{BB962C8B-B14F-4D97-AF65-F5344CB8AC3E}">
        <p14:creationId xmlns:p14="http://schemas.microsoft.com/office/powerpoint/2010/main" val="3683796899"/>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Text Box 3"/>
          <p:cNvSpPr txBox="1">
            <a:spLocks noChangeArrowheads="1"/>
          </p:cNvSpPr>
          <p:nvPr/>
        </p:nvSpPr>
        <p:spPr bwMode="auto">
          <a:xfrm>
            <a:off x="304800" y="152400"/>
            <a:ext cx="8534400" cy="1077218"/>
          </a:xfrm>
          <a:prstGeom prst="rect">
            <a:avLst/>
          </a:prstGeom>
          <a:noFill/>
          <a:ln w="9525">
            <a:noFill/>
            <a:miter lim="800000"/>
            <a:headEnd/>
            <a:tailEnd/>
          </a:ln>
        </p:spPr>
        <p:txBody>
          <a:bodyPr>
            <a:spAutoFit/>
          </a:bodyPr>
          <a:lstStyle/>
          <a:p>
            <a:pPr algn="ctr">
              <a:spcBef>
                <a:spcPct val="50000"/>
              </a:spcBef>
            </a:pPr>
            <a:r>
              <a:rPr lang="en-US" sz="3200" b="1" dirty="0" smtClean="0">
                <a:solidFill>
                  <a:schemeClr val="accent6">
                    <a:lumMod val="50000"/>
                  </a:schemeClr>
                </a:solidFill>
                <a:latin typeface="+mj-lt"/>
              </a:rPr>
              <a:t>Irreversible </a:t>
            </a:r>
            <a:r>
              <a:rPr lang="en-US" sz="3200" b="1" dirty="0" err="1" smtClean="0">
                <a:solidFill>
                  <a:schemeClr val="accent6">
                    <a:lumMod val="50000"/>
                  </a:schemeClr>
                </a:solidFill>
                <a:latin typeface="+mj-lt"/>
              </a:rPr>
              <a:t>Pyrimidine</a:t>
            </a:r>
            <a:r>
              <a:rPr lang="en-US" sz="3200" b="1" dirty="0" smtClean="0">
                <a:solidFill>
                  <a:schemeClr val="accent6">
                    <a:lumMod val="50000"/>
                  </a:schemeClr>
                </a:solidFill>
                <a:latin typeface="+mj-lt"/>
              </a:rPr>
              <a:t> EGFR Inhibitor WZ4002 is Mutant Selective In Vivo</a:t>
            </a:r>
            <a:endParaRPr lang="en-US" sz="3200" b="1" dirty="0">
              <a:solidFill>
                <a:schemeClr val="accent6">
                  <a:lumMod val="50000"/>
                </a:schemeClr>
              </a:solidFill>
              <a:latin typeface="+mj-lt"/>
            </a:endParaRPr>
          </a:p>
        </p:txBody>
      </p:sp>
      <p:sp>
        <p:nvSpPr>
          <p:cNvPr id="7" name="Content Placeholder 2"/>
          <p:cNvSpPr txBox="1">
            <a:spLocks/>
          </p:cNvSpPr>
          <p:nvPr/>
        </p:nvSpPr>
        <p:spPr>
          <a:xfrm>
            <a:off x="76200" y="1905000"/>
            <a:ext cx="4419600" cy="3200400"/>
          </a:xfrm>
          <a:prstGeom prst="rect">
            <a:avLst/>
          </a:prstGeom>
        </p:spPr>
        <p:txBody>
          <a:bodyPr/>
          <a:lstStyle>
            <a:lvl1pPr marL="342900" indent="-342900" algn="l" rtl="0" eaLnBrk="1" fontAlgn="base" hangingPunct="1">
              <a:lnSpc>
                <a:spcPct val="110000"/>
              </a:lnSpc>
              <a:spcBef>
                <a:spcPct val="30000"/>
              </a:spcBef>
              <a:spcAft>
                <a:spcPct val="0"/>
              </a:spcAft>
              <a:buClr>
                <a:schemeClr val="bg2"/>
              </a:buClr>
              <a:buSzPct val="85000"/>
              <a:buChar char="•"/>
              <a:defRPr sz="2400">
                <a:solidFill>
                  <a:schemeClr val="tx1"/>
                </a:solidFill>
                <a:latin typeface="+mn-lt"/>
                <a:ea typeface="MS PGothic" pitchFamily="34" charset="-128"/>
                <a:cs typeface="+mn-cs"/>
              </a:defRPr>
            </a:lvl1pPr>
            <a:lvl2pPr marL="742950" indent="-285750" algn="l" rtl="0" eaLnBrk="1" fontAlgn="base" hangingPunct="1">
              <a:lnSpc>
                <a:spcPct val="120000"/>
              </a:lnSpc>
              <a:spcBef>
                <a:spcPct val="25000"/>
              </a:spcBef>
              <a:spcAft>
                <a:spcPct val="0"/>
              </a:spcAft>
              <a:buClr>
                <a:schemeClr val="hlink"/>
              </a:buClr>
              <a:buSzPct val="85000"/>
              <a:buFont typeface="Times"/>
              <a:buChar char="•"/>
              <a:defRPr sz="2000">
                <a:solidFill>
                  <a:schemeClr val="tx1"/>
                </a:solidFill>
                <a:latin typeface="+mn-lt"/>
                <a:ea typeface="MS PGothic" pitchFamily="34" charset="-128"/>
              </a:defRPr>
            </a:lvl2pPr>
            <a:lvl3pPr marL="1143000" indent="-228600" algn="l" rtl="0" eaLnBrk="1" fontAlgn="base" hangingPunct="1">
              <a:spcBef>
                <a:spcPct val="25000"/>
              </a:spcBef>
              <a:spcAft>
                <a:spcPct val="0"/>
              </a:spcAft>
              <a:buClr>
                <a:schemeClr val="tx2"/>
              </a:buClr>
              <a:buSzPct val="85000"/>
              <a:buFont typeface="Times"/>
              <a:buChar char="•"/>
              <a:defRPr sz="2400">
                <a:solidFill>
                  <a:schemeClr val="tx1"/>
                </a:solidFill>
                <a:latin typeface="+mn-lt"/>
                <a:ea typeface="MS PGothic" pitchFamily="34" charset="-128"/>
              </a:defRPr>
            </a:lvl3pPr>
            <a:lvl4pPr marL="1600200" indent="-228600" algn="l" rtl="0" eaLnBrk="1" fontAlgn="base" hangingPunct="1">
              <a:spcBef>
                <a:spcPct val="25000"/>
              </a:spcBef>
              <a:spcAft>
                <a:spcPct val="0"/>
              </a:spcAft>
              <a:buClr>
                <a:schemeClr val="accent1"/>
              </a:buClr>
              <a:buSzPct val="85000"/>
              <a:buFont typeface="Times"/>
              <a:buChar char="•"/>
              <a:defRPr sz="2000">
                <a:solidFill>
                  <a:schemeClr val="tx1"/>
                </a:solidFill>
                <a:latin typeface="+mn-lt"/>
                <a:ea typeface="MS PGothic" pitchFamily="34" charset="-128"/>
              </a:defRPr>
            </a:lvl4pPr>
            <a:lvl5pPr marL="2057400" indent="-228600" algn="l" rtl="0" eaLnBrk="1" fontAlgn="base" hangingPunct="1">
              <a:spcBef>
                <a:spcPct val="25000"/>
              </a:spcBef>
              <a:spcAft>
                <a:spcPct val="0"/>
              </a:spcAft>
              <a:buChar char="»"/>
              <a:defRPr sz="1600">
                <a:solidFill>
                  <a:schemeClr val="bg2"/>
                </a:solidFill>
                <a:latin typeface="+mn-lt"/>
                <a:ea typeface="MS PGothic" pitchFamily="34" charset="-128"/>
              </a:defRPr>
            </a:lvl5pPr>
            <a:lvl6pPr marL="2514600" indent="-228600" algn="l" rtl="0" eaLnBrk="1" fontAlgn="base" hangingPunct="1">
              <a:spcBef>
                <a:spcPct val="25000"/>
              </a:spcBef>
              <a:spcAft>
                <a:spcPct val="0"/>
              </a:spcAft>
              <a:defRPr sz="1600">
                <a:solidFill>
                  <a:schemeClr val="bg2"/>
                </a:solidFill>
                <a:latin typeface="+mn-lt"/>
                <a:ea typeface="+mn-ea"/>
              </a:defRPr>
            </a:lvl6pPr>
            <a:lvl7pPr marL="2971800" indent="-228600" algn="l" rtl="0" eaLnBrk="1" fontAlgn="base" hangingPunct="1">
              <a:spcBef>
                <a:spcPct val="25000"/>
              </a:spcBef>
              <a:spcAft>
                <a:spcPct val="0"/>
              </a:spcAft>
              <a:defRPr sz="1600">
                <a:solidFill>
                  <a:schemeClr val="bg2"/>
                </a:solidFill>
                <a:latin typeface="+mn-lt"/>
                <a:ea typeface="+mn-ea"/>
              </a:defRPr>
            </a:lvl7pPr>
            <a:lvl8pPr marL="3429000" indent="-228600" algn="l" rtl="0" eaLnBrk="1" fontAlgn="base" hangingPunct="1">
              <a:spcBef>
                <a:spcPct val="25000"/>
              </a:spcBef>
              <a:spcAft>
                <a:spcPct val="0"/>
              </a:spcAft>
              <a:defRPr sz="1600">
                <a:solidFill>
                  <a:schemeClr val="bg2"/>
                </a:solidFill>
                <a:latin typeface="+mn-lt"/>
                <a:ea typeface="+mn-ea"/>
              </a:defRPr>
            </a:lvl8pPr>
            <a:lvl9pPr marL="3886200" indent="-228600" algn="l" rtl="0" eaLnBrk="1" fontAlgn="base" hangingPunct="1">
              <a:spcBef>
                <a:spcPct val="25000"/>
              </a:spcBef>
              <a:spcAft>
                <a:spcPct val="0"/>
              </a:spcAft>
              <a:defRPr sz="1600">
                <a:solidFill>
                  <a:schemeClr val="bg2"/>
                </a:solidFill>
                <a:latin typeface="+mn-lt"/>
                <a:ea typeface="+mn-ea"/>
              </a:defRPr>
            </a:lvl9pPr>
          </a:lstStyle>
          <a:p>
            <a:r>
              <a:rPr lang="en-US" sz="2800" dirty="0"/>
              <a:t>A431 Cells, EGFR WT </a:t>
            </a:r>
            <a:r>
              <a:rPr lang="en-US" sz="2800" dirty="0" smtClean="0"/>
              <a:t/>
            </a:r>
            <a:br>
              <a:rPr lang="en-US" sz="2800" dirty="0" smtClean="0"/>
            </a:br>
            <a:r>
              <a:rPr lang="en-US" sz="2800" dirty="0" smtClean="0"/>
              <a:t>&amp; </a:t>
            </a:r>
            <a:r>
              <a:rPr lang="en-US" sz="2800" dirty="0"/>
              <a:t>amplified</a:t>
            </a:r>
          </a:p>
          <a:p>
            <a:pPr lvl="1">
              <a:buFont typeface="Lucida Grande"/>
              <a:buChar char="-"/>
            </a:pPr>
            <a:r>
              <a:rPr lang="en-US" sz="2200" dirty="0" smtClean="0"/>
              <a:t>Growth </a:t>
            </a:r>
            <a:r>
              <a:rPr lang="en-US" sz="2200" dirty="0"/>
              <a:t>of cells with vehicle or WZ4002</a:t>
            </a:r>
          </a:p>
          <a:p>
            <a:pPr lvl="1">
              <a:buFont typeface="Lucida Grande"/>
              <a:buChar char="-"/>
            </a:pPr>
            <a:r>
              <a:rPr lang="en-US" sz="2200" dirty="0" smtClean="0"/>
              <a:t>Better </a:t>
            </a:r>
            <a:r>
              <a:rPr lang="en-US" sz="2200" dirty="0"/>
              <a:t>control with </a:t>
            </a:r>
            <a:r>
              <a:rPr lang="en-US" sz="2200" dirty="0" err="1"/>
              <a:t>erlotinib</a:t>
            </a:r>
            <a:endParaRPr lang="en-US" sz="2200" dirty="0"/>
          </a:p>
        </p:txBody>
      </p:sp>
      <p:sp>
        <p:nvSpPr>
          <p:cNvPr id="8" name="Content Placeholder 2"/>
          <p:cNvSpPr txBox="1">
            <a:spLocks/>
          </p:cNvSpPr>
          <p:nvPr/>
        </p:nvSpPr>
        <p:spPr>
          <a:xfrm>
            <a:off x="4572000" y="1828800"/>
            <a:ext cx="4419600" cy="3200400"/>
          </a:xfrm>
          <a:prstGeom prst="rect">
            <a:avLst/>
          </a:prstGeom>
        </p:spPr>
        <p:txBody>
          <a:bodyPr/>
          <a:lstStyle>
            <a:lvl1pPr marL="342900" indent="-342900" algn="l" rtl="0" eaLnBrk="1" fontAlgn="base" hangingPunct="1">
              <a:lnSpc>
                <a:spcPct val="110000"/>
              </a:lnSpc>
              <a:spcBef>
                <a:spcPct val="30000"/>
              </a:spcBef>
              <a:spcAft>
                <a:spcPct val="0"/>
              </a:spcAft>
              <a:buClr>
                <a:schemeClr val="bg2"/>
              </a:buClr>
              <a:buSzPct val="85000"/>
              <a:buChar char="•"/>
              <a:defRPr sz="2400">
                <a:solidFill>
                  <a:schemeClr val="tx1"/>
                </a:solidFill>
                <a:latin typeface="+mn-lt"/>
                <a:ea typeface="MS PGothic" pitchFamily="34" charset="-128"/>
                <a:cs typeface="+mn-cs"/>
              </a:defRPr>
            </a:lvl1pPr>
            <a:lvl2pPr marL="742950" indent="-285750" algn="l" rtl="0" eaLnBrk="1" fontAlgn="base" hangingPunct="1">
              <a:lnSpc>
                <a:spcPct val="120000"/>
              </a:lnSpc>
              <a:spcBef>
                <a:spcPct val="25000"/>
              </a:spcBef>
              <a:spcAft>
                <a:spcPct val="0"/>
              </a:spcAft>
              <a:buClr>
                <a:schemeClr val="hlink"/>
              </a:buClr>
              <a:buSzPct val="85000"/>
              <a:buFont typeface="Times"/>
              <a:buChar char="•"/>
              <a:defRPr sz="2000">
                <a:solidFill>
                  <a:schemeClr val="tx1"/>
                </a:solidFill>
                <a:latin typeface="+mn-lt"/>
                <a:ea typeface="MS PGothic" pitchFamily="34" charset="-128"/>
              </a:defRPr>
            </a:lvl2pPr>
            <a:lvl3pPr marL="1143000" indent="-228600" algn="l" rtl="0" eaLnBrk="1" fontAlgn="base" hangingPunct="1">
              <a:spcBef>
                <a:spcPct val="25000"/>
              </a:spcBef>
              <a:spcAft>
                <a:spcPct val="0"/>
              </a:spcAft>
              <a:buClr>
                <a:schemeClr val="tx2"/>
              </a:buClr>
              <a:buSzPct val="85000"/>
              <a:buFont typeface="Times"/>
              <a:buChar char="•"/>
              <a:defRPr sz="2400">
                <a:solidFill>
                  <a:schemeClr val="tx1"/>
                </a:solidFill>
                <a:latin typeface="+mn-lt"/>
                <a:ea typeface="MS PGothic" pitchFamily="34" charset="-128"/>
              </a:defRPr>
            </a:lvl3pPr>
            <a:lvl4pPr marL="1600200" indent="-228600" algn="l" rtl="0" eaLnBrk="1" fontAlgn="base" hangingPunct="1">
              <a:spcBef>
                <a:spcPct val="25000"/>
              </a:spcBef>
              <a:spcAft>
                <a:spcPct val="0"/>
              </a:spcAft>
              <a:buClr>
                <a:schemeClr val="accent1"/>
              </a:buClr>
              <a:buSzPct val="85000"/>
              <a:buFont typeface="Times"/>
              <a:buChar char="•"/>
              <a:defRPr sz="2000">
                <a:solidFill>
                  <a:schemeClr val="tx1"/>
                </a:solidFill>
                <a:latin typeface="+mn-lt"/>
                <a:ea typeface="MS PGothic" pitchFamily="34" charset="-128"/>
              </a:defRPr>
            </a:lvl4pPr>
            <a:lvl5pPr marL="2057400" indent="-228600" algn="l" rtl="0" eaLnBrk="1" fontAlgn="base" hangingPunct="1">
              <a:spcBef>
                <a:spcPct val="25000"/>
              </a:spcBef>
              <a:spcAft>
                <a:spcPct val="0"/>
              </a:spcAft>
              <a:buChar char="»"/>
              <a:defRPr sz="1600">
                <a:solidFill>
                  <a:schemeClr val="bg2"/>
                </a:solidFill>
                <a:latin typeface="+mn-lt"/>
                <a:ea typeface="MS PGothic" pitchFamily="34" charset="-128"/>
              </a:defRPr>
            </a:lvl5pPr>
            <a:lvl6pPr marL="2514600" indent="-228600" algn="l" rtl="0" eaLnBrk="1" fontAlgn="base" hangingPunct="1">
              <a:spcBef>
                <a:spcPct val="25000"/>
              </a:spcBef>
              <a:spcAft>
                <a:spcPct val="0"/>
              </a:spcAft>
              <a:defRPr sz="1600">
                <a:solidFill>
                  <a:schemeClr val="bg2"/>
                </a:solidFill>
                <a:latin typeface="+mn-lt"/>
                <a:ea typeface="+mn-ea"/>
              </a:defRPr>
            </a:lvl6pPr>
            <a:lvl7pPr marL="2971800" indent="-228600" algn="l" rtl="0" eaLnBrk="1" fontAlgn="base" hangingPunct="1">
              <a:spcBef>
                <a:spcPct val="25000"/>
              </a:spcBef>
              <a:spcAft>
                <a:spcPct val="0"/>
              </a:spcAft>
              <a:defRPr sz="1600">
                <a:solidFill>
                  <a:schemeClr val="bg2"/>
                </a:solidFill>
                <a:latin typeface="+mn-lt"/>
                <a:ea typeface="+mn-ea"/>
              </a:defRPr>
            </a:lvl7pPr>
            <a:lvl8pPr marL="3429000" indent="-228600" algn="l" rtl="0" eaLnBrk="1" fontAlgn="base" hangingPunct="1">
              <a:spcBef>
                <a:spcPct val="25000"/>
              </a:spcBef>
              <a:spcAft>
                <a:spcPct val="0"/>
              </a:spcAft>
              <a:defRPr sz="1600">
                <a:solidFill>
                  <a:schemeClr val="bg2"/>
                </a:solidFill>
                <a:latin typeface="+mn-lt"/>
                <a:ea typeface="+mn-ea"/>
              </a:defRPr>
            </a:lvl8pPr>
            <a:lvl9pPr marL="3886200" indent="-228600" algn="l" rtl="0" eaLnBrk="1" fontAlgn="base" hangingPunct="1">
              <a:spcBef>
                <a:spcPct val="25000"/>
              </a:spcBef>
              <a:spcAft>
                <a:spcPct val="0"/>
              </a:spcAft>
              <a:defRPr sz="1600">
                <a:solidFill>
                  <a:schemeClr val="bg2"/>
                </a:solidFill>
                <a:latin typeface="+mn-lt"/>
                <a:ea typeface="+mn-ea"/>
              </a:defRPr>
            </a:lvl9pPr>
          </a:lstStyle>
          <a:p>
            <a:r>
              <a:rPr lang="en-US" sz="2800" dirty="0"/>
              <a:t>PC9 GR4 Cells, EGFR Del 19/T790M</a:t>
            </a:r>
          </a:p>
          <a:p>
            <a:pPr lvl="1">
              <a:buFont typeface="Lucida Grande"/>
              <a:buChar char="-"/>
            </a:pPr>
            <a:r>
              <a:rPr lang="en-US" sz="2200" dirty="0" smtClean="0"/>
              <a:t>Growth </a:t>
            </a:r>
            <a:r>
              <a:rPr lang="en-US" sz="2200" dirty="0"/>
              <a:t>of cells with vehicle</a:t>
            </a:r>
          </a:p>
          <a:p>
            <a:pPr lvl="1">
              <a:buFont typeface="Lucida Grande"/>
              <a:buChar char="-"/>
            </a:pPr>
            <a:r>
              <a:rPr lang="en-US" sz="2200" dirty="0" smtClean="0"/>
              <a:t>Dramatic </a:t>
            </a:r>
            <a:r>
              <a:rPr lang="en-US" sz="2200" dirty="0"/>
              <a:t>effect with WZ4002 in </a:t>
            </a:r>
            <a:r>
              <a:rPr lang="en-US" sz="2200" dirty="0" err="1"/>
              <a:t>xenograft</a:t>
            </a:r>
            <a:r>
              <a:rPr lang="en-US" sz="2200" dirty="0"/>
              <a:t> studies</a:t>
            </a:r>
          </a:p>
        </p:txBody>
      </p:sp>
    </p:spTree>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6770" y="274638"/>
            <a:ext cx="8531375" cy="1143000"/>
          </a:xfrm>
        </p:spPr>
        <p:txBody>
          <a:bodyPr/>
          <a:lstStyle/>
          <a:p>
            <a:pPr algn="ctr"/>
            <a:r>
              <a:rPr lang="en-US" sz="3600" b="1" dirty="0" smtClean="0">
                <a:solidFill>
                  <a:schemeClr val="accent6">
                    <a:lumMod val="50000"/>
                  </a:schemeClr>
                </a:solidFill>
              </a:rPr>
              <a:t>Current Status of Irreversible </a:t>
            </a:r>
            <a:r>
              <a:rPr lang="en-US" sz="3600" b="1" dirty="0" err="1" smtClean="0">
                <a:solidFill>
                  <a:schemeClr val="accent6">
                    <a:lumMod val="50000"/>
                  </a:schemeClr>
                </a:solidFill>
              </a:rPr>
              <a:t>Pyrimidine</a:t>
            </a:r>
            <a:r>
              <a:rPr lang="en-US" sz="3600" b="1" dirty="0" smtClean="0">
                <a:solidFill>
                  <a:schemeClr val="accent6">
                    <a:lumMod val="50000"/>
                  </a:schemeClr>
                </a:solidFill>
              </a:rPr>
              <a:t> EGFR Inhibitors</a:t>
            </a:r>
            <a:endParaRPr lang="en-US" sz="3600" b="1" dirty="0">
              <a:solidFill>
                <a:schemeClr val="accent6">
                  <a:lumMod val="50000"/>
                </a:schemeClr>
              </a:solidFill>
            </a:endParaRPr>
          </a:p>
        </p:txBody>
      </p:sp>
      <p:sp>
        <p:nvSpPr>
          <p:cNvPr id="3" name="Content Placeholder 2"/>
          <p:cNvSpPr>
            <a:spLocks noGrp="1"/>
          </p:cNvSpPr>
          <p:nvPr>
            <p:ph idx="1"/>
          </p:nvPr>
        </p:nvSpPr>
        <p:spPr>
          <a:xfrm>
            <a:off x="685801" y="1745007"/>
            <a:ext cx="7848600" cy="4525963"/>
          </a:xfrm>
        </p:spPr>
        <p:txBody>
          <a:bodyPr/>
          <a:lstStyle/>
          <a:p>
            <a:r>
              <a:rPr lang="en-US" sz="2800" dirty="0" smtClean="0">
                <a:latin typeface="+mj-lt"/>
              </a:rPr>
              <a:t>Phase I clinical trial of CO-1686 started in March of 2012</a:t>
            </a:r>
          </a:p>
          <a:p>
            <a:endParaRPr lang="en-US" sz="2800" dirty="0" smtClean="0">
              <a:latin typeface="+mj-lt"/>
            </a:endParaRPr>
          </a:p>
          <a:p>
            <a:r>
              <a:rPr lang="en-US" sz="2800" dirty="0" smtClean="0">
                <a:latin typeface="+mj-lt"/>
              </a:rPr>
              <a:t>Identify mechanisms of resistance to this class of EGFR inhibitors</a:t>
            </a:r>
          </a:p>
          <a:p>
            <a:pPr lvl="1">
              <a:buNone/>
            </a:pPr>
            <a:endParaRPr lang="en-US" dirty="0" smtClean="0">
              <a:solidFill>
                <a:schemeClr val="bg1"/>
              </a:solidFill>
              <a:latin typeface="Comic Sans MS" pitchFamily="66" charset="0"/>
            </a:endParaRPr>
          </a:p>
        </p:txBody>
      </p:sp>
    </p:spTree>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9682" name="Title 1"/>
          <p:cNvSpPr>
            <a:spLocks noGrp="1"/>
          </p:cNvSpPr>
          <p:nvPr>
            <p:ph type="title"/>
          </p:nvPr>
        </p:nvSpPr>
        <p:spPr>
          <a:xfrm>
            <a:off x="457200" y="274638"/>
            <a:ext cx="8229600" cy="944562"/>
          </a:xfrm>
        </p:spPr>
        <p:txBody>
          <a:bodyPr/>
          <a:lstStyle/>
          <a:p>
            <a:pPr algn="ctr"/>
            <a:r>
              <a:rPr lang="en-US" sz="3600" b="1" dirty="0" smtClean="0">
                <a:solidFill>
                  <a:schemeClr val="accent6">
                    <a:lumMod val="50000"/>
                  </a:schemeClr>
                </a:solidFill>
              </a:rPr>
              <a:t>Strategies to Overcome </a:t>
            </a:r>
            <a:r>
              <a:rPr lang="en-US" sz="3600" b="1" dirty="0" smtClean="0"/>
              <a:t>Acquired Resistance to EGFR-TKIs </a:t>
            </a:r>
            <a:endParaRPr lang="en-US" sz="3600" b="1" dirty="0" smtClean="0">
              <a:solidFill>
                <a:schemeClr val="accent6">
                  <a:lumMod val="50000"/>
                </a:schemeClr>
              </a:solidFill>
            </a:endParaRPr>
          </a:p>
        </p:txBody>
      </p:sp>
      <p:sp>
        <p:nvSpPr>
          <p:cNvPr id="199683" name="Content Placeholder 2"/>
          <p:cNvSpPr>
            <a:spLocks noGrp="1"/>
          </p:cNvSpPr>
          <p:nvPr>
            <p:ph idx="1"/>
          </p:nvPr>
        </p:nvSpPr>
        <p:spPr>
          <a:xfrm>
            <a:off x="609600" y="1295400"/>
            <a:ext cx="7848600" cy="4876800"/>
          </a:xfrm>
        </p:spPr>
        <p:txBody>
          <a:bodyPr/>
          <a:lstStyle/>
          <a:p>
            <a:r>
              <a:rPr lang="en-US" sz="2800" dirty="0" smtClean="0">
                <a:latin typeface="+mj-lt"/>
              </a:rPr>
              <a:t>More potent against EGFR T790M vs. WT EGFR</a:t>
            </a:r>
          </a:p>
          <a:p>
            <a:r>
              <a:rPr lang="en-US" sz="2800" dirty="0" smtClean="0">
                <a:latin typeface="+mj-lt"/>
              </a:rPr>
              <a:t>Combinations of EGFR targeted therapies and agents directed against bypass mechanisms</a:t>
            </a:r>
          </a:p>
          <a:p>
            <a:pPr lvl="1">
              <a:buNone/>
            </a:pPr>
            <a:endParaRPr lang="en-US" dirty="0" smtClean="0">
              <a:latin typeface="+mj-lt"/>
            </a:endParaRPr>
          </a:p>
        </p:txBody>
      </p:sp>
    </p:spTree>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Oval 2"/>
          <p:cNvSpPr>
            <a:spLocks noChangeArrowheads="1"/>
          </p:cNvSpPr>
          <p:nvPr/>
        </p:nvSpPr>
        <p:spPr bwMode="auto">
          <a:xfrm>
            <a:off x="1806575" y="1201738"/>
            <a:ext cx="5453063" cy="5184775"/>
          </a:xfrm>
          <a:prstGeom prst="ellipse">
            <a:avLst/>
          </a:prstGeom>
          <a:solidFill>
            <a:srgbClr val="3366FF">
              <a:alpha val="49019"/>
            </a:srgbClr>
          </a:solidFill>
          <a:ln w="15875">
            <a:solidFill>
              <a:schemeClr val="tx1"/>
            </a:solidFill>
            <a:round/>
            <a:headEnd/>
            <a:tailEnd/>
          </a:ln>
        </p:spPr>
        <p:txBody>
          <a:bodyPr wrap="none" anchor="ctr"/>
          <a:lstStyle/>
          <a:p>
            <a:endParaRPr lang="en-US" dirty="0">
              <a:solidFill>
                <a:srgbClr val="000000"/>
              </a:solidFill>
            </a:endParaRPr>
          </a:p>
        </p:txBody>
      </p:sp>
      <p:sp>
        <p:nvSpPr>
          <p:cNvPr id="112643" name="Text Box 3"/>
          <p:cNvSpPr txBox="1">
            <a:spLocks noChangeArrowheads="1"/>
          </p:cNvSpPr>
          <p:nvPr/>
        </p:nvSpPr>
        <p:spPr bwMode="auto">
          <a:xfrm>
            <a:off x="309563" y="298450"/>
            <a:ext cx="8682037" cy="519113"/>
          </a:xfrm>
          <a:prstGeom prst="rect">
            <a:avLst/>
          </a:prstGeom>
          <a:noFill/>
          <a:ln w="9525">
            <a:noFill/>
            <a:miter lim="800000"/>
            <a:headEnd/>
            <a:tailEnd/>
          </a:ln>
        </p:spPr>
        <p:txBody>
          <a:bodyPr>
            <a:spAutoFit/>
          </a:bodyPr>
          <a:lstStyle/>
          <a:p>
            <a:pPr algn="ctr">
              <a:spcBef>
                <a:spcPct val="50000"/>
              </a:spcBef>
            </a:pPr>
            <a:r>
              <a:rPr lang="en-US" sz="2800" b="1" dirty="0">
                <a:solidFill>
                  <a:schemeClr val="accent6">
                    <a:lumMod val="50000"/>
                  </a:schemeClr>
                </a:solidFill>
                <a:latin typeface="+mj-lt"/>
              </a:rPr>
              <a:t>Resistance Mechanisms in EGFR mutant NSCLC</a:t>
            </a:r>
          </a:p>
        </p:txBody>
      </p:sp>
      <p:grpSp>
        <p:nvGrpSpPr>
          <p:cNvPr id="2" name="Group 4"/>
          <p:cNvGrpSpPr>
            <a:grpSpLocks/>
          </p:cNvGrpSpPr>
          <p:nvPr/>
        </p:nvGrpSpPr>
        <p:grpSpPr bwMode="auto">
          <a:xfrm>
            <a:off x="2971800" y="990600"/>
            <a:ext cx="5751513" cy="3944938"/>
            <a:chOff x="2088" y="854"/>
            <a:chExt cx="3623" cy="2485"/>
          </a:xfrm>
        </p:grpSpPr>
        <p:sp>
          <p:nvSpPr>
            <p:cNvPr id="112653" name="Oval 5"/>
            <p:cNvSpPr>
              <a:spLocks noChangeArrowheads="1"/>
            </p:cNvSpPr>
            <p:nvPr/>
          </p:nvSpPr>
          <p:spPr bwMode="auto">
            <a:xfrm>
              <a:off x="2088" y="1382"/>
              <a:ext cx="2064" cy="1957"/>
            </a:xfrm>
            <a:prstGeom prst="ellipse">
              <a:avLst/>
            </a:prstGeom>
            <a:solidFill>
              <a:srgbClr val="FF6600">
                <a:alpha val="47058"/>
              </a:srgbClr>
            </a:solidFill>
            <a:ln w="15875">
              <a:solidFill>
                <a:schemeClr val="tx1"/>
              </a:solidFill>
              <a:round/>
              <a:headEnd/>
              <a:tailEnd/>
            </a:ln>
          </p:spPr>
          <p:txBody>
            <a:bodyPr wrap="none" anchor="ctr"/>
            <a:lstStyle/>
            <a:p>
              <a:endParaRPr lang="en-US" dirty="0">
                <a:solidFill>
                  <a:srgbClr val="000000"/>
                </a:solidFill>
                <a:latin typeface="Comic Sans MS" pitchFamily="66" charset="0"/>
              </a:endParaRPr>
            </a:p>
          </p:txBody>
        </p:sp>
        <p:sp>
          <p:nvSpPr>
            <p:cNvPr id="112654" name="Text Box 6"/>
            <p:cNvSpPr txBox="1">
              <a:spLocks noChangeArrowheads="1"/>
            </p:cNvSpPr>
            <p:nvPr/>
          </p:nvSpPr>
          <p:spPr bwMode="auto">
            <a:xfrm>
              <a:off x="4114" y="854"/>
              <a:ext cx="1597" cy="339"/>
            </a:xfrm>
            <a:prstGeom prst="rect">
              <a:avLst/>
            </a:prstGeom>
            <a:noFill/>
            <a:ln w="19050">
              <a:solidFill>
                <a:schemeClr val="tx1"/>
              </a:solidFill>
              <a:miter lim="800000"/>
              <a:headEnd/>
              <a:tailEnd/>
            </a:ln>
          </p:spPr>
          <p:txBody>
            <a:bodyPr>
              <a:spAutoFit/>
            </a:bodyPr>
            <a:lstStyle/>
            <a:p>
              <a:pPr>
                <a:spcBef>
                  <a:spcPct val="50000"/>
                </a:spcBef>
              </a:pPr>
              <a:r>
                <a:rPr lang="en-US" sz="2800" b="1" dirty="0">
                  <a:solidFill>
                    <a:srgbClr val="C00000"/>
                  </a:solidFill>
                  <a:latin typeface="Comic Sans MS" pitchFamily="66" charset="0"/>
                </a:rPr>
                <a:t>EGFR T790M</a:t>
              </a:r>
            </a:p>
          </p:txBody>
        </p:sp>
        <p:sp>
          <p:nvSpPr>
            <p:cNvPr id="112655" name="Line 7"/>
            <p:cNvSpPr>
              <a:spLocks noChangeShapeType="1"/>
            </p:cNvSpPr>
            <p:nvPr/>
          </p:nvSpPr>
          <p:spPr bwMode="auto">
            <a:xfrm flipV="1">
              <a:off x="3624" y="1142"/>
              <a:ext cx="1152" cy="795"/>
            </a:xfrm>
            <a:prstGeom prst="line">
              <a:avLst/>
            </a:prstGeom>
            <a:noFill/>
            <a:ln w="57150">
              <a:solidFill>
                <a:schemeClr val="tx1"/>
              </a:solidFill>
              <a:round/>
              <a:headEnd type="triangle" w="med" len="med"/>
              <a:tailEnd/>
            </a:ln>
          </p:spPr>
          <p:txBody>
            <a:bodyPr/>
            <a:lstStyle/>
            <a:p>
              <a:endParaRPr lang="en-US" dirty="0">
                <a:solidFill>
                  <a:srgbClr val="000000"/>
                </a:solidFill>
                <a:latin typeface="Comic Sans MS" pitchFamily="66" charset="0"/>
              </a:endParaRPr>
            </a:p>
          </p:txBody>
        </p:sp>
      </p:grpSp>
      <p:grpSp>
        <p:nvGrpSpPr>
          <p:cNvPr id="3" name="Group 8"/>
          <p:cNvGrpSpPr>
            <a:grpSpLocks/>
          </p:cNvGrpSpPr>
          <p:nvPr/>
        </p:nvGrpSpPr>
        <p:grpSpPr bwMode="auto">
          <a:xfrm>
            <a:off x="0" y="2590799"/>
            <a:ext cx="3429000" cy="2387600"/>
            <a:chOff x="122" y="1761"/>
            <a:chExt cx="2160" cy="1504"/>
          </a:xfrm>
        </p:grpSpPr>
        <p:sp>
          <p:nvSpPr>
            <p:cNvPr id="112650" name="Oval 9"/>
            <p:cNvSpPr>
              <a:spLocks noChangeArrowheads="1"/>
            </p:cNvSpPr>
            <p:nvPr/>
          </p:nvSpPr>
          <p:spPr bwMode="auto">
            <a:xfrm>
              <a:off x="1274" y="1761"/>
              <a:ext cx="1008" cy="1044"/>
            </a:xfrm>
            <a:prstGeom prst="ellipse">
              <a:avLst/>
            </a:prstGeom>
            <a:solidFill>
              <a:srgbClr val="FF0000">
                <a:alpha val="50195"/>
              </a:srgbClr>
            </a:solidFill>
            <a:ln w="15875">
              <a:solidFill>
                <a:schemeClr val="tx1"/>
              </a:solidFill>
              <a:round/>
              <a:headEnd/>
              <a:tailEnd/>
            </a:ln>
          </p:spPr>
          <p:txBody>
            <a:bodyPr wrap="none" anchor="ctr"/>
            <a:lstStyle/>
            <a:p>
              <a:endParaRPr lang="en-US" dirty="0">
                <a:solidFill>
                  <a:srgbClr val="000000"/>
                </a:solidFill>
                <a:latin typeface="Comic Sans MS" pitchFamily="66" charset="0"/>
              </a:endParaRPr>
            </a:p>
          </p:txBody>
        </p:sp>
        <p:sp>
          <p:nvSpPr>
            <p:cNvPr id="112651" name="Text Box 10"/>
            <p:cNvSpPr txBox="1">
              <a:spLocks noChangeArrowheads="1"/>
            </p:cNvSpPr>
            <p:nvPr/>
          </p:nvSpPr>
          <p:spPr bwMode="auto">
            <a:xfrm>
              <a:off x="122" y="2625"/>
              <a:ext cx="1717" cy="640"/>
            </a:xfrm>
            <a:prstGeom prst="rect">
              <a:avLst/>
            </a:prstGeom>
            <a:noFill/>
            <a:ln w="19050">
              <a:solidFill>
                <a:schemeClr val="tx1"/>
              </a:solidFill>
              <a:miter lim="800000"/>
              <a:headEnd/>
              <a:tailEnd/>
            </a:ln>
          </p:spPr>
          <p:txBody>
            <a:bodyPr wrap="square">
              <a:spAutoFit/>
            </a:bodyPr>
            <a:lstStyle/>
            <a:p>
              <a:pPr algn="ctr">
                <a:spcBef>
                  <a:spcPct val="50000"/>
                </a:spcBef>
              </a:pPr>
              <a:r>
                <a:rPr lang="en-US" sz="2400" b="1" dirty="0">
                  <a:solidFill>
                    <a:srgbClr val="C00000"/>
                  </a:solidFill>
                  <a:latin typeface="Comic Sans MS" pitchFamily="66" charset="0"/>
                </a:rPr>
                <a:t>MET</a:t>
              </a:r>
            </a:p>
            <a:p>
              <a:pPr algn="ctr">
                <a:spcBef>
                  <a:spcPct val="50000"/>
                </a:spcBef>
              </a:pPr>
              <a:r>
                <a:rPr lang="en-US" sz="2400" b="1" dirty="0">
                  <a:solidFill>
                    <a:srgbClr val="C00000"/>
                  </a:solidFill>
                  <a:latin typeface="Comic Sans MS" pitchFamily="66" charset="0"/>
                </a:rPr>
                <a:t>Amplification</a:t>
              </a:r>
            </a:p>
          </p:txBody>
        </p:sp>
        <p:sp>
          <p:nvSpPr>
            <p:cNvPr id="112652" name="Line 11"/>
            <p:cNvSpPr>
              <a:spLocks noChangeShapeType="1"/>
            </p:cNvSpPr>
            <p:nvPr/>
          </p:nvSpPr>
          <p:spPr bwMode="auto">
            <a:xfrm flipV="1">
              <a:off x="1226" y="2481"/>
              <a:ext cx="436" cy="314"/>
            </a:xfrm>
            <a:prstGeom prst="line">
              <a:avLst/>
            </a:prstGeom>
            <a:noFill/>
            <a:ln w="57150">
              <a:solidFill>
                <a:schemeClr val="tx1"/>
              </a:solidFill>
              <a:round/>
              <a:headEnd/>
              <a:tailEnd type="triangle" w="med" len="med"/>
            </a:ln>
          </p:spPr>
          <p:txBody>
            <a:bodyPr/>
            <a:lstStyle/>
            <a:p>
              <a:endParaRPr lang="en-US" dirty="0">
                <a:solidFill>
                  <a:srgbClr val="000000"/>
                </a:solidFill>
                <a:latin typeface="Comic Sans MS" pitchFamily="66" charset="0"/>
              </a:endParaRPr>
            </a:p>
          </p:txBody>
        </p:sp>
      </p:grpSp>
      <p:grpSp>
        <p:nvGrpSpPr>
          <p:cNvPr id="4" name="Group 12"/>
          <p:cNvGrpSpPr>
            <a:grpSpLocks/>
          </p:cNvGrpSpPr>
          <p:nvPr/>
        </p:nvGrpSpPr>
        <p:grpSpPr bwMode="auto">
          <a:xfrm>
            <a:off x="0" y="914400"/>
            <a:ext cx="3352800" cy="2133600"/>
            <a:chOff x="122" y="878"/>
            <a:chExt cx="2112" cy="1344"/>
          </a:xfrm>
        </p:grpSpPr>
        <p:sp>
          <p:nvSpPr>
            <p:cNvPr id="112647" name="Oval 13"/>
            <p:cNvSpPr>
              <a:spLocks noChangeArrowheads="1"/>
            </p:cNvSpPr>
            <p:nvPr/>
          </p:nvSpPr>
          <p:spPr bwMode="auto">
            <a:xfrm>
              <a:off x="1658" y="1598"/>
              <a:ext cx="576" cy="624"/>
            </a:xfrm>
            <a:prstGeom prst="ellipse">
              <a:avLst/>
            </a:prstGeom>
            <a:solidFill>
              <a:srgbClr val="339966">
                <a:alpha val="49019"/>
              </a:srgbClr>
            </a:solidFill>
            <a:ln w="15875">
              <a:solidFill>
                <a:schemeClr val="tx1"/>
              </a:solidFill>
              <a:round/>
              <a:headEnd/>
              <a:tailEnd/>
            </a:ln>
          </p:spPr>
          <p:txBody>
            <a:bodyPr wrap="none" anchor="ctr"/>
            <a:lstStyle/>
            <a:p>
              <a:endParaRPr lang="en-US" dirty="0">
                <a:solidFill>
                  <a:srgbClr val="000000"/>
                </a:solidFill>
                <a:latin typeface="Comic Sans MS" pitchFamily="66" charset="0"/>
              </a:endParaRPr>
            </a:p>
          </p:txBody>
        </p:sp>
        <p:sp>
          <p:nvSpPr>
            <p:cNvPr id="112648" name="Text Box 14"/>
            <p:cNvSpPr txBox="1">
              <a:spLocks noChangeArrowheads="1"/>
            </p:cNvSpPr>
            <p:nvPr/>
          </p:nvSpPr>
          <p:spPr bwMode="auto">
            <a:xfrm>
              <a:off x="122" y="878"/>
              <a:ext cx="1258" cy="640"/>
            </a:xfrm>
            <a:prstGeom prst="rect">
              <a:avLst/>
            </a:prstGeom>
            <a:noFill/>
            <a:ln w="19050">
              <a:solidFill>
                <a:schemeClr val="tx1"/>
              </a:solidFill>
              <a:miter lim="800000"/>
              <a:headEnd/>
              <a:tailEnd/>
            </a:ln>
          </p:spPr>
          <p:txBody>
            <a:bodyPr>
              <a:spAutoFit/>
            </a:bodyPr>
            <a:lstStyle/>
            <a:p>
              <a:pPr algn="ctr">
                <a:spcBef>
                  <a:spcPct val="50000"/>
                </a:spcBef>
              </a:pPr>
              <a:r>
                <a:rPr lang="en-US" sz="2400" b="1" dirty="0">
                  <a:solidFill>
                    <a:srgbClr val="000000"/>
                  </a:solidFill>
                  <a:latin typeface="Comic Sans MS" pitchFamily="66" charset="0"/>
                </a:rPr>
                <a:t>HGF </a:t>
              </a:r>
            </a:p>
            <a:p>
              <a:pPr algn="ctr">
                <a:spcBef>
                  <a:spcPct val="50000"/>
                </a:spcBef>
              </a:pPr>
              <a:r>
                <a:rPr lang="en-US" sz="2400" b="1" dirty="0">
                  <a:solidFill>
                    <a:srgbClr val="000000"/>
                  </a:solidFill>
                  <a:latin typeface="Comic Sans MS" pitchFamily="66" charset="0"/>
                </a:rPr>
                <a:t>Production</a:t>
              </a:r>
            </a:p>
          </p:txBody>
        </p:sp>
        <p:sp>
          <p:nvSpPr>
            <p:cNvPr id="112649" name="Line 15"/>
            <p:cNvSpPr>
              <a:spLocks noChangeShapeType="1"/>
            </p:cNvSpPr>
            <p:nvPr/>
          </p:nvSpPr>
          <p:spPr bwMode="auto">
            <a:xfrm>
              <a:off x="1477" y="1265"/>
              <a:ext cx="266" cy="97"/>
            </a:xfrm>
            <a:prstGeom prst="line">
              <a:avLst/>
            </a:prstGeom>
            <a:noFill/>
            <a:ln w="57150">
              <a:solidFill>
                <a:schemeClr val="tx1"/>
              </a:solidFill>
              <a:round/>
              <a:headEnd/>
              <a:tailEnd type="triangle" w="med" len="med"/>
            </a:ln>
          </p:spPr>
          <p:txBody>
            <a:bodyPr/>
            <a:lstStyle/>
            <a:p>
              <a:endParaRPr lang="en-US" dirty="0">
                <a:solidFill>
                  <a:srgbClr val="000000"/>
                </a:solidFill>
                <a:latin typeface="Comic Sans MS" pitchFamily="66" charset="0"/>
              </a:endParaRPr>
            </a:p>
          </p:txBody>
        </p:sp>
      </p:grpSp>
      <p:grpSp>
        <p:nvGrpSpPr>
          <p:cNvPr id="5" name="Group 25"/>
          <p:cNvGrpSpPr/>
          <p:nvPr/>
        </p:nvGrpSpPr>
        <p:grpSpPr>
          <a:xfrm>
            <a:off x="3276600" y="5029200"/>
            <a:ext cx="2995590" cy="1291320"/>
            <a:chOff x="3957520" y="5464465"/>
            <a:chExt cx="2995590" cy="1291320"/>
          </a:xfrm>
        </p:grpSpPr>
        <p:sp>
          <p:nvSpPr>
            <p:cNvPr id="17" name="Oval 16"/>
            <p:cNvSpPr/>
            <p:nvPr/>
          </p:nvSpPr>
          <p:spPr>
            <a:xfrm>
              <a:off x="3957520" y="5464465"/>
              <a:ext cx="921720" cy="883315"/>
            </a:xfrm>
            <a:prstGeom prst="ellipse">
              <a:avLst/>
            </a:prstGeom>
            <a:solidFill>
              <a:srgbClr val="00B0F0">
                <a:alpha val="45000"/>
              </a:srgbClr>
            </a:solid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18" name="TextBox 17"/>
            <p:cNvSpPr txBox="1"/>
            <p:nvPr/>
          </p:nvSpPr>
          <p:spPr>
            <a:xfrm>
              <a:off x="5800960" y="6232565"/>
              <a:ext cx="1152150" cy="523220"/>
            </a:xfrm>
            <a:prstGeom prst="rect">
              <a:avLst/>
            </a:prstGeom>
            <a:noFill/>
            <a:ln w="9525">
              <a:solidFill>
                <a:schemeClr val="tx1"/>
              </a:solidFill>
            </a:ln>
          </p:spPr>
          <p:txBody>
            <a:bodyPr wrap="square" rtlCol="0">
              <a:spAutoFit/>
            </a:bodyPr>
            <a:lstStyle/>
            <a:p>
              <a:pPr algn="ctr"/>
              <a:r>
                <a:rPr lang="en-US" sz="2800" b="1" dirty="0">
                  <a:ln>
                    <a:solidFill>
                      <a:srgbClr val="FFFFFF"/>
                    </a:solidFill>
                  </a:ln>
                  <a:solidFill>
                    <a:srgbClr val="000000"/>
                  </a:solidFill>
                  <a:latin typeface="Comic Sans MS" pitchFamily="66" charset="0"/>
                </a:rPr>
                <a:t>SCLC</a:t>
              </a:r>
            </a:p>
          </p:txBody>
        </p:sp>
        <p:cxnSp>
          <p:nvCxnSpPr>
            <p:cNvPr id="21" name="Straight Arrow Connector 20"/>
            <p:cNvCxnSpPr/>
            <p:nvPr/>
          </p:nvCxnSpPr>
          <p:spPr>
            <a:xfrm flipH="1" flipV="1">
              <a:off x="4956050" y="6155755"/>
              <a:ext cx="691290" cy="384050"/>
            </a:xfrm>
            <a:prstGeom prst="straightConnector1">
              <a:avLst/>
            </a:prstGeom>
            <a:ln w="57150">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grpSp>
      <p:grpSp>
        <p:nvGrpSpPr>
          <p:cNvPr id="6" name="Group 26"/>
          <p:cNvGrpSpPr/>
          <p:nvPr/>
        </p:nvGrpSpPr>
        <p:grpSpPr>
          <a:xfrm>
            <a:off x="5867400" y="4648200"/>
            <a:ext cx="3082160" cy="881675"/>
            <a:chOff x="5791200" y="5029200"/>
            <a:chExt cx="3082160" cy="881675"/>
          </a:xfrm>
        </p:grpSpPr>
        <p:sp>
          <p:nvSpPr>
            <p:cNvPr id="16" name="Oval 15"/>
            <p:cNvSpPr/>
            <p:nvPr/>
          </p:nvSpPr>
          <p:spPr>
            <a:xfrm>
              <a:off x="5791200" y="5029200"/>
              <a:ext cx="639465" cy="560215"/>
            </a:xfrm>
            <a:prstGeom prst="ellipse">
              <a:avLst/>
            </a:prstGeom>
            <a:solidFill>
              <a:srgbClr val="FFC000">
                <a:alpha val="45000"/>
              </a:srgbClr>
            </a:solid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19" name="TextBox 18"/>
            <p:cNvSpPr txBox="1"/>
            <p:nvPr/>
          </p:nvSpPr>
          <p:spPr>
            <a:xfrm>
              <a:off x="7298755" y="5387655"/>
              <a:ext cx="1574605" cy="523220"/>
            </a:xfrm>
            <a:prstGeom prst="rect">
              <a:avLst/>
            </a:prstGeom>
            <a:noFill/>
            <a:ln w="9525">
              <a:solidFill>
                <a:schemeClr val="tx1"/>
              </a:solidFill>
            </a:ln>
          </p:spPr>
          <p:txBody>
            <a:bodyPr wrap="square" rtlCol="0">
              <a:spAutoFit/>
            </a:bodyPr>
            <a:lstStyle/>
            <a:p>
              <a:pPr algn="ctr"/>
              <a:r>
                <a:rPr lang="en-US" sz="2800" b="1" dirty="0">
                  <a:ln>
                    <a:solidFill>
                      <a:srgbClr val="FFFFFF"/>
                    </a:solidFill>
                  </a:ln>
                  <a:solidFill>
                    <a:srgbClr val="000000"/>
                  </a:solidFill>
                  <a:latin typeface="Comic Sans MS" pitchFamily="66" charset="0"/>
                </a:rPr>
                <a:t>PIK3CA</a:t>
              </a:r>
            </a:p>
          </p:txBody>
        </p:sp>
        <p:cxnSp>
          <p:nvCxnSpPr>
            <p:cNvPr id="25" name="Straight Connector 24"/>
            <p:cNvCxnSpPr/>
            <p:nvPr/>
          </p:nvCxnSpPr>
          <p:spPr>
            <a:xfrm flipH="1" flipV="1">
              <a:off x="6607465" y="5541275"/>
              <a:ext cx="537670" cy="38405"/>
            </a:xfrm>
            <a:prstGeom prst="line">
              <a:avLst/>
            </a:prstGeom>
            <a:ln w="57150">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grpSp>
      <p:sp>
        <p:nvSpPr>
          <p:cNvPr id="26" name="TextBox 25"/>
          <p:cNvSpPr txBox="1"/>
          <p:nvPr/>
        </p:nvSpPr>
        <p:spPr>
          <a:xfrm>
            <a:off x="7391401" y="2286000"/>
            <a:ext cx="1600200" cy="523220"/>
          </a:xfrm>
          <a:prstGeom prst="rect">
            <a:avLst/>
          </a:prstGeom>
          <a:noFill/>
          <a:ln w="9525">
            <a:solidFill>
              <a:schemeClr val="tx1"/>
            </a:solidFill>
          </a:ln>
        </p:spPr>
        <p:txBody>
          <a:bodyPr wrap="square" rtlCol="0">
            <a:spAutoFit/>
          </a:bodyPr>
          <a:lstStyle/>
          <a:p>
            <a:pPr algn="ctr"/>
            <a:r>
              <a:rPr lang="en-US" sz="2800" b="1" dirty="0" smtClean="0">
                <a:ln>
                  <a:solidFill>
                    <a:srgbClr val="FFFFFF"/>
                  </a:solidFill>
                </a:ln>
                <a:solidFill>
                  <a:srgbClr val="000000"/>
                </a:solidFill>
                <a:latin typeface="Comic Sans MS" pitchFamily="66" charset="0"/>
              </a:rPr>
              <a:t>BRAF</a:t>
            </a:r>
            <a:endParaRPr lang="en-US" sz="2800" b="1" dirty="0">
              <a:ln>
                <a:solidFill>
                  <a:srgbClr val="FFFFFF"/>
                </a:solidFill>
              </a:ln>
              <a:solidFill>
                <a:srgbClr val="000000"/>
              </a:solidFill>
              <a:latin typeface="Comic Sans MS" pitchFamily="66" charset="0"/>
            </a:endParaRPr>
          </a:p>
        </p:txBody>
      </p:sp>
      <p:sp>
        <p:nvSpPr>
          <p:cNvPr id="27" name="Oval 26"/>
          <p:cNvSpPr/>
          <p:nvPr/>
        </p:nvSpPr>
        <p:spPr>
          <a:xfrm>
            <a:off x="6172200" y="2514600"/>
            <a:ext cx="685800" cy="609599"/>
          </a:xfrm>
          <a:prstGeom prst="ellipse">
            <a:avLst/>
          </a:prstGeom>
          <a:solidFill>
            <a:srgbClr val="FFC000">
              <a:alpha val="45000"/>
            </a:srgbClr>
          </a:solid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00B050"/>
              </a:solidFill>
            </a:endParaRPr>
          </a:p>
        </p:txBody>
      </p:sp>
      <p:sp>
        <p:nvSpPr>
          <p:cNvPr id="28" name="Oval 27"/>
          <p:cNvSpPr/>
          <p:nvPr/>
        </p:nvSpPr>
        <p:spPr>
          <a:xfrm>
            <a:off x="6324600" y="3657600"/>
            <a:ext cx="921720" cy="883315"/>
          </a:xfrm>
          <a:prstGeom prst="ellipse">
            <a:avLst/>
          </a:prstGeom>
          <a:solidFill>
            <a:srgbClr val="FFC000">
              <a:alpha val="45000"/>
            </a:srgbClr>
          </a:solid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grpSp>
        <p:nvGrpSpPr>
          <p:cNvPr id="7" name="Group 25"/>
          <p:cNvGrpSpPr/>
          <p:nvPr/>
        </p:nvGrpSpPr>
        <p:grpSpPr>
          <a:xfrm>
            <a:off x="4572000" y="5029200"/>
            <a:ext cx="2995590" cy="1291320"/>
            <a:chOff x="3957520" y="5464465"/>
            <a:chExt cx="2995590" cy="1291320"/>
          </a:xfrm>
        </p:grpSpPr>
        <p:sp>
          <p:nvSpPr>
            <p:cNvPr id="30" name="Oval 29"/>
            <p:cNvSpPr/>
            <p:nvPr/>
          </p:nvSpPr>
          <p:spPr>
            <a:xfrm>
              <a:off x="3957520" y="5464465"/>
              <a:ext cx="921720" cy="883315"/>
            </a:xfrm>
            <a:prstGeom prst="ellipse">
              <a:avLst/>
            </a:prstGeom>
            <a:solidFill>
              <a:srgbClr val="00B0F0">
                <a:alpha val="45000"/>
              </a:srgbClr>
            </a:solid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31" name="TextBox 30"/>
            <p:cNvSpPr txBox="1"/>
            <p:nvPr/>
          </p:nvSpPr>
          <p:spPr>
            <a:xfrm>
              <a:off x="5800960" y="6232565"/>
              <a:ext cx="1152150" cy="523220"/>
            </a:xfrm>
            <a:prstGeom prst="rect">
              <a:avLst/>
            </a:prstGeom>
            <a:noFill/>
            <a:ln w="9525">
              <a:solidFill>
                <a:schemeClr val="tx1"/>
              </a:solidFill>
            </a:ln>
          </p:spPr>
          <p:txBody>
            <a:bodyPr wrap="square" rtlCol="0">
              <a:spAutoFit/>
            </a:bodyPr>
            <a:lstStyle/>
            <a:p>
              <a:pPr algn="ctr"/>
              <a:r>
                <a:rPr lang="en-US" sz="2800" b="1" dirty="0" smtClean="0">
                  <a:ln>
                    <a:solidFill>
                      <a:srgbClr val="FFFFFF"/>
                    </a:solidFill>
                  </a:ln>
                  <a:solidFill>
                    <a:srgbClr val="000000"/>
                  </a:solidFill>
                  <a:latin typeface="Comic Sans MS" pitchFamily="66" charset="0"/>
                </a:rPr>
                <a:t>EMT</a:t>
              </a:r>
              <a:endParaRPr lang="en-US" sz="2800" b="1" dirty="0">
                <a:ln>
                  <a:solidFill>
                    <a:srgbClr val="FFFFFF"/>
                  </a:solidFill>
                </a:ln>
                <a:solidFill>
                  <a:srgbClr val="000000"/>
                </a:solidFill>
                <a:latin typeface="Comic Sans MS" pitchFamily="66" charset="0"/>
              </a:endParaRPr>
            </a:p>
          </p:txBody>
        </p:sp>
        <p:cxnSp>
          <p:nvCxnSpPr>
            <p:cNvPr id="32" name="Straight Arrow Connector 31"/>
            <p:cNvCxnSpPr/>
            <p:nvPr/>
          </p:nvCxnSpPr>
          <p:spPr>
            <a:xfrm flipH="1" flipV="1">
              <a:off x="4956050" y="6155755"/>
              <a:ext cx="691290" cy="384050"/>
            </a:xfrm>
            <a:prstGeom prst="straightConnector1">
              <a:avLst/>
            </a:prstGeom>
            <a:ln w="57150">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grpSp>
      <p:sp>
        <p:nvSpPr>
          <p:cNvPr id="34" name="TextBox 33"/>
          <p:cNvSpPr txBox="1"/>
          <p:nvPr/>
        </p:nvSpPr>
        <p:spPr>
          <a:xfrm>
            <a:off x="7315201" y="3505200"/>
            <a:ext cx="1676400" cy="954107"/>
          </a:xfrm>
          <a:prstGeom prst="rect">
            <a:avLst/>
          </a:prstGeom>
          <a:noFill/>
          <a:ln w="9525">
            <a:solidFill>
              <a:schemeClr val="tx1"/>
            </a:solidFill>
          </a:ln>
        </p:spPr>
        <p:txBody>
          <a:bodyPr wrap="square" rtlCol="0">
            <a:spAutoFit/>
          </a:bodyPr>
          <a:lstStyle/>
          <a:p>
            <a:pPr algn="ctr"/>
            <a:r>
              <a:rPr lang="en-US" sz="2800" b="1" dirty="0" smtClean="0">
                <a:ln>
                  <a:solidFill>
                    <a:srgbClr val="FFFFFF"/>
                  </a:solidFill>
                </a:ln>
                <a:solidFill>
                  <a:srgbClr val="000000"/>
                </a:solidFill>
                <a:latin typeface="Comic Sans MS" pitchFamily="66" charset="0"/>
              </a:rPr>
              <a:t>HER2 </a:t>
            </a:r>
          </a:p>
          <a:p>
            <a:pPr algn="ctr"/>
            <a:r>
              <a:rPr lang="en-US" sz="2800" b="1" dirty="0" smtClean="0">
                <a:ln>
                  <a:solidFill>
                    <a:srgbClr val="FFFFFF"/>
                  </a:solidFill>
                </a:ln>
                <a:solidFill>
                  <a:srgbClr val="000000"/>
                </a:solidFill>
                <a:latin typeface="Comic Sans MS" pitchFamily="66" charset="0"/>
              </a:rPr>
              <a:t>Amp</a:t>
            </a:r>
            <a:endParaRPr lang="en-US" sz="2800" b="1" dirty="0">
              <a:ln>
                <a:solidFill>
                  <a:srgbClr val="FFFFFF"/>
                </a:solidFill>
              </a:ln>
              <a:solidFill>
                <a:srgbClr val="000000"/>
              </a:solidFill>
              <a:latin typeface="Comic Sans MS" pitchFamily="66" charset="0"/>
            </a:endParaRPr>
          </a:p>
        </p:txBody>
      </p:sp>
      <p:cxnSp>
        <p:nvCxnSpPr>
          <p:cNvPr id="36" name="Straight Connector 35"/>
          <p:cNvCxnSpPr/>
          <p:nvPr/>
        </p:nvCxnSpPr>
        <p:spPr>
          <a:xfrm flipH="1" flipV="1">
            <a:off x="7239000" y="4114800"/>
            <a:ext cx="537670" cy="38405"/>
          </a:xfrm>
          <a:prstGeom prst="line">
            <a:avLst/>
          </a:prstGeom>
          <a:ln w="57150">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37" name="Straight Connector 36"/>
          <p:cNvCxnSpPr/>
          <p:nvPr/>
        </p:nvCxnSpPr>
        <p:spPr>
          <a:xfrm flipH="1" flipV="1">
            <a:off x="6934200" y="2819400"/>
            <a:ext cx="537670" cy="38405"/>
          </a:xfrm>
          <a:prstGeom prst="line">
            <a:avLst/>
          </a:prstGeom>
          <a:ln w="57150">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38" name="TextBox 37"/>
          <p:cNvSpPr txBox="1"/>
          <p:nvPr/>
        </p:nvSpPr>
        <p:spPr>
          <a:xfrm>
            <a:off x="228600" y="5196007"/>
            <a:ext cx="2119065" cy="830997"/>
          </a:xfrm>
          <a:prstGeom prst="rect">
            <a:avLst/>
          </a:prstGeom>
          <a:noFill/>
        </p:spPr>
        <p:txBody>
          <a:bodyPr wrap="none" rtlCol="0">
            <a:spAutoFit/>
          </a:bodyPr>
          <a:lstStyle/>
          <a:p>
            <a:r>
              <a:rPr lang="en-US" sz="1200" dirty="0" smtClean="0"/>
              <a:t>Sequist Trans Med 2011</a:t>
            </a:r>
          </a:p>
          <a:p>
            <a:r>
              <a:rPr lang="en-US" sz="1200" dirty="0" err="1" smtClean="0"/>
              <a:t>Takezawa</a:t>
            </a:r>
            <a:r>
              <a:rPr lang="en-US" sz="1200" dirty="0" smtClean="0"/>
              <a:t> Cancer </a:t>
            </a:r>
            <a:r>
              <a:rPr lang="en-US" sz="1200" dirty="0" err="1" smtClean="0"/>
              <a:t>Dis</a:t>
            </a:r>
            <a:r>
              <a:rPr lang="en-US" sz="1200" dirty="0" smtClean="0"/>
              <a:t> 2012</a:t>
            </a:r>
          </a:p>
          <a:p>
            <a:r>
              <a:rPr lang="en-US" sz="1200" dirty="0" err="1" smtClean="0"/>
              <a:t>Ohashi</a:t>
            </a:r>
            <a:r>
              <a:rPr lang="en-US" sz="1200" dirty="0" smtClean="0"/>
              <a:t> PNAS 2012</a:t>
            </a:r>
          </a:p>
          <a:p>
            <a:r>
              <a:rPr lang="en-US" sz="1200" dirty="0" err="1" smtClean="0"/>
              <a:t>Arcila</a:t>
            </a:r>
            <a:r>
              <a:rPr lang="en-US" sz="1200" dirty="0" smtClean="0"/>
              <a:t> </a:t>
            </a:r>
            <a:r>
              <a:rPr lang="en-US" sz="1200" dirty="0" err="1" smtClean="0"/>
              <a:t>Clin</a:t>
            </a:r>
            <a:r>
              <a:rPr lang="en-US" sz="1200" dirty="0" smtClean="0"/>
              <a:t> Cancer Res 2011</a:t>
            </a:r>
            <a:endParaRPr lang="en-US" dirty="0"/>
          </a:p>
        </p:txBody>
      </p:sp>
    </p:spTree>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5"/>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4"/>
          <p:cNvPicPr>
            <a:picLocks noChangeAspect="1" noChangeArrowheads="1"/>
          </p:cNvPicPr>
          <p:nvPr/>
        </p:nvPicPr>
        <p:blipFill>
          <a:blip r:embed="rId3" cstate="print"/>
          <a:srcRect/>
          <a:stretch>
            <a:fillRect/>
          </a:stretch>
        </p:blipFill>
        <p:spPr bwMode="auto">
          <a:xfrm>
            <a:off x="152400" y="1371600"/>
            <a:ext cx="1666875" cy="1981200"/>
          </a:xfrm>
          <a:prstGeom prst="rect">
            <a:avLst/>
          </a:prstGeom>
          <a:noFill/>
          <a:ln w="9525">
            <a:noFill/>
            <a:miter lim="800000"/>
            <a:headEnd/>
            <a:tailEnd/>
          </a:ln>
        </p:spPr>
      </p:pic>
      <p:pic>
        <p:nvPicPr>
          <p:cNvPr id="3075" name="Picture 6"/>
          <p:cNvPicPr>
            <a:picLocks noChangeAspect="1" noChangeArrowheads="1"/>
          </p:cNvPicPr>
          <p:nvPr/>
        </p:nvPicPr>
        <p:blipFill>
          <a:blip r:embed="rId4" cstate="print"/>
          <a:srcRect/>
          <a:stretch>
            <a:fillRect/>
          </a:stretch>
        </p:blipFill>
        <p:spPr bwMode="auto">
          <a:xfrm>
            <a:off x="1905000" y="1371600"/>
            <a:ext cx="1646238" cy="1981200"/>
          </a:xfrm>
          <a:prstGeom prst="rect">
            <a:avLst/>
          </a:prstGeom>
          <a:noFill/>
          <a:ln w="9525">
            <a:noFill/>
            <a:miter lim="800000"/>
            <a:headEnd/>
            <a:tailEnd/>
          </a:ln>
        </p:spPr>
      </p:pic>
      <p:pic>
        <p:nvPicPr>
          <p:cNvPr id="3076" name="Picture 9"/>
          <p:cNvPicPr>
            <a:picLocks noChangeAspect="1" noChangeArrowheads="1"/>
          </p:cNvPicPr>
          <p:nvPr/>
        </p:nvPicPr>
        <p:blipFill>
          <a:blip r:embed="rId5" cstate="print"/>
          <a:srcRect/>
          <a:stretch>
            <a:fillRect/>
          </a:stretch>
        </p:blipFill>
        <p:spPr bwMode="auto">
          <a:xfrm>
            <a:off x="3657600" y="1371600"/>
            <a:ext cx="1663700" cy="1981200"/>
          </a:xfrm>
          <a:prstGeom prst="rect">
            <a:avLst/>
          </a:prstGeom>
          <a:noFill/>
          <a:ln w="9525">
            <a:noFill/>
            <a:miter lim="800000"/>
            <a:headEnd/>
            <a:tailEnd/>
          </a:ln>
        </p:spPr>
      </p:pic>
      <p:pic>
        <p:nvPicPr>
          <p:cNvPr id="3077" name="Picture 14"/>
          <p:cNvPicPr>
            <a:picLocks noChangeAspect="1" noChangeArrowheads="1"/>
          </p:cNvPicPr>
          <p:nvPr/>
        </p:nvPicPr>
        <p:blipFill>
          <a:blip r:embed="rId6" cstate="print"/>
          <a:srcRect/>
          <a:stretch>
            <a:fillRect/>
          </a:stretch>
        </p:blipFill>
        <p:spPr bwMode="auto">
          <a:xfrm>
            <a:off x="5410200" y="1371600"/>
            <a:ext cx="1611313" cy="1981200"/>
          </a:xfrm>
          <a:prstGeom prst="rect">
            <a:avLst/>
          </a:prstGeom>
          <a:noFill/>
          <a:ln w="9525">
            <a:noFill/>
            <a:miter lim="800000"/>
            <a:headEnd/>
            <a:tailEnd/>
          </a:ln>
        </p:spPr>
      </p:pic>
      <p:pic>
        <p:nvPicPr>
          <p:cNvPr id="3078" name="Picture 16"/>
          <p:cNvPicPr>
            <a:picLocks noChangeAspect="1" noChangeArrowheads="1"/>
          </p:cNvPicPr>
          <p:nvPr/>
        </p:nvPicPr>
        <p:blipFill>
          <a:blip r:embed="rId7" cstate="print"/>
          <a:srcRect/>
          <a:stretch>
            <a:fillRect/>
          </a:stretch>
        </p:blipFill>
        <p:spPr bwMode="auto">
          <a:xfrm>
            <a:off x="7086600" y="1371600"/>
            <a:ext cx="1752600" cy="1981200"/>
          </a:xfrm>
          <a:prstGeom prst="rect">
            <a:avLst/>
          </a:prstGeom>
          <a:noFill/>
          <a:ln w="9525">
            <a:noFill/>
            <a:miter lim="800000"/>
            <a:headEnd/>
            <a:tailEnd/>
          </a:ln>
        </p:spPr>
      </p:pic>
      <p:grpSp>
        <p:nvGrpSpPr>
          <p:cNvPr id="2" name="Group 20"/>
          <p:cNvGrpSpPr>
            <a:grpSpLocks/>
          </p:cNvGrpSpPr>
          <p:nvPr/>
        </p:nvGrpSpPr>
        <p:grpSpPr bwMode="auto">
          <a:xfrm>
            <a:off x="2362200" y="3581400"/>
            <a:ext cx="6477000" cy="781050"/>
            <a:chOff x="1905000" y="3867090"/>
            <a:chExt cx="6934200" cy="781110"/>
          </a:xfrm>
        </p:grpSpPr>
        <p:sp>
          <p:nvSpPr>
            <p:cNvPr id="10" name="Right Arrow 9"/>
            <p:cNvSpPr/>
            <p:nvPr/>
          </p:nvSpPr>
          <p:spPr>
            <a:xfrm>
              <a:off x="1905000" y="4229068"/>
              <a:ext cx="6934200" cy="419132"/>
            </a:xfrm>
            <a:prstGeom prst="rightArrow">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3090" name="TextBox 11"/>
            <p:cNvSpPr txBox="1">
              <a:spLocks noChangeArrowheads="1"/>
            </p:cNvSpPr>
            <p:nvPr/>
          </p:nvSpPr>
          <p:spPr bwMode="auto">
            <a:xfrm>
              <a:off x="4572000" y="3867090"/>
              <a:ext cx="1524000" cy="400110"/>
            </a:xfrm>
            <a:prstGeom prst="rect">
              <a:avLst/>
            </a:prstGeom>
            <a:noFill/>
            <a:ln w="9525">
              <a:noFill/>
              <a:miter lim="800000"/>
              <a:headEnd/>
              <a:tailEnd/>
            </a:ln>
          </p:spPr>
          <p:txBody>
            <a:bodyPr>
              <a:spAutoFit/>
            </a:bodyPr>
            <a:lstStyle/>
            <a:p>
              <a:pPr algn="ctr"/>
              <a:r>
                <a:rPr lang="en-US" sz="2000">
                  <a:latin typeface="Comic Sans MS" pitchFamily="66" charset="0"/>
                </a:rPr>
                <a:t>Erlotinib</a:t>
              </a:r>
            </a:p>
          </p:txBody>
        </p:sp>
      </p:grpSp>
      <p:grpSp>
        <p:nvGrpSpPr>
          <p:cNvPr id="3" name="Group 21"/>
          <p:cNvGrpSpPr>
            <a:grpSpLocks/>
          </p:cNvGrpSpPr>
          <p:nvPr/>
        </p:nvGrpSpPr>
        <p:grpSpPr bwMode="auto">
          <a:xfrm>
            <a:off x="4876800" y="4781550"/>
            <a:ext cx="3962400" cy="781050"/>
            <a:chOff x="4876800" y="4781490"/>
            <a:chExt cx="3962400" cy="781110"/>
          </a:xfrm>
        </p:grpSpPr>
        <p:sp>
          <p:nvSpPr>
            <p:cNvPr id="11" name="Right Arrow 10"/>
            <p:cNvSpPr/>
            <p:nvPr/>
          </p:nvSpPr>
          <p:spPr>
            <a:xfrm>
              <a:off x="4876800" y="5143468"/>
              <a:ext cx="3962400" cy="419132"/>
            </a:xfrm>
            <a:prstGeom prst="rightArrow">
              <a:avLst/>
            </a:prstGeom>
            <a:solidFill>
              <a:srgbClr val="008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3088" name="TextBox 12"/>
            <p:cNvSpPr txBox="1">
              <a:spLocks noChangeArrowheads="1"/>
            </p:cNvSpPr>
            <p:nvPr/>
          </p:nvSpPr>
          <p:spPr bwMode="auto">
            <a:xfrm>
              <a:off x="5715000" y="4781490"/>
              <a:ext cx="2209800" cy="400110"/>
            </a:xfrm>
            <a:prstGeom prst="rect">
              <a:avLst/>
            </a:prstGeom>
            <a:noFill/>
            <a:ln w="9525">
              <a:noFill/>
              <a:miter lim="800000"/>
              <a:headEnd/>
              <a:tailEnd/>
            </a:ln>
          </p:spPr>
          <p:txBody>
            <a:bodyPr>
              <a:spAutoFit/>
            </a:bodyPr>
            <a:lstStyle/>
            <a:p>
              <a:pPr algn="ctr"/>
              <a:r>
                <a:rPr lang="en-US" sz="2000" dirty="0">
                  <a:latin typeface="Comic Sans MS" pitchFamily="66" charset="0"/>
                </a:rPr>
                <a:t>Chemotherapy</a:t>
              </a:r>
            </a:p>
          </p:txBody>
        </p:sp>
      </p:grpSp>
      <p:sp>
        <p:nvSpPr>
          <p:cNvPr id="3081" name="TextBox 13"/>
          <p:cNvSpPr txBox="1">
            <a:spLocks noChangeArrowheads="1"/>
          </p:cNvSpPr>
          <p:nvPr/>
        </p:nvSpPr>
        <p:spPr bwMode="auto">
          <a:xfrm>
            <a:off x="228600" y="3448050"/>
            <a:ext cx="1524000" cy="400050"/>
          </a:xfrm>
          <a:prstGeom prst="rect">
            <a:avLst/>
          </a:prstGeom>
          <a:noFill/>
          <a:ln w="9525">
            <a:noFill/>
            <a:miter lim="800000"/>
            <a:headEnd/>
            <a:tailEnd/>
          </a:ln>
        </p:spPr>
        <p:txBody>
          <a:bodyPr>
            <a:spAutoFit/>
          </a:bodyPr>
          <a:lstStyle/>
          <a:p>
            <a:pPr algn="ctr"/>
            <a:r>
              <a:rPr lang="en-US" sz="2000" dirty="0">
                <a:latin typeface="Comic Sans MS" pitchFamily="66" charset="0"/>
              </a:rPr>
              <a:t>Baseline</a:t>
            </a:r>
          </a:p>
        </p:txBody>
      </p:sp>
      <p:grpSp>
        <p:nvGrpSpPr>
          <p:cNvPr id="4" name="Group 18"/>
          <p:cNvGrpSpPr>
            <a:grpSpLocks/>
          </p:cNvGrpSpPr>
          <p:nvPr/>
        </p:nvGrpSpPr>
        <p:grpSpPr bwMode="auto">
          <a:xfrm>
            <a:off x="7543800" y="990600"/>
            <a:ext cx="1219200" cy="1619250"/>
            <a:chOff x="7543800" y="1047690"/>
            <a:chExt cx="1219200" cy="1619310"/>
          </a:xfrm>
        </p:grpSpPr>
        <p:cxnSp>
          <p:nvCxnSpPr>
            <p:cNvPr id="16" name="Straight Connector 15"/>
            <p:cNvCxnSpPr/>
            <p:nvPr/>
          </p:nvCxnSpPr>
          <p:spPr>
            <a:xfrm>
              <a:off x="8077200" y="1523958"/>
              <a:ext cx="0" cy="1143042"/>
            </a:xfrm>
            <a:prstGeom prst="line">
              <a:avLst/>
            </a:prstGeom>
            <a:ln w="38100">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3086" name="TextBox 17"/>
            <p:cNvSpPr txBox="1">
              <a:spLocks noChangeArrowheads="1"/>
            </p:cNvSpPr>
            <p:nvPr/>
          </p:nvSpPr>
          <p:spPr bwMode="auto">
            <a:xfrm>
              <a:off x="7543800" y="1047690"/>
              <a:ext cx="1219200" cy="369346"/>
            </a:xfrm>
            <a:prstGeom prst="rect">
              <a:avLst/>
            </a:prstGeom>
            <a:noFill/>
            <a:ln w="38100">
              <a:solidFill>
                <a:srgbClr val="0070C0"/>
              </a:solidFill>
              <a:miter lim="800000"/>
              <a:headEnd/>
              <a:tailEnd/>
            </a:ln>
          </p:spPr>
          <p:txBody>
            <a:bodyPr wrap="square">
              <a:spAutoFit/>
            </a:bodyPr>
            <a:lstStyle/>
            <a:p>
              <a:pPr algn="ctr"/>
              <a:r>
                <a:rPr lang="en-US" dirty="0">
                  <a:latin typeface="+mj-lt"/>
                </a:rPr>
                <a:t>Biopsy</a:t>
              </a:r>
            </a:p>
          </p:txBody>
        </p:sp>
      </p:grpSp>
      <p:sp>
        <p:nvSpPr>
          <p:cNvPr id="3083" name="TextBox 19"/>
          <p:cNvSpPr txBox="1">
            <a:spLocks noChangeArrowheads="1"/>
          </p:cNvSpPr>
          <p:nvPr/>
        </p:nvSpPr>
        <p:spPr bwMode="auto">
          <a:xfrm>
            <a:off x="228600" y="152400"/>
            <a:ext cx="8534400" cy="954087"/>
          </a:xfrm>
          <a:prstGeom prst="rect">
            <a:avLst/>
          </a:prstGeom>
          <a:noFill/>
          <a:ln w="9525">
            <a:noFill/>
            <a:miter lim="800000"/>
            <a:headEnd/>
            <a:tailEnd/>
          </a:ln>
        </p:spPr>
        <p:txBody>
          <a:bodyPr>
            <a:spAutoFit/>
          </a:bodyPr>
          <a:lstStyle/>
          <a:p>
            <a:pPr algn="ctr"/>
            <a:r>
              <a:rPr lang="en-US" sz="2800" b="1" dirty="0" smtClean="0">
                <a:solidFill>
                  <a:schemeClr val="accent6">
                    <a:lumMod val="50000"/>
                  </a:schemeClr>
                </a:solidFill>
                <a:latin typeface="+mj-lt"/>
              </a:rPr>
              <a:t>Generation of patient derived cell lines to study drug resistance mechanisms</a:t>
            </a:r>
            <a:endParaRPr lang="en-US" sz="2800" b="1" dirty="0">
              <a:solidFill>
                <a:schemeClr val="accent6">
                  <a:lumMod val="50000"/>
                </a:schemeClr>
              </a:solidFill>
              <a:latin typeface="+mj-lt"/>
            </a:endParaRPr>
          </a:p>
        </p:txBody>
      </p:sp>
      <p:sp>
        <p:nvSpPr>
          <p:cNvPr id="3084" name="TextBox 22"/>
          <p:cNvSpPr txBox="1">
            <a:spLocks noChangeArrowheads="1"/>
          </p:cNvSpPr>
          <p:nvPr/>
        </p:nvSpPr>
        <p:spPr bwMode="auto">
          <a:xfrm>
            <a:off x="0" y="3733800"/>
            <a:ext cx="2057400" cy="307975"/>
          </a:xfrm>
          <a:prstGeom prst="rect">
            <a:avLst/>
          </a:prstGeom>
          <a:noFill/>
          <a:ln w="9525">
            <a:noFill/>
            <a:miter lim="800000"/>
            <a:headEnd/>
            <a:tailEnd/>
          </a:ln>
        </p:spPr>
        <p:txBody>
          <a:bodyPr>
            <a:spAutoFit/>
          </a:bodyPr>
          <a:lstStyle/>
          <a:p>
            <a:pPr algn="ctr"/>
            <a:r>
              <a:rPr lang="en-US" sz="1400" dirty="0">
                <a:latin typeface="Comic Sans MS" pitchFamily="66" charset="0"/>
              </a:rPr>
              <a:t>EGFR </a:t>
            </a:r>
            <a:r>
              <a:rPr lang="en-US" sz="1400" dirty="0" err="1">
                <a:latin typeface="Comic Sans MS" pitchFamily="66" charset="0"/>
              </a:rPr>
              <a:t>Exon</a:t>
            </a:r>
            <a:r>
              <a:rPr lang="en-US" sz="1400" dirty="0">
                <a:latin typeface="Comic Sans MS" pitchFamily="66" charset="0"/>
              </a:rPr>
              <a:t> 19 del</a:t>
            </a:r>
          </a:p>
        </p:txBody>
      </p:sp>
      <p:sp>
        <p:nvSpPr>
          <p:cNvPr id="20" name="TextBox 19"/>
          <p:cNvSpPr txBox="1"/>
          <p:nvPr/>
        </p:nvSpPr>
        <p:spPr>
          <a:xfrm>
            <a:off x="2514600" y="5867400"/>
            <a:ext cx="3581400" cy="338554"/>
          </a:xfrm>
          <a:prstGeom prst="rect">
            <a:avLst/>
          </a:prstGeom>
          <a:noFill/>
        </p:spPr>
        <p:txBody>
          <a:bodyPr wrap="square" rtlCol="0">
            <a:spAutoFit/>
          </a:bodyPr>
          <a:lstStyle/>
          <a:p>
            <a:r>
              <a:rPr lang="en-US" sz="1600" dirty="0" smtClean="0">
                <a:latin typeface="+mj-lt"/>
              </a:rPr>
              <a:t>Resistant tumor: EGFR </a:t>
            </a:r>
            <a:r>
              <a:rPr lang="en-US" sz="1600" dirty="0" err="1" smtClean="0">
                <a:latin typeface="+mj-lt"/>
              </a:rPr>
              <a:t>Exon</a:t>
            </a:r>
            <a:r>
              <a:rPr lang="en-US" sz="1600" dirty="0" smtClean="0">
                <a:latin typeface="+mj-lt"/>
              </a:rPr>
              <a:t> 19 del</a:t>
            </a:r>
            <a:endParaRPr lang="en-US" sz="1600" dirty="0">
              <a:latin typeface="+mj-lt"/>
            </a:endParaRPr>
          </a:p>
        </p:txBody>
      </p:sp>
      <p:grpSp>
        <p:nvGrpSpPr>
          <p:cNvPr id="5" name="Group 21"/>
          <p:cNvGrpSpPr/>
          <p:nvPr/>
        </p:nvGrpSpPr>
        <p:grpSpPr>
          <a:xfrm>
            <a:off x="152400" y="4038600"/>
            <a:ext cx="5791200" cy="2133600"/>
            <a:chOff x="228600" y="4648200"/>
            <a:chExt cx="5791200" cy="2133600"/>
          </a:xfrm>
        </p:grpSpPr>
        <p:pic>
          <p:nvPicPr>
            <p:cNvPr id="19" name="Picture 2"/>
            <p:cNvPicPr>
              <a:picLocks noChangeAspect="1" noChangeArrowheads="1"/>
            </p:cNvPicPr>
            <p:nvPr/>
          </p:nvPicPr>
          <p:blipFill>
            <a:blip r:embed="rId8" cstate="print"/>
            <a:srcRect l="25283" r="19094" b="2778"/>
            <a:stretch>
              <a:fillRect/>
            </a:stretch>
          </p:blipFill>
          <p:spPr bwMode="auto">
            <a:xfrm>
              <a:off x="228600" y="4648200"/>
              <a:ext cx="2011680" cy="2133600"/>
            </a:xfrm>
            <a:prstGeom prst="rect">
              <a:avLst/>
            </a:prstGeom>
            <a:noFill/>
            <a:ln w="9525">
              <a:noFill/>
              <a:miter lim="800000"/>
              <a:headEnd/>
              <a:tailEnd/>
            </a:ln>
            <a:effectLst/>
          </p:spPr>
        </p:pic>
        <p:sp>
          <p:nvSpPr>
            <p:cNvPr id="21" name="TextBox 20"/>
            <p:cNvSpPr txBox="1"/>
            <p:nvPr/>
          </p:nvSpPr>
          <p:spPr>
            <a:xfrm>
              <a:off x="2895600" y="6172200"/>
              <a:ext cx="3124200" cy="307777"/>
            </a:xfrm>
            <a:prstGeom prst="rect">
              <a:avLst/>
            </a:prstGeom>
            <a:noFill/>
          </p:spPr>
          <p:txBody>
            <a:bodyPr wrap="square" rtlCol="0">
              <a:spAutoFit/>
            </a:bodyPr>
            <a:lstStyle/>
            <a:p>
              <a:r>
                <a:rPr lang="en-US" sz="1400" dirty="0" smtClean="0">
                  <a:latin typeface="+mj-lt"/>
                </a:rPr>
                <a:t>Red : MET; Green: CEP 7</a:t>
              </a:r>
              <a:endParaRPr lang="en-US" sz="1400" dirty="0">
                <a:latin typeface="+mj-lt"/>
              </a:endParaRPr>
            </a:p>
          </p:txBody>
        </p:sp>
      </p:grpSp>
      <p:sp>
        <p:nvSpPr>
          <p:cNvPr id="23" name="TextBox 22"/>
          <p:cNvSpPr txBox="1"/>
          <p:nvPr/>
        </p:nvSpPr>
        <p:spPr>
          <a:xfrm>
            <a:off x="7467600" y="5867400"/>
            <a:ext cx="1676400" cy="307777"/>
          </a:xfrm>
          <a:prstGeom prst="rect">
            <a:avLst/>
          </a:prstGeom>
          <a:noFill/>
        </p:spPr>
        <p:txBody>
          <a:bodyPr wrap="square" rtlCol="0">
            <a:spAutoFit/>
          </a:bodyPr>
          <a:lstStyle/>
          <a:p>
            <a:r>
              <a:rPr lang="en-US" sz="1400" dirty="0" smtClean="0">
                <a:latin typeface="+mj-lt"/>
              </a:rPr>
              <a:t>Atsuko </a:t>
            </a:r>
            <a:r>
              <a:rPr lang="en-US" sz="1400" dirty="0" err="1" smtClean="0">
                <a:latin typeface="+mj-lt"/>
              </a:rPr>
              <a:t>Ogino</a:t>
            </a:r>
            <a:endParaRPr lang="en-US" sz="1400" dirty="0">
              <a:latin typeface="+mj-lt"/>
            </a:endParaRPr>
          </a:p>
        </p:txBody>
      </p:sp>
    </p:spTree>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07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07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077"/>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078"/>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4"/>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20"/>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1"/>
          <p:cNvGrpSpPr/>
          <p:nvPr/>
        </p:nvGrpSpPr>
        <p:grpSpPr>
          <a:xfrm>
            <a:off x="4343400" y="3581400"/>
            <a:ext cx="4648200" cy="2776954"/>
            <a:chOff x="4419600" y="3810000"/>
            <a:chExt cx="4648200" cy="2776954"/>
          </a:xfrm>
        </p:grpSpPr>
        <p:pic>
          <p:nvPicPr>
            <p:cNvPr id="15" name="Picture 14"/>
            <p:cNvPicPr>
              <a:picLocks noChangeAspect="1" noChangeArrowheads="1"/>
            </p:cNvPicPr>
            <p:nvPr/>
          </p:nvPicPr>
          <p:blipFill>
            <a:blip r:embed="rId3" cstate="print"/>
            <a:srcRect/>
            <a:stretch>
              <a:fillRect/>
            </a:stretch>
          </p:blipFill>
          <p:spPr bwMode="auto">
            <a:xfrm>
              <a:off x="4419600" y="3810000"/>
              <a:ext cx="4648200" cy="2580312"/>
            </a:xfrm>
            <a:prstGeom prst="rect">
              <a:avLst/>
            </a:prstGeom>
            <a:noFill/>
            <a:ln w="9525">
              <a:noFill/>
              <a:miter lim="800000"/>
              <a:headEnd/>
              <a:tailEnd/>
            </a:ln>
            <a:effectLst/>
          </p:spPr>
        </p:pic>
        <p:sp>
          <p:nvSpPr>
            <p:cNvPr id="16" name="TextBox 15"/>
            <p:cNvSpPr txBox="1"/>
            <p:nvPr/>
          </p:nvSpPr>
          <p:spPr>
            <a:xfrm>
              <a:off x="5410200" y="6248400"/>
              <a:ext cx="2971800" cy="338554"/>
            </a:xfrm>
            <a:prstGeom prst="rect">
              <a:avLst/>
            </a:prstGeom>
            <a:noFill/>
          </p:spPr>
          <p:txBody>
            <a:bodyPr wrap="square" rtlCol="0">
              <a:spAutoFit/>
            </a:bodyPr>
            <a:lstStyle/>
            <a:p>
              <a:pPr algn="ctr"/>
              <a:r>
                <a:rPr lang="en-US" sz="1600" dirty="0" smtClean="0">
                  <a:latin typeface="+mj-lt"/>
                </a:rPr>
                <a:t>In Vivo</a:t>
              </a:r>
              <a:endParaRPr lang="en-US" sz="1600" dirty="0">
                <a:latin typeface="+mj-lt"/>
              </a:endParaRPr>
            </a:p>
          </p:txBody>
        </p:sp>
      </p:grpSp>
      <p:pic>
        <p:nvPicPr>
          <p:cNvPr id="10" name="Picture 9" descr="JohnsonsGraph1.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5483" y="3733800"/>
            <a:ext cx="4334313" cy="2362200"/>
          </a:xfrm>
          <a:prstGeom prst="rect">
            <a:avLst/>
          </a:prstGeom>
        </p:spPr>
      </p:pic>
      <p:pic>
        <p:nvPicPr>
          <p:cNvPr id="2051" name="Picture 3"/>
          <p:cNvPicPr>
            <a:picLocks noChangeAspect="1" noChangeArrowheads="1"/>
          </p:cNvPicPr>
          <p:nvPr/>
        </p:nvPicPr>
        <p:blipFill>
          <a:blip r:embed="rId5" cstate="print"/>
          <a:srcRect/>
          <a:stretch>
            <a:fillRect/>
          </a:stretch>
        </p:blipFill>
        <p:spPr bwMode="auto">
          <a:xfrm>
            <a:off x="6477000" y="795635"/>
            <a:ext cx="2514600" cy="2514600"/>
          </a:xfrm>
          <a:prstGeom prst="rect">
            <a:avLst/>
          </a:prstGeom>
          <a:noFill/>
          <a:ln w="9525">
            <a:noFill/>
            <a:miter lim="800000"/>
            <a:headEnd/>
            <a:tailEnd/>
          </a:ln>
          <a:effectLst/>
        </p:spPr>
      </p:pic>
      <p:pic>
        <p:nvPicPr>
          <p:cNvPr id="2052" name="Picture 4"/>
          <p:cNvPicPr>
            <a:picLocks noChangeAspect="1" noChangeArrowheads="1"/>
          </p:cNvPicPr>
          <p:nvPr/>
        </p:nvPicPr>
        <p:blipFill>
          <a:blip r:embed="rId6" cstate="print"/>
          <a:srcRect b="5714"/>
          <a:stretch>
            <a:fillRect/>
          </a:stretch>
        </p:blipFill>
        <p:spPr bwMode="auto">
          <a:xfrm>
            <a:off x="3727090" y="799185"/>
            <a:ext cx="2667000" cy="2514600"/>
          </a:xfrm>
          <a:prstGeom prst="rect">
            <a:avLst/>
          </a:prstGeom>
          <a:noFill/>
          <a:ln w="9525">
            <a:noFill/>
            <a:miter lim="800000"/>
            <a:headEnd/>
            <a:tailEnd/>
          </a:ln>
          <a:effectLst/>
        </p:spPr>
      </p:pic>
      <p:pic>
        <p:nvPicPr>
          <p:cNvPr id="5" name="Picture 11" descr="Picture4.jpg"/>
          <p:cNvPicPr>
            <a:picLocks noChangeAspect="1"/>
          </p:cNvPicPr>
          <p:nvPr/>
        </p:nvPicPr>
        <p:blipFill>
          <a:blip r:embed="rId7" cstate="print">
            <a:lum bright="-12000" contrast="12000"/>
            <a:grayscl/>
          </a:blip>
          <a:srcRect/>
          <a:stretch>
            <a:fillRect/>
          </a:stretch>
        </p:blipFill>
        <p:spPr bwMode="auto">
          <a:xfrm>
            <a:off x="304799" y="795636"/>
            <a:ext cx="3350361" cy="2514600"/>
          </a:xfrm>
          <a:prstGeom prst="rect">
            <a:avLst/>
          </a:prstGeom>
          <a:noFill/>
          <a:ln w="9525">
            <a:noFill/>
            <a:miter lim="800000"/>
            <a:headEnd/>
            <a:tailEnd/>
          </a:ln>
        </p:spPr>
      </p:pic>
      <p:sp>
        <p:nvSpPr>
          <p:cNvPr id="6" name="TextBox 5"/>
          <p:cNvSpPr txBox="1"/>
          <p:nvPr/>
        </p:nvSpPr>
        <p:spPr>
          <a:xfrm>
            <a:off x="838200" y="3276600"/>
            <a:ext cx="2438400" cy="400110"/>
          </a:xfrm>
          <a:prstGeom prst="rect">
            <a:avLst/>
          </a:prstGeom>
          <a:noFill/>
        </p:spPr>
        <p:txBody>
          <a:bodyPr wrap="square" rtlCol="0">
            <a:spAutoFit/>
          </a:bodyPr>
          <a:lstStyle/>
          <a:p>
            <a:pPr algn="ctr"/>
            <a:r>
              <a:rPr lang="en-US" sz="2000" dirty="0" smtClean="0">
                <a:latin typeface="Comic Sans MS" pitchFamily="66" charset="0"/>
              </a:rPr>
              <a:t>DFCI 81 Cells</a:t>
            </a:r>
            <a:endParaRPr lang="en-US" sz="2000" dirty="0">
              <a:latin typeface="Comic Sans MS" pitchFamily="66" charset="0"/>
            </a:endParaRPr>
          </a:p>
        </p:txBody>
      </p:sp>
      <p:sp>
        <p:nvSpPr>
          <p:cNvPr id="7" name="TextBox 6"/>
          <p:cNvSpPr txBox="1"/>
          <p:nvPr/>
        </p:nvSpPr>
        <p:spPr>
          <a:xfrm>
            <a:off x="4191000" y="3276600"/>
            <a:ext cx="2032000" cy="400110"/>
          </a:xfrm>
          <a:prstGeom prst="rect">
            <a:avLst/>
          </a:prstGeom>
          <a:noFill/>
        </p:spPr>
        <p:txBody>
          <a:bodyPr wrap="square" rtlCol="0">
            <a:spAutoFit/>
          </a:bodyPr>
          <a:lstStyle/>
          <a:p>
            <a:pPr algn="ctr"/>
            <a:r>
              <a:rPr lang="en-US" sz="2000" dirty="0" smtClean="0">
                <a:latin typeface="Comic Sans MS" pitchFamily="66" charset="0"/>
              </a:rPr>
              <a:t>Metaphase </a:t>
            </a:r>
            <a:endParaRPr lang="en-US" sz="2000" dirty="0">
              <a:latin typeface="Comic Sans MS" pitchFamily="66" charset="0"/>
            </a:endParaRPr>
          </a:p>
        </p:txBody>
      </p:sp>
      <p:sp>
        <p:nvSpPr>
          <p:cNvPr id="8" name="TextBox 7"/>
          <p:cNvSpPr txBox="1"/>
          <p:nvPr/>
        </p:nvSpPr>
        <p:spPr>
          <a:xfrm>
            <a:off x="6578600" y="3276600"/>
            <a:ext cx="2336800" cy="400110"/>
          </a:xfrm>
          <a:prstGeom prst="rect">
            <a:avLst/>
          </a:prstGeom>
          <a:noFill/>
        </p:spPr>
        <p:txBody>
          <a:bodyPr wrap="square" rtlCol="0">
            <a:spAutoFit/>
          </a:bodyPr>
          <a:lstStyle/>
          <a:p>
            <a:pPr algn="ctr"/>
            <a:r>
              <a:rPr lang="en-US" sz="2000" dirty="0" err="1" smtClean="0">
                <a:latin typeface="Comic Sans MS" pitchFamily="66" charset="0"/>
              </a:rPr>
              <a:t>Interphase</a:t>
            </a:r>
            <a:endParaRPr lang="en-US" sz="2000" dirty="0">
              <a:latin typeface="Comic Sans MS" pitchFamily="66" charset="0"/>
            </a:endParaRPr>
          </a:p>
        </p:txBody>
      </p:sp>
      <p:sp>
        <p:nvSpPr>
          <p:cNvPr id="13" name="TextBox 12"/>
          <p:cNvSpPr txBox="1"/>
          <p:nvPr/>
        </p:nvSpPr>
        <p:spPr>
          <a:xfrm>
            <a:off x="533400" y="6019800"/>
            <a:ext cx="2818086" cy="338554"/>
          </a:xfrm>
          <a:prstGeom prst="rect">
            <a:avLst/>
          </a:prstGeom>
          <a:noFill/>
        </p:spPr>
        <p:txBody>
          <a:bodyPr wrap="square" rtlCol="0">
            <a:spAutoFit/>
          </a:bodyPr>
          <a:lstStyle/>
          <a:p>
            <a:pPr algn="ctr"/>
            <a:r>
              <a:rPr lang="en-US" sz="1600" dirty="0" smtClean="0">
                <a:latin typeface="+mj-lt"/>
              </a:rPr>
              <a:t>In Vitro</a:t>
            </a:r>
            <a:endParaRPr lang="en-US" sz="1600" dirty="0">
              <a:latin typeface="+mj-lt"/>
            </a:endParaRPr>
          </a:p>
        </p:txBody>
      </p:sp>
      <p:sp>
        <p:nvSpPr>
          <p:cNvPr id="17" name="TextBox 16"/>
          <p:cNvSpPr txBox="1"/>
          <p:nvPr/>
        </p:nvSpPr>
        <p:spPr>
          <a:xfrm>
            <a:off x="304800" y="152400"/>
            <a:ext cx="8610600" cy="523220"/>
          </a:xfrm>
          <a:prstGeom prst="rect">
            <a:avLst/>
          </a:prstGeom>
          <a:noFill/>
        </p:spPr>
        <p:txBody>
          <a:bodyPr wrap="square" rtlCol="0">
            <a:spAutoFit/>
          </a:bodyPr>
          <a:lstStyle/>
          <a:p>
            <a:pPr algn="ctr"/>
            <a:r>
              <a:rPr lang="en-US" sz="2800" b="1" dirty="0" smtClean="0">
                <a:solidFill>
                  <a:schemeClr val="accent5">
                    <a:lumMod val="50000"/>
                  </a:schemeClr>
                </a:solidFill>
                <a:latin typeface="+mj-lt"/>
              </a:rPr>
              <a:t>DFCI 81 cells retain MET amplification in vitro</a:t>
            </a:r>
            <a:endParaRPr lang="en-US" sz="2800" b="1" dirty="0">
              <a:solidFill>
                <a:schemeClr val="accent5">
                  <a:lumMod val="50000"/>
                </a:schemeClr>
              </a:solidFill>
              <a:latin typeface="+mj-lt"/>
            </a:endParaRPr>
          </a:p>
        </p:txBody>
      </p:sp>
      <p:grpSp>
        <p:nvGrpSpPr>
          <p:cNvPr id="4" name="Group 17"/>
          <p:cNvGrpSpPr/>
          <p:nvPr/>
        </p:nvGrpSpPr>
        <p:grpSpPr>
          <a:xfrm>
            <a:off x="6096000" y="4191000"/>
            <a:ext cx="1257300" cy="952500"/>
            <a:chOff x="2971800" y="3467100"/>
            <a:chExt cx="1257300" cy="952500"/>
          </a:xfrm>
        </p:grpSpPr>
        <p:cxnSp>
          <p:nvCxnSpPr>
            <p:cNvPr id="19" name="Straight Arrow Connector 18"/>
            <p:cNvCxnSpPr/>
            <p:nvPr/>
          </p:nvCxnSpPr>
          <p:spPr>
            <a:xfrm rot="5400000">
              <a:off x="3391694" y="4152106"/>
              <a:ext cx="533400" cy="1588"/>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20" name="TextBox 19"/>
            <p:cNvSpPr txBox="1"/>
            <p:nvPr/>
          </p:nvSpPr>
          <p:spPr>
            <a:xfrm>
              <a:off x="2971800" y="3467100"/>
              <a:ext cx="1257300" cy="338554"/>
            </a:xfrm>
            <a:prstGeom prst="rect">
              <a:avLst/>
            </a:prstGeom>
            <a:noFill/>
          </p:spPr>
          <p:txBody>
            <a:bodyPr wrap="square" rtlCol="0">
              <a:spAutoFit/>
            </a:bodyPr>
            <a:lstStyle/>
            <a:p>
              <a:r>
                <a:rPr lang="en-US" sz="1600" dirty="0" smtClean="0">
                  <a:latin typeface="Comic Sans MS" pitchFamily="66" charset="0"/>
                </a:rPr>
                <a:t>Crizotinib</a:t>
              </a:r>
            </a:p>
          </p:txBody>
        </p:sp>
      </p:grpSp>
    </p:spTree>
    <p:extLst>
      <p:ext uri="{BB962C8B-B14F-4D97-AF65-F5344CB8AC3E}">
        <p14:creationId xmlns:p14="http://schemas.microsoft.com/office/powerpoint/2010/main" val="3409732037"/>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52400"/>
            <a:ext cx="9144000" cy="1143000"/>
          </a:xfrm>
        </p:spPr>
        <p:txBody>
          <a:bodyPr/>
          <a:lstStyle/>
          <a:p>
            <a:pPr algn="ctr">
              <a:lnSpc>
                <a:spcPct val="90000"/>
              </a:lnSpc>
            </a:pPr>
            <a:r>
              <a:rPr lang="en-US" b="1" dirty="0" smtClean="0"/>
              <a:t>A8081006: Phase 1 </a:t>
            </a:r>
            <a:r>
              <a:rPr lang="en-US" b="1" dirty="0" err="1" smtClean="0"/>
              <a:t>Dacomitinib</a:t>
            </a:r>
            <a:r>
              <a:rPr lang="en-US" b="1" dirty="0" smtClean="0"/>
              <a:t> </a:t>
            </a:r>
            <a:br>
              <a:rPr lang="en-US" b="1" dirty="0" smtClean="0"/>
            </a:br>
            <a:r>
              <a:rPr lang="en-US" b="1" dirty="0" smtClean="0"/>
              <a:t>plus </a:t>
            </a:r>
            <a:r>
              <a:rPr lang="en-US" b="1" dirty="0" err="1"/>
              <a:t>Crizotinib</a:t>
            </a:r>
            <a:r>
              <a:rPr lang="en-US" b="1" dirty="0" smtClean="0"/>
              <a:t> in </a:t>
            </a:r>
            <a:r>
              <a:rPr lang="en-US" b="1" dirty="0" err="1"/>
              <a:t>Erlotinib</a:t>
            </a:r>
            <a:r>
              <a:rPr lang="en-US" b="1" dirty="0" smtClean="0"/>
              <a:t> or </a:t>
            </a:r>
            <a:r>
              <a:rPr lang="en-US" b="1" dirty="0" err="1"/>
              <a:t>Gefitinib</a:t>
            </a:r>
            <a:r>
              <a:rPr lang="en-US" b="1" dirty="0" smtClean="0"/>
              <a:t> Resistant NSCLC</a:t>
            </a:r>
            <a:endParaRPr lang="en-US" b="1" dirty="0"/>
          </a:p>
        </p:txBody>
      </p:sp>
      <p:pic>
        <p:nvPicPr>
          <p:cNvPr id="3" name="Picture 2" descr="JohnsonsGraph2.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14400" y="1435455"/>
            <a:ext cx="7543800" cy="4812945"/>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9682" name="Title 1"/>
          <p:cNvSpPr>
            <a:spLocks noGrp="1"/>
          </p:cNvSpPr>
          <p:nvPr>
            <p:ph type="title"/>
          </p:nvPr>
        </p:nvSpPr>
        <p:spPr>
          <a:xfrm>
            <a:off x="457200" y="274638"/>
            <a:ext cx="8229600" cy="944562"/>
          </a:xfrm>
        </p:spPr>
        <p:txBody>
          <a:bodyPr/>
          <a:lstStyle/>
          <a:p>
            <a:pPr algn="ctr"/>
            <a:r>
              <a:rPr lang="en-US" sz="3600" b="1" dirty="0" smtClean="0">
                <a:solidFill>
                  <a:schemeClr val="accent6">
                    <a:lumMod val="50000"/>
                  </a:schemeClr>
                </a:solidFill>
              </a:rPr>
              <a:t>Strategies to Overcome </a:t>
            </a:r>
            <a:r>
              <a:rPr lang="en-US" sz="3600" b="1" dirty="0" smtClean="0"/>
              <a:t>Acquired Resistance to EGFR-TKIs </a:t>
            </a:r>
            <a:endParaRPr lang="en-US" sz="3600" b="1" dirty="0" smtClean="0">
              <a:solidFill>
                <a:schemeClr val="accent5">
                  <a:lumMod val="50000"/>
                </a:schemeClr>
              </a:solidFill>
            </a:endParaRPr>
          </a:p>
        </p:txBody>
      </p:sp>
      <p:sp>
        <p:nvSpPr>
          <p:cNvPr id="199683" name="Content Placeholder 2"/>
          <p:cNvSpPr>
            <a:spLocks noGrp="1"/>
          </p:cNvSpPr>
          <p:nvPr>
            <p:ph idx="1"/>
          </p:nvPr>
        </p:nvSpPr>
        <p:spPr>
          <a:xfrm>
            <a:off x="990600" y="1295400"/>
            <a:ext cx="7391400" cy="4876800"/>
          </a:xfrm>
        </p:spPr>
        <p:txBody>
          <a:bodyPr/>
          <a:lstStyle/>
          <a:p>
            <a:r>
              <a:rPr lang="en-US" sz="2800" dirty="0" smtClean="0">
                <a:latin typeface="+mj-lt"/>
              </a:rPr>
              <a:t>More potent against EGFR T790M vs. WT EGFR</a:t>
            </a:r>
          </a:p>
          <a:p>
            <a:r>
              <a:rPr lang="en-US" sz="2800" dirty="0" smtClean="0">
                <a:latin typeface="+mj-lt"/>
              </a:rPr>
              <a:t>Combinations of EGFR targeted therapies </a:t>
            </a:r>
            <a:r>
              <a:rPr lang="en-US" sz="2800" smtClean="0">
                <a:latin typeface="+mj-lt"/>
              </a:rPr>
              <a:t>and agents directed against bypass mechanisms</a:t>
            </a:r>
            <a:endParaRPr lang="en-US" sz="2800" dirty="0" smtClean="0">
              <a:latin typeface="+mj-lt"/>
            </a:endParaRPr>
          </a:p>
          <a:p>
            <a:pPr lvl="1">
              <a:buNone/>
            </a:pPr>
            <a:endParaRPr lang="en-US" dirty="0" smtClean="0">
              <a:latin typeface="Comic Sans MS" pitchFamily="66" charset="0"/>
            </a:endParaRPr>
          </a:p>
        </p:txBody>
      </p:sp>
    </p:spTree>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showMasterSp="0">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188418" name="Text Box 7"/>
          <p:cNvSpPr txBox="1">
            <a:spLocks noChangeArrowheads="1"/>
          </p:cNvSpPr>
          <p:nvPr/>
        </p:nvSpPr>
        <p:spPr bwMode="auto">
          <a:xfrm>
            <a:off x="4040188" y="4354513"/>
            <a:ext cx="2476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type="none" w="sm" len="sm"/>
                <a:tailEnd type="none" w="sm" len="sm"/>
              </a14:hiddenLine>
            </a:ext>
          </a:extLst>
        </p:spPr>
        <p:txBody>
          <a:bodyPr wrap="none">
            <a:spAutoFit/>
          </a:bodyPr>
          <a:lstStyle>
            <a:lvl1pPr>
              <a:defRPr sz="2400">
                <a:solidFill>
                  <a:schemeClr val="tx1"/>
                </a:solidFill>
                <a:latin typeface="Arial" charset="0"/>
                <a:ea typeface="ヒラギノ角ゴ Pro W3" charset="0"/>
                <a:cs typeface="ヒラギノ角ゴ Pro W3" charset="0"/>
              </a:defRPr>
            </a:lvl1pPr>
            <a:lvl2pPr marL="742950" indent="-285750">
              <a:defRPr sz="2400">
                <a:solidFill>
                  <a:schemeClr val="tx1"/>
                </a:solidFill>
                <a:latin typeface="Arial" charset="0"/>
                <a:ea typeface="ヒラギノ角ゴ Pro W3" charset="0"/>
                <a:cs typeface="ヒラギノ角ゴ Pro W3" charset="0"/>
              </a:defRPr>
            </a:lvl2pPr>
            <a:lvl3pPr marL="1143000" indent="-228600">
              <a:defRPr sz="2400">
                <a:solidFill>
                  <a:schemeClr val="tx1"/>
                </a:solidFill>
                <a:latin typeface="Arial" charset="0"/>
                <a:ea typeface="ヒラギノ角ゴ Pro W3" charset="0"/>
                <a:cs typeface="ヒラギノ角ゴ Pro W3" charset="0"/>
              </a:defRPr>
            </a:lvl3pPr>
            <a:lvl4pPr marL="1600200" indent="-228600">
              <a:defRPr sz="2400">
                <a:solidFill>
                  <a:schemeClr val="tx1"/>
                </a:solidFill>
                <a:latin typeface="Arial" charset="0"/>
                <a:ea typeface="ヒラギノ角ゴ Pro W3" charset="0"/>
                <a:cs typeface="ヒラギノ角ゴ Pro W3" charset="0"/>
              </a:defRPr>
            </a:lvl4pPr>
            <a:lvl5pPr marL="2057400" indent="-228600">
              <a:defRPr sz="2400">
                <a:solidFill>
                  <a:schemeClr val="tx1"/>
                </a:solidFill>
                <a:latin typeface="Arial" charset="0"/>
                <a:ea typeface="ヒラギノ角ゴ Pro W3" charset="0"/>
                <a:cs typeface="ヒラギノ角ゴ Pro W3" charset="0"/>
              </a:defRPr>
            </a:lvl5pPr>
            <a:lvl6pPr marL="25146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6pPr>
            <a:lvl7pPr marL="29718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7pPr>
            <a:lvl8pPr marL="34290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8pPr>
            <a:lvl9pPr marL="38862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9pPr>
          </a:lstStyle>
          <a:p>
            <a:pPr eaLnBrk="0" fontAlgn="base" hangingPunct="0">
              <a:spcBef>
                <a:spcPct val="0"/>
              </a:spcBef>
              <a:spcAft>
                <a:spcPct val="0"/>
              </a:spcAft>
            </a:pPr>
            <a:r>
              <a:rPr lang="en-US" sz="1800" b="1" smtClean="0">
                <a:solidFill>
                  <a:srgbClr val="002656"/>
                </a:solidFill>
              </a:rPr>
              <a:t> </a:t>
            </a:r>
          </a:p>
        </p:txBody>
      </p:sp>
      <p:sp>
        <p:nvSpPr>
          <p:cNvPr id="188419" name="Rectangle 8"/>
          <p:cNvSpPr>
            <a:spLocks noGrp="1" noChangeArrowheads="1"/>
          </p:cNvSpPr>
          <p:nvPr>
            <p:ph type="ctrTitle" idx="4294967295"/>
          </p:nvPr>
        </p:nvSpPr>
        <p:spPr>
          <a:xfrm>
            <a:off x="304800" y="2362200"/>
            <a:ext cx="8534400" cy="1066800"/>
          </a:xfrm>
        </p:spPr>
        <p:txBody>
          <a:bodyPr/>
          <a:lstStyle/>
          <a:p>
            <a:pPr eaLnBrk="1" hangingPunct="1"/>
            <a:r>
              <a:rPr lang="en-US" sz="2400">
                <a:latin typeface="Arial" charset="0"/>
                <a:ea typeface="ＭＳ Ｐゴシック" charset="0"/>
                <a:cs typeface="ＭＳ Ｐゴシック" charset="0"/>
              </a:rPr>
              <a:t>Saturday, February 2, 2013</a:t>
            </a:r>
            <a:br>
              <a:rPr lang="en-US" sz="2400">
                <a:latin typeface="Arial" charset="0"/>
                <a:ea typeface="ＭＳ Ｐゴシック" charset="0"/>
                <a:cs typeface="ＭＳ Ｐゴシック" charset="0"/>
              </a:rPr>
            </a:br>
            <a:r>
              <a:rPr lang="en-US" sz="2400">
                <a:latin typeface="Arial" charset="0"/>
                <a:ea typeface="ＭＳ Ｐゴシック" charset="0"/>
                <a:cs typeface="ＭＳ Ｐゴシック" charset="0"/>
              </a:rPr>
              <a:t>Hollywood, Florida</a:t>
            </a:r>
          </a:p>
        </p:txBody>
      </p:sp>
      <p:sp>
        <p:nvSpPr>
          <p:cNvPr id="188420" name="Text Box 7"/>
          <p:cNvSpPr txBox="1">
            <a:spLocks noChangeArrowheads="1"/>
          </p:cNvSpPr>
          <p:nvPr/>
        </p:nvSpPr>
        <p:spPr bwMode="auto">
          <a:xfrm>
            <a:off x="4040188" y="4354513"/>
            <a:ext cx="10477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type="none" w="sm" len="sm"/>
                <a:tailEnd type="none" w="sm" len="sm"/>
              </a14:hiddenLine>
            </a:ext>
          </a:extLst>
        </p:spPr>
        <p:txBody>
          <a:bodyPr wrap="none">
            <a:spAutoFit/>
          </a:bodyPr>
          <a:lstStyle>
            <a:lvl1pPr>
              <a:defRPr sz="2400">
                <a:solidFill>
                  <a:schemeClr val="tx1"/>
                </a:solidFill>
                <a:latin typeface="Arial" charset="0"/>
                <a:ea typeface="ヒラギノ角ゴ Pro W3" charset="0"/>
                <a:cs typeface="ヒラギノ角ゴ Pro W3" charset="0"/>
              </a:defRPr>
            </a:lvl1pPr>
            <a:lvl2pPr marL="742950" indent="-285750">
              <a:defRPr sz="2400">
                <a:solidFill>
                  <a:schemeClr val="tx1"/>
                </a:solidFill>
                <a:latin typeface="Arial" charset="0"/>
                <a:ea typeface="ヒラギノ角ゴ Pro W3" charset="0"/>
                <a:cs typeface="ヒラギノ角ゴ Pro W3" charset="0"/>
              </a:defRPr>
            </a:lvl2pPr>
            <a:lvl3pPr marL="1143000" indent="-228600">
              <a:defRPr sz="2400">
                <a:solidFill>
                  <a:schemeClr val="tx1"/>
                </a:solidFill>
                <a:latin typeface="Arial" charset="0"/>
                <a:ea typeface="ヒラギノ角ゴ Pro W3" charset="0"/>
                <a:cs typeface="ヒラギノ角ゴ Pro W3" charset="0"/>
              </a:defRPr>
            </a:lvl3pPr>
            <a:lvl4pPr marL="1600200" indent="-228600">
              <a:defRPr sz="2400">
                <a:solidFill>
                  <a:schemeClr val="tx1"/>
                </a:solidFill>
                <a:latin typeface="Arial" charset="0"/>
                <a:ea typeface="ヒラギノ角ゴ Pro W3" charset="0"/>
                <a:cs typeface="ヒラギノ角ゴ Pro W3" charset="0"/>
              </a:defRPr>
            </a:lvl4pPr>
            <a:lvl5pPr marL="2057400" indent="-228600">
              <a:defRPr sz="2400">
                <a:solidFill>
                  <a:schemeClr val="tx1"/>
                </a:solidFill>
                <a:latin typeface="Arial" charset="0"/>
                <a:ea typeface="ヒラギノ角ゴ Pro W3" charset="0"/>
                <a:cs typeface="ヒラギノ角ゴ Pro W3" charset="0"/>
              </a:defRPr>
            </a:lvl5pPr>
            <a:lvl6pPr marL="25146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6pPr>
            <a:lvl7pPr marL="29718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7pPr>
            <a:lvl8pPr marL="34290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8pPr>
            <a:lvl9pPr marL="38862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9pPr>
          </a:lstStyle>
          <a:p>
            <a:pPr eaLnBrk="0" fontAlgn="base" hangingPunct="0">
              <a:spcBef>
                <a:spcPct val="0"/>
              </a:spcBef>
              <a:spcAft>
                <a:spcPct val="0"/>
              </a:spcAft>
            </a:pPr>
            <a:r>
              <a:rPr lang="en-US" sz="1800" b="1" smtClean="0">
                <a:solidFill>
                  <a:srgbClr val="002656"/>
                </a:solidFill>
              </a:rPr>
              <a:t>Faculty </a:t>
            </a:r>
          </a:p>
        </p:txBody>
      </p:sp>
      <p:sp>
        <p:nvSpPr>
          <p:cNvPr id="188421" name="Text Box 3"/>
          <p:cNvSpPr txBox="1">
            <a:spLocks noChangeArrowheads="1"/>
          </p:cNvSpPr>
          <p:nvPr/>
        </p:nvSpPr>
        <p:spPr bwMode="auto">
          <a:xfrm>
            <a:off x="1371600" y="3352800"/>
            <a:ext cx="3048000" cy="696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type="none" w="sm" len="sm"/>
                <a:tailEnd type="none" w="sm" len="sm"/>
              </a14:hiddenLine>
            </a:ext>
          </a:extLst>
        </p:spPr>
        <p:txBody>
          <a:bodyPr/>
          <a:lstStyle>
            <a:lvl1pPr>
              <a:defRPr sz="2400">
                <a:solidFill>
                  <a:schemeClr val="tx1"/>
                </a:solidFill>
                <a:latin typeface="Arial" charset="0"/>
                <a:ea typeface="ヒラギノ角ゴ Pro W3" charset="0"/>
                <a:cs typeface="ヒラギノ角ゴ Pro W3" charset="0"/>
              </a:defRPr>
            </a:lvl1pPr>
            <a:lvl2pPr marL="742950" indent="-285750">
              <a:defRPr sz="2400">
                <a:solidFill>
                  <a:schemeClr val="tx1"/>
                </a:solidFill>
                <a:latin typeface="Arial" charset="0"/>
                <a:ea typeface="ヒラギノ角ゴ Pro W3" charset="0"/>
                <a:cs typeface="ヒラギノ角ゴ Pro W3" charset="0"/>
              </a:defRPr>
            </a:lvl2pPr>
            <a:lvl3pPr marL="1143000" indent="-228600">
              <a:defRPr sz="2400">
                <a:solidFill>
                  <a:schemeClr val="tx1"/>
                </a:solidFill>
                <a:latin typeface="Arial" charset="0"/>
                <a:ea typeface="ヒラギノ角ゴ Pro W3" charset="0"/>
                <a:cs typeface="ヒラギノ角ゴ Pro W3" charset="0"/>
              </a:defRPr>
            </a:lvl3pPr>
            <a:lvl4pPr marL="1600200" indent="-228600">
              <a:defRPr sz="2400">
                <a:solidFill>
                  <a:schemeClr val="tx1"/>
                </a:solidFill>
                <a:latin typeface="Arial" charset="0"/>
                <a:ea typeface="ヒラギノ角ゴ Pro W3" charset="0"/>
                <a:cs typeface="ヒラギノ角ゴ Pro W3" charset="0"/>
              </a:defRPr>
            </a:lvl4pPr>
            <a:lvl5pPr marL="2057400" indent="-228600">
              <a:defRPr sz="2400">
                <a:solidFill>
                  <a:schemeClr val="tx1"/>
                </a:solidFill>
                <a:latin typeface="Arial" charset="0"/>
                <a:ea typeface="ヒラギノ角ゴ Pro W3" charset="0"/>
                <a:cs typeface="ヒラギノ角ゴ Pro W3" charset="0"/>
              </a:defRPr>
            </a:lvl5pPr>
            <a:lvl6pPr marL="25146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6pPr>
            <a:lvl7pPr marL="29718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7pPr>
            <a:lvl8pPr marL="34290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8pPr>
            <a:lvl9pPr marL="38862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9pPr>
          </a:lstStyle>
          <a:p>
            <a:pPr eaLnBrk="0" fontAlgn="base" hangingPunct="0">
              <a:spcBef>
                <a:spcPct val="0"/>
              </a:spcBef>
              <a:spcAft>
                <a:spcPct val="0"/>
              </a:spcAft>
            </a:pPr>
            <a:r>
              <a:rPr lang="en-US" sz="1800" b="1" smtClean="0">
                <a:solidFill>
                  <a:srgbClr val="002656"/>
                </a:solidFill>
                <a:ea typeface="ＭＳ Ｐゴシック" charset="0"/>
                <a:cs typeface="ＭＳ Ｐゴシック" charset="0"/>
              </a:rPr>
              <a:t>Co-Chairs</a:t>
            </a:r>
          </a:p>
          <a:p>
            <a:pPr eaLnBrk="0" fontAlgn="base" hangingPunct="0">
              <a:spcBef>
                <a:spcPct val="0"/>
              </a:spcBef>
              <a:spcAft>
                <a:spcPct val="0"/>
              </a:spcAft>
            </a:pPr>
            <a:r>
              <a:rPr lang="en-US" sz="1800" b="1" smtClean="0">
                <a:solidFill>
                  <a:srgbClr val="505153"/>
                </a:solidFill>
                <a:ea typeface="ＭＳ Ｐゴシック" charset="0"/>
                <a:cs typeface="ＭＳ Ｐゴシック" charset="0"/>
              </a:rPr>
              <a:t>Rogerio C Lilenbaum, MD</a:t>
            </a:r>
          </a:p>
          <a:p>
            <a:pPr eaLnBrk="0" fontAlgn="base" hangingPunct="0">
              <a:spcBef>
                <a:spcPct val="0"/>
              </a:spcBef>
              <a:spcAft>
                <a:spcPct val="0"/>
              </a:spcAft>
            </a:pPr>
            <a:r>
              <a:rPr lang="en-US" sz="1800" b="1" smtClean="0">
                <a:solidFill>
                  <a:srgbClr val="505153"/>
                </a:solidFill>
                <a:ea typeface="ＭＳ Ｐゴシック" charset="0"/>
                <a:cs typeface="ＭＳ Ｐゴシック" charset="0"/>
              </a:rPr>
              <a:t>Mark A Socinski, MD</a:t>
            </a:r>
            <a:endParaRPr lang="en-US" sz="2000" i="1" smtClean="0">
              <a:solidFill>
                <a:srgbClr val="FFFFFF"/>
              </a:solidFill>
              <a:ea typeface="ＭＳ Ｐゴシック" charset="0"/>
              <a:cs typeface="ＭＳ Ｐゴシック" charset="0"/>
            </a:endParaRPr>
          </a:p>
        </p:txBody>
      </p:sp>
      <p:sp>
        <p:nvSpPr>
          <p:cNvPr id="188422" name="Text Box 3"/>
          <p:cNvSpPr txBox="1">
            <a:spLocks noChangeArrowheads="1"/>
          </p:cNvSpPr>
          <p:nvPr/>
        </p:nvSpPr>
        <p:spPr bwMode="auto">
          <a:xfrm>
            <a:off x="5410200" y="3352800"/>
            <a:ext cx="2819400" cy="696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type="none" w="sm" len="sm"/>
                <a:tailEnd type="none" w="sm" len="sm"/>
              </a14:hiddenLine>
            </a:ext>
          </a:extLst>
        </p:spPr>
        <p:txBody>
          <a:bodyPr/>
          <a:lstStyle>
            <a:lvl1pPr>
              <a:defRPr sz="2400">
                <a:solidFill>
                  <a:schemeClr val="tx1"/>
                </a:solidFill>
                <a:latin typeface="Arial" charset="0"/>
                <a:ea typeface="ヒラギノ角ゴ Pro W3" charset="0"/>
                <a:cs typeface="ヒラギノ角ゴ Pro W3" charset="0"/>
              </a:defRPr>
            </a:lvl1pPr>
            <a:lvl2pPr marL="742950" indent="-285750">
              <a:defRPr sz="2400">
                <a:solidFill>
                  <a:schemeClr val="tx1"/>
                </a:solidFill>
                <a:latin typeface="Arial" charset="0"/>
                <a:ea typeface="ヒラギノ角ゴ Pro W3" charset="0"/>
                <a:cs typeface="ヒラギノ角ゴ Pro W3" charset="0"/>
              </a:defRPr>
            </a:lvl2pPr>
            <a:lvl3pPr marL="1143000" indent="-228600">
              <a:defRPr sz="2400">
                <a:solidFill>
                  <a:schemeClr val="tx1"/>
                </a:solidFill>
                <a:latin typeface="Arial" charset="0"/>
                <a:ea typeface="ヒラギノ角ゴ Pro W3" charset="0"/>
                <a:cs typeface="ヒラギノ角ゴ Pro W3" charset="0"/>
              </a:defRPr>
            </a:lvl3pPr>
            <a:lvl4pPr marL="1600200" indent="-228600">
              <a:defRPr sz="2400">
                <a:solidFill>
                  <a:schemeClr val="tx1"/>
                </a:solidFill>
                <a:latin typeface="Arial" charset="0"/>
                <a:ea typeface="ヒラギノ角ゴ Pro W3" charset="0"/>
                <a:cs typeface="ヒラギノ角ゴ Pro W3" charset="0"/>
              </a:defRPr>
            </a:lvl4pPr>
            <a:lvl5pPr marL="2057400" indent="-228600">
              <a:defRPr sz="2400">
                <a:solidFill>
                  <a:schemeClr val="tx1"/>
                </a:solidFill>
                <a:latin typeface="Arial" charset="0"/>
                <a:ea typeface="ヒラギノ角ゴ Pro W3" charset="0"/>
                <a:cs typeface="ヒラギノ角ゴ Pro W3" charset="0"/>
              </a:defRPr>
            </a:lvl5pPr>
            <a:lvl6pPr marL="25146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6pPr>
            <a:lvl7pPr marL="29718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7pPr>
            <a:lvl8pPr marL="34290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8pPr>
            <a:lvl9pPr marL="38862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9pPr>
          </a:lstStyle>
          <a:p>
            <a:pPr eaLnBrk="0" fontAlgn="base" hangingPunct="0">
              <a:spcBef>
                <a:spcPct val="0"/>
              </a:spcBef>
              <a:spcAft>
                <a:spcPct val="0"/>
              </a:spcAft>
            </a:pPr>
            <a:r>
              <a:rPr lang="en-US" sz="1800" b="1" smtClean="0">
                <a:solidFill>
                  <a:srgbClr val="002656"/>
                </a:solidFill>
                <a:ea typeface="ＭＳ Ｐゴシック" charset="0"/>
                <a:cs typeface="ＭＳ Ｐゴシック" charset="0"/>
              </a:rPr>
              <a:t>Co-Chair and Moderator</a:t>
            </a:r>
            <a:endParaRPr lang="en-US" sz="1800" b="1" smtClean="0">
              <a:solidFill>
                <a:srgbClr val="505153"/>
              </a:solidFill>
              <a:ea typeface="ＭＳ Ｐゴシック" charset="0"/>
              <a:cs typeface="ＭＳ Ｐゴシック" charset="0"/>
            </a:endParaRPr>
          </a:p>
          <a:p>
            <a:pPr eaLnBrk="0" fontAlgn="base" hangingPunct="0">
              <a:spcBef>
                <a:spcPct val="0"/>
              </a:spcBef>
              <a:spcAft>
                <a:spcPct val="0"/>
              </a:spcAft>
            </a:pPr>
            <a:r>
              <a:rPr lang="en-US" sz="1800" b="1" smtClean="0">
                <a:solidFill>
                  <a:srgbClr val="505153"/>
                </a:solidFill>
                <a:ea typeface="ＭＳ Ｐゴシック" charset="0"/>
                <a:cs typeface="ＭＳ Ｐゴシック" charset="0"/>
              </a:rPr>
              <a:t>Neil Love, MD</a:t>
            </a:r>
          </a:p>
        </p:txBody>
      </p:sp>
      <p:sp>
        <p:nvSpPr>
          <p:cNvPr id="188423" name="Text Box 6"/>
          <p:cNvSpPr txBox="1">
            <a:spLocks noChangeArrowheads="1"/>
          </p:cNvSpPr>
          <p:nvPr/>
        </p:nvSpPr>
        <p:spPr bwMode="auto">
          <a:xfrm>
            <a:off x="1371600" y="4800600"/>
            <a:ext cx="3276600"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type="none" w="sm" len="sm"/>
                <a:tailEnd type="none" w="sm" len="sm"/>
              </a14:hiddenLine>
            </a:ext>
          </a:extLst>
        </p:spPr>
        <p:txBody>
          <a:bodyPr>
            <a:spAutoFit/>
          </a:bodyPr>
          <a:lstStyle>
            <a:lvl1pPr>
              <a:defRPr sz="2400">
                <a:solidFill>
                  <a:schemeClr val="tx1"/>
                </a:solidFill>
                <a:latin typeface="Arial" charset="0"/>
                <a:ea typeface="ヒラギノ角ゴ Pro W3" charset="0"/>
                <a:cs typeface="ヒラギノ角ゴ Pro W3" charset="0"/>
              </a:defRPr>
            </a:lvl1pPr>
            <a:lvl2pPr marL="742950" indent="-285750">
              <a:defRPr sz="2400">
                <a:solidFill>
                  <a:schemeClr val="tx1"/>
                </a:solidFill>
                <a:latin typeface="Arial" charset="0"/>
                <a:ea typeface="ヒラギノ角ゴ Pro W3" charset="0"/>
                <a:cs typeface="ヒラギノ角ゴ Pro W3" charset="0"/>
              </a:defRPr>
            </a:lvl2pPr>
            <a:lvl3pPr marL="1143000" indent="-228600">
              <a:defRPr sz="2400">
                <a:solidFill>
                  <a:schemeClr val="tx1"/>
                </a:solidFill>
                <a:latin typeface="Arial" charset="0"/>
                <a:ea typeface="ヒラギノ角ゴ Pro W3" charset="0"/>
                <a:cs typeface="ヒラギノ角ゴ Pro W3" charset="0"/>
              </a:defRPr>
            </a:lvl3pPr>
            <a:lvl4pPr marL="1600200" indent="-228600">
              <a:defRPr sz="2400">
                <a:solidFill>
                  <a:schemeClr val="tx1"/>
                </a:solidFill>
                <a:latin typeface="Arial" charset="0"/>
                <a:ea typeface="ヒラギノ角ゴ Pro W3" charset="0"/>
                <a:cs typeface="ヒラギノ角ゴ Pro W3" charset="0"/>
              </a:defRPr>
            </a:lvl4pPr>
            <a:lvl5pPr marL="2057400" indent="-228600">
              <a:defRPr sz="2400">
                <a:solidFill>
                  <a:schemeClr val="tx1"/>
                </a:solidFill>
                <a:latin typeface="Arial" charset="0"/>
                <a:ea typeface="ヒラギノ角ゴ Pro W3" charset="0"/>
                <a:cs typeface="ヒラギノ角ゴ Pro W3" charset="0"/>
              </a:defRPr>
            </a:lvl5pPr>
            <a:lvl6pPr marL="25146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6pPr>
            <a:lvl7pPr marL="29718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7pPr>
            <a:lvl8pPr marL="34290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8pPr>
            <a:lvl9pPr marL="38862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9pPr>
          </a:lstStyle>
          <a:p>
            <a:pPr eaLnBrk="0" fontAlgn="base" hangingPunct="0">
              <a:spcBef>
                <a:spcPct val="0"/>
              </a:spcBef>
              <a:spcAft>
                <a:spcPct val="0"/>
              </a:spcAft>
            </a:pPr>
            <a:r>
              <a:rPr lang="en-US" sz="1800" b="1" smtClean="0">
                <a:solidFill>
                  <a:srgbClr val="505153"/>
                </a:solidFill>
                <a:ea typeface="ＭＳ Ｐゴシック" charset="0"/>
                <a:cs typeface="ＭＳ Ｐゴシック" charset="0"/>
              </a:rPr>
              <a:t>Ramaswamy Govindan, MD</a:t>
            </a:r>
          </a:p>
          <a:p>
            <a:pPr eaLnBrk="0" fontAlgn="base" hangingPunct="0">
              <a:spcBef>
                <a:spcPct val="0"/>
              </a:spcBef>
              <a:spcAft>
                <a:spcPct val="0"/>
              </a:spcAft>
            </a:pPr>
            <a:r>
              <a:rPr lang="en-US" sz="1800" b="1" smtClean="0">
                <a:solidFill>
                  <a:srgbClr val="505153"/>
                </a:solidFill>
                <a:ea typeface="ＭＳ Ｐゴシック" charset="0"/>
                <a:cs typeface="ＭＳ Ｐゴシック" charset="0"/>
              </a:rPr>
              <a:t>Bruce E Johnson, MD</a:t>
            </a:r>
          </a:p>
          <a:p>
            <a:pPr eaLnBrk="0" fontAlgn="base" hangingPunct="0">
              <a:spcBef>
                <a:spcPct val="0"/>
              </a:spcBef>
              <a:spcAft>
                <a:spcPct val="0"/>
              </a:spcAft>
            </a:pPr>
            <a:r>
              <a:rPr lang="en-US" sz="1800" b="1" smtClean="0">
                <a:solidFill>
                  <a:srgbClr val="505153"/>
                </a:solidFill>
                <a:ea typeface="ＭＳ Ｐゴシック" charset="0"/>
                <a:cs typeface="ＭＳ Ｐゴシック" charset="0"/>
              </a:rPr>
              <a:t>Thomas J Lynch Jr, MD</a:t>
            </a:r>
          </a:p>
        </p:txBody>
      </p:sp>
      <p:sp>
        <p:nvSpPr>
          <p:cNvPr id="188424" name="Text Box 6"/>
          <p:cNvSpPr txBox="1">
            <a:spLocks noChangeArrowheads="1"/>
          </p:cNvSpPr>
          <p:nvPr/>
        </p:nvSpPr>
        <p:spPr bwMode="auto">
          <a:xfrm>
            <a:off x="4800600" y="4811713"/>
            <a:ext cx="3005138"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type="none" w="sm" len="sm"/>
                <a:tailEnd type="none" w="sm" len="sm"/>
              </a14:hiddenLine>
            </a:ext>
          </a:extLst>
        </p:spPr>
        <p:txBody>
          <a:bodyPr>
            <a:spAutoFit/>
          </a:bodyPr>
          <a:lstStyle>
            <a:lvl1pPr>
              <a:defRPr sz="2400">
                <a:solidFill>
                  <a:schemeClr val="tx1"/>
                </a:solidFill>
                <a:latin typeface="Arial" charset="0"/>
                <a:ea typeface="ヒラギノ角ゴ Pro W3" charset="0"/>
                <a:cs typeface="ヒラギノ角ゴ Pro W3" charset="0"/>
              </a:defRPr>
            </a:lvl1pPr>
            <a:lvl2pPr marL="742950" indent="-285750">
              <a:defRPr sz="2400">
                <a:solidFill>
                  <a:schemeClr val="tx1"/>
                </a:solidFill>
                <a:latin typeface="Arial" charset="0"/>
                <a:ea typeface="ヒラギノ角ゴ Pro W3" charset="0"/>
                <a:cs typeface="ヒラギノ角ゴ Pro W3" charset="0"/>
              </a:defRPr>
            </a:lvl2pPr>
            <a:lvl3pPr marL="1143000" indent="-228600">
              <a:defRPr sz="2400">
                <a:solidFill>
                  <a:schemeClr val="tx1"/>
                </a:solidFill>
                <a:latin typeface="Arial" charset="0"/>
                <a:ea typeface="ヒラギノ角ゴ Pro W3" charset="0"/>
                <a:cs typeface="ヒラギノ角ゴ Pro W3" charset="0"/>
              </a:defRPr>
            </a:lvl3pPr>
            <a:lvl4pPr marL="1600200" indent="-228600">
              <a:defRPr sz="2400">
                <a:solidFill>
                  <a:schemeClr val="tx1"/>
                </a:solidFill>
                <a:latin typeface="Arial" charset="0"/>
                <a:ea typeface="ヒラギノ角ゴ Pro W3" charset="0"/>
                <a:cs typeface="ヒラギノ角ゴ Pro W3" charset="0"/>
              </a:defRPr>
            </a:lvl4pPr>
            <a:lvl5pPr marL="2057400" indent="-228600">
              <a:defRPr sz="2400">
                <a:solidFill>
                  <a:schemeClr val="tx1"/>
                </a:solidFill>
                <a:latin typeface="Arial" charset="0"/>
                <a:ea typeface="ヒラギノ角ゴ Pro W3" charset="0"/>
                <a:cs typeface="ヒラギノ角ゴ Pro W3" charset="0"/>
              </a:defRPr>
            </a:lvl5pPr>
            <a:lvl6pPr marL="25146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6pPr>
            <a:lvl7pPr marL="29718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7pPr>
            <a:lvl8pPr marL="34290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8pPr>
            <a:lvl9pPr marL="38862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9pPr>
          </a:lstStyle>
          <a:p>
            <a:pPr eaLnBrk="0" fontAlgn="base" hangingPunct="0">
              <a:spcBef>
                <a:spcPct val="0"/>
              </a:spcBef>
              <a:spcAft>
                <a:spcPct val="0"/>
              </a:spcAft>
            </a:pPr>
            <a:r>
              <a:rPr lang="en-US" sz="1800" b="1" smtClean="0">
                <a:solidFill>
                  <a:srgbClr val="505153"/>
                </a:solidFill>
                <a:ea typeface="ＭＳ Ｐゴシック" charset="0"/>
                <a:cs typeface="ＭＳ Ｐゴシック" charset="0"/>
              </a:rPr>
              <a:t>Jyoti D Patel, MD</a:t>
            </a:r>
          </a:p>
          <a:p>
            <a:pPr eaLnBrk="0" fontAlgn="base" hangingPunct="0">
              <a:spcBef>
                <a:spcPct val="0"/>
              </a:spcBef>
              <a:spcAft>
                <a:spcPct val="0"/>
              </a:spcAft>
            </a:pPr>
            <a:r>
              <a:rPr lang="en-US" sz="1800" b="1" smtClean="0">
                <a:solidFill>
                  <a:srgbClr val="505153"/>
                </a:solidFill>
                <a:ea typeface="ＭＳ Ｐゴシック" charset="0"/>
                <a:cs typeface="ＭＳ Ｐゴシック" charset="0"/>
              </a:rPr>
              <a:t>Alice Shaw, MD, PhD</a:t>
            </a:r>
          </a:p>
        </p:txBody>
      </p:sp>
    </p:spTree>
  </p:cSld>
  <p:clrMapOvr>
    <a:masterClrMapping/>
  </p:clrMapOvr>
  <p:transition xmlns:p14="http://schemas.microsoft.com/office/powerpoint/2010/main" spd="med" advClick="0">
    <p:fade/>
  </p:transition>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subTitle" idx="1"/>
          </p:nvPr>
        </p:nvSpPr>
        <p:spPr>
          <a:xfrm>
            <a:off x="228600" y="2514600"/>
            <a:ext cx="8686800" cy="2743200"/>
          </a:xfrm>
        </p:spPr>
        <p:txBody>
          <a:bodyPr>
            <a:normAutofit fontScale="92500" lnSpcReduction="20000"/>
          </a:bodyPr>
          <a:lstStyle/>
          <a:p>
            <a:r>
              <a:rPr lang="en-US" sz="3800" b="1" dirty="0" smtClean="0">
                <a:solidFill>
                  <a:schemeClr val="bg1"/>
                </a:solidFill>
              </a:rPr>
              <a:t>Novel Strategies for Overcoming Acquired Resistance to EGFR-TKIs</a:t>
            </a:r>
            <a:endParaRPr lang="en-US" b="1" dirty="0" smtClean="0">
              <a:solidFill>
                <a:schemeClr val="bg1"/>
              </a:solidFill>
              <a:latin typeface="Arial" pitchFamily="34" charset="0"/>
            </a:endParaRPr>
          </a:p>
          <a:p>
            <a:r>
              <a:rPr lang="en-US" b="1" dirty="0" smtClean="0">
                <a:solidFill>
                  <a:schemeClr val="bg1"/>
                </a:solidFill>
                <a:latin typeface="Arial" pitchFamily="34" charset="0"/>
              </a:rPr>
              <a:t>February 2, 2013</a:t>
            </a:r>
          </a:p>
          <a:p>
            <a:r>
              <a:rPr lang="en-US" dirty="0" smtClean="0">
                <a:solidFill>
                  <a:schemeClr val="bg1"/>
                </a:solidFill>
                <a:latin typeface="Arial" pitchFamily="34" charset="0"/>
              </a:rPr>
              <a:t>Bruce E. Johnson, MD</a:t>
            </a:r>
          </a:p>
          <a:p>
            <a:pPr eaLnBrk="1" hangingPunct="1"/>
            <a:r>
              <a:rPr lang="en-US" dirty="0" smtClean="0">
                <a:solidFill>
                  <a:schemeClr val="bg1"/>
                </a:solidFill>
                <a:latin typeface="+mj-lt"/>
                <a:cs typeface="Times New Roman" pitchFamily="18" charset="0"/>
              </a:rPr>
              <a:t>Lowe Center for Thoracic Oncology</a:t>
            </a:r>
          </a:p>
          <a:p>
            <a:pPr eaLnBrk="1" hangingPunct="1"/>
            <a:r>
              <a:rPr lang="en-US" dirty="0" smtClean="0">
                <a:solidFill>
                  <a:schemeClr val="bg1"/>
                </a:solidFill>
                <a:latin typeface="+mj-lt"/>
                <a:cs typeface="Times New Roman" pitchFamily="18" charset="0"/>
              </a:rPr>
              <a:t>Dana Farber Cancer Institute</a:t>
            </a:r>
          </a:p>
          <a:p>
            <a:pPr eaLnBrk="1" hangingPunct="1"/>
            <a:endParaRPr lang="en-US" dirty="0" smtClean="0">
              <a:solidFill>
                <a:schemeClr val="bg1"/>
              </a:solidFill>
              <a:latin typeface="+mj-lt"/>
            </a:endParaRPr>
          </a:p>
        </p:txBody>
      </p:sp>
      <p:pic>
        <p:nvPicPr>
          <p:cNvPr id="19459" name="Picture 3" descr="DFCI Online Home Page">
            <a:hlinkClick r:id="rId3" action="ppaction://hlinkfile"/>
          </p:cNvPr>
          <p:cNvPicPr>
            <a:picLocks noChangeAspect="1" noChangeArrowheads="1"/>
          </p:cNvPicPr>
          <p:nvPr/>
        </p:nvPicPr>
        <p:blipFill>
          <a:blip r:embed="rId4"/>
          <a:srcRect/>
          <a:stretch>
            <a:fillRect/>
          </a:stretch>
        </p:blipFill>
        <p:spPr bwMode="auto">
          <a:xfrm>
            <a:off x="7004050" y="2995613"/>
            <a:ext cx="11113" cy="11112"/>
          </a:xfrm>
          <a:prstGeom prst="rect">
            <a:avLst/>
          </a:prstGeom>
          <a:noFill/>
          <a:ln w="9525">
            <a:noFill/>
            <a:miter lim="800000"/>
            <a:headEnd/>
            <a:tailEnd/>
          </a:ln>
        </p:spPr>
      </p:pic>
      <p:sp>
        <p:nvSpPr>
          <p:cNvPr id="19460" name="Rectangle 4"/>
          <p:cNvSpPr>
            <a:spLocks noChangeArrowheads="1"/>
          </p:cNvSpPr>
          <p:nvPr/>
        </p:nvSpPr>
        <p:spPr bwMode="auto">
          <a:xfrm>
            <a:off x="0" y="3170238"/>
            <a:ext cx="9144000" cy="0"/>
          </a:xfrm>
          <a:prstGeom prst="rect">
            <a:avLst/>
          </a:prstGeom>
          <a:noFill/>
          <a:ln w="9525">
            <a:noFill/>
            <a:miter lim="800000"/>
            <a:headEnd/>
            <a:tailEnd/>
          </a:ln>
        </p:spPr>
        <p:txBody>
          <a:bodyPr>
            <a:spAutoFit/>
          </a:bodyPr>
          <a:lstStyle/>
          <a:p>
            <a:endParaRPr lang="en-US">
              <a:solidFill>
                <a:srgbClr val="000000"/>
              </a:solidFill>
            </a:endParaRPr>
          </a:p>
        </p:txBody>
      </p:sp>
      <p:sp>
        <p:nvSpPr>
          <p:cNvPr id="7" name="Rectangle 4"/>
          <p:cNvSpPr>
            <a:spLocks noChangeArrowheads="1"/>
          </p:cNvSpPr>
          <p:nvPr/>
        </p:nvSpPr>
        <p:spPr bwMode="auto">
          <a:xfrm>
            <a:off x="0" y="381000"/>
            <a:ext cx="9144000" cy="1143000"/>
          </a:xfrm>
          <a:prstGeom prst="rect">
            <a:avLst/>
          </a:prstGeom>
          <a:solidFill>
            <a:srgbClr val="FFFFFF"/>
          </a:solidFill>
          <a:ln w="9525">
            <a:noFill/>
            <a:miter lim="800000"/>
            <a:headEnd/>
            <a:tailEnd/>
          </a:ln>
        </p:spPr>
        <p:txBody>
          <a:bodyPr anchor="ctr"/>
          <a:lstStyle/>
          <a:p>
            <a:r>
              <a:rPr lang="en-US" sz="3200" b="1" dirty="0">
                <a:solidFill>
                  <a:schemeClr val="tx2"/>
                </a:solidFill>
                <a:latin typeface="Arial" pitchFamily="34" charset="0"/>
              </a:rPr>
              <a:t>10</a:t>
            </a:r>
            <a:r>
              <a:rPr lang="en-US" sz="3200" b="1" baseline="30000" dirty="0">
                <a:solidFill>
                  <a:schemeClr val="tx2"/>
                </a:solidFill>
                <a:latin typeface="Arial" pitchFamily="34" charset="0"/>
              </a:rPr>
              <a:t>th</a:t>
            </a:r>
            <a:r>
              <a:rPr lang="en-US" sz="3200" b="1" dirty="0">
                <a:solidFill>
                  <a:schemeClr val="tx2"/>
                </a:solidFill>
                <a:latin typeface="Arial" pitchFamily="34" charset="0"/>
              </a:rPr>
              <a:t> Annual Winter Lung Cancer Conference</a:t>
            </a:r>
          </a:p>
        </p:txBody>
      </p:sp>
    </p:spTree>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4977" name="Title 1"/>
          <p:cNvSpPr txBox="1">
            <a:spLocks/>
          </p:cNvSpPr>
          <p:nvPr/>
        </p:nvSpPr>
        <p:spPr bwMode="auto">
          <a:xfrm>
            <a:off x="520700" y="0"/>
            <a:ext cx="8229600" cy="2516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2400">
                <a:solidFill>
                  <a:schemeClr val="tx1"/>
                </a:solidFill>
                <a:latin typeface="Arial" charset="0"/>
                <a:ea typeface="ヒラギノ角ゴ Pro W3" charset="0"/>
                <a:cs typeface="ヒラギノ角ゴ Pro W3" charset="0"/>
              </a:defRPr>
            </a:lvl1pPr>
            <a:lvl2pPr marL="742950" indent="-285750">
              <a:defRPr sz="2400">
                <a:solidFill>
                  <a:schemeClr val="tx1"/>
                </a:solidFill>
                <a:latin typeface="Arial" charset="0"/>
                <a:ea typeface="ヒラギノ角ゴ Pro W3" charset="0"/>
                <a:cs typeface="ヒラギノ角ゴ Pro W3" charset="0"/>
              </a:defRPr>
            </a:lvl2pPr>
            <a:lvl3pPr marL="1143000" indent="-228600">
              <a:defRPr sz="2400">
                <a:solidFill>
                  <a:schemeClr val="tx1"/>
                </a:solidFill>
                <a:latin typeface="Arial" charset="0"/>
                <a:ea typeface="ヒラギノ角ゴ Pro W3" charset="0"/>
                <a:cs typeface="ヒラギノ角ゴ Pro W3" charset="0"/>
              </a:defRPr>
            </a:lvl3pPr>
            <a:lvl4pPr marL="1600200" indent="-228600">
              <a:defRPr sz="2400">
                <a:solidFill>
                  <a:schemeClr val="tx1"/>
                </a:solidFill>
                <a:latin typeface="Arial" charset="0"/>
                <a:ea typeface="ヒラギノ角ゴ Pro W3" charset="0"/>
                <a:cs typeface="ヒラギノ角ゴ Pro W3" charset="0"/>
              </a:defRPr>
            </a:lvl4pPr>
            <a:lvl5pPr marL="2057400" indent="-228600">
              <a:defRPr sz="2400">
                <a:solidFill>
                  <a:schemeClr val="tx1"/>
                </a:solidFill>
                <a:latin typeface="Arial" charset="0"/>
                <a:ea typeface="ヒラギノ角ゴ Pro W3" charset="0"/>
                <a:cs typeface="ヒラギノ角ゴ Pro W3" charset="0"/>
              </a:defRPr>
            </a:lvl5pPr>
            <a:lvl6pPr marL="25146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6pPr>
            <a:lvl7pPr marL="29718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7pPr>
            <a:lvl8pPr marL="34290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8pPr>
            <a:lvl9pPr marL="38862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9pPr>
          </a:lstStyle>
          <a:p>
            <a:pPr fontAlgn="base">
              <a:spcBef>
                <a:spcPct val="0"/>
              </a:spcBef>
              <a:spcAft>
                <a:spcPct val="0"/>
              </a:spcAft>
            </a:pPr>
            <a:r>
              <a:rPr lang="en-US" b="1" dirty="0" smtClean="0">
                <a:solidFill>
                  <a:srgbClr val="FFFFFF"/>
                </a:solidFill>
                <a:ea typeface="ＭＳ Ｐゴシック" charset="0"/>
                <a:cs typeface="ＭＳ Ｐゴシック" charset="0"/>
              </a:rPr>
              <a:t>A patient with EGFR mutation receives </a:t>
            </a:r>
            <a:r>
              <a:rPr lang="en-US" b="1" dirty="0" err="1" smtClean="0">
                <a:solidFill>
                  <a:srgbClr val="FFFFFF"/>
                </a:solidFill>
                <a:ea typeface="ＭＳ Ｐゴシック" charset="0"/>
                <a:cs typeface="ＭＳ Ｐゴシック" charset="0"/>
              </a:rPr>
              <a:t>erlotinib</a:t>
            </a:r>
            <a:r>
              <a:rPr lang="en-US" b="1" dirty="0" smtClean="0">
                <a:solidFill>
                  <a:srgbClr val="FFFFFF"/>
                </a:solidFill>
                <a:ea typeface="ＭＳ Ｐゴシック" charset="0"/>
                <a:cs typeface="ＭＳ Ｐゴシック" charset="0"/>
              </a:rPr>
              <a:t> 150 mg PO daily and after responding for 1 year starts to show asymptomatic mild but definitive disease progression. What would you do?</a:t>
            </a:r>
          </a:p>
        </p:txBody>
      </p:sp>
      <p:graphicFrame>
        <p:nvGraphicFramePr>
          <p:cNvPr id="4" name="Chart 3"/>
          <p:cNvGraphicFramePr/>
          <p:nvPr>
            <p:extLst>
              <p:ext uri="{D42A27DB-BD31-4B8C-83A1-F6EECF244321}">
                <p14:modId xmlns:p14="http://schemas.microsoft.com/office/powerpoint/2010/main" val="1632114578"/>
              </p:ext>
            </p:extLst>
          </p:nvPr>
        </p:nvGraphicFramePr>
        <p:xfrm>
          <a:off x="533400" y="2362200"/>
          <a:ext cx="8153400" cy="4343400"/>
        </p:xfrm>
        <a:graphic>
          <a:graphicData uri="http://schemas.openxmlformats.org/drawingml/2006/chart">
            <c:chart xmlns:c="http://schemas.openxmlformats.org/drawingml/2006/chart" xmlns:r="http://schemas.openxmlformats.org/officeDocument/2006/relationships" r:id="rId3"/>
          </a:graphicData>
        </a:graphic>
      </p:graphicFrame>
    </p:spTree>
  </p:cSld>
  <p:clrMapOvr>
    <a:masterClrMapping/>
  </p:clrMapOvr>
  <p:transition xmlns:p14="http://schemas.microsoft.com/office/powerpoint/2010/main" advClick="0"/>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Oval 2"/>
          <p:cNvSpPr>
            <a:spLocks noChangeArrowheads="1"/>
          </p:cNvSpPr>
          <p:nvPr/>
        </p:nvSpPr>
        <p:spPr bwMode="auto">
          <a:xfrm>
            <a:off x="1806575" y="838200"/>
            <a:ext cx="5453063" cy="5184775"/>
          </a:xfrm>
          <a:prstGeom prst="ellipse">
            <a:avLst/>
          </a:prstGeom>
          <a:solidFill>
            <a:srgbClr val="3366FF">
              <a:alpha val="49019"/>
            </a:srgbClr>
          </a:solidFill>
          <a:ln w="15875">
            <a:solidFill>
              <a:schemeClr val="tx1"/>
            </a:solidFill>
            <a:round/>
            <a:headEnd/>
            <a:tailEnd/>
          </a:ln>
        </p:spPr>
        <p:txBody>
          <a:bodyPr wrap="none" anchor="ctr"/>
          <a:lstStyle/>
          <a:p>
            <a:endParaRPr lang="en-US" dirty="0">
              <a:solidFill>
                <a:srgbClr val="000000"/>
              </a:solidFill>
            </a:endParaRPr>
          </a:p>
        </p:txBody>
      </p:sp>
      <p:sp>
        <p:nvSpPr>
          <p:cNvPr id="112643" name="Text Box 3"/>
          <p:cNvSpPr txBox="1">
            <a:spLocks noChangeArrowheads="1"/>
          </p:cNvSpPr>
          <p:nvPr/>
        </p:nvSpPr>
        <p:spPr bwMode="auto">
          <a:xfrm>
            <a:off x="228600" y="152400"/>
            <a:ext cx="8682037" cy="523220"/>
          </a:xfrm>
          <a:prstGeom prst="rect">
            <a:avLst/>
          </a:prstGeom>
          <a:noFill/>
          <a:ln w="9525">
            <a:noFill/>
            <a:miter lim="800000"/>
            <a:headEnd/>
            <a:tailEnd/>
          </a:ln>
        </p:spPr>
        <p:txBody>
          <a:bodyPr>
            <a:spAutoFit/>
          </a:bodyPr>
          <a:lstStyle/>
          <a:p>
            <a:pPr algn="ctr">
              <a:spcBef>
                <a:spcPct val="50000"/>
              </a:spcBef>
            </a:pPr>
            <a:r>
              <a:rPr lang="en-US" sz="2800" b="1" dirty="0">
                <a:solidFill>
                  <a:schemeClr val="accent6">
                    <a:lumMod val="50000"/>
                  </a:schemeClr>
                </a:solidFill>
                <a:latin typeface="+mj-lt"/>
              </a:rPr>
              <a:t>Resistance Mechanisms in EGFR mutant NSCLC</a:t>
            </a:r>
          </a:p>
        </p:txBody>
      </p:sp>
      <p:grpSp>
        <p:nvGrpSpPr>
          <p:cNvPr id="2" name="Group 4"/>
          <p:cNvGrpSpPr>
            <a:grpSpLocks/>
          </p:cNvGrpSpPr>
          <p:nvPr/>
        </p:nvGrpSpPr>
        <p:grpSpPr bwMode="auto">
          <a:xfrm>
            <a:off x="2971800" y="1008062"/>
            <a:ext cx="5751513" cy="3944938"/>
            <a:chOff x="2088" y="854"/>
            <a:chExt cx="3623" cy="2485"/>
          </a:xfrm>
        </p:grpSpPr>
        <p:sp>
          <p:nvSpPr>
            <p:cNvPr id="112653" name="Oval 5"/>
            <p:cNvSpPr>
              <a:spLocks noChangeArrowheads="1"/>
            </p:cNvSpPr>
            <p:nvPr/>
          </p:nvSpPr>
          <p:spPr bwMode="auto">
            <a:xfrm>
              <a:off x="2088" y="1382"/>
              <a:ext cx="2064" cy="1957"/>
            </a:xfrm>
            <a:prstGeom prst="ellipse">
              <a:avLst/>
            </a:prstGeom>
            <a:solidFill>
              <a:srgbClr val="FF6600">
                <a:alpha val="47058"/>
              </a:srgbClr>
            </a:solidFill>
            <a:ln w="15875">
              <a:solidFill>
                <a:schemeClr val="tx1"/>
              </a:solidFill>
              <a:round/>
              <a:headEnd/>
              <a:tailEnd/>
            </a:ln>
          </p:spPr>
          <p:txBody>
            <a:bodyPr wrap="none" anchor="ctr"/>
            <a:lstStyle/>
            <a:p>
              <a:endParaRPr lang="en-US" dirty="0">
                <a:solidFill>
                  <a:srgbClr val="000000"/>
                </a:solidFill>
                <a:latin typeface="+mj-lt"/>
              </a:endParaRPr>
            </a:p>
          </p:txBody>
        </p:sp>
        <p:sp>
          <p:nvSpPr>
            <p:cNvPr id="112654" name="Text Box 6"/>
            <p:cNvSpPr txBox="1">
              <a:spLocks noChangeArrowheads="1"/>
            </p:cNvSpPr>
            <p:nvPr/>
          </p:nvSpPr>
          <p:spPr bwMode="auto">
            <a:xfrm>
              <a:off x="4114" y="854"/>
              <a:ext cx="1597" cy="339"/>
            </a:xfrm>
            <a:prstGeom prst="rect">
              <a:avLst/>
            </a:prstGeom>
            <a:noFill/>
            <a:ln w="19050">
              <a:solidFill>
                <a:schemeClr val="tx1"/>
              </a:solidFill>
              <a:miter lim="800000"/>
              <a:headEnd/>
              <a:tailEnd/>
            </a:ln>
          </p:spPr>
          <p:txBody>
            <a:bodyPr>
              <a:spAutoFit/>
            </a:bodyPr>
            <a:lstStyle/>
            <a:p>
              <a:pPr>
                <a:spcBef>
                  <a:spcPct val="50000"/>
                </a:spcBef>
              </a:pPr>
              <a:r>
                <a:rPr lang="en-US" sz="2800" b="1" dirty="0">
                  <a:solidFill>
                    <a:srgbClr val="C00000"/>
                  </a:solidFill>
                  <a:latin typeface="+mj-lt"/>
                </a:rPr>
                <a:t>EGFR T790M</a:t>
              </a:r>
            </a:p>
          </p:txBody>
        </p:sp>
        <p:sp>
          <p:nvSpPr>
            <p:cNvPr id="112655" name="Line 7"/>
            <p:cNvSpPr>
              <a:spLocks noChangeShapeType="1"/>
            </p:cNvSpPr>
            <p:nvPr/>
          </p:nvSpPr>
          <p:spPr bwMode="auto">
            <a:xfrm flipV="1">
              <a:off x="3624" y="1142"/>
              <a:ext cx="1152" cy="795"/>
            </a:xfrm>
            <a:prstGeom prst="line">
              <a:avLst/>
            </a:prstGeom>
            <a:noFill/>
            <a:ln w="57150">
              <a:solidFill>
                <a:schemeClr val="tx1"/>
              </a:solidFill>
              <a:round/>
              <a:headEnd type="triangle" w="med" len="med"/>
              <a:tailEnd/>
            </a:ln>
          </p:spPr>
          <p:txBody>
            <a:bodyPr/>
            <a:lstStyle/>
            <a:p>
              <a:endParaRPr lang="en-US" dirty="0">
                <a:solidFill>
                  <a:srgbClr val="000000"/>
                </a:solidFill>
                <a:latin typeface="+mj-lt"/>
              </a:endParaRPr>
            </a:p>
          </p:txBody>
        </p:sp>
      </p:grpSp>
      <p:grpSp>
        <p:nvGrpSpPr>
          <p:cNvPr id="3" name="Group 8"/>
          <p:cNvGrpSpPr>
            <a:grpSpLocks/>
          </p:cNvGrpSpPr>
          <p:nvPr/>
        </p:nvGrpSpPr>
        <p:grpSpPr bwMode="auto">
          <a:xfrm>
            <a:off x="152400" y="2590800"/>
            <a:ext cx="3276600" cy="2541588"/>
            <a:chOff x="218" y="1761"/>
            <a:chExt cx="2064" cy="1601"/>
          </a:xfrm>
        </p:grpSpPr>
        <p:sp>
          <p:nvSpPr>
            <p:cNvPr id="112650" name="Oval 9"/>
            <p:cNvSpPr>
              <a:spLocks noChangeArrowheads="1"/>
            </p:cNvSpPr>
            <p:nvPr/>
          </p:nvSpPr>
          <p:spPr bwMode="auto">
            <a:xfrm>
              <a:off x="1274" y="1761"/>
              <a:ext cx="1008" cy="1044"/>
            </a:xfrm>
            <a:prstGeom prst="ellipse">
              <a:avLst/>
            </a:prstGeom>
            <a:solidFill>
              <a:srgbClr val="FF0000">
                <a:alpha val="50195"/>
              </a:srgbClr>
            </a:solidFill>
            <a:ln w="15875">
              <a:solidFill>
                <a:schemeClr val="tx1"/>
              </a:solidFill>
              <a:round/>
              <a:headEnd/>
              <a:tailEnd/>
            </a:ln>
          </p:spPr>
          <p:txBody>
            <a:bodyPr wrap="none" anchor="ctr"/>
            <a:lstStyle/>
            <a:p>
              <a:endParaRPr lang="en-US" dirty="0">
                <a:solidFill>
                  <a:srgbClr val="000000"/>
                </a:solidFill>
                <a:latin typeface="Comic Sans MS" pitchFamily="66" charset="0"/>
              </a:endParaRPr>
            </a:p>
          </p:txBody>
        </p:sp>
        <p:sp>
          <p:nvSpPr>
            <p:cNvPr id="112651" name="Text Box 10"/>
            <p:cNvSpPr txBox="1">
              <a:spLocks noChangeArrowheads="1"/>
            </p:cNvSpPr>
            <p:nvPr/>
          </p:nvSpPr>
          <p:spPr bwMode="auto">
            <a:xfrm>
              <a:off x="218" y="2625"/>
              <a:ext cx="1621" cy="737"/>
            </a:xfrm>
            <a:prstGeom prst="rect">
              <a:avLst/>
            </a:prstGeom>
            <a:noFill/>
            <a:ln w="19050">
              <a:solidFill>
                <a:schemeClr val="tx1"/>
              </a:solidFill>
              <a:miter lim="800000"/>
              <a:headEnd/>
              <a:tailEnd/>
            </a:ln>
          </p:spPr>
          <p:txBody>
            <a:bodyPr wrap="square">
              <a:spAutoFit/>
            </a:bodyPr>
            <a:lstStyle/>
            <a:p>
              <a:pPr algn="ctr">
                <a:spcBef>
                  <a:spcPct val="50000"/>
                </a:spcBef>
              </a:pPr>
              <a:r>
                <a:rPr lang="en-US" sz="2800" b="1" dirty="0">
                  <a:solidFill>
                    <a:srgbClr val="C00000"/>
                  </a:solidFill>
                  <a:latin typeface="+mj-lt"/>
                </a:rPr>
                <a:t>MET</a:t>
              </a:r>
            </a:p>
            <a:p>
              <a:pPr algn="ctr">
                <a:spcBef>
                  <a:spcPct val="50000"/>
                </a:spcBef>
              </a:pPr>
              <a:r>
                <a:rPr lang="en-US" sz="2800" b="1" dirty="0">
                  <a:solidFill>
                    <a:srgbClr val="C00000"/>
                  </a:solidFill>
                  <a:latin typeface="+mj-lt"/>
                </a:rPr>
                <a:t>Amplification</a:t>
              </a:r>
            </a:p>
          </p:txBody>
        </p:sp>
        <p:sp>
          <p:nvSpPr>
            <p:cNvPr id="112652" name="Line 11"/>
            <p:cNvSpPr>
              <a:spLocks noChangeShapeType="1"/>
            </p:cNvSpPr>
            <p:nvPr/>
          </p:nvSpPr>
          <p:spPr bwMode="auto">
            <a:xfrm flipV="1">
              <a:off x="1274" y="2481"/>
              <a:ext cx="388" cy="336"/>
            </a:xfrm>
            <a:prstGeom prst="line">
              <a:avLst/>
            </a:prstGeom>
            <a:noFill/>
            <a:ln w="57150">
              <a:solidFill>
                <a:schemeClr val="tx1"/>
              </a:solidFill>
              <a:round/>
              <a:headEnd/>
              <a:tailEnd type="triangle" w="med" len="med"/>
            </a:ln>
          </p:spPr>
          <p:txBody>
            <a:bodyPr/>
            <a:lstStyle/>
            <a:p>
              <a:endParaRPr lang="en-US" dirty="0">
                <a:solidFill>
                  <a:srgbClr val="000000"/>
                </a:solidFill>
                <a:latin typeface="Comic Sans MS" pitchFamily="66" charset="0"/>
              </a:endParaRPr>
            </a:p>
          </p:txBody>
        </p:sp>
      </p:grpSp>
      <p:grpSp>
        <p:nvGrpSpPr>
          <p:cNvPr id="4" name="Group 12"/>
          <p:cNvGrpSpPr>
            <a:grpSpLocks/>
          </p:cNvGrpSpPr>
          <p:nvPr/>
        </p:nvGrpSpPr>
        <p:grpSpPr bwMode="auto">
          <a:xfrm>
            <a:off x="152400" y="931862"/>
            <a:ext cx="3200400" cy="2133600"/>
            <a:chOff x="218" y="878"/>
            <a:chExt cx="2016" cy="1344"/>
          </a:xfrm>
        </p:grpSpPr>
        <p:sp>
          <p:nvSpPr>
            <p:cNvPr id="112647" name="Oval 13"/>
            <p:cNvSpPr>
              <a:spLocks noChangeArrowheads="1"/>
            </p:cNvSpPr>
            <p:nvPr/>
          </p:nvSpPr>
          <p:spPr bwMode="auto">
            <a:xfrm>
              <a:off x="1658" y="1598"/>
              <a:ext cx="576" cy="624"/>
            </a:xfrm>
            <a:prstGeom prst="ellipse">
              <a:avLst/>
            </a:prstGeom>
            <a:solidFill>
              <a:srgbClr val="339966">
                <a:alpha val="49019"/>
              </a:srgbClr>
            </a:solidFill>
            <a:ln w="15875">
              <a:solidFill>
                <a:schemeClr val="tx1"/>
              </a:solidFill>
              <a:round/>
              <a:headEnd/>
              <a:tailEnd/>
            </a:ln>
          </p:spPr>
          <p:txBody>
            <a:bodyPr wrap="none" anchor="ctr"/>
            <a:lstStyle/>
            <a:p>
              <a:endParaRPr lang="en-US" dirty="0">
                <a:solidFill>
                  <a:srgbClr val="000000"/>
                </a:solidFill>
                <a:latin typeface="Comic Sans MS" pitchFamily="66" charset="0"/>
              </a:endParaRPr>
            </a:p>
          </p:txBody>
        </p:sp>
        <p:sp>
          <p:nvSpPr>
            <p:cNvPr id="112648" name="Text Box 14"/>
            <p:cNvSpPr txBox="1">
              <a:spLocks noChangeArrowheads="1"/>
            </p:cNvSpPr>
            <p:nvPr/>
          </p:nvSpPr>
          <p:spPr bwMode="auto">
            <a:xfrm>
              <a:off x="218" y="878"/>
              <a:ext cx="1296" cy="640"/>
            </a:xfrm>
            <a:prstGeom prst="rect">
              <a:avLst/>
            </a:prstGeom>
            <a:noFill/>
            <a:ln w="19050">
              <a:solidFill>
                <a:schemeClr val="tx1"/>
              </a:solidFill>
              <a:miter lim="800000"/>
              <a:headEnd/>
              <a:tailEnd/>
            </a:ln>
          </p:spPr>
          <p:txBody>
            <a:bodyPr wrap="square">
              <a:spAutoFit/>
            </a:bodyPr>
            <a:lstStyle/>
            <a:p>
              <a:pPr algn="ctr">
                <a:spcBef>
                  <a:spcPct val="50000"/>
                </a:spcBef>
              </a:pPr>
              <a:r>
                <a:rPr lang="en-US" sz="2400" b="1" dirty="0">
                  <a:solidFill>
                    <a:srgbClr val="000000"/>
                  </a:solidFill>
                  <a:latin typeface="+mj-lt"/>
                </a:rPr>
                <a:t>HGF </a:t>
              </a:r>
            </a:p>
            <a:p>
              <a:pPr algn="ctr">
                <a:spcBef>
                  <a:spcPct val="50000"/>
                </a:spcBef>
              </a:pPr>
              <a:r>
                <a:rPr lang="en-US" sz="2400" b="1" dirty="0">
                  <a:solidFill>
                    <a:srgbClr val="000000"/>
                  </a:solidFill>
                  <a:latin typeface="+mj-lt"/>
                </a:rPr>
                <a:t>Production</a:t>
              </a:r>
            </a:p>
          </p:txBody>
        </p:sp>
        <p:sp>
          <p:nvSpPr>
            <p:cNvPr id="112649" name="Line 15"/>
            <p:cNvSpPr>
              <a:spLocks noChangeShapeType="1"/>
            </p:cNvSpPr>
            <p:nvPr/>
          </p:nvSpPr>
          <p:spPr bwMode="auto">
            <a:xfrm>
              <a:off x="1370" y="1251"/>
              <a:ext cx="336" cy="240"/>
            </a:xfrm>
            <a:prstGeom prst="line">
              <a:avLst/>
            </a:prstGeom>
            <a:noFill/>
            <a:ln w="57150">
              <a:solidFill>
                <a:schemeClr val="tx1"/>
              </a:solidFill>
              <a:round/>
              <a:headEnd/>
              <a:tailEnd type="triangle" w="med" len="med"/>
            </a:ln>
          </p:spPr>
          <p:txBody>
            <a:bodyPr/>
            <a:lstStyle/>
            <a:p>
              <a:endParaRPr lang="en-US" dirty="0">
                <a:solidFill>
                  <a:srgbClr val="000000"/>
                </a:solidFill>
                <a:latin typeface="Comic Sans MS" pitchFamily="66" charset="0"/>
              </a:endParaRPr>
            </a:p>
          </p:txBody>
        </p:sp>
      </p:grpSp>
      <p:grpSp>
        <p:nvGrpSpPr>
          <p:cNvPr id="5" name="Group 25"/>
          <p:cNvGrpSpPr/>
          <p:nvPr/>
        </p:nvGrpSpPr>
        <p:grpSpPr>
          <a:xfrm>
            <a:off x="3276600" y="5105400"/>
            <a:ext cx="2828550" cy="1361420"/>
            <a:chOff x="3957520" y="5464465"/>
            <a:chExt cx="2828550" cy="1361420"/>
          </a:xfrm>
        </p:grpSpPr>
        <p:sp>
          <p:nvSpPr>
            <p:cNvPr id="17" name="Oval 16"/>
            <p:cNvSpPr/>
            <p:nvPr/>
          </p:nvSpPr>
          <p:spPr>
            <a:xfrm>
              <a:off x="3957520" y="5464465"/>
              <a:ext cx="921720" cy="883315"/>
            </a:xfrm>
            <a:prstGeom prst="ellipse">
              <a:avLst/>
            </a:prstGeom>
            <a:solidFill>
              <a:srgbClr val="00B0F0">
                <a:alpha val="45000"/>
              </a:srgbClr>
            </a:solid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18" name="TextBox 17"/>
            <p:cNvSpPr txBox="1"/>
            <p:nvPr/>
          </p:nvSpPr>
          <p:spPr>
            <a:xfrm>
              <a:off x="5633920" y="6302665"/>
              <a:ext cx="1152150" cy="523220"/>
            </a:xfrm>
            <a:prstGeom prst="rect">
              <a:avLst/>
            </a:prstGeom>
            <a:noFill/>
            <a:ln w="9525">
              <a:solidFill>
                <a:schemeClr val="tx1"/>
              </a:solidFill>
            </a:ln>
          </p:spPr>
          <p:txBody>
            <a:bodyPr wrap="square" rtlCol="0">
              <a:spAutoFit/>
            </a:bodyPr>
            <a:lstStyle/>
            <a:p>
              <a:pPr algn="ctr"/>
              <a:r>
                <a:rPr lang="en-US" sz="2800" b="1" dirty="0">
                  <a:ln>
                    <a:solidFill>
                      <a:srgbClr val="FFFFFF"/>
                    </a:solidFill>
                  </a:ln>
                  <a:solidFill>
                    <a:srgbClr val="000000"/>
                  </a:solidFill>
                  <a:latin typeface="+mj-lt"/>
                </a:rPr>
                <a:t>SCLC</a:t>
              </a:r>
            </a:p>
          </p:txBody>
        </p:sp>
        <p:cxnSp>
          <p:nvCxnSpPr>
            <p:cNvPr id="21" name="Straight Arrow Connector 20"/>
            <p:cNvCxnSpPr/>
            <p:nvPr/>
          </p:nvCxnSpPr>
          <p:spPr>
            <a:xfrm flipH="1" flipV="1">
              <a:off x="4956050" y="6155755"/>
              <a:ext cx="691290" cy="384050"/>
            </a:xfrm>
            <a:prstGeom prst="straightConnector1">
              <a:avLst/>
            </a:prstGeom>
            <a:ln w="57150">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grpSp>
      <p:grpSp>
        <p:nvGrpSpPr>
          <p:cNvPr id="6" name="Group 26"/>
          <p:cNvGrpSpPr/>
          <p:nvPr/>
        </p:nvGrpSpPr>
        <p:grpSpPr>
          <a:xfrm>
            <a:off x="5867400" y="4665662"/>
            <a:ext cx="3082160" cy="881675"/>
            <a:chOff x="5791200" y="5029200"/>
            <a:chExt cx="3082160" cy="881675"/>
          </a:xfrm>
        </p:grpSpPr>
        <p:sp>
          <p:nvSpPr>
            <p:cNvPr id="16" name="Oval 15"/>
            <p:cNvSpPr/>
            <p:nvPr/>
          </p:nvSpPr>
          <p:spPr>
            <a:xfrm>
              <a:off x="5791200" y="5029200"/>
              <a:ext cx="639465" cy="560215"/>
            </a:xfrm>
            <a:prstGeom prst="ellipse">
              <a:avLst/>
            </a:prstGeom>
            <a:solidFill>
              <a:srgbClr val="FFC000">
                <a:alpha val="45000"/>
              </a:srgbClr>
            </a:solid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latin typeface="+mj-lt"/>
              </a:endParaRPr>
            </a:p>
          </p:txBody>
        </p:sp>
        <p:sp>
          <p:nvSpPr>
            <p:cNvPr id="19" name="TextBox 18"/>
            <p:cNvSpPr txBox="1"/>
            <p:nvPr/>
          </p:nvSpPr>
          <p:spPr>
            <a:xfrm>
              <a:off x="7298755" y="5387655"/>
              <a:ext cx="1574605" cy="523220"/>
            </a:xfrm>
            <a:prstGeom prst="rect">
              <a:avLst/>
            </a:prstGeom>
            <a:noFill/>
            <a:ln w="9525">
              <a:solidFill>
                <a:schemeClr val="tx1"/>
              </a:solidFill>
            </a:ln>
          </p:spPr>
          <p:txBody>
            <a:bodyPr wrap="square" rtlCol="0">
              <a:spAutoFit/>
            </a:bodyPr>
            <a:lstStyle/>
            <a:p>
              <a:pPr algn="ctr"/>
              <a:r>
                <a:rPr lang="en-US" sz="2800" b="1" dirty="0">
                  <a:ln>
                    <a:solidFill>
                      <a:srgbClr val="FFFFFF"/>
                    </a:solidFill>
                  </a:ln>
                  <a:solidFill>
                    <a:srgbClr val="000000"/>
                  </a:solidFill>
                  <a:latin typeface="+mj-lt"/>
                </a:rPr>
                <a:t>PIK3CA</a:t>
              </a:r>
            </a:p>
          </p:txBody>
        </p:sp>
        <p:cxnSp>
          <p:nvCxnSpPr>
            <p:cNvPr id="25" name="Straight Connector 24"/>
            <p:cNvCxnSpPr>
              <a:stCxn id="19" idx="1"/>
            </p:cNvCxnSpPr>
            <p:nvPr/>
          </p:nvCxnSpPr>
          <p:spPr>
            <a:xfrm flipH="1" flipV="1">
              <a:off x="6607465" y="5541276"/>
              <a:ext cx="691290" cy="107989"/>
            </a:xfrm>
            <a:prstGeom prst="line">
              <a:avLst/>
            </a:prstGeom>
            <a:ln w="57150">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grpSp>
      <p:sp>
        <p:nvSpPr>
          <p:cNvPr id="26" name="TextBox 25"/>
          <p:cNvSpPr txBox="1"/>
          <p:nvPr/>
        </p:nvSpPr>
        <p:spPr>
          <a:xfrm>
            <a:off x="7391400" y="2362200"/>
            <a:ext cx="1600200" cy="523220"/>
          </a:xfrm>
          <a:prstGeom prst="rect">
            <a:avLst/>
          </a:prstGeom>
          <a:noFill/>
          <a:ln w="9525">
            <a:solidFill>
              <a:schemeClr val="tx1"/>
            </a:solidFill>
          </a:ln>
        </p:spPr>
        <p:txBody>
          <a:bodyPr wrap="square" rtlCol="0">
            <a:spAutoFit/>
          </a:bodyPr>
          <a:lstStyle/>
          <a:p>
            <a:pPr algn="ctr"/>
            <a:r>
              <a:rPr lang="en-US" sz="2800" b="1" dirty="0" smtClean="0">
                <a:ln>
                  <a:solidFill>
                    <a:srgbClr val="FFFFFF"/>
                  </a:solidFill>
                </a:ln>
                <a:solidFill>
                  <a:srgbClr val="000000"/>
                </a:solidFill>
                <a:latin typeface="+mj-lt"/>
              </a:rPr>
              <a:t>BRAF</a:t>
            </a:r>
            <a:endParaRPr lang="en-US" sz="2800" b="1" dirty="0">
              <a:ln>
                <a:solidFill>
                  <a:srgbClr val="FFFFFF"/>
                </a:solidFill>
              </a:ln>
              <a:solidFill>
                <a:srgbClr val="000000"/>
              </a:solidFill>
              <a:latin typeface="+mj-lt"/>
            </a:endParaRPr>
          </a:p>
        </p:txBody>
      </p:sp>
      <p:sp>
        <p:nvSpPr>
          <p:cNvPr id="27" name="Oval 26"/>
          <p:cNvSpPr/>
          <p:nvPr/>
        </p:nvSpPr>
        <p:spPr>
          <a:xfrm>
            <a:off x="6172200" y="2514600"/>
            <a:ext cx="685800" cy="609599"/>
          </a:xfrm>
          <a:prstGeom prst="ellipse">
            <a:avLst/>
          </a:prstGeom>
          <a:solidFill>
            <a:srgbClr val="FFC000">
              <a:alpha val="45000"/>
            </a:srgbClr>
          </a:solid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00B050"/>
              </a:solidFill>
            </a:endParaRPr>
          </a:p>
        </p:txBody>
      </p:sp>
      <p:sp>
        <p:nvSpPr>
          <p:cNvPr id="28" name="Oval 27"/>
          <p:cNvSpPr/>
          <p:nvPr/>
        </p:nvSpPr>
        <p:spPr>
          <a:xfrm>
            <a:off x="6172200" y="3505200"/>
            <a:ext cx="921720" cy="883315"/>
          </a:xfrm>
          <a:prstGeom prst="ellipse">
            <a:avLst/>
          </a:prstGeom>
          <a:solidFill>
            <a:srgbClr val="FFC000">
              <a:alpha val="45000"/>
            </a:srgbClr>
          </a:solid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grpSp>
        <p:nvGrpSpPr>
          <p:cNvPr id="29" name="Group 25"/>
          <p:cNvGrpSpPr/>
          <p:nvPr/>
        </p:nvGrpSpPr>
        <p:grpSpPr>
          <a:xfrm>
            <a:off x="4572000" y="5105400"/>
            <a:ext cx="2904750" cy="1361420"/>
            <a:chOff x="3957520" y="5464465"/>
            <a:chExt cx="2904750" cy="1361420"/>
          </a:xfrm>
        </p:grpSpPr>
        <p:sp>
          <p:nvSpPr>
            <p:cNvPr id="30" name="Oval 29"/>
            <p:cNvSpPr/>
            <p:nvPr/>
          </p:nvSpPr>
          <p:spPr>
            <a:xfrm>
              <a:off x="3957520" y="5464465"/>
              <a:ext cx="921720" cy="883315"/>
            </a:xfrm>
            <a:prstGeom prst="ellipse">
              <a:avLst/>
            </a:prstGeom>
            <a:solidFill>
              <a:srgbClr val="00B0F0">
                <a:alpha val="45000"/>
              </a:srgbClr>
            </a:solid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31" name="TextBox 30"/>
            <p:cNvSpPr txBox="1"/>
            <p:nvPr/>
          </p:nvSpPr>
          <p:spPr>
            <a:xfrm>
              <a:off x="5633920" y="6302665"/>
              <a:ext cx="1228350" cy="523220"/>
            </a:xfrm>
            <a:prstGeom prst="rect">
              <a:avLst/>
            </a:prstGeom>
            <a:noFill/>
            <a:ln w="9525">
              <a:solidFill>
                <a:schemeClr val="tx1"/>
              </a:solidFill>
            </a:ln>
          </p:spPr>
          <p:txBody>
            <a:bodyPr wrap="square" rtlCol="0">
              <a:spAutoFit/>
            </a:bodyPr>
            <a:lstStyle/>
            <a:p>
              <a:pPr algn="ctr"/>
              <a:r>
                <a:rPr lang="en-US" sz="2800" b="1" dirty="0" smtClean="0">
                  <a:ln>
                    <a:solidFill>
                      <a:srgbClr val="FFFFFF"/>
                    </a:solidFill>
                  </a:ln>
                  <a:solidFill>
                    <a:srgbClr val="000000"/>
                  </a:solidFill>
                  <a:latin typeface="+mj-lt"/>
                </a:rPr>
                <a:t>EMT</a:t>
              </a:r>
              <a:endParaRPr lang="en-US" sz="2800" b="1" dirty="0">
                <a:ln>
                  <a:solidFill>
                    <a:srgbClr val="FFFFFF"/>
                  </a:solidFill>
                </a:ln>
                <a:solidFill>
                  <a:srgbClr val="000000"/>
                </a:solidFill>
                <a:latin typeface="+mj-lt"/>
              </a:endParaRPr>
            </a:p>
          </p:txBody>
        </p:sp>
        <p:cxnSp>
          <p:nvCxnSpPr>
            <p:cNvPr id="32" name="Straight Arrow Connector 31"/>
            <p:cNvCxnSpPr/>
            <p:nvPr/>
          </p:nvCxnSpPr>
          <p:spPr>
            <a:xfrm flipH="1" flipV="1">
              <a:off x="4871920" y="6150265"/>
              <a:ext cx="762000" cy="228600"/>
            </a:xfrm>
            <a:prstGeom prst="straightConnector1">
              <a:avLst/>
            </a:prstGeom>
            <a:ln w="57150">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grpSp>
      <p:sp>
        <p:nvSpPr>
          <p:cNvPr id="34" name="TextBox 33"/>
          <p:cNvSpPr txBox="1"/>
          <p:nvPr/>
        </p:nvSpPr>
        <p:spPr>
          <a:xfrm>
            <a:off x="7467600" y="3733800"/>
            <a:ext cx="1524000" cy="954107"/>
          </a:xfrm>
          <a:prstGeom prst="rect">
            <a:avLst/>
          </a:prstGeom>
          <a:noFill/>
          <a:ln w="9525">
            <a:solidFill>
              <a:schemeClr val="tx1"/>
            </a:solidFill>
          </a:ln>
        </p:spPr>
        <p:txBody>
          <a:bodyPr wrap="square" rtlCol="0">
            <a:spAutoFit/>
          </a:bodyPr>
          <a:lstStyle/>
          <a:p>
            <a:pPr algn="ctr"/>
            <a:r>
              <a:rPr lang="en-US" sz="2800" b="1" dirty="0" smtClean="0">
                <a:ln>
                  <a:solidFill>
                    <a:srgbClr val="FFFFFF"/>
                  </a:solidFill>
                </a:ln>
                <a:solidFill>
                  <a:srgbClr val="000000"/>
                </a:solidFill>
                <a:latin typeface="+mj-lt"/>
              </a:rPr>
              <a:t>HER2 </a:t>
            </a:r>
          </a:p>
          <a:p>
            <a:pPr algn="ctr"/>
            <a:r>
              <a:rPr lang="en-US" sz="2800" b="1" dirty="0" smtClean="0">
                <a:ln>
                  <a:solidFill>
                    <a:srgbClr val="FFFFFF"/>
                  </a:solidFill>
                </a:ln>
                <a:solidFill>
                  <a:srgbClr val="000000"/>
                </a:solidFill>
                <a:latin typeface="+mj-lt"/>
              </a:rPr>
              <a:t>Amp</a:t>
            </a:r>
            <a:endParaRPr lang="en-US" sz="2800" b="1" dirty="0">
              <a:ln>
                <a:solidFill>
                  <a:srgbClr val="FFFFFF"/>
                </a:solidFill>
              </a:ln>
              <a:solidFill>
                <a:srgbClr val="000000"/>
              </a:solidFill>
              <a:latin typeface="+mj-lt"/>
            </a:endParaRPr>
          </a:p>
        </p:txBody>
      </p:sp>
      <p:cxnSp>
        <p:nvCxnSpPr>
          <p:cNvPr id="36" name="Straight Connector 35"/>
          <p:cNvCxnSpPr/>
          <p:nvPr/>
        </p:nvCxnSpPr>
        <p:spPr>
          <a:xfrm flipH="1" flipV="1">
            <a:off x="7239000" y="4114800"/>
            <a:ext cx="537670" cy="38405"/>
          </a:xfrm>
          <a:prstGeom prst="line">
            <a:avLst/>
          </a:prstGeom>
          <a:ln w="57150">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37" name="Straight Connector 36"/>
          <p:cNvCxnSpPr/>
          <p:nvPr/>
        </p:nvCxnSpPr>
        <p:spPr>
          <a:xfrm flipH="1">
            <a:off x="6934200" y="2494268"/>
            <a:ext cx="537670" cy="172732"/>
          </a:xfrm>
          <a:prstGeom prst="line">
            <a:avLst/>
          </a:prstGeom>
          <a:ln w="57150">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38" name="TextBox 37"/>
          <p:cNvSpPr txBox="1"/>
          <p:nvPr/>
        </p:nvSpPr>
        <p:spPr>
          <a:xfrm>
            <a:off x="152400" y="5334000"/>
            <a:ext cx="2590800" cy="830997"/>
          </a:xfrm>
          <a:prstGeom prst="rect">
            <a:avLst/>
          </a:prstGeom>
          <a:noFill/>
        </p:spPr>
        <p:txBody>
          <a:bodyPr wrap="square" rtlCol="0">
            <a:spAutoFit/>
          </a:bodyPr>
          <a:lstStyle/>
          <a:p>
            <a:r>
              <a:rPr lang="en-US" sz="1200" dirty="0" smtClean="0"/>
              <a:t>Sequist Trans Med 2011</a:t>
            </a:r>
          </a:p>
          <a:p>
            <a:r>
              <a:rPr lang="en-US" sz="1200" dirty="0" err="1" smtClean="0"/>
              <a:t>Takezawa</a:t>
            </a:r>
            <a:r>
              <a:rPr lang="en-US" sz="1200" dirty="0" smtClean="0"/>
              <a:t> Cancer </a:t>
            </a:r>
            <a:r>
              <a:rPr lang="en-US" sz="1200" dirty="0" err="1" smtClean="0"/>
              <a:t>Dis</a:t>
            </a:r>
            <a:r>
              <a:rPr lang="en-US" sz="1200" dirty="0" smtClean="0"/>
              <a:t> 2012</a:t>
            </a:r>
          </a:p>
          <a:p>
            <a:r>
              <a:rPr lang="en-US" sz="1200" dirty="0" err="1" smtClean="0"/>
              <a:t>Ohashi</a:t>
            </a:r>
            <a:r>
              <a:rPr lang="en-US" sz="1200" dirty="0" smtClean="0"/>
              <a:t> PNAS 2012</a:t>
            </a:r>
          </a:p>
          <a:p>
            <a:r>
              <a:rPr lang="en-US" sz="1200" dirty="0" err="1" smtClean="0"/>
              <a:t>Arcila</a:t>
            </a:r>
            <a:r>
              <a:rPr lang="en-US" sz="1200" dirty="0" smtClean="0"/>
              <a:t> </a:t>
            </a:r>
            <a:r>
              <a:rPr lang="en-US" sz="1200" dirty="0" err="1" smtClean="0"/>
              <a:t>Clin</a:t>
            </a:r>
            <a:r>
              <a:rPr lang="en-US" sz="1200" dirty="0" smtClean="0"/>
              <a:t> Cancer Res 2011</a:t>
            </a:r>
            <a:endParaRPr lang="en-US" dirty="0"/>
          </a:p>
        </p:txBody>
      </p:sp>
    </p:spTree>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5"/>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1314" name="Picture 2"/>
          <p:cNvPicPr>
            <a:picLocks noChangeAspect="1" noChangeArrowheads="1"/>
          </p:cNvPicPr>
          <p:nvPr/>
        </p:nvPicPr>
        <p:blipFill>
          <a:blip r:embed="rId3" cstate="print"/>
          <a:srcRect/>
          <a:stretch>
            <a:fillRect/>
          </a:stretch>
        </p:blipFill>
        <p:spPr bwMode="auto">
          <a:xfrm>
            <a:off x="914400" y="1295400"/>
            <a:ext cx="3429000" cy="34290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141315" name="Picture 3"/>
          <p:cNvPicPr>
            <a:picLocks noChangeAspect="1" noChangeArrowheads="1"/>
          </p:cNvPicPr>
          <p:nvPr/>
        </p:nvPicPr>
        <p:blipFill>
          <a:blip r:embed="rId4" cstate="print"/>
          <a:srcRect/>
          <a:stretch>
            <a:fillRect/>
          </a:stretch>
        </p:blipFill>
        <p:spPr bwMode="auto">
          <a:xfrm>
            <a:off x="4953000" y="1295400"/>
            <a:ext cx="3429000" cy="34290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141316" name="Text Box 4"/>
          <p:cNvSpPr txBox="1">
            <a:spLocks noChangeArrowheads="1"/>
          </p:cNvSpPr>
          <p:nvPr/>
        </p:nvSpPr>
        <p:spPr bwMode="auto">
          <a:xfrm>
            <a:off x="1600200" y="4876800"/>
            <a:ext cx="2057400" cy="457200"/>
          </a:xfrm>
          <a:prstGeom prst="rect">
            <a:avLst/>
          </a:prstGeom>
          <a:noFill/>
          <a:ln w="9525">
            <a:noFill/>
            <a:miter lim="800000"/>
            <a:headEnd/>
            <a:tailEnd/>
          </a:ln>
        </p:spPr>
        <p:txBody>
          <a:bodyPr>
            <a:spAutoFit/>
          </a:bodyPr>
          <a:lstStyle/>
          <a:p>
            <a:pPr fontAlgn="base">
              <a:spcBef>
                <a:spcPct val="50000"/>
              </a:spcBef>
              <a:spcAft>
                <a:spcPct val="0"/>
              </a:spcAft>
            </a:pPr>
            <a:r>
              <a:rPr lang="en-US" sz="2400" b="1" dirty="0">
                <a:solidFill>
                  <a:schemeClr val="accent6">
                    <a:lumMod val="50000"/>
                  </a:schemeClr>
                </a:solidFill>
                <a:latin typeface="Comic Sans MS" pitchFamily="66" charset="0"/>
              </a:rPr>
              <a:t>Wild Type</a:t>
            </a:r>
          </a:p>
        </p:txBody>
      </p:sp>
      <p:sp>
        <p:nvSpPr>
          <p:cNvPr id="141317" name="Text Box 5"/>
          <p:cNvSpPr txBox="1">
            <a:spLocks noChangeArrowheads="1"/>
          </p:cNvSpPr>
          <p:nvPr/>
        </p:nvSpPr>
        <p:spPr bwMode="auto">
          <a:xfrm>
            <a:off x="5715000" y="4876800"/>
            <a:ext cx="2819400" cy="457200"/>
          </a:xfrm>
          <a:prstGeom prst="rect">
            <a:avLst/>
          </a:prstGeom>
          <a:noFill/>
          <a:ln w="9525">
            <a:noFill/>
            <a:miter lim="800000"/>
            <a:headEnd/>
            <a:tailEnd/>
          </a:ln>
        </p:spPr>
        <p:txBody>
          <a:bodyPr>
            <a:spAutoFit/>
          </a:bodyPr>
          <a:lstStyle/>
          <a:p>
            <a:pPr fontAlgn="base">
              <a:spcBef>
                <a:spcPct val="50000"/>
              </a:spcBef>
              <a:spcAft>
                <a:spcPct val="0"/>
              </a:spcAft>
            </a:pPr>
            <a:r>
              <a:rPr lang="en-US" sz="2400" b="1" dirty="0">
                <a:solidFill>
                  <a:schemeClr val="accent6">
                    <a:lumMod val="50000"/>
                  </a:schemeClr>
                </a:solidFill>
                <a:latin typeface="Comic Sans MS" pitchFamily="66" charset="0"/>
              </a:rPr>
              <a:t>EGFR T790M</a:t>
            </a:r>
          </a:p>
        </p:txBody>
      </p:sp>
      <p:sp>
        <p:nvSpPr>
          <p:cNvPr id="141318" name="Text Box 6"/>
          <p:cNvSpPr txBox="1">
            <a:spLocks noChangeArrowheads="1"/>
          </p:cNvSpPr>
          <p:nvPr/>
        </p:nvSpPr>
        <p:spPr bwMode="auto">
          <a:xfrm>
            <a:off x="0" y="228600"/>
            <a:ext cx="9144000" cy="892552"/>
          </a:xfrm>
          <a:prstGeom prst="rect">
            <a:avLst/>
          </a:prstGeom>
          <a:noFill/>
          <a:ln w="9525">
            <a:noFill/>
            <a:miter lim="800000"/>
            <a:headEnd/>
            <a:tailEnd/>
          </a:ln>
        </p:spPr>
        <p:txBody>
          <a:bodyPr wrap="square">
            <a:spAutoFit/>
          </a:bodyPr>
          <a:lstStyle/>
          <a:p>
            <a:pPr algn="ctr" fontAlgn="base">
              <a:spcBef>
                <a:spcPct val="50000"/>
              </a:spcBef>
              <a:spcAft>
                <a:spcPct val="0"/>
              </a:spcAft>
            </a:pPr>
            <a:r>
              <a:rPr lang="en-US" sz="2600" b="1" dirty="0">
                <a:solidFill>
                  <a:schemeClr val="accent6">
                    <a:lumMod val="50000"/>
                  </a:schemeClr>
                </a:solidFill>
                <a:latin typeface="+mj-lt"/>
              </a:rPr>
              <a:t>EGFR T790M </a:t>
            </a:r>
            <a:r>
              <a:rPr lang="en-US" sz="2600" b="1" dirty="0" smtClean="0">
                <a:solidFill>
                  <a:schemeClr val="accent6">
                    <a:lumMod val="50000"/>
                  </a:schemeClr>
                </a:solidFill>
                <a:latin typeface="+mj-lt"/>
              </a:rPr>
              <a:t>(Gatekeeper) found </a:t>
            </a:r>
            <a:r>
              <a:rPr lang="en-US" sz="2600" b="1" dirty="0">
                <a:solidFill>
                  <a:schemeClr val="accent6">
                    <a:lumMod val="50000"/>
                  </a:schemeClr>
                </a:solidFill>
                <a:latin typeface="+mj-lt"/>
              </a:rPr>
              <a:t>in 50% of patients who become resistant to gefitinib/erlotinib</a:t>
            </a:r>
          </a:p>
        </p:txBody>
      </p:sp>
      <p:sp>
        <p:nvSpPr>
          <p:cNvPr id="141319" name="Text Box 7"/>
          <p:cNvSpPr txBox="1">
            <a:spLocks noChangeArrowheads="1"/>
          </p:cNvSpPr>
          <p:nvPr/>
        </p:nvSpPr>
        <p:spPr bwMode="auto">
          <a:xfrm>
            <a:off x="304800" y="5334000"/>
            <a:ext cx="8534400" cy="707886"/>
          </a:xfrm>
          <a:prstGeom prst="rect">
            <a:avLst/>
          </a:prstGeom>
          <a:noFill/>
          <a:ln w="9525">
            <a:noFill/>
            <a:miter lim="800000"/>
            <a:headEnd/>
            <a:tailEnd/>
          </a:ln>
        </p:spPr>
        <p:txBody>
          <a:bodyPr>
            <a:spAutoFit/>
          </a:bodyPr>
          <a:lstStyle/>
          <a:p>
            <a:pPr algn="ctr" fontAlgn="base">
              <a:spcBef>
                <a:spcPct val="50000"/>
              </a:spcBef>
              <a:spcAft>
                <a:spcPct val="0"/>
              </a:spcAft>
            </a:pPr>
            <a:r>
              <a:rPr lang="en-US" sz="2000" dirty="0" smtClean="0">
                <a:latin typeface="Comic Sans MS" pitchFamily="66" charset="0"/>
              </a:rPr>
              <a:t>Initial </a:t>
            </a:r>
            <a:r>
              <a:rPr lang="en-US" sz="2000" dirty="0">
                <a:latin typeface="Comic Sans MS" pitchFamily="66" charset="0"/>
              </a:rPr>
              <a:t>therapeutic strategies </a:t>
            </a:r>
            <a:r>
              <a:rPr lang="en-US" sz="2000" dirty="0" smtClean="0">
                <a:latin typeface="Comic Sans MS" pitchFamily="66" charset="0"/>
              </a:rPr>
              <a:t>included </a:t>
            </a:r>
            <a:r>
              <a:rPr lang="en-US" sz="2000" dirty="0">
                <a:latin typeface="Comic Sans MS" pitchFamily="66" charset="0"/>
              </a:rPr>
              <a:t>irreversible EGFR inhibitors including </a:t>
            </a:r>
            <a:r>
              <a:rPr lang="en-US" sz="2000" dirty="0" err="1" smtClean="0">
                <a:latin typeface="Comic Sans MS" pitchFamily="66" charset="0"/>
              </a:rPr>
              <a:t>Dacomitinib</a:t>
            </a:r>
            <a:r>
              <a:rPr lang="en-US" sz="2000" dirty="0" smtClean="0">
                <a:latin typeface="Comic Sans MS" pitchFamily="66" charset="0"/>
              </a:rPr>
              <a:t> </a:t>
            </a:r>
            <a:r>
              <a:rPr lang="en-US" sz="2000" dirty="0">
                <a:latin typeface="Comic Sans MS" pitchFamily="66" charset="0"/>
              </a:rPr>
              <a:t>and </a:t>
            </a:r>
            <a:r>
              <a:rPr lang="en-US" sz="2000" dirty="0" err="1" smtClean="0">
                <a:latin typeface="Comic Sans MS" pitchFamily="66" charset="0"/>
              </a:rPr>
              <a:t>Afatinib</a:t>
            </a:r>
            <a:r>
              <a:rPr lang="en-US" sz="2000" dirty="0" smtClean="0">
                <a:latin typeface="Comic Sans MS" pitchFamily="66" charset="0"/>
              </a:rPr>
              <a:t>  (Response &lt;10%)</a:t>
            </a:r>
            <a:endParaRPr lang="en-US" sz="2000" dirty="0">
              <a:latin typeface="Comic Sans MS" pitchFamily="66" charset="0"/>
            </a:endParaRPr>
          </a:p>
        </p:txBody>
      </p:sp>
    </p:spTree>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9682" name="Title 1"/>
          <p:cNvSpPr>
            <a:spLocks noGrp="1"/>
          </p:cNvSpPr>
          <p:nvPr>
            <p:ph type="title"/>
          </p:nvPr>
        </p:nvSpPr>
        <p:spPr>
          <a:xfrm>
            <a:off x="457200" y="274638"/>
            <a:ext cx="8229600" cy="944562"/>
          </a:xfrm>
        </p:spPr>
        <p:txBody>
          <a:bodyPr/>
          <a:lstStyle/>
          <a:p>
            <a:pPr algn="ctr"/>
            <a:r>
              <a:rPr lang="en-US" sz="3600" b="1" dirty="0" smtClean="0">
                <a:solidFill>
                  <a:schemeClr val="accent6">
                    <a:lumMod val="50000"/>
                  </a:schemeClr>
                </a:solidFill>
              </a:rPr>
              <a:t>Strategies to Overcome </a:t>
            </a:r>
            <a:r>
              <a:rPr lang="en-US" sz="3600" b="1" dirty="0" smtClean="0"/>
              <a:t>Acquired Resistance to EGFR-TKIs </a:t>
            </a:r>
            <a:endParaRPr lang="en-US" sz="3600" b="1" dirty="0" smtClean="0">
              <a:solidFill>
                <a:schemeClr val="accent6">
                  <a:lumMod val="50000"/>
                </a:schemeClr>
              </a:solidFill>
            </a:endParaRPr>
          </a:p>
        </p:txBody>
      </p:sp>
      <p:sp>
        <p:nvSpPr>
          <p:cNvPr id="199683" name="Content Placeholder 2"/>
          <p:cNvSpPr>
            <a:spLocks noGrp="1"/>
          </p:cNvSpPr>
          <p:nvPr>
            <p:ph idx="1"/>
          </p:nvPr>
        </p:nvSpPr>
        <p:spPr>
          <a:xfrm>
            <a:off x="609600" y="1447800"/>
            <a:ext cx="7848600" cy="4724400"/>
          </a:xfrm>
        </p:spPr>
        <p:txBody>
          <a:bodyPr/>
          <a:lstStyle/>
          <a:p>
            <a:r>
              <a:rPr lang="en-US" sz="2800" b="1" dirty="0" smtClean="0"/>
              <a:t>More potent against EGFR T790M vs. WT EGFR</a:t>
            </a:r>
          </a:p>
          <a:p>
            <a:r>
              <a:rPr lang="en-US" sz="2800" dirty="0" smtClean="0">
                <a:latin typeface="+mj-lt"/>
              </a:rPr>
              <a:t>Combinations of EGFR targeted therapies and agents directed against bypass mechanisms</a:t>
            </a:r>
          </a:p>
          <a:p>
            <a:pPr lvl="1">
              <a:buNone/>
            </a:pPr>
            <a:endParaRPr lang="en-US" dirty="0" smtClean="0">
              <a:solidFill>
                <a:schemeClr val="bg1"/>
              </a:solidFill>
              <a:latin typeface="+mj-lt"/>
            </a:endParaRPr>
          </a:p>
        </p:txBody>
      </p:sp>
    </p:spTree>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6" name="Text Box 2"/>
          <p:cNvSpPr txBox="1">
            <a:spLocks noChangeArrowheads="1"/>
          </p:cNvSpPr>
          <p:nvPr/>
        </p:nvSpPr>
        <p:spPr bwMode="auto">
          <a:xfrm>
            <a:off x="1371600" y="6172200"/>
            <a:ext cx="3228975" cy="307777"/>
          </a:xfrm>
          <a:prstGeom prst="rect">
            <a:avLst/>
          </a:prstGeom>
          <a:noFill/>
          <a:ln w="9525">
            <a:noFill/>
            <a:miter lim="800000"/>
            <a:headEnd/>
            <a:tailEnd/>
          </a:ln>
        </p:spPr>
        <p:txBody>
          <a:bodyPr>
            <a:spAutoFit/>
          </a:bodyPr>
          <a:lstStyle/>
          <a:p>
            <a:pPr>
              <a:spcBef>
                <a:spcPct val="50000"/>
              </a:spcBef>
            </a:pPr>
            <a:r>
              <a:rPr lang="en-US" sz="1400" dirty="0">
                <a:latin typeface="+mj-lt"/>
              </a:rPr>
              <a:t>Zhou et al. Nature 2009</a:t>
            </a:r>
          </a:p>
        </p:txBody>
      </p:sp>
      <p:sp>
        <p:nvSpPr>
          <p:cNvPr id="12" name="Title 1"/>
          <p:cNvSpPr txBox="1">
            <a:spLocks/>
          </p:cNvSpPr>
          <p:nvPr/>
        </p:nvSpPr>
        <p:spPr>
          <a:xfrm>
            <a:off x="457200" y="274638"/>
            <a:ext cx="8229600" cy="944562"/>
          </a:xfrm>
          <a:prstGeom prst="rect">
            <a:avLst/>
          </a:prstGeom>
        </p:spPr>
        <p:txBody>
          <a:bodyPr/>
          <a:lstStyle>
            <a:lvl1pPr algn="l" rtl="0" eaLnBrk="1" fontAlgn="base" hangingPunct="1">
              <a:spcBef>
                <a:spcPct val="0"/>
              </a:spcBef>
              <a:spcAft>
                <a:spcPct val="0"/>
              </a:spcAft>
              <a:defRPr sz="3200">
                <a:solidFill>
                  <a:schemeClr val="tx2"/>
                </a:solidFill>
                <a:latin typeface="+mj-lt"/>
                <a:ea typeface="MS PGothic" pitchFamily="34" charset="-128"/>
                <a:cs typeface="+mj-cs"/>
              </a:defRPr>
            </a:lvl1pPr>
            <a:lvl2pPr algn="l" rtl="0" eaLnBrk="1" fontAlgn="base" hangingPunct="1">
              <a:spcBef>
                <a:spcPct val="0"/>
              </a:spcBef>
              <a:spcAft>
                <a:spcPct val="0"/>
              </a:spcAft>
              <a:defRPr sz="3200">
                <a:solidFill>
                  <a:schemeClr val="tx2"/>
                </a:solidFill>
                <a:latin typeface="Arial" pitchFamily="34" charset="0"/>
                <a:ea typeface="MS PGothic" pitchFamily="34" charset="-128"/>
              </a:defRPr>
            </a:lvl2pPr>
            <a:lvl3pPr algn="l" rtl="0" eaLnBrk="1" fontAlgn="base" hangingPunct="1">
              <a:spcBef>
                <a:spcPct val="0"/>
              </a:spcBef>
              <a:spcAft>
                <a:spcPct val="0"/>
              </a:spcAft>
              <a:defRPr sz="3200">
                <a:solidFill>
                  <a:schemeClr val="tx2"/>
                </a:solidFill>
                <a:latin typeface="Arial" pitchFamily="34" charset="0"/>
                <a:ea typeface="MS PGothic" pitchFamily="34" charset="-128"/>
              </a:defRPr>
            </a:lvl3pPr>
            <a:lvl4pPr algn="l" rtl="0" eaLnBrk="1" fontAlgn="base" hangingPunct="1">
              <a:spcBef>
                <a:spcPct val="0"/>
              </a:spcBef>
              <a:spcAft>
                <a:spcPct val="0"/>
              </a:spcAft>
              <a:defRPr sz="3200">
                <a:solidFill>
                  <a:schemeClr val="tx2"/>
                </a:solidFill>
                <a:latin typeface="Arial" pitchFamily="34" charset="0"/>
                <a:ea typeface="MS PGothic" pitchFamily="34" charset="-128"/>
              </a:defRPr>
            </a:lvl4pPr>
            <a:lvl5pPr algn="l" rtl="0" eaLnBrk="1" fontAlgn="base" hangingPunct="1">
              <a:spcBef>
                <a:spcPct val="0"/>
              </a:spcBef>
              <a:spcAft>
                <a:spcPct val="0"/>
              </a:spcAft>
              <a:defRPr sz="3200">
                <a:solidFill>
                  <a:schemeClr val="tx2"/>
                </a:solidFill>
                <a:latin typeface="Arial" pitchFamily="34" charset="0"/>
                <a:ea typeface="MS PGothic" pitchFamily="34" charset="-128"/>
              </a:defRPr>
            </a:lvl5pPr>
            <a:lvl6pPr marL="457200" algn="l" rtl="0" eaLnBrk="1" fontAlgn="base" hangingPunct="1">
              <a:spcBef>
                <a:spcPct val="0"/>
              </a:spcBef>
              <a:spcAft>
                <a:spcPct val="0"/>
              </a:spcAft>
              <a:defRPr sz="3200">
                <a:solidFill>
                  <a:schemeClr val="tx2"/>
                </a:solidFill>
                <a:latin typeface="Arial" pitchFamily="34" charset="0"/>
                <a:ea typeface="ＭＳ Ｐゴシック" pitchFamily="34" charset="-128"/>
              </a:defRPr>
            </a:lvl6pPr>
            <a:lvl7pPr marL="914400" algn="l" rtl="0" eaLnBrk="1" fontAlgn="base" hangingPunct="1">
              <a:spcBef>
                <a:spcPct val="0"/>
              </a:spcBef>
              <a:spcAft>
                <a:spcPct val="0"/>
              </a:spcAft>
              <a:defRPr sz="3200">
                <a:solidFill>
                  <a:schemeClr val="tx2"/>
                </a:solidFill>
                <a:latin typeface="Arial" pitchFamily="34" charset="0"/>
                <a:ea typeface="ＭＳ Ｐゴシック" pitchFamily="34" charset="-128"/>
              </a:defRPr>
            </a:lvl7pPr>
            <a:lvl8pPr marL="1371600" algn="l" rtl="0" eaLnBrk="1" fontAlgn="base" hangingPunct="1">
              <a:spcBef>
                <a:spcPct val="0"/>
              </a:spcBef>
              <a:spcAft>
                <a:spcPct val="0"/>
              </a:spcAft>
              <a:defRPr sz="3200">
                <a:solidFill>
                  <a:schemeClr val="tx2"/>
                </a:solidFill>
                <a:latin typeface="Arial" pitchFamily="34" charset="0"/>
                <a:ea typeface="ＭＳ Ｐゴシック" pitchFamily="34" charset="-128"/>
              </a:defRPr>
            </a:lvl8pPr>
            <a:lvl9pPr marL="1828800" algn="l" rtl="0" eaLnBrk="1" fontAlgn="base" hangingPunct="1">
              <a:spcBef>
                <a:spcPct val="0"/>
              </a:spcBef>
              <a:spcAft>
                <a:spcPct val="0"/>
              </a:spcAft>
              <a:defRPr sz="3200">
                <a:solidFill>
                  <a:schemeClr val="tx2"/>
                </a:solidFill>
                <a:latin typeface="Arial" pitchFamily="34" charset="0"/>
                <a:ea typeface="ＭＳ Ｐゴシック" pitchFamily="34" charset="-128"/>
              </a:defRPr>
            </a:lvl9pPr>
          </a:lstStyle>
          <a:p>
            <a:pPr algn="ctr"/>
            <a:r>
              <a:rPr lang="en-US" sz="3600" b="1" dirty="0"/>
              <a:t>Novel Mutant-Selective EGFR Kinase Inhibitors Against EGFR T790M</a:t>
            </a:r>
            <a:endParaRPr lang="en-US" sz="3600" b="1" dirty="0" smtClean="0">
              <a:solidFill>
                <a:schemeClr val="accent6">
                  <a:lumMod val="50000"/>
                </a:schemeClr>
              </a:solidFill>
            </a:endParaRPr>
          </a:p>
        </p:txBody>
      </p:sp>
      <p:sp>
        <p:nvSpPr>
          <p:cNvPr id="13" name="Content Placeholder 2"/>
          <p:cNvSpPr txBox="1">
            <a:spLocks/>
          </p:cNvSpPr>
          <p:nvPr/>
        </p:nvSpPr>
        <p:spPr>
          <a:xfrm>
            <a:off x="609600" y="1752600"/>
            <a:ext cx="7848600" cy="3962400"/>
          </a:xfrm>
          <a:prstGeom prst="rect">
            <a:avLst/>
          </a:prstGeom>
        </p:spPr>
        <p:txBody>
          <a:bodyPr/>
          <a:lstStyle>
            <a:lvl1pPr marL="342900" indent="-342900" algn="l" rtl="0" eaLnBrk="1" fontAlgn="base" hangingPunct="1">
              <a:lnSpc>
                <a:spcPct val="110000"/>
              </a:lnSpc>
              <a:spcBef>
                <a:spcPct val="30000"/>
              </a:spcBef>
              <a:spcAft>
                <a:spcPct val="0"/>
              </a:spcAft>
              <a:buClr>
                <a:schemeClr val="bg2"/>
              </a:buClr>
              <a:buSzPct val="85000"/>
              <a:buChar char="•"/>
              <a:defRPr sz="2400">
                <a:solidFill>
                  <a:schemeClr val="tx1"/>
                </a:solidFill>
                <a:latin typeface="+mn-lt"/>
                <a:ea typeface="MS PGothic" pitchFamily="34" charset="-128"/>
                <a:cs typeface="+mn-cs"/>
              </a:defRPr>
            </a:lvl1pPr>
            <a:lvl2pPr marL="742950" indent="-285750" algn="l" rtl="0" eaLnBrk="1" fontAlgn="base" hangingPunct="1">
              <a:lnSpc>
                <a:spcPct val="120000"/>
              </a:lnSpc>
              <a:spcBef>
                <a:spcPct val="25000"/>
              </a:spcBef>
              <a:spcAft>
                <a:spcPct val="0"/>
              </a:spcAft>
              <a:buClr>
                <a:schemeClr val="hlink"/>
              </a:buClr>
              <a:buSzPct val="85000"/>
              <a:buFont typeface="Times"/>
              <a:buChar char="•"/>
              <a:defRPr sz="2000">
                <a:solidFill>
                  <a:schemeClr val="tx1"/>
                </a:solidFill>
                <a:latin typeface="+mn-lt"/>
                <a:ea typeface="MS PGothic" pitchFamily="34" charset="-128"/>
              </a:defRPr>
            </a:lvl2pPr>
            <a:lvl3pPr marL="1143000" indent="-228600" algn="l" rtl="0" eaLnBrk="1" fontAlgn="base" hangingPunct="1">
              <a:spcBef>
                <a:spcPct val="25000"/>
              </a:spcBef>
              <a:spcAft>
                <a:spcPct val="0"/>
              </a:spcAft>
              <a:buClr>
                <a:schemeClr val="tx2"/>
              </a:buClr>
              <a:buSzPct val="85000"/>
              <a:buFont typeface="Times"/>
              <a:buChar char="•"/>
              <a:defRPr sz="2400">
                <a:solidFill>
                  <a:schemeClr val="tx1"/>
                </a:solidFill>
                <a:latin typeface="+mn-lt"/>
                <a:ea typeface="MS PGothic" pitchFamily="34" charset="-128"/>
              </a:defRPr>
            </a:lvl3pPr>
            <a:lvl4pPr marL="1600200" indent="-228600" algn="l" rtl="0" eaLnBrk="1" fontAlgn="base" hangingPunct="1">
              <a:spcBef>
                <a:spcPct val="25000"/>
              </a:spcBef>
              <a:spcAft>
                <a:spcPct val="0"/>
              </a:spcAft>
              <a:buClr>
                <a:schemeClr val="accent1"/>
              </a:buClr>
              <a:buSzPct val="85000"/>
              <a:buFont typeface="Times"/>
              <a:buChar char="•"/>
              <a:defRPr sz="2000">
                <a:solidFill>
                  <a:schemeClr val="tx1"/>
                </a:solidFill>
                <a:latin typeface="+mn-lt"/>
                <a:ea typeface="MS PGothic" pitchFamily="34" charset="-128"/>
              </a:defRPr>
            </a:lvl4pPr>
            <a:lvl5pPr marL="2057400" indent="-228600" algn="l" rtl="0" eaLnBrk="1" fontAlgn="base" hangingPunct="1">
              <a:spcBef>
                <a:spcPct val="25000"/>
              </a:spcBef>
              <a:spcAft>
                <a:spcPct val="0"/>
              </a:spcAft>
              <a:buChar char="»"/>
              <a:defRPr sz="1600">
                <a:solidFill>
                  <a:schemeClr val="bg2"/>
                </a:solidFill>
                <a:latin typeface="+mn-lt"/>
                <a:ea typeface="MS PGothic" pitchFamily="34" charset="-128"/>
              </a:defRPr>
            </a:lvl5pPr>
            <a:lvl6pPr marL="2514600" indent="-228600" algn="l" rtl="0" eaLnBrk="1" fontAlgn="base" hangingPunct="1">
              <a:spcBef>
                <a:spcPct val="25000"/>
              </a:spcBef>
              <a:spcAft>
                <a:spcPct val="0"/>
              </a:spcAft>
              <a:defRPr sz="1600">
                <a:solidFill>
                  <a:schemeClr val="bg2"/>
                </a:solidFill>
                <a:latin typeface="+mn-lt"/>
                <a:ea typeface="+mn-ea"/>
              </a:defRPr>
            </a:lvl6pPr>
            <a:lvl7pPr marL="2971800" indent="-228600" algn="l" rtl="0" eaLnBrk="1" fontAlgn="base" hangingPunct="1">
              <a:spcBef>
                <a:spcPct val="25000"/>
              </a:spcBef>
              <a:spcAft>
                <a:spcPct val="0"/>
              </a:spcAft>
              <a:defRPr sz="1600">
                <a:solidFill>
                  <a:schemeClr val="bg2"/>
                </a:solidFill>
                <a:latin typeface="+mn-lt"/>
                <a:ea typeface="+mn-ea"/>
              </a:defRPr>
            </a:lvl7pPr>
            <a:lvl8pPr marL="3429000" indent="-228600" algn="l" rtl="0" eaLnBrk="1" fontAlgn="base" hangingPunct="1">
              <a:spcBef>
                <a:spcPct val="25000"/>
              </a:spcBef>
              <a:spcAft>
                <a:spcPct val="0"/>
              </a:spcAft>
              <a:defRPr sz="1600">
                <a:solidFill>
                  <a:schemeClr val="bg2"/>
                </a:solidFill>
                <a:latin typeface="+mn-lt"/>
                <a:ea typeface="+mn-ea"/>
              </a:defRPr>
            </a:lvl8pPr>
            <a:lvl9pPr marL="3886200" indent="-228600" algn="l" rtl="0" eaLnBrk="1" fontAlgn="base" hangingPunct="1">
              <a:spcBef>
                <a:spcPct val="25000"/>
              </a:spcBef>
              <a:spcAft>
                <a:spcPct val="0"/>
              </a:spcAft>
              <a:defRPr sz="1600">
                <a:solidFill>
                  <a:schemeClr val="bg2"/>
                </a:solidFill>
                <a:latin typeface="+mn-lt"/>
                <a:ea typeface="+mn-ea"/>
              </a:defRPr>
            </a:lvl9pPr>
          </a:lstStyle>
          <a:p>
            <a:r>
              <a:rPr lang="en-US" sz="2800" dirty="0" smtClean="0"/>
              <a:t>Research </a:t>
            </a:r>
            <a:r>
              <a:rPr lang="en-US" sz="2800" dirty="0"/>
              <a:t>identifying a covalent pyrimidine EGFR inhibitor by screening an irreversible kinase inhibitor library specifically against EGFR T790M</a:t>
            </a:r>
          </a:p>
          <a:p>
            <a:r>
              <a:rPr lang="en-US" sz="2800" dirty="0" smtClean="0"/>
              <a:t>These </a:t>
            </a:r>
            <a:r>
              <a:rPr lang="en-US" sz="2800" dirty="0"/>
              <a:t>mutant selective irreversible EGFR kinase inhibitors may be clinically more effective</a:t>
            </a:r>
            <a:endParaRPr lang="en-US" dirty="0" smtClean="0">
              <a:solidFill>
                <a:schemeClr val="bg1"/>
              </a:solidFill>
              <a:latin typeface="+mj-lt"/>
            </a:endParaRPr>
          </a:p>
        </p:txBody>
      </p:sp>
    </p:spTree>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 name="Title 1"/>
          <p:cNvSpPr txBox="1">
            <a:spLocks/>
          </p:cNvSpPr>
          <p:nvPr/>
        </p:nvSpPr>
        <p:spPr>
          <a:xfrm>
            <a:off x="457200" y="274638"/>
            <a:ext cx="8229600" cy="944562"/>
          </a:xfrm>
          <a:prstGeom prst="rect">
            <a:avLst/>
          </a:prstGeom>
        </p:spPr>
        <p:txBody>
          <a:bodyPr/>
          <a:lstStyle>
            <a:lvl1pPr algn="l" rtl="0" eaLnBrk="1" fontAlgn="base" hangingPunct="1">
              <a:spcBef>
                <a:spcPct val="0"/>
              </a:spcBef>
              <a:spcAft>
                <a:spcPct val="0"/>
              </a:spcAft>
              <a:defRPr sz="3200">
                <a:solidFill>
                  <a:schemeClr val="tx2"/>
                </a:solidFill>
                <a:latin typeface="+mj-lt"/>
                <a:ea typeface="MS PGothic" pitchFamily="34" charset="-128"/>
                <a:cs typeface="+mj-cs"/>
              </a:defRPr>
            </a:lvl1pPr>
            <a:lvl2pPr algn="l" rtl="0" eaLnBrk="1" fontAlgn="base" hangingPunct="1">
              <a:spcBef>
                <a:spcPct val="0"/>
              </a:spcBef>
              <a:spcAft>
                <a:spcPct val="0"/>
              </a:spcAft>
              <a:defRPr sz="3200">
                <a:solidFill>
                  <a:schemeClr val="tx2"/>
                </a:solidFill>
                <a:latin typeface="Arial" pitchFamily="34" charset="0"/>
                <a:ea typeface="MS PGothic" pitchFamily="34" charset="-128"/>
              </a:defRPr>
            </a:lvl2pPr>
            <a:lvl3pPr algn="l" rtl="0" eaLnBrk="1" fontAlgn="base" hangingPunct="1">
              <a:spcBef>
                <a:spcPct val="0"/>
              </a:spcBef>
              <a:spcAft>
                <a:spcPct val="0"/>
              </a:spcAft>
              <a:defRPr sz="3200">
                <a:solidFill>
                  <a:schemeClr val="tx2"/>
                </a:solidFill>
                <a:latin typeface="Arial" pitchFamily="34" charset="0"/>
                <a:ea typeface="MS PGothic" pitchFamily="34" charset="-128"/>
              </a:defRPr>
            </a:lvl3pPr>
            <a:lvl4pPr algn="l" rtl="0" eaLnBrk="1" fontAlgn="base" hangingPunct="1">
              <a:spcBef>
                <a:spcPct val="0"/>
              </a:spcBef>
              <a:spcAft>
                <a:spcPct val="0"/>
              </a:spcAft>
              <a:defRPr sz="3200">
                <a:solidFill>
                  <a:schemeClr val="tx2"/>
                </a:solidFill>
                <a:latin typeface="Arial" pitchFamily="34" charset="0"/>
                <a:ea typeface="MS PGothic" pitchFamily="34" charset="-128"/>
              </a:defRPr>
            </a:lvl4pPr>
            <a:lvl5pPr algn="l" rtl="0" eaLnBrk="1" fontAlgn="base" hangingPunct="1">
              <a:spcBef>
                <a:spcPct val="0"/>
              </a:spcBef>
              <a:spcAft>
                <a:spcPct val="0"/>
              </a:spcAft>
              <a:defRPr sz="3200">
                <a:solidFill>
                  <a:schemeClr val="tx2"/>
                </a:solidFill>
                <a:latin typeface="Arial" pitchFamily="34" charset="0"/>
                <a:ea typeface="MS PGothic" pitchFamily="34" charset="-128"/>
              </a:defRPr>
            </a:lvl5pPr>
            <a:lvl6pPr marL="457200" algn="l" rtl="0" eaLnBrk="1" fontAlgn="base" hangingPunct="1">
              <a:spcBef>
                <a:spcPct val="0"/>
              </a:spcBef>
              <a:spcAft>
                <a:spcPct val="0"/>
              </a:spcAft>
              <a:defRPr sz="3200">
                <a:solidFill>
                  <a:schemeClr val="tx2"/>
                </a:solidFill>
                <a:latin typeface="Arial" pitchFamily="34" charset="0"/>
                <a:ea typeface="ＭＳ Ｐゴシック" pitchFamily="34" charset="-128"/>
              </a:defRPr>
            </a:lvl6pPr>
            <a:lvl7pPr marL="914400" algn="l" rtl="0" eaLnBrk="1" fontAlgn="base" hangingPunct="1">
              <a:spcBef>
                <a:spcPct val="0"/>
              </a:spcBef>
              <a:spcAft>
                <a:spcPct val="0"/>
              </a:spcAft>
              <a:defRPr sz="3200">
                <a:solidFill>
                  <a:schemeClr val="tx2"/>
                </a:solidFill>
                <a:latin typeface="Arial" pitchFamily="34" charset="0"/>
                <a:ea typeface="ＭＳ Ｐゴシック" pitchFamily="34" charset="-128"/>
              </a:defRPr>
            </a:lvl7pPr>
            <a:lvl8pPr marL="1371600" algn="l" rtl="0" eaLnBrk="1" fontAlgn="base" hangingPunct="1">
              <a:spcBef>
                <a:spcPct val="0"/>
              </a:spcBef>
              <a:spcAft>
                <a:spcPct val="0"/>
              </a:spcAft>
              <a:defRPr sz="3200">
                <a:solidFill>
                  <a:schemeClr val="tx2"/>
                </a:solidFill>
                <a:latin typeface="Arial" pitchFamily="34" charset="0"/>
                <a:ea typeface="ＭＳ Ｐゴシック" pitchFamily="34" charset="-128"/>
              </a:defRPr>
            </a:lvl8pPr>
            <a:lvl9pPr marL="1828800" algn="l" rtl="0" eaLnBrk="1" fontAlgn="base" hangingPunct="1">
              <a:spcBef>
                <a:spcPct val="0"/>
              </a:spcBef>
              <a:spcAft>
                <a:spcPct val="0"/>
              </a:spcAft>
              <a:defRPr sz="3200">
                <a:solidFill>
                  <a:schemeClr val="tx2"/>
                </a:solidFill>
                <a:latin typeface="Arial" pitchFamily="34" charset="0"/>
                <a:ea typeface="ＭＳ Ｐゴシック" pitchFamily="34" charset="-128"/>
              </a:defRPr>
            </a:lvl9pPr>
          </a:lstStyle>
          <a:p>
            <a:pPr algn="ctr"/>
            <a:r>
              <a:rPr lang="en-US" sz="3600" b="1" dirty="0"/>
              <a:t>Novel Mutant-Selective EGFR Kinase Inhibitors Against EGFR T790M</a:t>
            </a:r>
            <a:endParaRPr lang="en-US" sz="3600" b="1" dirty="0" smtClean="0">
              <a:solidFill>
                <a:schemeClr val="accent6">
                  <a:lumMod val="50000"/>
                </a:schemeClr>
              </a:solidFill>
            </a:endParaRPr>
          </a:p>
        </p:txBody>
      </p:sp>
      <p:sp>
        <p:nvSpPr>
          <p:cNvPr id="55" name="Content Placeholder 2"/>
          <p:cNvSpPr txBox="1">
            <a:spLocks/>
          </p:cNvSpPr>
          <p:nvPr/>
        </p:nvSpPr>
        <p:spPr>
          <a:xfrm>
            <a:off x="609600" y="1600200"/>
            <a:ext cx="8077200" cy="3962400"/>
          </a:xfrm>
          <a:prstGeom prst="rect">
            <a:avLst/>
          </a:prstGeom>
        </p:spPr>
        <p:txBody>
          <a:bodyPr/>
          <a:lstStyle>
            <a:lvl1pPr marL="342900" indent="-342900" algn="l" rtl="0" eaLnBrk="1" fontAlgn="base" hangingPunct="1">
              <a:lnSpc>
                <a:spcPct val="110000"/>
              </a:lnSpc>
              <a:spcBef>
                <a:spcPct val="30000"/>
              </a:spcBef>
              <a:spcAft>
                <a:spcPct val="0"/>
              </a:spcAft>
              <a:buClr>
                <a:schemeClr val="bg2"/>
              </a:buClr>
              <a:buSzPct val="85000"/>
              <a:buChar char="•"/>
              <a:defRPr sz="2400">
                <a:solidFill>
                  <a:schemeClr val="tx1"/>
                </a:solidFill>
                <a:latin typeface="+mn-lt"/>
                <a:ea typeface="MS PGothic" pitchFamily="34" charset="-128"/>
                <a:cs typeface="+mn-cs"/>
              </a:defRPr>
            </a:lvl1pPr>
            <a:lvl2pPr marL="742950" indent="-285750" algn="l" rtl="0" eaLnBrk="1" fontAlgn="base" hangingPunct="1">
              <a:lnSpc>
                <a:spcPct val="120000"/>
              </a:lnSpc>
              <a:spcBef>
                <a:spcPct val="25000"/>
              </a:spcBef>
              <a:spcAft>
                <a:spcPct val="0"/>
              </a:spcAft>
              <a:buClr>
                <a:schemeClr val="hlink"/>
              </a:buClr>
              <a:buSzPct val="85000"/>
              <a:buFont typeface="Times"/>
              <a:buChar char="•"/>
              <a:defRPr sz="2000">
                <a:solidFill>
                  <a:schemeClr val="tx1"/>
                </a:solidFill>
                <a:latin typeface="+mn-lt"/>
                <a:ea typeface="MS PGothic" pitchFamily="34" charset="-128"/>
              </a:defRPr>
            </a:lvl2pPr>
            <a:lvl3pPr marL="1143000" indent="-228600" algn="l" rtl="0" eaLnBrk="1" fontAlgn="base" hangingPunct="1">
              <a:spcBef>
                <a:spcPct val="25000"/>
              </a:spcBef>
              <a:spcAft>
                <a:spcPct val="0"/>
              </a:spcAft>
              <a:buClr>
                <a:schemeClr val="tx2"/>
              </a:buClr>
              <a:buSzPct val="85000"/>
              <a:buFont typeface="Times"/>
              <a:buChar char="•"/>
              <a:defRPr sz="2400">
                <a:solidFill>
                  <a:schemeClr val="tx1"/>
                </a:solidFill>
                <a:latin typeface="+mn-lt"/>
                <a:ea typeface="MS PGothic" pitchFamily="34" charset="-128"/>
              </a:defRPr>
            </a:lvl3pPr>
            <a:lvl4pPr marL="1600200" indent="-228600" algn="l" rtl="0" eaLnBrk="1" fontAlgn="base" hangingPunct="1">
              <a:spcBef>
                <a:spcPct val="25000"/>
              </a:spcBef>
              <a:spcAft>
                <a:spcPct val="0"/>
              </a:spcAft>
              <a:buClr>
                <a:schemeClr val="accent1"/>
              </a:buClr>
              <a:buSzPct val="85000"/>
              <a:buFont typeface="Times"/>
              <a:buChar char="•"/>
              <a:defRPr sz="2000">
                <a:solidFill>
                  <a:schemeClr val="tx1"/>
                </a:solidFill>
                <a:latin typeface="+mn-lt"/>
                <a:ea typeface="MS PGothic" pitchFamily="34" charset="-128"/>
              </a:defRPr>
            </a:lvl4pPr>
            <a:lvl5pPr marL="2057400" indent="-228600" algn="l" rtl="0" eaLnBrk="1" fontAlgn="base" hangingPunct="1">
              <a:spcBef>
                <a:spcPct val="25000"/>
              </a:spcBef>
              <a:spcAft>
                <a:spcPct val="0"/>
              </a:spcAft>
              <a:buChar char="»"/>
              <a:defRPr sz="1600">
                <a:solidFill>
                  <a:schemeClr val="bg2"/>
                </a:solidFill>
                <a:latin typeface="+mn-lt"/>
                <a:ea typeface="MS PGothic" pitchFamily="34" charset="-128"/>
              </a:defRPr>
            </a:lvl5pPr>
            <a:lvl6pPr marL="2514600" indent="-228600" algn="l" rtl="0" eaLnBrk="1" fontAlgn="base" hangingPunct="1">
              <a:spcBef>
                <a:spcPct val="25000"/>
              </a:spcBef>
              <a:spcAft>
                <a:spcPct val="0"/>
              </a:spcAft>
              <a:defRPr sz="1600">
                <a:solidFill>
                  <a:schemeClr val="bg2"/>
                </a:solidFill>
                <a:latin typeface="+mn-lt"/>
                <a:ea typeface="+mn-ea"/>
              </a:defRPr>
            </a:lvl6pPr>
            <a:lvl7pPr marL="2971800" indent="-228600" algn="l" rtl="0" eaLnBrk="1" fontAlgn="base" hangingPunct="1">
              <a:spcBef>
                <a:spcPct val="25000"/>
              </a:spcBef>
              <a:spcAft>
                <a:spcPct val="0"/>
              </a:spcAft>
              <a:defRPr sz="1600">
                <a:solidFill>
                  <a:schemeClr val="bg2"/>
                </a:solidFill>
                <a:latin typeface="+mn-lt"/>
                <a:ea typeface="+mn-ea"/>
              </a:defRPr>
            </a:lvl7pPr>
            <a:lvl8pPr marL="3429000" indent="-228600" algn="l" rtl="0" eaLnBrk="1" fontAlgn="base" hangingPunct="1">
              <a:spcBef>
                <a:spcPct val="25000"/>
              </a:spcBef>
              <a:spcAft>
                <a:spcPct val="0"/>
              </a:spcAft>
              <a:defRPr sz="1600">
                <a:solidFill>
                  <a:schemeClr val="bg2"/>
                </a:solidFill>
                <a:latin typeface="+mn-lt"/>
                <a:ea typeface="+mn-ea"/>
              </a:defRPr>
            </a:lvl8pPr>
            <a:lvl9pPr marL="3886200" indent="-228600" algn="l" rtl="0" eaLnBrk="1" fontAlgn="base" hangingPunct="1">
              <a:spcBef>
                <a:spcPct val="25000"/>
              </a:spcBef>
              <a:spcAft>
                <a:spcPct val="0"/>
              </a:spcAft>
              <a:defRPr sz="1600">
                <a:solidFill>
                  <a:schemeClr val="bg2"/>
                </a:solidFill>
                <a:latin typeface="+mn-lt"/>
                <a:ea typeface="+mn-ea"/>
              </a:defRPr>
            </a:lvl9pPr>
          </a:lstStyle>
          <a:p>
            <a:r>
              <a:rPr lang="en-US" sz="2600" dirty="0" smtClean="0"/>
              <a:t>Two</a:t>
            </a:r>
            <a:r>
              <a:rPr lang="en-US" sz="2600" dirty="0"/>
              <a:t>-week in </a:t>
            </a:r>
            <a:r>
              <a:rPr lang="en-US" sz="2600" dirty="0" smtClean="0"/>
              <a:t>vivo efficacy study using </a:t>
            </a:r>
            <a:r>
              <a:rPr lang="en-US" sz="2600" dirty="0"/>
              <a:t>murine models</a:t>
            </a:r>
          </a:p>
          <a:p>
            <a:r>
              <a:rPr lang="en-US" sz="2600" dirty="0" smtClean="0"/>
              <a:t>WZ4002 </a:t>
            </a:r>
            <a:r>
              <a:rPr lang="en-US" sz="2600" dirty="0"/>
              <a:t>treatment resulted in significant tumor regressions compared to vehicle alone in both T790M-containing murine models </a:t>
            </a:r>
          </a:p>
          <a:p>
            <a:r>
              <a:rPr lang="en-US" sz="2600" dirty="0" smtClean="0"/>
              <a:t>Histological </a:t>
            </a:r>
            <a:r>
              <a:rPr lang="en-US" sz="2600" dirty="0"/>
              <a:t>evaluation of the lungs after treatment confirmed significant resolution of the tumor nodules with only a few small residual nodules and nodule remnants with evidence of treatment effect</a:t>
            </a:r>
            <a:endParaRPr lang="en-US" sz="2600" dirty="0" smtClean="0">
              <a:solidFill>
                <a:schemeClr val="bg1"/>
              </a:solidFill>
              <a:latin typeface="+mj-lt"/>
            </a:endParaRPr>
          </a:p>
        </p:txBody>
      </p:sp>
      <p:sp>
        <p:nvSpPr>
          <p:cNvPr id="56" name="Text Box 2"/>
          <p:cNvSpPr txBox="1">
            <a:spLocks noChangeArrowheads="1"/>
          </p:cNvSpPr>
          <p:nvPr/>
        </p:nvSpPr>
        <p:spPr bwMode="auto">
          <a:xfrm>
            <a:off x="1371600" y="6172200"/>
            <a:ext cx="3228975" cy="307777"/>
          </a:xfrm>
          <a:prstGeom prst="rect">
            <a:avLst/>
          </a:prstGeom>
          <a:noFill/>
          <a:ln w="9525">
            <a:noFill/>
            <a:miter lim="800000"/>
            <a:headEnd/>
            <a:tailEnd/>
          </a:ln>
        </p:spPr>
        <p:txBody>
          <a:bodyPr>
            <a:spAutoFit/>
          </a:bodyPr>
          <a:lstStyle/>
          <a:p>
            <a:pPr>
              <a:spcBef>
                <a:spcPct val="50000"/>
              </a:spcBef>
            </a:pPr>
            <a:r>
              <a:rPr lang="en-US" sz="1400" dirty="0">
                <a:latin typeface="+mj-lt"/>
              </a:rPr>
              <a:t>Zhou et al. Nature 2009</a:t>
            </a:r>
          </a:p>
        </p:txBody>
      </p:sp>
    </p:spTree>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10" name="Rectangle 2"/>
          <p:cNvSpPr>
            <a:spLocks noChangeArrowheads="1"/>
          </p:cNvSpPr>
          <p:nvPr/>
        </p:nvSpPr>
        <p:spPr bwMode="auto">
          <a:xfrm>
            <a:off x="0" y="152400"/>
            <a:ext cx="9067800" cy="1143000"/>
          </a:xfrm>
          <a:prstGeom prst="rect">
            <a:avLst/>
          </a:prstGeom>
          <a:noFill/>
          <a:ln w="9525">
            <a:noFill/>
            <a:miter lim="800000"/>
            <a:headEnd/>
            <a:tailEnd/>
          </a:ln>
        </p:spPr>
        <p:txBody>
          <a:bodyPr anchor="ctr"/>
          <a:lstStyle/>
          <a:p>
            <a:pPr algn="ctr"/>
            <a:r>
              <a:rPr lang="en-US" sz="3600" b="1" dirty="0">
                <a:solidFill>
                  <a:schemeClr val="tx2"/>
                </a:solidFill>
                <a:latin typeface="+mj-lt"/>
              </a:rPr>
              <a:t>Superior </a:t>
            </a:r>
            <a:r>
              <a:rPr lang="en-US" sz="3600" b="1" dirty="0" smtClean="0">
                <a:solidFill>
                  <a:schemeClr val="tx2"/>
                </a:solidFill>
                <a:latin typeface="+mj-lt"/>
              </a:rPr>
              <a:t>Efficacy </a:t>
            </a:r>
            <a:r>
              <a:rPr lang="en-US" sz="3600" b="1" dirty="0">
                <a:solidFill>
                  <a:schemeClr val="tx2"/>
                </a:solidFill>
                <a:latin typeface="+mj-lt"/>
              </a:rPr>
              <a:t>Relative to Clinical </a:t>
            </a:r>
            <a:br>
              <a:rPr lang="en-US" sz="3600" b="1" dirty="0">
                <a:solidFill>
                  <a:schemeClr val="tx2"/>
                </a:solidFill>
                <a:latin typeface="+mj-lt"/>
              </a:rPr>
            </a:br>
            <a:r>
              <a:rPr lang="en-US" sz="3600" b="1" dirty="0">
                <a:solidFill>
                  <a:schemeClr val="tx2"/>
                </a:solidFill>
                <a:latin typeface="+mj-lt"/>
              </a:rPr>
              <a:t>Agents in Mouse Models</a:t>
            </a:r>
          </a:p>
        </p:txBody>
      </p:sp>
      <p:sp>
        <p:nvSpPr>
          <p:cNvPr id="145509" name="Text Box 113"/>
          <p:cNvSpPr txBox="1">
            <a:spLocks noChangeArrowheads="1"/>
          </p:cNvSpPr>
          <p:nvPr/>
        </p:nvSpPr>
        <p:spPr bwMode="auto">
          <a:xfrm>
            <a:off x="451469" y="5867400"/>
            <a:ext cx="2472087" cy="307777"/>
          </a:xfrm>
          <a:prstGeom prst="rect">
            <a:avLst/>
          </a:prstGeom>
          <a:noFill/>
          <a:ln w="9525" algn="ctr">
            <a:noFill/>
            <a:miter lim="800000"/>
            <a:headEnd/>
            <a:tailEnd/>
          </a:ln>
        </p:spPr>
        <p:txBody>
          <a:bodyPr wrap="none">
            <a:spAutoFit/>
          </a:bodyPr>
          <a:lstStyle/>
          <a:p>
            <a:pPr algn="ctr"/>
            <a:r>
              <a:rPr lang="en-US" sz="1400" dirty="0">
                <a:latin typeface="+mj-lt"/>
                <a:ea typeface="Adobe Song Std L" pitchFamily="18" charset="-128"/>
              </a:rPr>
              <a:t>Kwok-Kin Wong, Liang Chen</a:t>
            </a:r>
          </a:p>
        </p:txBody>
      </p:sp>
      <p:sp>
        <p:nvSpPr>
          <p:cNvPr id="114" name="Content Placeholder 2"/>
          <p:cNvSpPr txBox="1">
            <a:spLocks/>
          </p:cNvSpPr>
          <p:nvPr/>
        </p:nvSpPr>
        <p:spPr>
          <a:xfrm>
            <a:off x="609600" y="1752600"/>
            <a:ext cx="8077200" cy="3962400"/>
          </a:xfrm>
          <a:prstGeom prst="rect">
            <a:avLst/>
          </a:prstGeom>
        </p:spPr>
        <p:txBody>
          <a:bodyPr/>
          <a:lstStyle>
            <a:lvl1pPr marL="342900" indent="-342900" algn="l" rtl="0" eaLnBrk="1" fontAlgn="base" hangingPunct="1">
              <a:lnSpc>
                <a:spcPct val="110000"/>
              </a:lnSpc>
              <a:spcBef>
                <a:spcPct val="30000"/>
              </a:spcBef>
              <a:spcAft>
                <a:spcPct val="0"/>
              </a:spcAft>
              <a:buClr>
                <a:schemeClr val="bg2"/>
              </a:buClr>
              <a:buSzPct val="85000"/>
              <a:buChar char="•"/>
              <a:defRPr sz="2400">
                <a:solidFill>
                  <a:schemeClr val="tx1"/>
                </a:solidFill>
                <a:latin typeface="+mn-lt"/>
                <a:ea typeface="MS PGothic" pitchFamily="34" charset="-128"/>
                <a:cs typeface="+mn-cs"/>
              </a:defRPr>
            </a:lvl1pPr>
            <a:lvl2pPr marL="742950" indent="-285750" algn="l" rtl="0" eaLnBrk="1" fontAlgn="base" hangingPunct="1">
              <a:lnSpc>
                <a:spcPct val="120000"/>
              </a:lnSpc>
              <a:spcBef>
                <a:spcPct val="25000"/>
              </a:spcBef>
              <a:spcAft>
                <a:spcPct val="0"/>
              </a:spcAft>
              <a:buClr>
                <a:schemeClr val="hlink"/>
              </a:buClr>
              <a:buSzPct val="85000"/>
              <a:buFont typeface="Times"/>
              <a:buChar char="•"/>
              <a:defRPr sz="2000">
                <a:solidFill>
                  <a:schemeClr val="tx1"/>
                </a:solidFill>
                <a:latin typeface="+mn-lt"/>
                <a:ea typeface="MS PGothic" pitchFamily="34" charset="-128"/>
              </a:defRPr>
            </a:lvl2pPr>
            <a:lvl3pPr marL="1143000" indent="-228600" algn="l" rtl="0" eaLnBrk="1" fontAlgn="base" hangingPunct="1">
              <a:spcBef>
                <a:spcPct val="25000"/>
              </a:spcBef>
              <a:spcAft>
                <a:spcPct val="0"/>
              </a:spcAft>
              <a:buClr>
                <a:schemeClr val="tx2"/>
              </a:buClr>
              <a:buSzPct val="85000"/>
              <a:buFont typeface="Times"/>
              <a:buChar char="•"/>
              <a:defRPr sz="2400">
                <a:solidFill>
                  <a:schemeClr val="tx1"/>
                </a:solidFill>
                <a:latin typeface="+mn-lt"/>
                <a:ea typeface="MS PGothic" pitchFamily="34" charset="-128"/>
              </a:defRPr>
            </a:lvl3pPr>
            <a:lvl4pPr marL="1600200" indent="-228600" algn="l" rtl="0" eaLnBrk="1" fontAlgn="base" hangingPunct="1">
              <a:spcBef>
                <a:spcPct val="25000"/>
              </a:spcBef>
              <a:spcAft>
                <a:spcPct val="0"/>
              </a:spcAft>
              <a:buClr>
                <a:schemeClr val="accent1"/>
              </a:buClr>
              <a:buSzPct val="85000"/>
              <a:buFont typeface="Times"/>
              <a:buChar char="•"/>
              <a:defRPr sz="2000">
                <a:solidFill>
                  <a:schemeClr val="tx1"/>
                </a:solidFill>
                <a:latin typeface="+mn-lt"/>
                <a:ea typeface="MS PGothic" pitchFamily="34" charset="-128"/>
              </a:defRPr>
            </a:lvl4pPr>
            <a:lvl5pPr marL="2057400" indent="-228600" algn="l" rtl="0" eaLnBrk="1" fontAlgn="base" hangingPunct="1">
              <a:spcBef>
                <a:spcPct val="25000"/>
              </a:spcBef>
              <a:spcAft>
                <a:spcPct val="0"/>
              </a:spcAft>
              <a:buChar char="»"/>
              <a:defRPr sz="1600">
                <a:solidFill>
                  <a:schemeClr val="bg2"/>
                </a:solidFill>
                <a:latin typeface="+mn-lt"/>
                <a:ea typeface="MS PGothic" pitchFamily="34" charset="-128"/>
              </a:defRPr>
            </a:lvl5pPr>
            <a:lvl6pPr marL="2514600" indent="-228600" algn="l" rtl="0" eaLnBrk="1" fontAlgn="base" hangingPunct="1">
              <a:spcBef>
                <a:spcPct val="25000"/>
              </a:spcBef>
              <a:spcAft>
                <a:spcPct val="0"/>
              </a:spcAft>
              <a:defRPr sz="1600">
                <a:solidFill>
                  <a:schemeClr val="bg2"/>
                </a:solidFill>
                <a:latin typeface="+mn-lt"/>
                <a:ea typeface="+mn-ea"/>
              </a:defRPr>
            </a:lvl6pPr>
            <a:lvl7pPr marL="2971800" indent="-228600" algn="l" rtl="0" eaLnBrk="1" fontAlgn="base" hangingPunct="1">
              <a:spcBef>
                <a:spcPct val="25000"/>
              </a:spcBef>
              <a:spcAft>
                <a:spcPct val="0"/>
              </a:spcAft>
              <a:defRPr sz="1600">
                <a:solidFill>
                  <a:schemeClr val="bg2"/>
                </a:solidFill>
                <a:latin typeface="+mn-lt"/>
                <a:ea typeface="+mn-ea"/>
              </a:defRPr>
            </a:lvl7pPr>
            <a:lvl8pPr marL="3429000" indent="-228600" algn="l" rtl="0" eaLnBrk="1" fontAlgn="base" hangingPunct="1">
              <a:spcBef>
                <a:spcPct val="25000"/>
              </a:spcBef>
              <a:spcAft>
                <a:spcPct val="0"/>
              </a:spcAft>
              <a:defRPr sz="1600">
                <a:solidFill>
                  <a:schemeClr val="bg2"/>
                </a:solidFill>
                <a:latin typeface="+mn-lt"/>
                <a:ea typeface="+mn-ea"/>
              </a:defRPr>
            </a:lvl8pPr>
            <a:lvl9pPr marL="3886200" indent="-228600" algn="l" rtl="0" eaLnBrk="1" fontAlgn="base" hangingPunct="1">
              <a:spcBef>
                <a:spcPct val="25000"/>
              </a:spcBef>
              <a:spcAft>
                <a:spcPct val="0"/>
              </a:spcAft>
              <a:defRPr sz="1600">
                <a:solidFill>
                  <a:schemeClr val="bg2"/>
                </a:solidFill>
                <a:latin typeface="+mn-lt"/>
                <a:ea typeface="+mn-ea"/>
              </a:defRPr>
            </a:lvl9pPr>
          </a:lstStyle>
          <a:p>
            <a:pPr>
              <a:buFont typeface="Arial"/>
              <a:buChar char="•"/>
            </a:pPr>
            <a:r>
              <a:rPr lang="en-US" sz="2800" dirty="0"/>
              <a:t>L858R/T790M</a:t>
            </a:r>
          </a:p>
          <a:p>
            <a:pPr lvl="1">
              <a:buFont typeface="Lucida Grande"/>
              <a:buChar char="-"/>
            </a:pPr>
            <a:r>
              <a:rPr lang="en-US" sz="2400" dirty="0" smtClean="0"/>
              <a:t>WZ4002</a:t>
            </a:r>
            <a:r>
              <a:rPr lang="en-US" sz="2400" dirty="0"/>
              <a:t>, 90% regression</a:t>
            </a:r>
          </a:p>
          <a:p>
            <a:pPr lvl="1">
              <a:buFont typeface="Lucida Grande"/>
              <a:buChar char="-"/>
            </a:pPr>
            <a:r>
              <a:rPr lang="en-US" sz="2400" dirty="0" err="1" smtClean="0"/>
              <a:t>Neratinib</a:t>
            </a:r>
            <a:r>
              <a:rPr lang="en-US" sz="2400" dirty="0"/>
              <a:t>, 20% regression</a:t>
            </a:r>
          </a:p>
          <a:p>
            <a:pPr lvl="1">
              <a:buFont typeface="Lucida Grande"/>
              <a:buChar char="-"/>
            </a:pPr>
            <a:r>
              <a:rPr lang="en-US" sz="2400" dirty="0" err="1" smtClean="0"/>
              <a:t>Afatinib</a:t>
            </a:r>
            <a:r>
              <a:rPr lang="en-US" sz="2400" dirty="0"/>
              <a:t>, 50% regression</a:t>
            </a:r>
            <a:endParaRPr lang="en-US" sz="2400" dirty="0" smtClean="0">
              <a:solidFill>
                <a:schemeClr val="bg1"/>
              </a:solidFill>
              <a:latin typeface="+mj-lt"/>
            </a:endParaRPr>
          </a:p>
        </p:txBody>
      </p:sp>
    </p:spTree>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timing>
    <p:tnLst>
      <p:par>
        <p:cTn xmlns:p14="http://schemas.microsoft.com/office/powerpoint/2010/main" id="1" dur="indefinite" restart="never" nodeType="tmRoot"/>
      </p:par>
    </p:tnLst>
  </p:timing>
</p:sld>
</file>

<file path=ppt/theme/theme1.xml><?xml version="1.0" encoding="utf-8"?>
<a:theme xmlns:a="http://schemas.openxmlformats.org/drawingml/2006/main" name="5_Default Design">
  <a:themeElements>
    <a:clrScheme name="">
      <a:dk1>
        <a:srgbClr val="808080"/>
      </a:dk1>
      <a:lt1>
        <a:srgbClr val="FFFFFF"/>
      </a:lt1>
      <a:dk2>
        <a:srgbClr val="00457C"/>
      </a:dk2>
      <a:lt2>
        <a:srgbClr val="000000"/>
      </a:lt2>
      <a:accent1>
        <a:srgbClr val="8CC63F"/>
      </a:accent1>
      <a:accent2>
        <a:srgbClr val="2BADC7"/>
      </a:accent2>
      <a:accent3>
        <a:srgbClr val="AAB0BF"/>
      </a:accent3>
      <a:accent4>
        <a:srgbClr val="DADADA"/>
      </a:accent4>
      <a:accent5>
        <a:srgbClr val="C5DFAF"/>
      </a:accent5>
      <a:accent6>
        <a:srgbClr val="269CB4"/>
      </a:accent6>
      <a:hlink>
        <a:srgbClr val="DB0350"/>
      </a:hlink>
      <a:folHlink>
        <a:srgbClr val="E9C55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222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GB" sz="1200" b="1"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222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GB" sz="1200" b="1" i="0" u="none" strike="noStrike" cap="none" normalizeH="0" baseline="0" smtClean="0">
            <a:ln>
              <a:noFill/>
            </a:ln>
            <a:solidFill>
              <a:schemeClr val="tx1"/>
            </a:solidFill>
            <a:effectLst/>
            <a:latin typeface="Arial" charset="0"/>
          </a:defRPr>
        </a:defPPr>
      </a:lst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Default Design 13">
        <a:dk1>
          <a:srgbClr val="000000"/>
        </a:dk1>
        <a:lt1>
          <a:srgbClr val="FFFFFF"/>
        </a:lt1>
        <a:dk2>
          <a:srgbClr val="000000"/>
        </a:dk2>
        <a:lt2>
          <a:srgbClr val="808080"/>
        </a:lt2>
        <a:accent1>
          <a:srgbClr val="8CC63F"/>
        </a:accent1>
        <a:accent2>
          <a:srgbClr val="B3C8D4"/>
        </a:accent2>
        <a:accent3>
          <a:srgbClr val="FFFFFF"/>
        </a:accent3>
        <a:accent4>
          <a:srgbClr val="000000"/>
        </a:accent4>
        <a:accent5>
          <a:srgbClr val="C5DFAF"/>
        </a:accent5>
        <a:accent6>
          <a:srgbClr val="A2B5C0"/>
        </a:accent6>
        <a:hlink>
          <a:srgbClr val="FFCC66"/>
        </a:hlink>
        <a:folHlink>
          <a:srgbClr val="FF0000"/>
        </a:folHlink>
      </a:clrScheme>
      <a:clrMap bg1="lt1" tx1="dk1" bg2="lt2" tx2="dk2" accent1="accent1" accent2="accent2" accent3="accent3" accent4="accent4" accent5="accent5" accent6="accent6" hlink="hlink" folHlink="folHlink"/>
    </a:extraClrScheme>
    <a:extraClrScheme>
      <a:clrScheme name="Default Design 14">
        <a:dk1>
          <a:srgbClr val="000000"/>
        </a:dk1>
        <a:lt1>
          <a:srgbClr val="FFFFFF"/>
        </a:lt1>
        <a:dk2>
          <a:srgbClr val="000000"/>
        </a:dk2>
        <a:lt2>
          <a:srgbClr val="808080"/>
        </a:lt2>
        <a:accent1>
          <a:srgbClr val="8CC63F"/>
        </a:accent1>
        <a:accent2>
          <a:srgbClr val="A30234"/>
        </a:accent2>
        <a:accent3>
          <a:srgbClr val="FFFFFF"/>
        </a:accent3>
        <a:accent4>
          <a:srgbClr val="000000"/>
        </a:accent4>
        <a:accent5>
          <a:srgbClr val="C5DFAF"/>
        </a:accent5>
        <a:accent6>
          <a:srgbClr val="93022E"/>
        </a:accent6>
        <a:hlink>
          <a:srgbClr val="E9C550"/>
        </a:hlink>
        <a:folHlink>
          <a:srgbClr val="B3C8D4"/>
        </a:folHlink>
      </a:clrScheme>
      <a:clrMap bg1="lt1" tx1="dk1" bg2="lt2" tx2="dk2" accent1="accent1" accent2="accent2" accent3="accent3" accent4="accent4" accent5="accent5" accent6="accent6" hlink="hlink" folHlink="folHlink"/>
    </a:extraClrScheme>
    <a:extraClrScheme>
      <a:clrScheme name="Default Design 15">
        <a:dk1>
          <a:srgbClr val="000000"/>
        </a:dk1>
        <a:lt1>
          <a:srgbClr val="FFFFFF"/>
        </a:lt1>
        <a:dk2>
          <a:srgbClr val="000000"/>
        </a:dk2>
        <a:lt2>
          <a:srgbClr val="808080"/>
        </a:lt2>
        <a:accent1>
          <a:srgbClr val="8CC63F"/>
        </a:accent1>
        <a:accent2>
          <a:srgbClr val="EB034B"/>
        </a:accent2>
        <a:accent3>
          <a:srgbClr val="FFFFFF"/>
        </a:accent3>
        <a:accent4>
          <a:srgbClr val="000000"/>
        </a:accent4>
        <a:accent5>
          <a:srgbClr val="C5DFAF"/>
        </a:accent5>
        <a:accent6>
          <a:srgbClr val="D50243"/>
        </a:accent6>
        <a:hlink>
          <a:srgbClr val="E9C550"/>
        </a:hlink>
        <a:folHlink>
          <a:srgbClr val="B3C8D4"/>
        </a:folHlink>
      </a:clrScheme>
      <a:clrMap bg1="lt1" tx1="dk1" bg2="lt2" tx2="dk2" accent1="accent1" accent2="accent2" accent3="accent3" accent4="accent4" accent5="accent5" accent6="accent6" hlink="hlink" folHlink="folHlink"/>
    </a:extraClrScheme>
    <a:extraClrScheme>
      <a:clrScheme name="Default Design 16">
        <a:dk1>
          <a:srgbClr val="000000"/>
        </a:dk1>
        <a:lt1>
          <a:srgbClr val="FFFFFF"/>
        </a:lt1>
        <a:dk2>
          <a:srgbClr val="000000"/>
        </a:dk2>
        <a:lt2>
          <a:srgbClr val="808080"/>
        </a:lt2>
        <a:accent1>
          <a:srgbClr val="8CC63F"/>
        </a:accent1>
        <a:accent2>
          <a:srgbClr val="FD5186"/>
        </a:accent2>
        <a:accent3>
          <a:srgbClr val="FFFFFF"/>
        </a:accent3>
        <a:accent4>
          <a:srgbClr val="000000"/>
        </a:accent4>
        <a:accent5>
          <a:srgbClr val="C5DFAF"/>
        </a:accent5>
        <a:accent6>
          <a:srgbClr val="E54979"/>
        </a:accent6>
        <a:hlink>
          <a:srgbClr val="E9C550"/>
        </a:hlink>
        <a:folHlink>
          <a:srgbClr val="B3C8D4"/>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DFHCC">
  <a:themeElements>
    <a:clrScheme name="">
      <a:dk1>
        <a:srgbClr val="000000"/>
      </a:dk1>
      <a:lt1>
        <a:srgbClr val="FFFFFF"/>
      </a:lt1>
      <a:dk2>
        <a:srgbClr val="285868"/>
      </a:dk2>
      <a:lt2>
        <a:srgbClr val="515151"/>
      </a:lt2>
      <a:accent1>
        <a:srgbClr val="6C949F"/>
      </a:accent1>
      <a:accent2>
        <a:srgbClr val="BCD5DC"/>
      </a:accent2>
      <a:accent3>
        <a:srgbClr val="FFFFFF"/>
      </a:accent3>
      <a:accent4>
        <a:srgbClr val="000000"/>
      </a:accent4>
      <a:accent5>
        <a:srgbClr val="BAC8CD"/>
      </a:accent5>
      <a:accent6>
        <a:srgbClr val="AAC1C7"/>
      </a:accent6>
      <a:hlink>
        <a:srgbClr val="991133"/>
      </a:hlink>
      <a:folHlink>
        <a:srgbClr val="868656"/>
      </a:folHlink>
    </a:clrScheme>
    <a:fontScheme name="1_DFHCC_powerpoint">
      <a:majorFont>
        <a:latin typeface="Arial"/>
        <a:ea typeface="ＭＳ Ｐゴシック"/>
        <a:cs typeface=""/>
      </a:majorFont>
      <a:minorFont>
        <a:latin typeface="Arial"/>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a:cs typeface="Arial"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a:cs typeface="Arial" pitchFamily="34" charset="0"/>
          </a:defRPr>
        </a:defPPr>
      </a:lstStyle>
    </a:lnDef>
  </a:objectDefaults>
  <a:extraClrSchemeLst>
    <a:extraClrScheme>
      <a:clrScheme name="1_DFHCC_powerpoint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DFHCC_powerpoint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DFHCC_powerpoint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DFHCC_powerpoint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DFHCC_powerpoint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DFHCC_powerpoint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DFHCC_powerpoint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DFHCC_powerpoint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DFHCC_powerpoint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DFHCC_powerpoint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DFHCC_powerpoint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DFHCC_powerpoint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2_DFHCC_powerpoint">
  <a:themeElements>
    <a:clrScheme name="">
      <a:dk1>
        <a:srgbClr val="000000"/>
      </a:dk1>
      <a:lt1>
        <a:srgbClr val="FFFFFF"/>
      </a:lt1>
      <a:dk2>
        <a:srgbClr val="285868"/>
      </a:dk2>
      <a:lt2>
        <a:srgbClr val="515151"/>
      </a:lt2>
      <a:accent1>
        <a:srgbClr val="6C949F"/>
      </a:accent1>
      <a:accent2>
        <a:srgbClr val="BCD5DC"/>
      </a:accent2>
      <a:accent3>
        <a:srgbClr val="FFFFFF"/>
      </a:accent3>
      <a:accent4>
        <a:srgbClr val="000000"/>
      </a:accent4>
      <a:accent5>
        <a:srgbClr val="BAC8CD"/>
      </a:accent5>
      <a:accent6>
        <a:srgbClr val="AAC1C7"/>
      </a:accent6>
      <a:hlink>
        <a:srgbClr val="991133"/>
      </a:hlink>
      <a:folHlink>
        <a:srgbClr val="868656"/>
      </a:folHlink>
    </a:clrScheme>
    <a:fontScheme name="2_DFHCC_powerpoint">
      <a:majorFont>
        <a:latin typeface="Arial"/>
        <a:ea typeface="ＭＳ Ｐゴシック"/>
        <a:cs typeface=""/>
      </a:majorFont>
      <a:minorFont>
        <a:latin typeface="Arial"/>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a:cs typeface="Arial"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a:cs typeface="Arial" pitchFamily="34" charset="0"/>
          </a:defRPr>
        </a:defPPr>
      </a:lstStyle>
    </a:lnDef>
  </a:objectDefaults>
  <a:extraClrSchemeLst>
    <a:extraClrScheme>
      <a:clrScheme name="2_DFHCC_powerpoint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2_DFHCC_powerpoint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2_DFHCC_powerpoint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2_DFHCC_powerpoint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2_DFHCC_powerpoint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2_DFHCC_powerpoint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2_DFHCC_powerpoint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2_DFHCC_powerpoint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2_DFHCC_powerpoint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2_DFHCC_powerpoint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2_DFHCC_powerpoint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2_DFHCC_powerpoint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2_Blank Presentation">
  <a:themeElements>
    <a:clrScheme name="">
      <a:dk1>
        <a:srgbClr val="FFFFFF"/>
      </a:dk1>
      <a:lt1>
        <a:srgbClr val="FFFFFF"/>
      </a:lt1>
      <a:dk2>
        <a:srgbClr val="000000"/>
      </a:dk2>
      <a:lt2>
        <a:srgbClr val="808080"/>
      </a:lt2>
      <a:accent1>
        <a:srgbClr val="BBE0E3"/>
      </a:accent1>
      <a:accent2>
        <a:srgbClr val="333399"/>
      </a:accent2>
      <a:accent3>
        <a:srgbClr val="FFFFFF"/>
      </a:accent3>
      <a:accent4>
        <a:srgbClr val="DADADA"/>
      </a:accent4>
      <a:accent5>
        <a:srgbClr val="DAEDEF"/>
      </a:accent5>
      <a:accent6>
        <a:srgbClr val="2D2D8A"/>
      </a:accent6>
      <a:hlink>
        <a:srgbClr val="009999"/>
      </a:hlink>
      <a:folHlink>
        <a:srgbClr val="99CC00"/>
      </a:folHlink>
    </a:clrScheme>
    <a:fontScheme name="Blank Presentation">
      <a:majorFont>
        <a:latin typeface="Arial"/>
        <a:ea typeface="ＭＳ Ｐゴシック"/>
        <a:cs typeface="ＭＳ Ｐゴシック"/>
      </a:majorFont>
      <a:minorFont>
        <a:latin typeface="Arial"/>
        <a:ea typeface="ＭＳ Ｐゴシック"/>
        <a:cs typeface="ＭＳ Ｐゴシック"/>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rgbClr val="000000"/>
            </a:solidFill>
            <a:effectLst/>
            <a:latin typeface="Arial" charset="0"/>
            <a:ea typeface="ＭＳ Ｐゴシック" charset="0"/>
            <a:cs typeface="ＭＳ Ｐゴシック"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rgbClr val="000000"/>
            </a:solidFill>
            <a:effectLst/>
            <a:latin typeface="Arial" charset="0"/>
            <a:ea typeface="ＭＳ Ｐゴシック" charset="0"/>
            <a:cs typeface="ＭＳ Ｐゴシック" charset="0"/>
          </a:defRPr>
        </a:defPPr>
      </a:lstStyle>
    </a:lnDef>
  </a:objectDefaults>
  <a:extraClrSchemeLst>
    <a:extraClrScheme>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Blank Presentatio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Blank Presentatio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Blank Presentatio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Blank Presentatio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Blank Presentatio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Blank Presentation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Blank Presentatio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Blank Presentatio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Blank Presentatio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Blank Presentatio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Blank Presentatio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10_Default Design">
  <a:themeElements>
    <a:clrScheme name="Default Design 8">
      <a:dk1>
        <a:srgbClr val="808080"/>
      </a:dk1>
      <a:lt1>
        <a:srgbClr val="FFFFFF"/>
      </a:lt1>
      <a:dk2>
        <a:srgbClr val="000099"/>
      </a:dk2>
      <a:lt2>
        <a:srgbClr val="FFFF00"/>
      </a:lt2>
      <a:accent1>
        <a:srgbClr val="00CC99"/>
      </a:accent1>
      <a:accent2>
        <a:srgbClr val="3333CC"/>
      </a:accent2>
      <a:accent3>
        <a:srgbClr val="AAAACA"/>
      </a:accent3>
      <a:accent4>
        <a:srgbClr val="DADADA"/>
      </a:accent4>
      <a:accent5>
        <a:srgbClr val="AAE2CA"/>
      </a:accent5>
      <a:accent6>
        <a:srgbClr val="2D2DB9"/>
      </a:accent6>
      <a:hlink>
        <a:srgbClr val="CCCCFF"/>
      </a:hlink>
      <a:folHlink>
        <a:srgbClr val="B2B2B2"/>
      </a:folHlink>
    </a:clrScheme>
    <a:fontScheme name="9_Default Design">
      <a:majorFont>
        <a:latin typeface="Arial"/>
        <a:ea typeface="ＭＳ Ｐゴシック"/>
        <a:cs typeface="ＭＳ Ｐゴシック"/>
      </a:majorFont>
      <a:minorFont>
        <a:latin typeface="Arial"/>
        <a:ea typeface="ＭＳ Ｐゴシック"/>
        <a:cs typeface="ＭＳ Ｐゴシック"/>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000" b="0" i="1" u="none" strike="noStrike" cap="none" normalizeH="0" baseline="0">
            <a:ln>
              <a:noFill/>
            </a:ln>
            <a:solidFill>
              <a:schemeClr val="tx1"/>
            </a:solidFill>
            <a:effectLst/>
            <a:latin typeface="Verdana" pitchFamily="-10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000" b="0" i="1" u="none" strike="noStrike" cap="none" normalizeH="0" baseline="0">
            <a:ln>
              <a:noFill/>
            </a:ln>
            <a:solidFill>
              <a:schemeClr val="tx1"/>
            </a:solidFill>
            <a:effectLst/>
            <a:latin typeface="Verdana" pitchFamily="-108" charset="0"/>
          </a:defRPr>
        </a:defPPr>
      </a:lstStyle>
    </a:lnDef>
  </a:objectDefaults>
  <a:extraClrSchemeLst>
    <a:extraClrScheme>
      <a:clrScheme name="Default Design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
      <a:clrScheme name="Default Design 8">
        <a:dk1>
          <a:srgbClr val="808080"/>
        </a:dk1>
        <a:lt1>
          <a:srgbClr val="FFFFFF"/>
        </a:lt1>
        <a:dk2>
          <a:srgbClr val="000099"/>
        </a:dk2>
        <a:lt2>
          <a:srgbClr val="FFFF00"/>
        </a:lt2>
        <a:accent1>
          <a:srgbClr val="00CC99"/>
        </a:accent1>
        <a:accent2>
          <a:srgbClr val="3333CC"/>
        </a:accent2>
        <a:accent3>
          <a:srgbClr val="AAAACA"/>
        </a:accent3>
        <a:accent4>
          <a:srgbClr val="DADADA"/>
        </a:accent4>
        <a:accent5>
          <a:srgbClr val="AAE2CA"/>
        </a:accent5>
        <a:accent6>
          <a:srgbClr val="2D2DB9"/>
        </a:accent6>
        <a:hlink>
          <a:srgbClr val="CCCCFF"/>
        </a:hlink>
        <a:folHlink>
          <a:srgbClr val="B2B2B2"/>
        </a:folHlink>
      </a:clrScheme>
      <a:clrMap bg1="dk2" tx1="lt1" bg2="dk1" tx2="lt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
    <a:dk1>
      <a:srgbClr val="FFFFFF"/>
    </a:dk1>
    <a:lt1>
      <a:srgbClr val="FFFFFF"/>
    </a:lt1>
    <a:dk2>
      <a:srgbClr val="000000"/>
    </a:dk2>
    <a:lt2>
      <a:srgbClr val="808080"/>
    </a:lt2>
    <a:accent1>
      <a:srgbClr val="BBE0E3"/>
    </a:accent1>
    <a:accent2>
      <a:srgbClr val="333399"/>
    </a:accent2>
    <a:accent3>
      <a:srgbClr val="FFFFFF"/>
    </a:accent3>
    <a:accent4>
      <a:srgbClr val="DADADA"/>
    </a:accent4>
    <a:accent5>
      <a:srgbClr val="DAEDEF"/>
    </a:accent5>
    <a:accent6>
      <a:srgbClr val="2D2D8A"/>
    </a:accent6>
    <a:hlink>
      <a:srgbClr val="009999"/>
    </a:hlink>
    <a:folHlink>
      <a:srgbClr val="99CC00"/>
    </a:folHlink>
  </a:clrScheme>
  <a:fontScheme name="Blank Presentation">
    <a:majorFont>
      <a:latin typeface="Arial"/>
      <a:ea typeface="ＭＳ Ｐゴシック"/>
      <a:cs typeface="ＭＳ Ｐゴシック"/>
    </a:majorFont>
    <a:minorFont>
      <a:latin typeface="Arial"/>
      <a:ea typeface="ＭＳ Ｐゴシック"/>
      <a:cs typeface="ＭＳ Ｐゴシック"/>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docProps/app.xml><?xml version="1.0" encoding="utf-8"?>
<Properties xmlns="http://schemas.openxmlformats.org/officeDocument/2006/extended-properties" xmlns:vt="http://schemas.openxmlformats.org/officeDocument/2006/docPropsVTypes">
  <TotalTime>1721</TotalTime>
  <Words>687</Words>
  <Application>Microsoft Macintosh PowerPoint</Application>
  <PresentationFormat>On-screen Show (4:3)</PresentationFormat>
  <Paragraphs>128</Paragraphs>
  <Slides>18</Slides>
  <Notes>18</Notes>
  <HiddenSlides>0</HiddenSlides>
  <MMClips>0</MMClips>
  <ScaleCrop>false</ScaleCrop>
  <HeadingPairs>
    <vt:vector size="4" baseType="variant">
      <vt:variant>
        <vt:lpstr>Theme</vt:lpstr>
      </vt:variant>
      <vt:variant>
        <vt:i4>5</vt:i4>
      </vt:variant>
      <vt:variant>
        <vt:lpstr>Slide Titles</vt:lpstr>
      </vt:variant>
      <vt:variant>
        <vt:i4>18</vt:i4>
      </vt:variant>
    </vt:vector>
  </HeadingPairs>
  <TitlesOfParts>
    <vt:vector size="23" baseType="lpstr">
      <vt:lpstr>5_Default Design</vt:lpstr>
      <vt:lpstr>DFHCC</vt:lpstr>
      <vt:lpstr>2_DFHCC_powerpoint</vt:lpstr>
      <vt:lpstr>2_Blank Presentation</vt:lpstr>
      <vt:lpstr>10_Default Design</vt:lpstr>
      <vt:lpstr>PowerPoint Presentation</vt:lpstr>
      <vt:lpstr>PowerPoint Presentation</vt:lpstr>
      <vt:lpstr>PowerPoint Presentation</vt:lpstr>
      <vt:lpstr>PowerPoint Presentation</vt:lpstr>
      <vt:lpstr>PowerPoint Presentation</vt:lpstr>
      <vt:lpstr>Strategies to Overcome Acquired Resistance to EGFR-TKIs </vt:lpstr>
      <vt:lpstr>PowerPoint Presentation</vt:lpstr>
      <vt:lpstr>PowerPoint Presentation</vt:lpstr>
      <vt:lpstr>PowerPoint Presentation</vt:lpstr>
      <vt:lpstr>PowerPoint Presentation</vt:lpstr>
      <vt:lpstr>Current Status of Irreversible Pyrimidine EGFR Inhibitors</vt:lpstr>
      <vt:lpstr>Strategies to Overcome Acquired Resistance to EGFR-TKIs </vt:lpstr>
      <vt:lpstr>PowerPoint Presentation</vt:lpstr>
      <vt:lpstr>PowerPoint Presentation</vt:lpstr>
      <vt:lpstr>PowerPoint Presentation</vt:lpstr>
      <vt:lpstr>A8081006: Phase 1 Dacomitinib  plus Crizotinib in Erlotinib or Gefitinib Resistant NSCLC</vt:lpstr>
      <vt:lpstr>Strategies to Overcome Acquired Resistance to EGFR-TKIs </vt:lpstr>
      <vt:lpstr>Saturday, February 2, 2013 Hollywood, Florida</vt:lpstr>
    </vt:vector>
  </TitlesOfParts>
  <Manager/>
  <Company>Research To Practice</Company>
  <LinksUpToDate>false</LinksUpToDate>
  <SharedDoc>false</SharedDoc>
  <HyperlinkBase/>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Research To Practice</dc:title>
  <dc:subject/>
  <dc:creator>Research To Practice</dc:creator>
  <cp:keywords/>
  <dc:description/>
  <cp:lastModifiedBy>Silvana Izquierdo</cp:lastModifiedBy>
  <cp:revision>363</cp:revision>
  <cp:lastPrinted>2013-02-01T23:24:50Z</cp:lastPrinted>
  <dcterms:created xsi:type="dcterms:W3CDTF">2012-08-19T15:28:04Z</dcterms:created>
  <dcterms:modified xsi:type="dcterms:W3CDTF">2013-04-03T14:41:30Z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AdHocReviewCycleID">
    <vt:i4>-30972616</vt:i4>
  </property>
  <property fmtid="{D5CDD505-2E9C-101B-9397-08002B2CF9AE}" pid="3" name="_NewReviewCycle">
    <vt:lpwstr/>
  </property>
  <property fmtid="{D5CDD505-2E9C-101B-9397-08002B2CF9AE}" pid="4" name="_EmailSubject">
    <vt:lpwstr>Your assignment for the 2013 Winter Lung Cancer Conference</vt:lpwstr>
  </property>
  <property fmtid="{D5CDD505-2E9C-101B-9397-08002B2CF9AE}" pid="5" name="_AuthorEmail">
    <vt:lpwstr>Bruce_Johnson@dfci.harvard.edu</vt:lpwstr>
  </property>
  <property fmtid="{D5CDD505-2E9C-101B-9397-08002B2CF9AE}" pid="6" name="_AuthorEmailDisplayName">
    <vt:lpwstr>Johnson, Bruce Evan,M.D.</vt:lpwstr>
  </property>
  <property fmtid="{D5CDD505-2E9C-101B-9397-08002B2CF9AE}" pid="7" name="_PreviousAdHocReviewCycleID">
    <vt:i4>1961671556</vt:i4>
  </property>
</Properties>
</file>