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9.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10.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11.xml" ContentType="application/vnd.openxmlformats-officedocument.theme+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2.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13.xml" ContentType="application/vnd.openxmlformats-officedocument.theme+xml"/>
  <Override PartName="/ppt/slideLayouts/slideLayout147.xml" ContentType="application/vnd.openxmlformats-officedocument.presentationml.slideLayout+xml"/>
  <Override PartName="/ppt/theme/theme14.xml" ContentType="application/vnd.openxmlformats-officedocument.theme+xml"/>
  <Override PartName="/ppt/slideLayouts/slideLayout148.xml" ContentType="application/vnd.openxmlformats-officedocument.presentationml.slideLayout+xml"/>
  <Override PartName="/ppt/theme/theme15.xml" ContentType="application/vnd.openxmlformats-officedocument.theme+xml"/>
  <Override PartName="/ppt/slideLayouts/slideLayout149.xml" ContentType="application/vnd.openxmlformats-officedocument.presentationml.slideLayout+xml"/>
  <Override PartName="/ppt/theme/theme16.xml" ContentType="application/vnd.openxmlformats-officedocument.theme+xml"/>
  <Override PartName="/ppt/slideLayouts/slideLayout150.xml" ContentType="application/vnd.openxmlformats-officedocument.presentationml.slideLayout+xml"/>
  <Override PartName="/ppt/theme/theme17.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 id="2147483698" r:id="rId4"/>
    <p:sldMasterId id="2147483736" r:id="rId5"/>
    <p:sldMasterId id="2147483746" r:id="rId6"/>
    <p:sldMasterId id="2147483758" r:id="rId7"/>
    <p:sldMasterId id="2147483771" r:id="rId8"/>
    <p:sldMasterId id="2147483786" r:id="rId9"/>
    <p:sldMasterId id="2147483803" r:id="rId10"/>
    <p:sldMasterId id="2147483816" r:id="rId11"/>
    <p:sldMasterId id="2147483829" r:id="rId12"/>
    <p:sldMasterId id="2147483839" r:id="rId13"/>
    <p:sldMasterId id="2147483851" r:id="rId14"/>
    <p:sldMasterId id="2147483853" r:id="rId15"/>
    <p:sldMasterId id="2147483855" r:id="rId16"/>
    <p:sldMasterId id="2147483857" r:id="rId17"/>
    <p:sldMasterId id="2147483859" r:id="rId18"/>
  </p:sldMasterIdLst>
  <p:notesMasterIdLst>
    <p:notesMasterId r:id="rId48"/>
  </p:notesMasterIdLst>
  <p:sldIdLst>
    <p:sldId id="331" r:id="rId19"/>
    <p:sldId id="256" r:id="rId20"/>
    <p:sldId id="329" r:id="rId21"/>
    <p:sldId id="332" r:id="rId22"/>
    <p:sldId id="333" r:id="rId23"/>
    <p:sldId id="334" r:id="rId24"/>
    <p:sldId id="335" r:id="rId25"/>
    <p:sldId id="325" r:id="rId26"/>
    <p:sldId id="323" r:id="rId27"/>
    <p:sldId id="293" r:id="rId28"/>
    <p:sldId id="263" r:id="rId29"/>
    <p:sldId id="264" r:id="rId30"/>
    <p:sldId id="269" r:id="rId31"/>
    <p:sldId id="272" r:id="rId32"/>
    <p:sldId id="275" r:id="rId33"/>
    <p:sldId id="316" r:id="rId34"/>
    <p:sldId id="317" r:id="rId35"/>
    <p:sldId id="296" r:id="rId36"/>
    <p:sldId id="318" r:id="rId37"/>
    <p:sldId id="301" r:id="rId38"/>
    <p:sldId id="322" r:id="rId39"/>
    <p:sldId id="304" r:id="rId40"/>
    <p:sldId id="306" r:id="rId41"/>
    <p:sldId id="308" r:id="rId42"/>
    <p:sldId id="271" r:id="rId43"/>
    <p:sldId id="321" r:id="rId44"/>
    <p:sldId id="313" r:id="rId45"/>
    <p:sldId id="324" r:id="rId46"/>
    <p:sldId id="336"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E39"/>
    <a:srgbClr val="636570"/>
    <a:srgbClr val="FF00FF"/>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9" autoAdjust="0"/>
    <p:restoredTop sz="96700" autoAdjust="0"/>
  </p:normalViewPr>
  <p:slideViewPr>
    <p:cSldViewPr>
      <p:cViewPr>
        <p:scale>
          <a:sx n="100" d="100"/>
          <a:sy n="100" d="100"/>
        </p:scale>
        <p:origin x="-1696" y="-160"/>
      </p:cViewPr>
      <p:guideLst>
        <p:guide orient="horz" pos="2160"/>
        <p:guide pos="2880"/>
      </p:guideLst>
    </p:cSldViewPr>
  </p:slideViewPr>
  <p:notesTextViewPr>
    <p:cViewPr>
      <p:scale>
        <a:sx n="100" d="100"/>
        <a:sy n="100" d="100"/>
      </p:scale>
      <p:origin x="0" y="0"/>
    </p:cViewPr>
  </p:notesTextViewPr>
  <p:sorterViewPr>
    <p:cViewPr>
      <p:scale>
        <a:sx n="137" d="100"/>
        <a:sy n="137" d="100"/>
      </p:scale>
      <p:origin x="0" y="13962"/>
    </p:cViewPr>
  </p:sorterViewPr>
  <p:notesViewPr>
    <p:cSldViewPr snapToGrid="0" snapToObjects="1">
      <p:cViewPr varScale="1">
        <p:scale>
          <a:sx n="86" d="100"/>
          <a:sy n="86" d="100"/>
        </p:scale>
        <p:origin x="-289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 Target="slides/slide1.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22.xml"/><Relationship Id="rId41" Type="http://schemas.openxmlformats.org/officeDocument/2006/relationships/slide" Target="slides/slide23.xml"/><Relationship Id="rId42" Type="http://schemas.openxmlformats.org/officeDocument/2006/relationships/slide" Target="slides/slide24.xml"/><Relationship Id="rId43" Type="http://schemas.openxmlformats.org/officeDocument/2006/relationships/slide" Target="slides/slide25.xml"/><Relationship Id="rId44" Type="http://schemas.openxmlformats.org/officeDocument/2006/relationships/slide" Target="slides/slide26.xml"/><Relationship Id="rId45" Type="http://schemas.openxmlformats.org/officeDocument/2006/relationships/slide" Target="slides/slide27.xml"/><Relationship Id="rId46" Type="http://schemas.openxmlformats.org/officeDocument/2006/relationships/slide" Target="slides/slide28.xml"/><Relationship Id="rId47" Type="http://schemas.openxmlformats.org/officeDocument/2006/relationships/slide" Target="slides/slide29.xml"/><Relationship Id="rId48" Type="http://schemas.openxmlformats.org/officeDocument/2006/relationships/notesMaster" Target="notesMasters/notes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12.xml"/><Relationship Id="rId31" Type="http://schemas.openxmlformats.org/officeDocument/2006/relationships/slide" Target="slides/slide13.xml"/><Relationship Id="rId32" Type="http://schemas.openxmlformats.org/officeDocument/2006/relationships/slide" Target="slides/slide14.xml"/><Relationship Id="rId33" Type="http://schemas.openxmlformats.org/officeDocument/2006/relationships/slide" Target="slides/slide15.xml"/><Relationship Id="rId34" Type="http://schemas.openxmlformats.org/officeDocument/2006/relationships/slide" Target="slides/slide16.xml"/><Relationship Id="rId35" Type="http://schemas.openxmlformats.org/officeDocument/2006/relationships/slide" Target="slides/slide17.xml"/><Relationship Id="rId36" Type="http://schemas.openxmlformats.org/officeDocument/2006/relationships/slide" Target="slides/slide18.xml"/><Relationship Id="rId37" Type="http://schemas.openxmlformats.org/officeDocument/2006/relationships/slide" Target="slides/slide19.xml"/><Relationship Id="rId38" Type="http://schemas.openxmlformats.org/officeDocument/2006/relationships/slide" Target="slides/slide20.xml"/><Relationship Id="rId39" Type="http://schemas.openxmlformats.org/officeDocument/2006/relationships/slide" Target="slides/slide21.xml"/><Relationship Id="rId20" Type="http://schemas.openxmlformats.org/officeDocument/2006/relationships/slide" Target="slides/slide2.xml"/><Relationship Id="rId21" Type="http://schemas.openxmlformats.org/officeDocument/2006/relationships/slide" Target="slides/slide3.xml"/><Relationship Id="rId22" Type="http://schemas.openxmlformats.org/officeDocument/2006/relationships/slide" Target="slides/slide4.xml"/><Relationship Id="rId23" Type="http://schemas.openxmlformats.org/officeDocument/2006/relationships/slide" Target="slides/slide5.xml"/><Relationship Id="rId24" Type="http://schemas.openxmlformats.org/officeDocument/2006/relationships/slide" Target="slides/slide6.xml"/><Relationship Id="rId25" Type="http://schemas.openxmlformats.org/officeDocument/2006/relationships/slide" Target="slides/slide7.xml"/><Relationship Id="rId26" Type="http://schemas.openxmlformats.org/officeDocument/2006/relationships/slide" Target="slides/slide8.xml"/><Relationship Id="rId27" Type="http://schemas.openxmlformats.org/officeDocument/2006/relationships/slide" Target="slides/slide9.xml"/><Relationship Id="rId28" Type="http://schemas.openxmlformats.org/officeDocument/2006/relationships/slide" Target="slides/slide10.xml"/><Relationship Id="rId29" Type="http://schemas.openxmlformats.org/officeDocument/2006/relationships/slide" Target="slides/slide11.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382548875315819"/>
          <c:y val="0.0448275862068965"/>
          <c:w val="0.48645215492923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No</c:v>
                </c:pt>
                <c:pt idx="1">
                  <c:v>Yes, other</c:v>
                </c:pt>
                <c:pt idx="2">
                  <c:v>Yes, high-dose intravenous methotrexate</c:v>
                </c:pt>
                <c:pt idx="3">
                  <c:v>Yes, both methotrexate and cytarabine</c:v>
                </c:pt>
                <c:pt idx="4">
                  <c:v>Yes, intrathecal cytarabine</c:v>
                </c:pt>
                <c:pt idx="5">
                  <c:v>Yes, intrathecal methotrexate</c:v>
                </c:pt>
              </c:strCache>
            </c:strRef>
          </c:cat>
          <c:val>
            <c:numRef>
              <c:f>Sheet1!$B$2:$B$7</c:f>
              <c:numCache>
                <c:formatCode>0%</c:formatCode>
                <c:ptCount val="6"/>
                <c:pt idx="0">
                  <c:v>0.03</c:v>
                </c:pt>
                <c:pt idx="1">
                  <c:v>0.02</c:v>
                </c:pt>
                <c:pt idx="2">
                  <c:v>0.34</c:v>
                </c:pt>
                <c:pt idx="3">
                  <c:v>0.31</c:v>
                </c:pt>
                <c:pt idx="4">
                  <c:v>0.05</c:v>
                </c:pt>
                <c:pt idx="5">
                  <c:v>0.27</c:v>
                </c:pt>
              </c:numCache>
            </c:numRef>
          </c:val>
        </c:ser>
        <c:dLbls>
          <c:showLegendKey val="0"/>
          <c:showVal val="0"/>
          <c:showCatName val="0"/>
          <c:showSerName val="0"/>
          <c:showPercent val="0"/>
          <c:showBubbleSize val="0"/>
        </c:dLbls>
        <c:gapWidth val="150"/>
        <c:axId val="475334616"/>
        <c:axId val="475296280"/>
      </c:barChart>
      <c:catAx>
        <c:axId val="475334616"/>
        <c:scaling>
          <c:orientation val="minMax"/>
        </c:scaling>
        <c:delete val="0"/>
        <c:axPos val="l"/>
        <c:majorTickMark val="out"/>
        <c:minorTickMark val="none"/>
        <c:tickLblPos val="nextTo"/>
        <c:txPr>
          <a:bodyPr/>
          <a:lstStyle/>
          <a:p>
            <a:pPr algn="r">
              <a:defRPr sz="1600"/>
            </a:pPr>
            <a:endParaRPr lang="en-US"/>
          </a:p>
        </c:txPr>
        <c:crossAx val="475296280"/>
        <c:crosses val="autoZero"/>
        <c:auto val="1"/>
        <c:lblAlgn val="ctr"/>
        <c:lblOffset val="100"/>
        <c:noMultiLvlLbl val="0"/>
      </c:catAx>
      <c:valAx>
        <c:axId val="475296280"/>
        <c:scaling>
          <c:orientation val="minMax"/>
        </c:scaling>
        <c:delete val="0"/>
        <c:axPos val="b"/>
        <c:numFmt formatCode="0%" sourceLinked="1"/>
        <c:majorTickMark val="out"/>
        <c:minorTickMark val="none"/>
        <c:tickLblPos val="nextTo"/>
        <c:txPr>
          <a:bodyPr/>
          <a:lstStyle/>
          <a:p>
            <a:pPr>
              <a:defRPr sz="1600"/>
            </a:pPr>
            <a:endParaRPr lang="en-US"/>
          </a:p>
        </c:txPr>
        <c:crossAx val="47533461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82548875315819"/>
          <c:y val="0.0448275862068965"/>
          <c:w val="0.48645215492923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Sheet1!$A$2:$A$5</c:f>
              <c:strCache>
                <c:ptCount val="4"/>
                <c:pt idx="0">
                  <c:v>I am not familiar with this concept</c:v>
                </c:pt>
                <c:pt idx="1">
                  <c:v>No</c:v>
                </c:pt>
                <c:pt idx="2">
                  <c:v>Yes, for some patients</c:v>
                </c:pt>
                <c:pt idx="3">
                  <c:v>Yes, for most or all patients</c:v>
                </c:pt>
              </c:strCache>
            </c:strRef>
          </c:cat>
          <c:val>
            <c:numRef>
              <c:f>Sheet1!$B$2:$B$5</c:f>
              <c:numCache>
                <c:formatCode>0%</c:formatCode>
                <c:ptCount val="4"/>
                <c:pt idx="0">
                  <c:v>0.05</c:v>
                </c:pt>
                <c:pt idx="1">
                  <c:v>0.46</c:v>
                </c:pt>
                <c:pt idx="2">
                  <c:v>0.16</c:v>
                </c:pt>
                <c:pt idx="3">
                  <c:v>0.33</c:v>
                </c:pt>
              </c:numCache>
            </c:numRef>
          </c:val>
        </c:ser>
        <c:dLbls>
          <c:showLegendKey val="0"/>
          <c:showVal val="0"/>
          <c:showCatName val="0"/>
          <c:showSerName val="0"/>
          <c:showPercent val="0"/>
          <c:showBubbleSize val="0"/>
        </c:dLbls>
        <c:gapWidth val="150"/>
        <c:axId val="477777448"/>
        <c:axId val="477769864"/>
      </c:barChart>
      <c:catAx>
        <c:axId val="477777448"/>
        <c:scaling>
          <c:orientation val="minMax"/>
        </c:scaling>
        <c:delete val="0"/>
        <c:axPos val="l"/>
        <c:majorTickMark val="out"/>
        <c:minorTickMark val="none"/>
        <c:tickLblPos val="nextTo"/>
        <c:txPr>
          <a:bodyPr/>
          <a:lstStyle/>
          <a:p>
            <a:pPr algn="r">
              <a:defRPr sz="1600"/>
            </a:pPr>
            <a:endParaRPr lang="en-US"/>
          </a:p>
        </c:txPr>
        <c:crossAx val="477769864"/>
        <c:crosses val="autoZero"/>
        <c:auto val="1"/>
        <c:lblAlgn val="ctr"/>
        <c:lblOffset val="100"/>
        <c:noMultiLvlLbl val="0"/>
      </c:catAx>
      <c:valAx>
        <c:axId val="477769864"/>
        <c:scaling>
          <c:orientation val="minMax"/>
        </c:scaling>
        <c:delete val="0"/>
        <c:axPos val="b"/>
        <c:numFmt formatCode="0%" sourceLinked="1"/>
        <c:majorTickMark val="out"/>
        <c:minorTickMark val="none"/>
        <c:tickLblPos val="nextTo"/>
        <c:txPr>
          <a:bodyPr/>
          <a:lstStyle/>
          <a:p>
            <a:pPr>
              <a:defRPr sz="1600"/>
            </a:pPr>
            <a:endParaRPr lang="en-US"/>
          </a:p>
        </c:txPr>
        <c:crossAx val="47777744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82548875315819"/>
          <c:y val="0.0448275862068965"/>
          <c:w val="0.48645215492923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Sheet1!$A$2:$A$5</c:f>
              <c:strCache>
                <c:ptCount val="4"/>
                <c:pt idx="0">
                  <c:v>I don't know</c:v>
                </c:pt>
                <c:pt idx="1">
                  <c:v>There is no difference</c:v>
                </c:pt>
                <c:pt idx="2">
                  <c:v>Activated B-cell-like DLBCL</c:v>
                </c:pt>
                <c:pt idx="3">
                  <c:v>Germinal-center B-cell-like DLBCL</c:v>
                </c:pt>
              </c:strCache>
            </c:strRef>
          </c:cat>
          <c:val>
            <c:numRef>
              <c:f>Sheet1!$B$2:$B$5</c:f>
              <c:numCache>
                <c:formatCode>0%</c:formatCode>
                <c:ptCount val="4"/>
                <c:pt idx="0">
                  <c:v>0.43</c:v>
                </c:pt>
                <c:pt idx="1">
                  <c:v>0.1</c:v>
                </c:pt>
                <c:pt idx="2">
                  <c:v>0.25</c:v>
                </c:pt>
                <c:pt idx="3">
                  <c:v>0.22</c:v>
                </c:pt>
              </c:numCache>
            </c:numRef>
          </c:val>
        </c:ser>
        <c:dLbls>
          <c:showLegendKey val="0"/>
          <c:showVal val="0"/>
          <c:showCatName val="0"/>
          <c:showSerName val="0"/>
          <c:showPercent val="0"/>
          <c:showBubbleSize val="0"/>
        </c:dLbls>
        <c:gapWidth val="150"/>
        <c:axId val="477736504"/>
        <c:axId val="477739512"/>
      </c:barChart>
      <c:catAx>
        <c:axId val="477736504"/>
        <c:scaling>
          <c:orientation val="minMax"/>
        </c:scaling>
        <c:delete val="0"/>
        <c:axPos val="l"/>
        <c:majorTickMark val="out"/>
        <c:minorTickMark val="none"/>
        <c:tickLblPos val="nextTo"/>
        <c:txPr>
          <a:bodyPr/>
          <a:lstStyle/>
          <a:p>
            <a:pPr algn="r">
              <a:defRPr sz="1600"/>
            </a:pPr>
            <a:endParaRPr lang="en-US"/>
          </a:p>
        </c:txPr>
        <c:crossAx val="477739512"/>
        <c:crosses val="autoZero"/>
        <c:auto val="1"/>
        <c:lblAlgn val="ctr"/>
        <c:lblOffset val="100"/>
        <c:noMultiLvlLbl val="0"/>
      </c:catAx>
      <c:valAx>
        <c:axId val="477739512"/>
        <c:scaling>
          <c:orientation val="minMax"/>
        </c:scaling>
        <c:delete val="0"/>
        <c:axPos val="b"/>
        <c:numFmt formatCode="0%" sourceLinked="1"/>
        <c:majorTickMark val="out"/>
        <c:minorTickMark val="none"/>
        <c:tickLblPos val="nextTo"/>
        <c:txPr>
          <a:bodyPr/>
          <a:lstStyle/>
          <a:p>
            <a:pPr>
              <a:defRPr sz="1600"/>
            </a:pPr>
            <a:endParaRPr lang="en-US"/>
          </a:p>
        </c:txPr>
        <c:crossAx val="47773650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82548875315819"/>
          <c:y val="0.0448275862068965"/>
          <c:w val="0.48645215492923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Sheet1!$A$2:$A$5</c:f>
              <c:strCache>
                <c:ptCount val="4"/>
                <c:pt idx="0">
                  <c:v>I don't know</c:v>
                </c:pt>
                <c:pt idx="1">
                  <c:v>There is no difference</c:v>
                </c:pt>
                <c:pt idx="2">
                  <c:v>Activated B-cell-like DLBCL</c:v>
                </c:pt>
                <c:pt idx="3">
                  <c:v>Germinal-center B-cell-like DLBCL</c:v>
                </c:pt>
              </c:strCache>
            </c:strRef>
          </c:cat>
          <c:val>
            <c:numRef>
              <c:f>Sheet1!$B$2:$B$5</c:f>
              <c:numCache>
                <c:formatCode>0%</c:formatCode>
                <c:ptCount val="4"/>
                <c:pt idx="0">
                  <c:v>0.35</c:v>
                </c:pt>
                <c:pt idx="1">
                  <c:v>0.11</c:v>
                </c:pt>
                <c:pt idx="2">
                  <c:v>0.42</c:v>
                </c:pt>
                <c:pt idx="3">
                  <c:v>0.12</c:v>
                </c:pt>
              </c:numCache>
            </c:numRef>
          </c:val>
        </c:ser>
        <c:dLbls>
          <c:showLegendKey val="0"/>
          <c:showVal val="0"/>
          <c:showCatName val="0"/>
          <c:showSerName val="0"/>
          <c:showPercent val="0"/>
          <c:showBubbleSize val="0"/>
        </c:dLbls>
        <c:gapWidth val="150"/>
        <c:axId val="477519848"/>
        <c:axId val="477522856"/>
      </c:barChart>
      <c:catAx>
        <c:axId val="477519848"/>
        <c:scaling>
          <c:orientation val="minMax"/>
        </c:scaling>
        <c:delete val="0"/>
        <c:axPos val="l"/>
        <c:majorTickMark val="out"/>
        <c:minorTickMark val="none"/>
        <c:tickLblPos val="nextTo"/>
        <c:txPr>
          <a:bodyPr/>
          <a:lstStyle/>
          <a:p>
            <a:pPr algn="r">
              <a:defRPr sz="1600"/>
            </a:pPr>
            <a:endParaRPr lang="en-US"/>
          </a:p>
        </c:txPr>
        <c:crossAx val="477522856"/>
        <c:crosses val="autoZero"/>
        <c:auto val="1"/>
        <c:lblAlgn val="ctr"/>
        <c:lblOffset val="100"/>
        <c:noMultiLvlLbl val="0"/>
      </c:catAx>
      <c:valAx>
        <c:axId val="477522856"/>
        <c:scaling>
          <c:orientation val="minMax"/>
        </c:scaling>
        <c:delete val="0"/>
        <c:axPos val="b"/>
        <c:numFmt formatCode="0%" sourceLinked="1"/>
        <c:majorTickMark val="out"/>
        <c:minorTickMark val="none"/>
        <c:tickLblPos val="nextTo"/>
        <c:txPr>
          <a:bodyPr/>
          <a:lstStyle/>
          <a:p>
            <a:pPr>
              <a:defRPr sz="1600"/>
            </a:pPr>
            <a:endParaRPr lang="en-US"/>
          </a:p>
        </c:txPr>
        <c:crossAx val="47751984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4BBE1F-0F6C-6745-96D1-A4B203C3A84C}" type="datetimeFigureOut">
              <a:rPr lang="en-US" smtClean="0"/>
              <a:pPr/>
              <a:t>3/1/13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8520B7-8500-4741-9C98-BE3B5BD3E366}" type="slidenum">
              <a:rPr lang="en-US" smtClean="0"/>
              <a:pPr/>
              <a:t>‹#›</a:t>
            </a:fld>
            <a:endParaRPr lang="en-US"/>
          </a:p>
        </p:txBody>
      </p:sp>
    </p:spTree>
    <p:extLst>
      <p:ext uri="{BB962C8B-B14F-4D97-AF65-F5344CB8AC3E}">
        <p14:creationId xmlns:p14="http://schemas.microsoft.com/office/powerpoint/2010/main" val="15150738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1</a:t>
            </a:fld>
            <a:endParaRPr lang="en-US"/>
          </a:p>
        </p:txBody>
      </p:sp>
    </p:spTree>
    <p:extLst>
      <p:ext uri="{BB962C8B-B14F-4D97-AF65-F5344CB8AC3E}">
        <p14:creationId xmlns:p14="http://schemas.microsoft.com/office/powerpoint/2010/main" val="37201286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10</a:t>
            </a:fld>
            <a:endParaRPr lang="en-US"/>
          </a:p>
        </p:txBody>
      </p:sp>
    </p:spTree>
    <p:extLst>
      <p:ext uri="{BB962C8B-B14F-4D97-AF65-F5344CB8AC3E}">
        <p14:creationId xmlns:p14="http://schemas.microsoft.com/office/powerpoint/2010/main" val="5918691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4"/>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r>
              <a:rPr lang="en-US" sz="1200" baseline="0">
                <a:solidFill>
                  <a:srgbClr val="000000"/>
                </a:solidFill>
              </a:rPr>
              <a:t>T:/PRD-E13/C43104_Wilson_R2.ppt</a:t>
            </a:r>
          </a:p>
        </p:txBody>
      </p:sp>
      <p:sp>
        <p:nvSpPr>
          <p:cNvPr id="94210" name="Rectangle 5"/>
          <p:cNvSpPr>
            <a:spLocks noGrp="1" noChangeArrowheads="1"/>
          </p:cNvSpPr>
          <p:nvPr>
            <p:ph type="dt" sz="quarter" idx="1"/>
          </p:nvPr>
        </p:nvSpPr>
        <p:spPr>
          <a:xfrm>
            <a:off x="4876800" y="0"/>
            <a:ext cx="1979613"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fld id="{E9575321-3F58-3544-A832-4F80829DA71C}" type="datetime8">
              <a:rPr lang="en-US" sz="1200" baseline="0">
                <a:solidFill>
                  <a:srgbClr val="000000"/>
                </a:solidFill>
              </a:rPr>
              <a:pPr/>
              <a:t>3/1/13 12:58</a:t>
            </a:fld>
            <a:endParaRPr lang="en-US" sz="1200" baseline="0">
              <a:solidFill>
                <a:srgbClr val="000000"/>
              </a:solidFill>
            </a:endParaRPr>
          </a:p>
        </p:txBody>
      </p:sp>
      <p:sp>
        <p:nvSpPr>
          <p:cNvPr id="94211" name="Rectangle 6"/>
          <p:cNvSpPr>
            <a:spLocks noGrp="1" noChangeArrowheads="1"/>
          </p:cNvSpPr>
          <p:nvPr>
            <p:ph type="sldNum" sz="quarter" idx="5"/>
          </p:nvPr>
        </p:nvSpPr>
        <p:spPr>
          <a:xfrm>
            <a:off x="3884613" y="8685213"/>
            <a:ext cx="29718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fld id="{FCF99403-6E97-F041-AB1D-2784D549A330}" type="slidenum">
              <a:rPr lang="en-US" sz="1200" baseline="0">
                <a:solidFill>
                  <a:srgbClr val="000000"/>
                </a:solidFill>
              </a:rPr>
              <a:pPr/>
              <a:t>11</a:t>
            </a:fld>
            <a:endParaRPr lang="en-US" sz="1200" baseline="0">
              <a:solidFill>
                <a:srgbClr val="000000"/>
              </a:solidFill>
            </a:endParaRPr>
          </a:p>
        </p:txBody>
      </p:sp>
      <p:sp>
        <p:nvSpPr>
          <p:cNvPr id="94212" name="Rectangle 2"/>
          <p:cNvSpPr>
            <a:spLocks noGrp="1" noRot="1" noChangeAspect="1" noChangeArrowheads="1" noTextEdit="1"/>
          </p:cNvSpPr>
          <p:nvPr>
            <p:ph type="sldImg"/>
          </p:nvPr>
        </p:nvSpPr>
        <p:spPr>
          <a:xfrm>
            <a:off x="1144588" y="685800"/>
            <a:ext cx="4570412" cy="3429000"/>
          </a:xfrm>
          <a:ln/>
        </p:spPr>
      </p:sp>
      <p:sp>
        <p:nvSpPr>
          <p:cNvPr id="9421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charset="0"/>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12</a:t>
            </a:fld>
            <a:endParaRPr lang="en-US"/>
          </a:p>
        </p:txBody>
      </p:sp>
    </p:spTree>
    <p:extLst>
      <p:ext uri="{BB962C8B-B14F-4D97-AF65-F5344CB8AC3E}">
        <p14:creationId xmlns:p14="http://schemas.microsoft.com/office/powerpoint/2010/main" val="4082049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13</a:t>
            </a:fld>
            <a:endParaRPr lang="en-US"/>
          </a:p>
        </p:txBody>
      </p:sp>
    </p:spTree>
    <p:extLst>
      <p:ext uri="{BB962C8B-B14F-4D97-AF65-F5344CB8AC3E}">
        <p14:creationId xmlns:p14="http://schemas.microsoft.com/office/powerpoint/2010/main" val="41861924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14</a:t>
            </a:fld>
            <a:endParaRPr lang="en-US"/>
          </a:p>
        </p:txBody>
      </p:sp>
    </p:spTree>
    <p:extLst>
      <p:ext uri="{BB962C8B-B14F-4D97-AF65-F5344CB8AC3E}">
        <p14:creationId xmlns:p14="http://schemas.microsoft.com/office/powerpoint/2010/main" val="40179454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p:cNvSpPr>
            <a:spLocks noGrp="1" noRot="1" noChangeAspect="1" noChangeArrowheads="1" noTextEdit="1"/>
          </p:cNvSpPr>
          <p:nvPr>
            <p:ph type="sldImg"/>
          </p:nvPr>
        </p:nvSpPr>
        <p:spPr>
          <a:ln/>
        </p:spPr>
      </p:sp>
      <p:sp>
        <p:nvSpPr>
          <p:cNvPr id="10957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16</a:t>
            </a:fld>
            <a:endParaRPr lang="en-US"/>
          </a:p>
        </p:txBody>
      </p:sp>
    </p:spTree>
    <p:extLst>
      <p:ext uri="{BB962C8B-B14F-4D97-AF65-F5344CB8AC3E}">
        <p14:creationId xmlns:p14="http://schemas.microsoft.com/office/powerpoint/2010/main" val="28913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17</a:t>
            </a:fld>
            <a:endParaRPr lang="en-US"/>
          </a:p>
        </p:txBody>
      </p:sp>
    </p:spTree>
    <p:extLst>
      <p:ext uri="{BB962C8B-B14F-4D97-AF65-F5344CB8AC3E}">
        <p14:creationId xmlns:p14="http://schemas.microsoft.com/office/powerpoint/2010/main" val="2422124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18</a:t>
            </a:fld>
            <a:endParaRPr lang="en-US"/>
          </a:p>
        </p:txBody>
      </p:sp>
    </p:spTree>
    <p:extLst>
      <p:ext uri="{BB962C8B-B14F-4D97-AF65-F5344CB8AC3E}">
        <p14:creationId xmlns:p14="http://schemas.microsoft.com/office/powerpoint/2010/main" val="866599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19</a:t>
            </a:fld>
            <a:endParaRPr lang="en-US"/>
          </a:p>
        </p:txBody>
      </p:sp>
    </p:spTree>
    <p:extLst>
      <p:ext uri="{BB962C8B-B14F-4D97-AF65-F5344CB8AC3E}">
        <p14:creationId xmlns:p14="http://schemas.microsoft.com/office/powerpoint/2010/main" val="3476855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2</a:t>
            </a:fld>
            <a:endParaRPr lang="en-US"/>
          </a:p>
        </p:txBody>
      </p:sp>
    </p:spTree>
    <p:extLst>
      <p:ext uri="{BB962C8B-B14F-4D97-AF65-F5344CB8AC3E}">
        <p14:creationId xmlns:p14="http://schemas.microsoft.com/office/powerpoint/2010/main" val="18285427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20</a:t>
            </a:fld>
            <a:endParaRPr lang="en-US"/>
          </a:p>
        </p:txBody>
      </p:sp>
    </p:spTree>
    <p:extLst>
      <p:ext uri="{BB962C8B-B14F-4D97-AF65-F5344CB8AC3E}">
        <p14:creationId xmlns:p14="http://schemas.microsoft.com/office/powerpoint/2010/main" val="12136809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21</a:t>
            </a:fld>
            <a:endParaRPr lang="en-US"/>
          </a:p>
        </p:txBody>
      </p:sp>
    </p:spTree>
    <p:extLst>
      <p:ext uri="{BB962C8B-B14F-4D97-AF65-F5344CB8AC3E}">
        <p14:creationId xmlns:p14="http://schemas.microsoft.com/office/powerpoint/2010/main" val="1928020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22</a:t>
            </a:fld>
            <a:endParaRPr lang="en-US"/>
          </a:p>
        </p:txBody>
      </p:sp>
    </p:spTree>
    <p:extLst>
      <p:ext uri="{BB962C8B-B14F-4D97-AF65-F5344CB8AC3E}">
        <p14:creationId xmlns:p14="http://schemas.microsoft.com/office/powerpoint/2010/main" val="37032432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23</a:t>
            </a:fld>
            <a:endParaRPr lang="en-US"/>
          </a:p>
        </p:txBody>
      </p:sp>
    </p:spTree>
    <p:extLst>
      <p:ext uri="{BB962C8B-B14F-4D97-AF65-F5344CB8AC3E}">
        <p14:creationId xmlns:p14="http://schemas.microsoft.com/office/powerpoint/2010/main" val="7305540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24</a:t>
            </a:fld>
            <a:endParaRPr lang="en-US"/>
          </a:p>
        </p:txBody>
      </p:sp>
    </p:spTree>
    <p:extLst>
      <p:ext uri="{BB962C8B-B14F-4D97-AF65-F5344CB8AC3E}">
        <p14:creationId xmlns:p14="http://schemas.microsoft.com/office/powerpoint/2010/main" val="39740847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2"/>
          <p:cNvSpPr>
            <a:spLocks noGrp="1" noRot="1" noChangeAspect="1" noTextEdit="1"/>
          </p:cNvSpPr>
          <p:nvPr>
            <p:ph type="sldImg"/>
          </p:nvPr>
        </p:nvSpPr>
        <p:spPr>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26</a:t>
            </a:fld>
            <a:endParaRPr lang="en-US"/>
          </a:p>
        </p:txBody>
      </p:sp>
    </p:spTree>
    <p:extLst>
      <p:ext uri="{BB962C8B-B14F-4D97-AF65-F5344CB8AC3E}">
        <p14:creationId xmlns:p14="http://schemas.microsoft.com/office/powerpoint/2010/main" val="1672807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27</a:t>
            </a:fld>
            <a:endParaRPr lang="en-US"/>
          </a:p>
        </p:txBody>
      </p:sp>
    </p:spTree>
    <p:extLst>
      <p:ext uri="{BB962C8B-B14F-4D97-AF65-F5344CB8AC3E}">
        <p14:creationId xmlns:p14="http://schemas.microsoft.com/office/powerpoint/2010/main" val="6621285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28</a:t>
            </a:fld>
            <a:endParaRPr lang="en-US"/>
          </a:p>
        </p:txBody>
      </p:sp>
    </p:spTree>
    <p:extLst>
      <p:ext uri="{BB962C8B-B14F-4D97-AF65-F5344CB8AC3E}">
        <p14:creationId xmlns:p14="http://schemas.microsoft.com/office/powerpoint/2010/main" val="23655508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FD73237-6EAF-564B-8F6E-DBBA31550C1F}" type="slidenum">
              <a:rPr lang="en-US" sz="1200">
                <a:solidFill>
                  <a:srgbClr val="000000"/>
                </a:solidFill>
              </a:rPr>
              <a:pPr/>
              <a:t>29</a:t>
            </a:fld>
            <a:endParaRPr lang="en-US" sz="1200">
              <a:solidFill>
                <a:srgbClr val="000000"/>
              </a:solidFill>
            </a:endParaRPr>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3</a:t>
            </a:fld>
            <a:endParaRPr lang="en-US"/>
          </a:p>
        </p:txBody>
      </p:sp>
    </p:spTree>
    <p:extLst>
      <p:ext uri="{BB962C8B-B14F-4D97-AF65-F5344CB8AC3E}">
        <p14:creationId xmlns:p14="http://schemas.microsoft.com/office/powerpoint/2010/main" val="3609243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4</a:t>
            </a:fld>
            <a:endParaRPr lang="en-US"/>
          </a:p>
        </p:txBody>
      </p:sp>
    </p:spTree>
    <p:extLst>
      <p:ext uri="{BB962C8B-B14F-4D97-AF65-F5344CB8AC3E}">
        <p14:creationId xmlns:p14="http://schemas.microsoft.com/office/powerpoint/2010/main" val="3654484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5</a:t>
            </a:fld>
            <a:endParaRPr lang="en-US"/>
          </a:p>
        </p:txBody>
      </p:sp>
    </p:spTree>
    <p:extLst>
      <p:ext uri="{BB962C8B-B14F-4D97-AF65-F5344CB8AC3E}">
        <p14:creationId xmlns:p14="http://schemas.microsoft.com/office/powerpoint/2010/main" val="1082384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6</a:t>
            </a:fld>
            <a:endParaRPr lang="en-US"/>
          </a:p>
        </p:txBody>
      </p:sp>
    </p:spTree>
    <p:extLst>
      <p:ext uri="{BB962C8B-B14F-4D97-AF65-F5344CB8AC3E}">
        <p14:creationId xmlns:p14="http://schemas.microsoft.com/office/powerpoint/2010/main" val="3243542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7</a:t>
            </a:fld>
            <a:endParaRPr lang="en-US"/>
          </a:p>
        </p:txBody>
      </p:sp>
    </p:spTree>
    <p:extLst>
      <p:ext uri="{BB962C8B-B14F-4D97-AF65-F5344CB8AC3E}">
        <p14:creationId xmlns:p14="http://schemas.microsoft.com/office/powerpoint/2010/main" val="3007775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Rot="1" noChangeAspect="1" noTextEdit="1"/>
          </p:cNvSpPr>
          <p:nvPr>
            <p:ph type="sldImg"/>
          </p:nvPr>
        </p:nvSpPr>
        <p:spPr>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D8520B7-8500-4741-9C98-BE3B5BD3E366}" type="slidenum">
              <a:rPr lang="en-US" smtClean="0"/>
              <a:pPr/>
              <a:t>9</a:t>
            </a:fld>
            <a:endParaRPr lang="en-US"/>
          </a:p>
        </p:txBody>
      </p:sp>
    </p:spTree>
    <p:extLst>
      <p:ext uri="{BB962C8B-B14F-4D97-AF65-F5344CB8AC3E}">
        <p14:creationId xmlns:p14="http://schemas.microsoft.com/office/powerpoint/2010/main" val="342372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8.xml"/><Relationship Id="rId2" Type="http://schemas.openxmlformats.org/officeDocument/2006/relationships/image" Target="../media/image6.png"/></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4.jpe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834B2F-E233-4EAD-A2E8-CD0ABE7914A3}"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39B0B-C646-496E-9806-9086A11A91E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834B2F-E233-4EAD-A2E8-CD0ABE7914A3}"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39B0B-C646-496E-9806-9086A11A91E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29"/>
          <p:cNvSpPr txBox="1">
            <a:spLocks noChangeArrowheads="1"/>
          </p:cNvSpPr>
          <p:nvPr userDrawn="1"/>
        </p:nvSpPr>
        <p:spPr bwMode="blackWhite">
          <a:xfrm>
            <a:off x="8178800" y="6337300"/>
            <a:ext cx="874713" cy="409575"/>
          </a:xfrm>
          <a:prstGeom prst="rect">
            <a:avLst/>
          </a:prstGeom>
          <a:noFill/>
          <a:ln w="9525">
            <a:noFill/>
            <a:miter lim="800000"/>
            <a:headEnd/>
            <a:tailEnd/>
          </a:ln>
          <a:effectLst/>
        </p:spPr>
        <p:txBody>
          <a:bodyPr lIns="0" tIns="0" rIns="0" bIns="0" anchor="b">
            <a:prstTxWarp prst="textNoShape">
              <a:avLst/>
            </a:prstTxWarp>
          </a:bodyPr>
          <a:lstStyle/>
          <a:p>
            <a:pPr algn="r">
              <a:spcBef>
                <a:spcPct val="50000"/>
              </a:spcBef>
            </a:pPr>
            <a:endParaRPr lang="en-US" sz="1200">
              <a:solidFill>
                <a:srgbClr val="FFFFFF"/>
              </a:solidFill>
              <a:effectLst>
                <a:outerShdw blurRad="38100" dist="38100" dir="2700000" algn="tl">
                  <a:srgbClr val="000000"/>
                </a:outerShdw>
              </a:effectLst>
              <a:latin typeface="Arial"/>
            </a:endParaRPr>
          </a:p>
        </p:txBody>
      </p:sp>
      <p:sp>
        <p:nvSpPr>
          <p:cNvPr id="1200131" name="Rectangle 2"/>
          <p:cNvSpPr>
            <a:spLocks noGrp="1" noChangeArrowheads="1"/>
          </p:cNvSpPr>
          <p:nvPr>
            <p:ph type="ctrTitle"/>
          </p:nvPr>
        </p:nvSpPr>
        <p:spPr>
          <a:xfrm>
            <a:off x="685800" y="2130435"/>
            <a:ext cx="7772400" cy="1470025"/>
          </a:xfrm>
        </p:spPr>
        <p:txBody>
          <a:bodyPr anchor="b"/>
          <a:lstStyle>
            <a:lvl1pPr algn="ctr">
              <a:defRPr/>
            </a:lvl1pPr>
          </a:lstStyle>
          <a:p>
            <a:r>
              <a:rPr lang="en-US"/>
              <a:t>Click to edit Master title style</a:t>
            </a:r>
          </a:p>
        </p:txBody>
      </p:sp>
      <p:sp>
        <p:nvSpPr>
          <p:cNvPr id="1200132" name="Rectangle 3"/>
          <p:cNvSpPr>
            <a:spLocks noGrp="1" noChangeArrowheads="1"/>
          </p:cNvSpPr>
          <p:nvPr>
            <p:ph type="subTitle" idx="1"/>
          </p:nvPr>
        </p:nvSpPr>
        <p:spPr>
          <a:xfrm>
            <a:off x="1371600" y="3886200"/>
            <a:ext cx="6400800" cy="1752600"/>
          </a:xfrm>
        </p:spPr>
        <p:txBody>
          <a:bodyPr/>
          <a:lstStyle>
            <a:lvl1pPr marL="0" indent="0" algn="ctr">
              <a:buFont typeface="Symbol" charset="2"/>
              <a:buNone/>
              <a:defRPr/>
            </a:lvl1pPr>
          </a:lstStyle>
          <a:p>
            <a:r>
              <a:rPr lang="en-US"/>
              <a:t>Click to edit Master subtitle style</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5" y="1435103"/>
            <a:ext cx="4194175" cy="46910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3780" y="1435103"/>
            <a:ext cx="4195763" cy="46910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834B2F-E233-4EAD-A2E8-CD0ABE7914A3}"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39B0B-C646-496E-9806-9086A11A91E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639" y="104775"/>
            <a:ext cx="2189162" cy="6021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6391" y="104775"/>
            <a:ext cx="6419850" cy="6021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6388" y="104785"/>
            <a:ext cx="8761412" cy="1012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35103"/>
            <a:ext cx="8542338" cy="4691063"/>
          </a:xfrm>
        </p:spPr>
        <p:txBody>
          <a:bodyPr/>
          <a:lstStyle/>
          <a:p>
            <a:pPr lvl="0"/>
            <a:endParaRPr lang="en-US" noProof="0" smtClean="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29"/>
          <p:cNvSpPr txBox="1">
            <a:spLocks noChangeArrowheads="1"/>
          </p:cNvSpPr>
          <p:nvPr userDrawn="1"/>
        </p:nvSpPr>
        <p:spPr bwMode="blackWhite">
          <a:xfrm>
            <a:off x="8178800" y="6337300"/>
            <a:ext cx="874713" cy="409575"/>
          </a:xfrm>
          <a:prstGeom prst="rect">
            <a:avLst/>
          </a:prstGeom>
          <a:noFill/>
          <a:ln w="9525">
            <a:noFill/>
            <a:miter lim="800000"/>
            <a:headEnd/>
            <a:tailEnd/>
          </a:ln>
          <a:effectLst/>
        </p:spPr>
        <p:txBody>
          <a:bodyPr lIns="0" tIns="0" rIns="0" bIns="0" anchor="b"/>
          <a:lstStyle/>
          <a:p>
            <a:pPr algn="r" fontAlgn="base">
              <a:spcBef>
                <a:spcPct val="50000"/>
              </a:spcBef>
              <a:spcAft>
                <a:spcPct val="0"/>
              </a:spcAft>
              <a:defRPr/>
            </a:pPr>
            <a:endParaRPr lang="en-US" sz="1200" baseline="-25000">
              <a:solidFill>
                <a:srgbClr val="FFFFFF"/>
              </a:solidFill>
              <a:effectLst>
                <a:outerShdw blurRad="38100" dist="38100" dir="2700000" algn="tl">
                  <a:srgbClr val="000000"/>
                </a:outerShdw>
              </a:effectLst>
              <a:latin typeface="Times" charset="0"/>
              <a:ea typeface="ＭＳ Ｐゴシック" charset="-128"/>
              <a:cs typeface="ＭＳ Ｐゴシック" charset="0"/>
            </a:endParaRPr>
          </a:p>
        </p:txBody>
      </p:sp>
      <p:sp>
        <p:nvSpPr>
          <p:cNvPr id="1200131" name="Rectangle 2"/>
          <p:cNvSpPr>
            <a:spLocks noGrp="1" noChangeArrowheads="1"/>
          </p:cNvSpPr>
          <p:nvPr>
            <p:ph type="ctrTitle"/>
          </p:nvPr>
        </p:nvSpPr>
        <p:spPr>
          <a:xfrm>
            <a:off x="685800" y="2130435"/>
            <a:ext cx="7772400" cy="1470025"/>
          </a:xfrm>
        </p:spPr>
        <p:txBody>
          <a:bodyPr anchor="b"/>
          <a:lstStyle>
            <a:lvl1pPr algn="ctr">
              <a:defRPr/>
            </a:lvl1pPr>
          </a:lstStyle>
          <a:p>
            <a:r>
              <a:rPr lang="en-US"/>
              <a:t>Click to edit Master title style</a:t>
            </a:r>
          </a:p>
        </p:txBody>
      </p:sp>
      <p:sp>
        <p:nvSpPr>
          <p:cNvPr id="1200132" name="Rectangle 3"/>
          <p:cNvSpPr>
            <a:spLocks noGrp="1" noChangeArrowheads="1"/>
          </p:cNvSpPr>
          <p:nvPr>
            <p:ph type="subTitle" idx="1"/>
          </p:nvPr>
        </p:nvSpPr>
        <p:spPr>
          <a:xfrm>
            <a:off x="1371600" y="3886200"/>
            <a:ext cx="6400800" cy="1752600"/>
          </a:xfrm>
        </p:spPr>
        <p:txBody>
          <a:bodyPr/>
          <a:lstStyle>
            <a:lvl1pPr marL="0" indent="0" algn="ctr">
              <a:buFont typeface="Symbol" charset="2"/>
              <a:buNone/>
              <a:defRPr/>
            </a:lvl1pPr>
          </a:lstStyle>
          <a:p>
            <a:r>
              <a:rPr lang="en-US"/>
              <a:t>Click to edit Master subtitle style</a:t>
            </a:r>
          </a:p>
        </p:txBody>
      </p:sp>
    </p:spTree>
    <p:extLst>
      <p:ext uri="{BB962C8B-B14F-4D97-AF65-F5344CB8AC3E}">
        <p14:creationId xmlns:p14="http://schemas.microsoft.com/office/powerpoint/2010/main" val="37538679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05985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039152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5" y="1435103"/>
            <a:ext cx="4194175" cy="46910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3780" y="1435103"/>
            <a:ext cx="4195763" cy="46910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9216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70164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368981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057670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00952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83461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90099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58174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639" y="104775"/>
            <a:ext cx="2189162" cy="6021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6391" y="104775"/>
            <a:ext cx="6419850" cy="6021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51294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6388" y="104785"/>
            <a:ext cx="8761412" cy="1012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35103"/>
            <a:ext cx="8542338" cy="4691063"/>
          </a:xfrm>
        </p:spPr>
        <p:txBody>
          <a:bodyPr/>
          <a:lstStyle/>
          <a:p>
            <a:pPr lvl="0"/>
            <a:endParaRPr lang="en-US" noProof="0" smtClean="0"/>
          </a:p>
        </p:txBody>
      </p:sp>
    </p:spTree>
    <p:extLst>
      <p:ext uri="{BB962C8B-B14F-4D97-AF65-F5344CB8AC3E}">
        <p14:creationId xmlns:p14="http://schemas.microsoft.com/office/powerpoint/2010/main" val="25242062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12133360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14" name="Text Placeholder 10"/>
          <p:cNvSpPr>
            <a:spLocks noGrp="1"/>
          </p:cNvSpPr>
          <p:nvPr>
            <p:ph type="body" sz="quarter" idx="10"/>
          </p:nvPr>
        </p:nvSpPr>
        <p:spPr>
          <a:xfrm>
            <a:off x="5486400" y="6172200"/>
            <a:ext cx="3352800" cy="457200"/>
          </a:xfrm>
          <a:prstGeom prst="rect">
            <a:avLst/>
          </a:prstGeom>
        </p:spPr>
        <p:txBody>
          <a:bodyPr anchor="ctr"/>
          <a:lstStyle>
            <a:lvl1pPr algn="r">
              <a:buFont typeface="Arial" pitchFamily="34" charset="0"/>
              <a:buNone/>
              <a:defRPr sz="1000"/>
            </a:lvl1pPr>
            <a:lvl2pPr algn="r">
              <a:buFont typeface="Arial" pitchFamily="34" charset="0"/>
              <a:buNone/>
              <a:defRPr sz="1200"/>
            </a:lvl2pPr>
            <a:lvl3pPr algn="r">
              <a:buFont typeface="Arial" pitchFamily="34" charset="0"/>
              <a:buNone/>
              <a:defRPr sz="1200"/>
            </a:lvl3pPr>
            <a:lvl4pPr algn="r">
              <a:buFont typeface="Arial" pitchFamily="34" charset="0"/>
              <a:buNone/>
              <a:defRPr sz="1200"/>
            </a:lvl4pPr>
            <a:lvl5pPr algn="r">
              <a:buFont typeface="Arial" pitchFamily="34" charset="0"/>
              <a:buNone/>
              <a:defRPr sz="1200"/>
            </a:lvl5pPr>
          </a:lstStyle>
          <a:p>
            <a:pPr lvl="0"/>
            <a:r>
              <a:rPr lang="en-US" smtClean="0"/>
              <a:t>Click to edit Master text styles</a:t>
            </a:r>
          </a:p>
        </p:txBody>
      </p:sp>
      <p:sp>
        <p:nvSpPr>
          <p:cNvPr id="5" name="Content Placeholder 2"/>
          <p:cNvSpPr>
            <a:spLocks noGrp="1"/>
          </p:cNvSpPr>
          <p:nvPr>
            <p:ph idx="11"/>
          </p:nvPr>
        </p:nvSpPr>
        <p:spPr>
          <a:xfrm>
            <a:off x="304800" y="1371600"/>
            <a:ext cx="8458200" cy="4144963"/>
          </a:xfrm>
          <a:prstGeom prst="rect">
            <a:avLst/>
          </a:prstGeom>
        </p:spPr>
        <p:txBody>
          <a:bodyPr/>
          <a:lstStyle>
            <a:lvl1pPr marL="228600" indent="-228600">
              <a:defRPr b="1">
                <a:latin typeface="+mj-lt"/>
              </a:defRPr>
            </a:lvl1pPr>
            <a:lvl2pPr marL="739775" indent="-282575">
              <a:buFont typeface="Arial" pitchFamily="34" charset="0"/>
              <a:buChar char="−"/>
              <a:tabLst/>
              <a:defRPr baseline="0">
                <a:latin typeface="+mj-lt"/>
              </a:defRPr>
            </a:lvl2pPr>
            <a:lvl3pPr marL="1143000" indent="-228600">
              <a:buFont typeface="Arial" pitchFamily="34" charset="0"/>
              <a:buChar char="•"/>
              <a:defRPr>
                <a:latin typeface="+mj-lt"/>
              </a:defRPr>
            </a:lvl3pPr>
            <a:lvl4pPr marL="1654175" indent="-282575">
              <a:buFont typeface="Arial" pitchFamily="34" charset="0"/>
              <a:buChar char="−"/>
              <a:defRPr>
                <a:latin typeface="+mj-lt"/>
              </a:defRPr>
            </a:lvl4pPr>
            <a:lvl5pPr>
              <a:buFont typeface="Arial" pitchFamily="34" charset="0"/>
              <a:buChar char="•"/>
              <a:defRPr>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867294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10" name="Text Placeholder 10"/>
          <p:cNvSpPr>
            <a:spLocks noGrp="1"/>
          </p:cNvSpPr>
          <p:nvPr>
            <p:ph type="body" sz="quarter" idx="10"/>
          </p:nvPr>
        </p:nvSpPr>
        <p:spPr>
          <a:xfrm>
            <a:off x="5486400" y="6172200"/>
            <a:ext cx="3352800" cy="457200"/>
          </a:xfrm>
          <a:prstGeom prst="rect">
            <a:avLst/>
          </a:prstGeom>
        </p:spPr>
        <p:txBody>
          <a:bodyPr anchor="ctr"/>
          <a:lstStyle>
            <a:lvl1pPr algn="r">
              <a:buFont typeface="Arial" pitchFamily="34" charset="0"/>
              <a:buNone/>
              <a:defRPr sz="1000"/>
            </a:lvl1pPr>
            <a:lvl2pPr algn="r">
              <a:buFont typeface="Arial" pitchFamily="34" charset="0"/>
              <a:buNone/>
              <a:defRPr sz="1200"/>
            </a:lvl2pPr>
            <a:lvl3pPr algn="r">
              <a:buFont typeface="Arial" pitchFamily="34" charset="0"/>
              <a:buNone/>
              <a:defRPr sz="1200"/>
            </a:lvl3pPr>
            <a:lvl4pPr algn="r">
              <a:buFont typeface="Arial" pitchFamily="34" charset="0"/>
              <a:buNone/>
              <a:defRPr sz="1200"/>
            </a:lvl4pPr>
            <a:lvl5pPr algn="r">
              <a:buFont typeface="Arial" pitchFamily="34" charset="0"/>
              <a:buNone/>
              <a:defRPr sz="1200"/>
            </a:lvl5pPr>
          </a:lstStyle>
          <a:p>
            <a:pPr lvl="0"/>
            <a:r>
              <a:rPr lang="en-US" smtClean="0"/>
              <a:t>Click to edit Master text styles</a:t>
            </a:r>
          </a:p>
        </p:txBody>
      </p:sp>
      <p:sp>
        <p:nvSpPr>
          <p:cNvPr id="6" name="Content Placeholder 2"/>
          <p:cNvSpPr>
            <a:spLocks noGrp="1"/>
          </p:cNvSpPr>
          <p:nvPr>
            <p:ph idx="11"/>
          </p:nvPr>
        </p:nvSpPr>
        <p:spPr>
          <a:xfrm>
            <a:off x="304800" y="1600200"/>
            <a:ext cx="4038600" cy="4144963"/>
          </a:xfrm>
          <a:prstGeom prst="rect">
            <a:avLst/>
          </a:prstGeom>
        </p:spPr>
        <p:txBody>
          <a:bodyPr/>
          <a:lstStyle>
            <a:lvl1pPr marL="228600" indent="-228600">
              <a:defRPr b="1">
                <a:latin typeface="+mj-lt"/>
              </a:defRPr>
            </a:lvl1pPr>
            <a:lvl2pPr marL="806450" indent="-295275">
              <a:buFont typeface="Arial" pitchFamily="34" charset="0"/>
              <a:buChar char="−"/>
              <a:tabLst/>
              <a:defRPr baseline="0">
                <a:latin typeface="+mj-lt"/>
              </a:defRPr>
            </a:lvl2pPr>
            <a:lvl3pPr marL="1143000" indent="-228600">
              <a:buFont typeface="Arial" pitchFamily="34" charset="0"/>
              <a:buChar char="•"/>
              <a:defRPr>
                <a:latin typeface="+mj-lt"/>
              </a:defRPr>
            </a:lvl3pPr>
            <a:lvl4pPr marL="1654175" indent="-282575">
              <a:buFont typeface="Arial" pitchFamily="34" charset="0"/>
              <a:buChar char="−"/>
              <a:defRPr>
                <a:latin typeface="+mj-lt"/>
              </a:defRPr>
            </a:lvl4pPr>
            <a:lvl5pPr>
              <a:buFont typeface="Arial" pitchFamily="34" charset="0"/>
              <a:buChar char="•"/>
              <a:defRPr>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idx="12"/>
          </p:nvPr>
        </p:nvSpPr>
        <p:spPr>
          <a:xfrm>
            <a:off x="4800600" y="1600200"/>
            <a:ext cx="4038600" cy="4144963"/>
          </a:xfrm>
          <a:prstGeom prst="rect">
            <a:avLst/>
          </a:prstGeom>
        </p:spPr>
        <p:txBody>
          <a:bodyPr/>
          <a:lstStyle>
            <a:lvl1pPr marL="228600" indent="-228600">
              <a:defRPr b="1">
                <a:latin typeface="+mj-lt"/>
              </a:defRPr>
            </a:lvl1pPr>
            <a:lvl2pPr marL="739775" indent="-282575">
              <a:buFont typeface="Arial" pitchFamily="34" charset="0"/>
              <a:buChar char="−"/>
              <a:tabLst/>
              <a:defRPr baseline="0">
                <a:latin typeface="+mj-lt"/>
              </a:defRPr>
            </a:lvl2pPr>
            <a:lvl3pPr marL="1143000" indent="-228600">
              <a:buFont typeface="Arial" pitchFamily="34" charset="0"/>
              <a:buChar char="•"/>
              <a:defRPr>
                <a:latin typeface="+mj-lt"/>
              </a:defRPr>
            </a:lvl3pPr>
            <a:lvl4pPr marL="1657350" indent="-285750">
              <a:buFont typeface="Arial" pitchFamily="34" charset="0"/>
              <a:buChar char="−"/>
              <a:defRPr>
                <a:latin typeface="+mj-lt"/>
              </a:defRPr>
            </a:lvl4pPr>
            <a:lvl5pPr>
              <a:buFont typeface="Arial" pitchFamily="34" charset="0"/>
              <a:buChar char="•"/>
              <a:defRPr>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008626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93123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sz="2800"/>
            </a:lvl1pPr>
          </a:lstStyle>
          <a:p>
            <a:r>
              <a:rPr lang="en-US" smtClean="0"/>
              <a:t>Click to edit Master title style</a:t>
            </a:r>
            <a:endParaRPr lang="en-US"/>
          </a:p>
        </p:txBody>
      </p:sp>
      <p:sp>
        <p:nvSpPr>
          <p:cNvPr id="11" name="Text Placeholder 10"/>
          <p:cNvSpPr>
            <a:spLocks noGrp="1"/>
          </p:cNvSpPr>
          <p:nvPr>
            <p:ph type="body" sz="quarter" idx="10"/>
          </p:nvPr>
        </p:nvSpPr>
        <p:spPr>
          <a:xfrm>
            <a:off x="5486400" y="6172200"/>
            <a:ext cx="3352800" cy="457200"/>
          </a:xfrm>
          <a:prstGeom prst="rect">
            <a:avLst/>
          </a:prstGeom>
        </p:spPr>
        <p:txBody>
          <a:bodyPr anchor="ctr"/>
          <a:lstStyle>
            <a:lvl1pPr algn="r">
              <a:buFont typeface="Arial" pitchFamily="34" charset="0"/>
              <a:buNone/>
              <a:defRPr sz="1000"/>
            </a:lvl1pPr>
            <a:lvl2pPr algn="r">
              <a:buFont typeface="Arial" pitchFamily="34" charset="0"/>
              <a:buNone/>
              <a:defRPr sz="1200"/>
            </a:lvl2pPr>
            <a:lvl3pPr algn="r">
              <a:buFont typeface="Arial" pitchFamily="34" charset="0"/>
              <a:buNone/>
              <a:defRPr sz="1200"/>
            </a:lvl3pPr>
            <a:lvl4pPr algn="r">
              <a:buFont typeface="Arial" pitchFamily="34" charset="0"/>
              <a:buNone/>
              <a:defRPr sz="1200"/>
            </a:lvl4pPr>
            <a:lvl5pPr algn="r">
              <a:buFont typeface="Arial" pitchFamily="34" charset="0"/>
              <a:buNone/>
              <a:defRPr sz="1200"/>
            </a:lvl5pPr>
          </a:lstStyle>
          <a:p>
            <a:pPr lvl="0"/>
            <a:r>
              <a:rPr lang="en-US" smtClean="0"/>
              <a:t>Click to edit Master text styles</a:t>
            </a:r>
          </a:p>
        </p:txBody>
      </p:sp>
    </p:spTree>
    <p:extLst>
      <p:ext uri="{BB962C8B-B14F-4D97-AF65-F5344CB8AC3E}">
        <p14:creationId xmlns:p14="http://schemas.microsoft.com/office/powerpoint/2010/main" val="24783124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sz="2800"/>
            </a:lvl1p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4144963"/>
          </a:xfrm>
          <a:prstGeom prst="rect">
            <a:avLst/>
          </a:prstGeom>
        </p:spPr>
        <p:txBody>
          <a:bodyPr/>
          <a:lstStyle>
            <a:lvl1pPr>
              <a:defRPr sz="1600">
                <a:latin typeface="+mj-lt"/>
              </a:defRPr>
            </a:lvl1pPr>
          </a:lstStyle>
          <a:p>
            <a:pPr lvl="0"/>
            <a:r>
              <a:rPr lang="en-US" noProof="0" smtClean="0"/>
              <a:t>Click icon to add table</a:t>
            </a:r>
            <a:endParaRPr lang="en-US" noProof="0" dirty="0" smtClean="0"/>
          </a:p>
        </p:txBody>
      </p:sp>
      <p:sp>
        <p:nvSpPr>
          <p:cNvPr id="8" name="Text Placeholder 10"/>
          <p:cNvSpPr>
            <a:spLocks noGrp="1"/>
          </p:cNvSpPr>
          <p:nvPr>
            <p:ph type="body" sz="quarter" idx="10"/>
          </p:nvPr>
        </p:nvSpPr>
        <p:spPr>
          <a:xfrm>
            <a:off x="5486400" y="6172200"/>
            <a:ext cx="3352800" cy="457200"/>
          </a:xfrm>
          <a:prstGeom prst="rect">
            <a:avLst/>
          </a:prstGeom>
        </p:spPr>
        <p:txBody>
          <a:bodyPr anchor="ctr"/>
          <a:lstStyle>
            <a:lvl1pPr algn="r">
              <a:buFont typeface="Arial" pitchFamily="34" charset="0"/>
              <a:buNone/>
              <a:defRPr sz="1000"/>
            </a:lvl1pPr>
            <a:lvl2pPr algn="r">
              <a:buFont typeface="Arial" pitchFamily="34" charset="0"/>
              <a:buNone/>
              <a:defRPr sz="1200"/>
            </a:lvl2pPr>
            <a:lvl3pPr algn="r">
              <a:buFont typeface="Arial" pitchFamily="34" charset="0"/>
              <a:buNone/>
              <a:defRPr sz="1200"/>
            </a:lvl3pPr>
            <a:lvl4pPr algn="r">
              <a:buFont typeface="Arial" pitchFamily="34" charset="0"/>
              <a:buNone/>
              <a:defRPr sz="1200"/>
            </a:lvl4pPr>
            <a:lvl5pPr algn="r">
              <a:buFont typeface="Arial" pitchFamily="34" charset="0"/>
              <a:buNone/>
              <a:defRPr sz="1200"/>
            </a:lvl5pPr>
          </a:lstStyle>
          <a:p>
            <a:pPr lvl="0"/>
            <a:r>
              <a:rPr lang="en-US" smtClean="0"/>
              <a:t>Click to edit Master text styles</a:t>
            </a:r>
          </a:p>
        </p:txBody>
      </p:sp>
    </p:spTree>
    <p:extLst>
      <p:ext uri="{BB962C8B-B14F-4D97-AF65-F5344CB8AC3E}">
        <p14:creationId xmlns:p14="http://schemas.microsoft.com/office/powerpoint/2010/main" val="86533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mtClean="0"/>
              <a:t>Click to edit Master title style</a:t>
            </a:r>
            <a:endParaRPr lang="en-US"/>
          </a:p>
        </p:txBody>
      </p:sp>
      <p:sp>
        <p:nvSpPr>
          <p:cNvPr id="3" name="Footer Placeholder 4"/>
          <p:cNvSpPr>
            <a:spLocks noGrp="1" noChangeArrowheads="1"/>
          </p:cNvSpPr>
          <p:nvPr>
            <p:ph type="ftr" sz="quarter" idx="10"/>
          </p:nvPr>
        </p:nvSpPr>
        <p:spPr>
          <a:xfrm>
            <a:off x="5486400" y="6400800"/>
            <a:ext cx="3200400" cy="45720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400" b="1" u="sng" baseline="0">
                <a:solidFill>
                  <a:srgbClr val="FFFFFF"/>
                </a:solidFill>
                <a:latin typeface="Arial" charset="0"/>
                <a:ea typeface="ＭＳ Ｐゴシック" charset="0"/>
                <a:cs typeface="ＭＳ Ｐゴシック" charset="0"/>
              </a:defRPr>
            </a:lvl1pPr>
          </a:lstStyle>
          <a:p>
            <a:pPr fontAlgn="base">
              <a:spcBef>
                <a:spcPct val="0"/>
              </a:spcBef>
              <a:spcAft>
                <a:spcPct val="0"/>
              </a:spcAft>
              <a:defRPr/>
            </a:pPr>
            <a:r>
              <a:rPr lang="en-US"/>
              <a:t>references.</a:t>
            </a:r>
          </a:p>
          <a:p>
            <a:pPr fontAlgn="base">
              <a:spcBef>
                <a:spcPct val="0"/>
              </a:spcBef>
              <a:spcAft>
                <a:spcPct val="0"/>
              </a:spcAft>
              <a:defRPr/>
            </a:pPr>
            <a:endParaRPr lang="en-US"/>
          </a:p>
        </p:txBody>
      </p:sp>
    </p:spTree>
    <p:extLst>
      <p:ext uri="{BB962C8B-B14F-4D97-AF65-F5344CB8AC3E}">
        <p14:creationId xmlns:p14="http://schemas.microsoft.com/office/powerpoint/2010/main" val="10918457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type="tbl">
  <p:cSld name="1_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876800"/>
          </a:xfrm>
          <a:prstGeom prst="rect">
            <a:avLst/>
          </a:prstGeom>
        </p:spPr>
        <p:txBody>
          <a:bodyPr/>
          <a:lstStyle/>
          <a:p>
            <a:pPr lvl="0"/>
            <a:endParaRPr lang="en-US" noProof="0" dirty="0" smtClean="0"/>
          </a:p>
        </p:txBody>
      </p:sp>
    </p:spTree>
    <p:extLst>
      <p:ext uri="{BB962C8B-B14F-4D97-AF65-F5344CB8AC3E}">
        <p14:creationId xmlns:p14="http://schemas.microsoft.com/office/powerpoint/2010/main" val="2286388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87078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49668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839200" cy="914400"/>
          </a:xfrm>
        </p:spPr>
        <p:txBody>
          <a:bodyPr>
            <a:normAutofit/>
          </a:bodyPr>
          <a:lstStyle>
            <a:lvl1pPr>
              <a:defRPr sz="4000" b="1">
                <a:solidFill>
                  <a:srgbClr val="FFFF00"/>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152400" y="1219200"/>
            <a:ext cx="8839200" cy="5105400"/>
          </a:xfrm>
        </p:spPr>
        <p:txBody>
          <a:bodyPr/>
          <a:lstStyle>
            <a:lvl1pPr>
              <a:buClr>
                <a:srgbClr val="00FF00"/>
              </a:buClr>
              <a:defRPr b="1">
                <a:solidFill>
                  <a:schemeClr val="bg1"/>
                </a:solidFill>
                <a:latin typeface="Arial" pitchFamily="34" charset="0"/>
                <a:cs typeface="Arial" pitchFamily="34" charset="0"/>
              </a:defRPr>
            </a:lvl1pPr>
            <a:lvl2pPr>
              <a:buClr>
                <a:srgbClr val="00FF00"/>
              </a:buClr>
              <a:defRPr b="1">
                <a:solidFill>
                  <a:schemeClr val="bg1"/>
                </a:solidFill>
                <a:latin typeface="Arial" pitchFamily="34" charset="0"/>
                <a:cs typeface="Arial" pitchFamily="34" charset="0"/>
              </a:defRPr>
            </a:lvl2pPr>
            <a:lvl3pPr>
              <a:buClr>
                <a:srgbClr val="00FF00"/>
              </a:buClr>
              <a:defRPr b="1">
                <a:solidFill>
                  <a:schemeClr val="bg1"/>
                </a:solidFill>
                <a:latin typeface="Arial" pitchFamily="34" charset="0"/>
                <a:cs typeface="Arial" pitchFamily="34" charset="0"/>
              </a:defRPr>
            </a:lvl3pPr>
            <a:lvl4pPr>
              <a:buClr>
                <a:srgbClr val="00FF00"/>
              </a:buClr>
              <a:defRPr b="1">
                <a:solidFill>
                  <a:schemeClr val="bg1"/>
                </a:solidFill>
                <a:latin typeface="Arial" pitchFamily="34" charset="0"/>
                <a:cs typeface="Arial" pitchFamily="34" charset="0"/>
              </a:defRPr>
            </a:lvl4pPr>
            <a:lvl5pPr>
              <a:buClr>
                <a:srgbClr val="00FF00"/>
              </a:buClr>
              <a:defRPr b="1">
                <a:solidFill>
                  <a:schemeClr val="bg1"/>
                </a:solidFill>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68473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99C96C-B9E9-4EE2-82A6-A538B169C486}" type="datetimeFigureOut">
              <a:rPr lang="en-US" smtClean="0">
                <a:solidFill>
                  <a:prstClr val="black">
                    <a:tint val="75000"/>
                  </a:prstClr>
                </a:solidFill>
              </a:rPr>
              <a:pPr/>
              <a:t>3/1/13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91EEA11-63F8-4DF0-B4FE-B054A89D7F1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834B2F-E233-4EAD-A2E8-CD0ABE7914A3}" type="datetimeFigureOut">
              <a:rPr lang="en-US" smtClean="0">
                <a:solidFill>
                  <a:prstClr val="black">
                    <a:tint val="75000"/>
                  </a:prstClr>
                </a:solidFill>
              </a:rPr>
              <a:pPr/>
              <a:t>3/1/13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D639B0B-C646-496E-9806-9086A11A91ED}"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92547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09209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059030338"/>
      </p:ext>
    </p:extLst>
  </p:cSld>
  <p:clrMapOvr>
    <a:masterClrMapping/>
  </p:clrMapOvr>
  <p:transition xmlns:p14="http://schemas.microsoft.com/office/powerpoint/2010/main" advClick="0"/>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7538537"/>
      </p:ext>
    </p:extLst>
  </p:cSld>
  <p:clrMapOvr>
    <a:masterClrMapping/>
  </p:clrMapOvr>
  <p:transition xmlns:p14="http://schemas.microsoft.com/office/powerpoint/2010/main" advClick="0"/>
</p:sldLayout>
</file>

<file path=ppt/slideLayouts/slideLayout1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61802241"/>
      </p:ext>
    </p:extLst>
  </p:cSld>
  <p:clrMapOvr>
    <a:masterClrMapping/>
  </p:clrMapOvr>
  <p:transition xmlns:p14="http://schemas.microsoft.com/office/powerpoint/2010/main" advClick="0"/>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8267942"/>
      </p:ext>
    </p:extLst>
  </p:cSld>
  <p:clrMapOvr>
    <a:masterClrMapping/>
  </p:clrMapOvr>
  <p:transition xmlns:p14="http://schemas.microsoft.com/office/powerpoint/2010/main" advClick="0"/>
</p:sldLayout>
</file>

<file path=ppt/slideLayouts/slideLayout1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1923475"/>
      </p:ext>
    </p:extLst>
  </p:cSld>
  <p:clrMapOvr>
    <a:masterClrMapping/>
  </p:clrMapOvr>
  <p:transition xmlns:p14="http://schemas.microsoft.com/office/powerpoint/2010/main" advClick="0"/>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29410727"/>
      </p:ext>
    </p:extLst>
  </p:cSld>
  <p:clrMapOvr>
    <a:masterClrMapping/>
  </p:clrMapOvr>
  <p:transition xmlns:p14="http://schemas.microsoft.com/office/powerpoint/2010/main" advClick="0"/>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8250565"/>
      </p:ext>
    </p:extLst>
  </p:cSld>
  <p:clrMapOvr>
    <a:masterClrMapping/>
  </p:clrMapOvr>
  <p:transition xmlns:p14="http://schemas.microsoft.com/office/powerpoint/2010/main" advClick="0"/>
</p:sldLayout>
</file>

<file path=ppt/slideLayouts/slideLayout1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30364520"/>
      </p:ext>
    </p:extLst>
  </p:cSld>
  <p:clrMapOvr>
    <a:masterClrMapping/>
  </p:clrMapOvr>
  <p:transition xmlns:p14="http://schemas.microsoft.com/office/powerpoint/2010/main" advClick="0"/>
</p:sldLayout>
</file>

<file path=ppt/slideLayouts/slideLayout1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59931729"/>
      </p:ext>
    </p:extLst>
  </p:cSld>
  <p:clrMapOvr>
    <a:masterClrMapping/>
  </p:clrMapOvr>
  <p:transition xmlns:p14="http://schemas.microsoft.com/office/powerpoint/2010/mai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075644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81517694"/>
      </p:ext>
    </p:extLst>
  </p:cSld>
  <p:clrMapOvr>
    <a:masterClrMapping/>
  </p:clrMapOvr>
  <p:transition xmlns:p14="http://schemas.microsoft.com/office/powerpoint/2010/main" advClick="0"/>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0210897"/>
      </p:ext>
    </p:extLst>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14492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210677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15752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834B2F-E233-4EAD-A2E8-CD0ABE7914A3}"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39B0B-C646-496E-9806-9086A11A91E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26542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85800"/>
            <a:ext cx="20574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85800"/>
            <a:ext cx="60198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77267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790334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4343400"/>
          </a:xfrm>
        </p:spPr>
        <p:txBody>
          <a:bodyPr/>
          <a:lstStyle/>
          <a:p>
            <a:pPr lvl="0"/>
            <a:endParaRPr lang="en-US" noProof="0"/>
          </a:p>
        </p:txBody>
      </p:sp>
    </p:spTree>
    <p:extLst>
      <p:ext uri="{BB962C8B-B14F-4D97-AF65-F5344CB8AC3E}">
        <p14:creationId xmlns:p14="http://schemas.microsoft.com/office/powerpoint/2010/main" val="297564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useBgFill="1">
        <p:nvSpPr>
          <p:cNvPr id="5" name="Rounded Rectangle 4"/>
          <p:cNvSpPr/>
          <p:nvPr/>
        </p:nvSpPr>
        <p:spPr>
          <a:xfrm>
            <a:off x="65088"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6" name="Rectangle 5"/>
          <p:cNvSpPr/>
          <p:nvPr/>
        </p:nvSpPr>
        <p:spPr>
          <a:xfrm>
            <a:off x="63500" y="1449388"/>
            <a:ext cx="9021763"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7" name="Rectangle 6"/>
          <p:cNvSpPr/>
          <p:nvPr/>
        </p:nvSpPr>
        <p:spPr>
          <a:xfrm>
            <a:off x="63500" y="1397000"/>
            <a:ext cx="9021763"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10" name="Rectangle 9"/>
          <p:cNvSpPr/>
          <p:nvPr/>
        </p:nvSpPr>
        <p:spPr>
          <a:xfrm>
            <a:off x="63500" y="2976563"/>
            <a:ext cx="9021763"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4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sz="1400">
                <a:solidFill>
                  <a:srgbClr val="FFFFFF"/>
                </a:solidFill>
              </a:defRPr>
            </a:lvl1pPr>
          </a:lstStyle>
          <a:p>
            <a:pPr>
              <a:defRPr/>
            </a:pPr>
            <a:endParaRPr lang="en-US"/>
          </a:p>
        </p:txBody>
      </p:sp>
      <p:sp>
        <p:nvSpPr>
          <p:cNvPr id="12" name="Footer Placeholder 16"/>
          <p:cNvSpPr>
            <a:spLocks noGrp="1"/>
          </p:cNvSpPr>
          <p:nvPr>
            <p:ph type="ftr" sz="quarter" idx="11"/>
          </p:nvPr>
        </p:nvSpPr>
        <p:spPr/>
        <p:txBody>
          <a:bodyPr/>
          <a:lstStyle>
            <a:lvl1pPr algn="l">
              <a:defRPr sz="1400">
                <a:solidFill>
                  <a:srgbClr val="F7E9E7"/>
                </a:solidFill>
              </a:defRPr>
            </a:lvl1pPr>
          </a:lstStyle>
          <a:p>
            <a:pPr>
              <a:defRPr/>
            </a:pPr>
            <a:endParaRPr lang="en-US"/>
          </a:p>
        </p:txBody>
      </p:sp>
    </p:spTree>
    <p:extLst>
      <p:ext uri="{BB962C8B-B14F-4D97-AF65-F5344CB8AC3E}">
        <p14:creationId xmlns:p14="http://schemas.microsoft.com/office/powerpoint/2010/main" val="366047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z="1400"/>
            </a:lvl1pPr>
          </a:lstStyle>
          <a:p>
            <a:pPr>
              <a:defRPr/>
            </a:pPr>
            <a:endParaRPr lang="en-US">
              <a:solidFill>
                <a:srgbClr val="696464"/>
              </a:solidFill>
            </a:endParaRPr>
          </a:p>
        </p:txBody>
      </p:sp>
      <p:sp>
        <p:nvSpPr>
          <p:cNvPr id="5" name="Footer Placeholder 4"/>
          <p:cNvSpPr>
            <a:spLocks noGrp="1"/>
          </p:cNvSpPr>
          <p:nvPr>
            <p:ph type="ftr" sz="quarter" idx="11"/>
          </p:nvPr>
        </p:nvSpPr>
        <p:spPr/>
        <p:txBody>
          <a:bodyPr/>
          <a:lstStyle>
            <a:lvl1pPr algn="l">
              <a:defRPr sz="1400">
                <a:solidFill>
                  <a:schemeClr val="tx2"/>
                </a:solidFill>
              </a:defRPr>
            </a:lvl1pPr>
          </a:lstStyle>
          <a:p>
            <a:pPr>
              <a:defRPr/>
            </a:pPr>
            <a:endParaRPr lang="en-US">
              <a:solidFill>
                <a:srgbClr val="696464"/>
              </a:solidFill>
            </a:endParaRPr>
          </a:p>
        </p:txBody>
      </p:sp>
    </p:spTree>
    <p:extLst>
      <p:ext uri="{BB962C8B-B14F-4D97-AF65-F5344CB8AC3E}">
        <p14:creationId xmlns:p14="http://schemas.microsoft.com/office/powerpoint/2010/main" val="12380975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useBgFill="1">
        <p:nvSpPr>
          <p:cNvPr id="5" name="Rounded Rectangle 4"/>
          <p:cNvSpPr/>
          <p:nvPr/>
        </p:nvSpPr>
        <p:spPr>
          <a:xfrm>
            <a:off x="65313" y="6976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2" name="Title 1"/>
          <p:cNvSpPr>
            <a:spLocks noGrp="1"/>
          </p:cNvSpPr>
          <p:nvPr>
            <p:ph type="title"/>
          </p:nvPr>
        </p:nvSpPr>
        <p:spPr>
          <a:xfrm>
            <a:off x="722313" y="95251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sz="1400"/>
            </a:lvl1pPr>
          </a:lstStyle>
          <a:p>
            <a:pPr>
              <a:defRPr/>
            </a:pPr>
            <a:endParaRPr lang="en-US">
              <a:solidFill>
                <a:srgbClr val="696464"/>
              </a:solidFill>
            </a:endParaRPr>
          </a:p>
        </p:txBody>
      </p:sp>
      <p:sp>
        <p:nvSpPr>
          <p:cNvPr id="10" name="Footer Placeholder 4"/>
          <p:cNvSpPr>
            <a:spLocks noGrp="1"/>
          </p:cNvSpPr>
          <p:nvPr>
            <p:ph type="ftr" sz="quarter" idx="11"/>
          </p:nvPr>
        </p:nvSpPr>
        <p:spPr>
          <a:xfrm>
            <a:off x="800100" y="6172200"/>
            <a:ext cx="4000500" cy="457200"/>
          </a:xfrm>
        </p:spPr>
        <p:txBody>
          <a:bodyPr/>
          <a:lstStyle>
            <a:lvl1pPr algn="l">
              <a:defRPr sz="1400">
                <a:solidFill>
                  <a:schemeClr val="tx2"/>
                </a:solidFill>
              </a:defRPr>
            </a:lvl1pPr>
          </a:lstStyle>
          <a:p>
            <a:pPr>
              <a:defRPr/>
            </a:pPr>
            <a:endParaRPr lang="en-US">
              <a:solidFill>
                <a:srgbClr val="696464"/>
              </a:solidFill>
            </a:endParaRPr>
          </a:p>
        </p:txBody>
      </p:sp>
    </p:spTree>
    <p:extLst>
      <p:ext uri="{BB962C8B-B14F-4D97-AF65-F5344CB8AC3E}">
        <p14:creationId xmlns:p14="http://schemas.microsoft.com/office/powerpoint/2010/main" val="16813543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z="1400"/>
            </a:lvl1pPr>
          </a:lstStyle>
          <a:p>
            <a:pPr>
              <a:defRPr/>
            </a:pPr>
            <a:endParaRPr lang="en-US">
              <a:solidFill>
                <a:srgbClr val="696464"/>
              </a:solidFill>
            </a:endParaRPr>
          </a:p>
        </p:txBody>
      </p:sp>
      <p:sp>
        <p:nvSpPr>
          <p:cNvPr id="6" name="Footer Placeholder 5"/>
          <p:cNvSpPr>
            <a:spLocks noGrp="1"/>
          </p:cNvSpPr>
          <p:nvPr>
            <p:ph type="ftr" sz="quarter" idx="11"/>
          </p:nvPr>
        </p:nvSpPr>
        <p:spPr/>
        <p:txBody>
          <a:bodyPr/>
          <a:lstStyle>
            <a:lvl1pPr algn="l">
              <a:defRPr sz="1400">
                <a:solidFill>
                  <a:schemeClr val="tx2"/>
                </a:solidFill>
              </a:defRPr>
            </a:lvl1pPr>
          </a:lstStyle>
          <a:p>
            <a:pPr>
              <a:defRPr/>
            </a:pPr>
            <a:endParaRPr lang="en-US">
              <a:solidFill>
                <a:srgbClr val="696464"/>
              </a:solidFill>
            </a:endParaRPr>
          </a:p>
        </p:txBody>
      </p:sp>
    </p:spTree>
    <p:extLst>
      <p:ext uri="{BB962C8B-B14F-4D97-AF65-F5344CB8AC3E}">
        <p14:creationId xmlns:p14="http://schemas.microsoft.com/office/powerpoint/2010/main" val="34789757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sz="1400"/>
            </a:lvl1pPr>
          </a:lstStyle>
          <a:p>
            <a:pPr>
              <a:defRPr/>
            </a:pPr>
            <a:endParaRPr lang="en-US">
              <a:solidFill>
                <a:srgbClr val="696464"/>
              </a:solidFill>
            </a:endParaRPr>
          </a:p>
        </p:txBody>
      </p:sp>
      <p:sp>
        <p:nvSpPr>
          <p:cNvPr id="8" name="Footer Placeholder 7"/>
          <p:cNvSpPr>
            <a:spLocks noGrp="1"/>
          </p:cNvSpPr>
          <p:nvPr>
            <p:ph type="ftr" sz="quarter" idx="11"/>
          </p:nvPr>
        </p:nvSpPr>
        <p:spPr/>
        <p:txBody>
          <a:bodyPr/>
          <a:lstStyle>
            <a:lvl1pPr algn="l">
              <a:defRPr sz="1400">
                <a:solidFill>
                  <a:schemeClr val="tx2"/>
                </a:solidFill>
              </a:defRPr>
            </a:lvl1pPr>
          </a:lstStyle>
          <a:p>
            <a:pPr>
              <a:defRPr/>
            </a:pPr>
            <a:endParaRPr lang="en-US">
              <a:solidFill>
                <a:srgbClr val="696464"/>
              </a:solidFill>
            </a:endParaRPr>
          </a:p>
        </p:txBody>
      </p:sp>
    </p:spTree>
    <p:extLst>
      <p:ext uri="{BB962C8B-B14F-4D97-AF65-F5344CB8AC3E}">
        <p14:creationId xmlns:p14="http://schemas.microsoft.com/office/powerpoint/2010/main" val="33475106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87263"/>
          </a:xfrm>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sz="1400"/>
            </a:lvl1pPr>
          </a:lstStyle>
          <a:p>
            <a:pPr>
              <a:defRPr/>
            </a:pPr>
            <a:endParaRPr lang="en-US">
              <a:solidFill>
                <a:srgbClr val="696464"/>
              </a:solidFill>
            </a:endParaRPr>
          </a:p>
        </p:txBody>
      </p:sp>
      <p:sp>
        <p:nvSpPr>
          <p:cNvPr id="4" name="Footer Placeholder 3"/>
          <p:cNvSpPr>
            <a:spLocks noGrp="1"/>
          </p:cNvSpPr>
          <p:nvPr>
            <p:ph type="ftr" sz="quarter" idx="11"/>
          </p:nvPr>
        </p:nvSpPr>
        <p:spPr/>
        <p:txBody>
          <a:bodyPr/>
          <a:lstStyle>
            <a:lvl1pPr algn="l">
              <a:defRPr sz="1400">
                <a:solidFill>
                  <a:schemeClr val="tx2"/>
                </a:solidFill>
              </a:defRPr>
            </a:lvl1pPr>
          </a:lstStyle>
          <a:p>
            <a:pPr>
              <a:defRPr/>
            </a:pPr>
            <a:endParaRPr lang="en-US">
              <a:solidFill>
                <a:srgbClr val="696464"/>
              </a:solidFill>
            </a:endParaRPr>
          </a:p>
        </p:txBody>
      </p:sp>
    </p:spTree>
    <p:extLst>
      <p:ext uri="{BB962C8B-B14F-4D97-AF65-F5344CB8AC3E}">
        <p14:creationId xmlns:p14="http://schemas.microsoft.com/office/powerpoint/2010/main" val="5142113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834B2F-E233-4EAD-A2E8-CD0ABE7914A3}"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39B0B-C646-496E-9806-9086A11A91E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z="1400"/>
            </a:lvl1pPr>
          </a:lstStyle>
          <a:p>
            <a:pPr>
              <a:defRPr/>
            </a:pPr>
            <a:endParaRPr lang="en-US">
              <a:solidFill>
                <a:srgbClr val="696464"/>
              </a:solidFill>
            </a:endParaRPr>
          </a:p>
        </p:txBody>
      </p:sp>
      <p:sp>
        <p:nvSpPr>
          <p:cNvPr id="3" name="Footer Placeholder 2"/>
          <p:cNvSpPr>
            <a:spLocks noGrp="1"/>
          </p:cNvSpPr>
          <p:nvPr>
            <p:ph type="ftr" sz="quarter" idx="11"/>
          </p:nvPr>
        </p:nvSpPr>
        <p:spPr/>
        <p:txBody>
          <a:bodyPr/>
          <a:lstStyle>
            <a:lvl1pPr algn="l">
              <a:defRPr sz="1400">
                <a:solidFill>
                  <a:schemeClr val="tx2"/>
                </a:solidFill>
              </a:defRPr>
            </a:lvl1pPr>
          </a:lstStyle>
          <a:p>
            <a:pPr>
              <a:defRPr/>
            </a:pPr>
            <a:endParaRPr lang="en-US">
              <a:solidFill>
                <a:srgbClr val="696464"/>
              </a:solidFill>
            </a:endParaRPr>
          </a:p>
        </p:txBody>
      </p:sp>
    </p:spTree>
    <p:extLst>
      <p:ext uri="{BB962C8B-B14F-4D97-AF65-F5344CB8AC3E}">
        <p14:creationId xmlns:p14="http://schemas.microsoft.com/office/powerpoint/2010/main" val="2875272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solidFill>
                <a:srgbClr val="696464"/>
              </a:solidFill>
            </a:endParaRPr>
          </a:p>
        </p:txBody>
      </p:sp>
      <p:sp>
        <p:nvSpPr>
          <p:cNvPr id="4" name="Footer Placeholder 2"/>
          <p:cNvSpPr>
            <a:spLocks noGrp="1"/>
          </p:cNvSpPr>
          <p:nvPr>
            <p:ph type="ftr" sz="quarter" idx="11"/>
          </p:nvPr>
        </p:nvSpPr>
        <p:spPr/>
        <p:txBody>
          <a:bodyPr/>
          <a:lstStyle>
            <a:lvl1pPr>
              <a:defRPr/>
            </a:lvl1pPr>
          </a:lstStyle>
          <a:p>
            <a:pPr>
              <a:defRPr/>
            </a:pPr>
            <a:endParaRPr lang="en-US">
              <a:solidFill>
                <a:prstClr val="black"/>
              </a:solidFill>
            </a:endParaRPr>
          </a:p>
        </p:txBody>
      </p:sp>
    </p:spTree>
    <p:extLst>
      <p:ext uri="{BB962C8B-B14F-4D97-AF65-F5344CB8AC3E}">
        <p14:creationId xmlns:p14="http://schemas.microsoft.com/office/powerpoint/2010/main" val="25262316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sz="1400"/>
            </a:lvl1pPr>
          </a:lstStyle>
          <a:p>
            <a:pPr>
              <a:defRPr/>
            </a:pPr>
            <a:endParaRPr lang="en-US">
              <a:solidFill>
                <a:srgbClr val="696464"/>
              </a:solidFill>
            </a:endParaRPr>
          </a:p>
        </p:txBody>
      </p:sp>
      <p:sp>
        <p:nvSpPr>
          <p:cNvPr id="8" name="Footer Placeholder 5"/>
          <p:cNvSpPr>
            <a:spLocks noGrp="1"/>
          </p:cNvSpPr>
          <p:nvPr>
            <p:ph type="ftr" sz="quarter" idx="11"/>
          </p:nvPr>
        </p:nvSpPr>
        <p:spPr/>
        <p:txBody>
          <a:bodyPr/>
          <a:lstStyle>
            <a:lvl1pPr algn="l">
              <a:defRPr sz="1400">
                <a:solidFill>
                  <a:schemeClr val="tx2"/>
                </a:solidFill>
              </a:defRPr>
            </a:lvl1pPr>
          </a:lstStyle>
          <a:p>
            <a:pPr>
              <a:defRPr/>
            </a:pPr>
            <a:endParaRPr lang="en-US">
              <a:solidFill>
                <a:srgbClr val="696464"/>
              </a:solidFill>
            </a:endParaRPr>
          </a:p>
        </p:txBody>
      </p:sp>
    </p:spTree>
    <p:extLst>
      <p:ext uri="{BB962C8B-B14F-4D97-AF65-F5344CB8AC3E}">
        <p14:creationId xmlns:p14="http://schemas.microsoft.com/office/powerpoint/2010/main" val="9504884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588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6" name="Rectangle 5"/>
          <p:cNvSpPr/>
          <p:nvPr/>
        </p:nvSpPr>
        <p:spPr>
          <a:xfrm>
            <a:off x="69850" y="4649788"/>
            <a:ext cx="9004300"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7" name="Rectangle 6"/>
          <p:cNvSpPr/>
          <p:nvPr/>
        </p:nvSpPr>
        <p:spPr>
          <a:xfrm>
            <a:off x="69850" y="4773613"/>
            <a:ext cx="9004300" cy="4921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13" y="6668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Footer Placeholder 5"/>
          <p:cNvSpPr>
            <a:spLocks noGrp="1"/>
          </p:cNvSpPr>
          <p:nvPr>
            <p:ph type="ftr" sz="quarter" idx="10"/>
          </p:nvPr>
        </p:nvSpPr>
        <p:spPr>
          <a:xfrm>
            <a:off x="914400" y="6172200"/>
            <a:ext cx="3886200" cy="457200"/>
          </a:xfrm>
        </p:spPr>
        <p:txBody>
          <a:bodyPr/>
          <a:lstStyle>
            <a:lvl1pPr algn="l">
              <a:defRPr sz="1400"/>
            </a:lvl1pPr>
          </a:lstStyle>
          <a:p>
            <a:pPr>
              <a:defRPr/>
            </a:pPr>
            <a:endParaRPr lang="en-US">
              <a:solidFill>
                <a:prstClr val="black"/>
              </a:solidFill>
            </a:endParaRPr>
          </a:p>
        </p:txBody>
      </p:sp>
    </p:spTree>
    <p:extLst>
      <p:ext uri="{BB962C8B-B14F-4D97-AF65-F5344CB8AC3E}">
        <p14:creationId xmlns:p14="http://schemas.microsoft.com/office/powerpoint/2010/main" val="29918314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z="1400"/>
            </a:lvl1pPr>
          </a:lstStyle>
          <a:p>
            <a:pPr>
              <a:defRPr/>
            </a:pPr>
            <a:endParaRPr lang="en-US">
              <a:solidFill>
                <a:srgbClr val="696464"/>
              </a:solidFill>
            </a:endParaRPr>
          </a:p>
        </p:txBody>
      </p:sp>
      <p:sp>
        <p:nvSpPr>
          <p:cNvPr id="5" name="Footer Placeholder 4"/>
          <p:cNvSpPr>
            <a:spLocks noGrp="1"/>
          </p:cNvSpPr>
          <p:nvPr>
            <p:ph type="ftr" sz="quarter" idx="11"/>
          </p:nvPr>
        </p:nvSpPr>
        <p:spPr/>
        <p:txBody>
          <a:bodyPr/>
          <a:lstStyle>
            <a:lvl1pPr algn="l">
              <a:defRPr sz="1400">
                <a:solidFill>
                  <a:schemeClr val="tx2"/>
                </a:solidFill>
              </a:defRPr>
            </a:lvl1pPr>
          </a:lstStyle>
          <a:p>
            <a:pPr>
              <a:defRPr/>
            </a:pPr>
            <a:endParaRPr lang="en-US">
              <a:solidFill>
                <a:srgbClr val="696464"/>
              </a:solidFill>
            </a:endParaRPr>
          </a:p>
        </p:txBody>
      </p:sp>
    </p:spTree>
    <p:extLst>
      <p:ext uri="{BB962C8B-B14F-4D97-AF65-F5344CB8AC3E}">
        <p14:creationId xmlns:p14="http://schemas.microsoft.com/office/powerpoint/2010/main" val="35352635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5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z="1400"/>
            </a:lvl1pPr>
          </a:lstStyle>
          <a:p>
            <a:pPr>
              <a:defRPr/>
            </a:pPr>
            <a:endParaRPr lang="en-US">
              <a:solidFill>
                <a:srgbClr val="696464"/>
              </a:solidFill>
            </a:endParaRPr>
          </a:p>
        </p:txBody>
      </p:sp>
      <p:sp>
        <p:nvSpPr>
          <p:cNvPr id="5" name="Footer Placeholder 4"/>
          <p:cNvSpPr>
            <a:spLocks noGrp="1"/>
          </p:cNvSpPr>
          <p:nvPr>
            <p:ph type="ftr" sz="quarter" idx="11"/>
          </p:nvPr>
        </p:nvSpPr>
        <p:spPr/>
        <p:txBody>
          <a:bodyPr/>
          <a:lstStyle>
            <a:lvl1pPr algn="l">
              <a:defRPr sz="1400">
                <a:solidFill>
                  <a:schemeClr val="tx2"/>
                </a:solidFill>
              </a:defRPr>
            </a:lvl1pPr>
          </a:lstStyle>
          <a:p>
            <a:pPr>
              <a:defRPr/>
            </a:pPr>
            <a:endParaRPr lang="en-US">
              <a:solidFill>
                <a:srgbClr val="696464"/>
              </a:solidFill>
            </a:endParaRPr>
          </a:p>
        </p:txBody>
      </p:sp>
    </p:spTree>
    <p:extLst>
      <p:ext uri="{BB962C8B-B14F-4D97-AF65-F5344CB8AC3E}">
        <p14:creationId xmlns:p14="http://schemas.microsoft.com/office/powerpoint/2010/main" val="135119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29"/>
          <p:cNvSpPr txBox="1">
            <a:spLocks noChangeArrowheads="1"/>
          </p:cNvSpPr>
          <p:nvPr/>
        </p:nvSpPr>
        <p:spPr bwMode="blackWhite">
          <a:xfrm>
            <a:off x="8269288" y="6448425"/>
            <a:ext cx="874712" cy="409575"/>
          </a:xfrm>
          <a:prstGeom prst="rect">
            <a:avLst/>
          </a:prstGeom>
          <a:noFill/>
          <a:ln w="9525">
            <a:noFill/>
            <a:miter lim="800000"/>
            <a:headEnd/>
            <a:tailEnd/>
          </a:ln>
          <a:effectLst/>
        </p:spPr>
        <p:txBody>
          <a:bodyPr lIns="0" tIns="0" rIns="0" bIns="0" anchor="b"/>
          <a:lstStyle/>
          <a:p>
            <a:pPr algn="r" fontAlgn="base">
              <a:spcBef>
                <a:spcPct val="50000"/>
              </a:spcBef>
              <a:spcAft>
                <a:spcPct val="0"/>
              </a:spcAft>
              <a:defRPr/>
            </a:pPr>
            <a:endParaRPr lang="en-US" sz="1200" baseline="-25000">
              <a:solidFill>
                <a:srgbClr val="FFFFFF"/>
              </a:solidFill>
              <a:effectLst>
                <a:outerShdw blurRad="38100" dist="38100" dir="2700000" algn="tl">
                  <a:srgbClr val="000000"/>
                </a:outerShdw>
              </a:effectLst>
              <a:latin typeface="Times" charset="0"/>
              <a:ea typeface="ＭＳ Ｐゴシック" charset="-128"/>
              <a:cs typeface="ＭＳ Ｐゴシック" charset="0"/>
            </a:endParaRPr>
          </a:p>
        </p:txBody>
      </p:sp>
      <p:sp>
        <p:nvSpPr>
          <p:cNvPr id="18434" name="Rectangle 2"/>
          <p:cNvSpPr>
            <a:spLocks noGrp="1" noChangeArrowheads="1"/>
          </p:cNvSpPr>
          <p:nvPr>
            <p:ph type="ctrTitle"/>
          </p:nvPr>
        </p:nvSpPr>
        <p:spPr>
          <a:xfrm>
            <a:off x="152400" y="1868498"/>
            <a:ext cx="8915400" cy="1470025"/>
          </a:xfrm>
        </p:spPr>
        <p:txBody>
          <a:bodyPr/>
          <a:lstStyle>
            <a:lvl1pPr algn="ctr">
              <a:defRPr/>
            </a:lvl1pPr>
          </a:lstStyle>
          <a:p>
            <a:r>
              <a:rPr lang="en-US"/>
              <a:t>Click to edit Master title style</a:t>
            </a:r>
          </a:p>
        </p:txBody>
      </p:sp>
      <p:sp>
        <p:nvSpPr>
          <p:cNvPr id="18435" name="Rectangle 3"/>
          <p:cNvSpPr>
            <a:spLocks noGrp="1" noChangeArrowheads="1"/>
          </p:cNvSpPr>
          <p:nvPr>
            <p:ph type="subTitle" idx="1"/>
          </p:nvPr>
        </p:nvSpPr>
        <p:spPr>
          <a:xfrm>
            <a:off x="1371600" y="3811588"/>
            <a:ext cx="6400800" cy="1752600"/>
          </a:xfrm>
        </p:spPr>
        <p:txBody>
          <a:bodyPr/>
          <a:lstStyle>
            <a:lvl1pPr marL="0" indent="0" algn="ctr">
              <a:buFont typeface="Symbol" charset="2"/>
              <a:buNone/>
              <a:defRPr b="0"/>
            </a:lvl1pPr>
          </a:lstStyle>
          <a:p>
            <a:r>
              <a:rPr lang="en-US"/>
              <a:t>Click to edit Master subtitle style</a:t>
            </a:r>
          </a:p>
        </p:txBody>
      </p:sp>
    </p:spTree>
    <p:extLst>
      <p:ext uri="{BB962C8B-B14F-4D97-AF65-F5344CB8AC3E}">
        <p14:creationId xmlns:p14="http://schemas.microsoft.com/office/powerpoint/2010/main" val="238696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6388" y="104776"/>
            <a:ext cx="8761412" cy="904628"/>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545786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827590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5" y="1435103"/>
            <a:ext cx="4194175" cy="46910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3780" y="1435103"/>
            <a:ext cx="4195763" cy="46910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36163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834B2F-E233-4EAD-A2E8-CD0ABE7914A3}" type="datetimeFigureOut">
              <a:rPr lang="en-US" smtClean="0"/>
              <a:pPr/>
              <a:t>3/1/13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639B0B-C646-496E-9806-9086A11A91E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5996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solidFill>
                  <a:srgbClr val="FFFF0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1658123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01200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844113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918612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41076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639" y="104775"/>
            <a:ext cx="2189162" cy="6021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6391" y="104775"/>
            <a:ext cx="6419850" cy="6021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06749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3608092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14" name="Text Placeholder 10"/>
          <p:cNvSpPr>
            <a:spLocks noGrp="1"/>
          </p:cNvSpPr>
          <p:nvPr>
            <p:ph type="body" sz="quarter" idx="10"/>
          </p:nvPr>
        </p:nvSpPr>
        <p:spPr>
          <a:xfrm>
            <a:off x="5486400" y="6172200"/>
            <a:ext cx="3352800" cy="457200"/>
          </a:xfrm>
          <a:prstGeom prst="rect">
            <a:avLst/>
          </a:prstGeom>
        </p:spPr>
        <p:txBody>
          <a:bodyPr anchor="ctr"/>
          <a:lstStyle>
            <a:lvl1pPr algn="r">
              <a:buFont typeface="Arial" pitchFamily="34" charset="0"/>
              <a:buNone/>
              <a:defRPr sz="1000"/>
            </a:lvl1pPr>
            <a:lvl2pPr algn="r">
              <a:buFont typeface="Arial" pitchFamily="34" charset="0"/>
              <a:buNone/>
              <a:defRPr sz="1200"/>
            </a:lvl2pPr>
            <a:lvl3pPr algn="r">
              <a:buFont typeface="Arial" pitchFamily="34" charset="0"/>
              <a:buNone/>
              <a:defRPr sz="1200"/>
            </a:lvl3pPr>
            <a:lvl4pPr algn="r">
              <a:buFont typeface="Arial" pitchFamily="34" charset="0"/>
              <a:buNone/>
              <a:defRPr sz="1200"/>
            </a:lvl4pPr>
            <a:lvl5pPr algn="r">
              <a:buFont typeface="Arial" pitchFamily="34" charset="0"/>
              <a:buNone/>
              <a:defRPr sz="1200"/>
            </a:lvl5pPr>
          </a:lstStyle>
          <a:p>
            <a:pPr lvl="0"/>
            <a:r>
              <a:rPr lang="en-US" smtClean="0"/>
              <a:t>Click to edit Master text styles</a:t>
            </a:r>
          </a:p>
        </p:txBody>
      </p:sp>
      <p:sp>
        <p:nvSpPr>
          <p:cNvPr id="5" name="Content Placeholder 2"/>
          <p:cNvSpPr>
            <a:spLocks noGrp="1"/>
          </p:cNvSpPr>
          <p:nvPr>
            <p:ph idx="11"/>
          </p:nvPr>
        </p:nvSpPr>
        <p:spPr>
          <a:xfrm>
            <a:off x="304800" y="1371600"/>
            <a:ext cx="8458200" cy="4144963"/>
          </a:xfrm>
          <a:prstGeom prst="rect">
            <a:avLst/>
          </a:prstGeom>
        </p:spPr>
        <p:txBody>
          <a:bodyPr/>
          <a:lstStyle>
            <a:lvl1pPr marL="228600" indent="-228600">
              <a:defRPr b="1">
                <a:latin typeface="+mj-lt"/>
              </a:defRPr>
            </a:lvl1pPr>
            <a:lvl2pPr marL="739775" indent="-282575">
              <a:buFont typeface="Arial" pitchFamily="34" charset="0"/>
              <a:buChar char="−"/>
              <a:tabLst/>
              <a:defRPr baseline="0">
                <a:latin typeface="+mj-lt"/>
              </a:defRPr>
            </a:lvl2pPr>
            <a:lvl3pPr marL="1143000" indent="-228600">
              <a:buFont typeface="Arial" pitchFamily="34" charset="0"/>
              <a:buChar char="•"/>
              <a:defRPr>
                <a:latin typeface="+mj-lt"/>
              </a:defRPr>
            </a:lvl3pPr>
            <a:lvl4pPr marL="1654175" indent="-282575">
              <a:buFont typeface="Arial" pitchFamily="34" charset="0"/>
              <a:buChar char="−"/>
              <a:defRPr>
                <a:latin typeface="+mj-lt"/>
              </a:defRPr>
            </a:lvl4pPr>
            <a:lvl5pPr>
              <a:buFont typeface="Arial" pitchFamily="34" charset="0"/>
              <a:buChar char="•"/>
              <a:defRPr>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63421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10" name="Text Placeholder 10"/>
          <p:cNvSpPr>
            <a:spLocks noGrp="1"/>
          </p:cNvSpPr>
          <p:nvPr>
            <p:ph type="body" sz="quarter" idx="10"/>
          </p:nvPr>
        </p:nvSpPr>
        <p:spPr>
          <a:xfrm>
            <a:off x="5486400" y="6172200"/>
            <a:ext cx="3352800" cy="457200"/>
          </a:xfrm>
          <a:prstGeom prst="rect">
            <a:avLst/>
          </a:prstGeom>
        </p:spPr>
        <p:txBody>
          <a:bodyPr anchor="ctr"/>
          <a:lstStyle>
            <a:lvl1pPr algn="r">
              <a:buFont typeface="Arial" pitchFamily="34" charset="0"/>
              <a:buNone/>
              <a:defRPr sz="1000"/>
            </a:lvl1pPr>
            <a:lvl2pPr algn="r">
              <a:buFont typeface="Arial" pitchFamily="34" charset="0"/>
              <a:buNone/>
              <a:defRPr sz="1200"/>
            </a:lvl2pPr>
            <a:lvl3pPr algn="r">
              <a:buFont typeface="Arial" pitchFamily="34" charset="0"/>
              <a:buNone/>
              <a:defRPr sz="1200"/>
            </a:lvl3pPr>
            <a:lvl4pPr algn="r">
              <a:buFont typeface="Arial" pitchFamily="34" charset="0"/>
              <a:buNone/>
              <a:defRPr sz="1200"/>
            </a:lvl4pPr>
            <a:lvl5pPr algn="r">
              <a:buFont typeface="Arial" pitchFamily="34" charset="0"/>
              <a:buNone/>
              <a:defRPr sz="1200"/>
            </a:lvl5pPr>
          </a:lstStyle>
          <a:p>
            <a:pPr lvl="0"/>
            <a:r>
              <a:rPr lang="en-US" smtClean="0"/>
              <a:t>Click to edit Master text styles</a:t>
            </a:r>
          </a:p>
        </p:txBody>
      </p:sp>
      <p:sp>
        <p:nvSpPr>
          <p:cNvPr id="6" name="Content Placeholder 2"/>
          <p:cNvSpPr>
            <a:spLocks noGrp="1"/>
          </p:cNvSpPr>
          <p:nvPr>
            <p:ph idx="11"/>
          </p:nvPr>
        </p:nvSpPr>
        <p:spPr>
          <a:xfrm>
            <a:off x="304800" y="1600200"/>
            <a:ext cx="4038600" cy="4144963"/>
          </a:xfrm>
          <a:prstGeom prst="rect">
            <a:avLst/>
          </a:prstGeom>
        </p:spPr>
        <p:txBody>
          <a:bodyPr/>
          <a:lstStyle>
            <a:lvl1pPr marL="228600" indent="-228600">
              <a:defRPr b="1">
                <a:latin typeface="+mj-lt"/>
              </a:defRPr>
            </a:lvl1pPr>
            <a:lvl2pPr marL="806450" indent="-295275">
              <a:buFont typeface="Arial" pitchFamily="34" charset="0"/>
              <a:buChar char="−"/>
              <a:tabLst/>
              <a:defRPr baseline="0">
                <a:latin typeface="+mj-lt"/>
              </a:defRPr>
            </a:lvl2pPr>
            <a:lvl3pPr marL="1143000" indent="-228600">
              <a:buFont typeface="Arial" pitchFamily="34" charset="0"/>
              <a:buChar char="•"/>
              <a:defRPr>
                <a:latin typeface="+mj-lt"/>
              </a:defRPr>
            </a:lvl3pPr>
            <a:lvl4pPr marL="1654175" indent="-282575">
              <a:buFont typeface="Arial" pitchFamily="34" charset="0"/>
              <a:buChar char="−"/>
              <a:defRPr>
                <a:latin typeface="+mj-lt"/>
              </a:defRPr>
            </a:lvl4pPr>
            <a:lvl5pPr>
              <a:buFont typeface="Arial" pitchFamily="34" charset="0"/>
              <a:buChar char="•"/>
              <a:defRPr>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idx="12"/>
          </p:nvPr>
        </p:nvSpPr>
        <p:spPr>
          <a:xfrm>
            <a:off x="4800600" y="1600200"/>
            <a:ext cx="4038600" cy="4144963"/>
          </a:xfrm>
          <a:prstGeom prst="rect">
            <a:avLst/>
          </a:prstGeom>
        </p:spPr>
        <p:txBody>
          <a:bodyPr/>
          <a:lstStyle>
            <a:lvl1pPr marL="228600" indent="-228600">
              <a:defRPr b="1">
                <a:latin typeface="+mj-lt"/>
              </a:defRPr>
            </a:lvl1pPr>
            <a:lvl2pPr marL="739775" indent="-282575">
              <a:buFont typeface="Arial" pitchFamily="34" charset="0"/>
              <a:buChar char="−"/>
              <a:tabLst/>
              <a:defRPr baseline="0">
                <a:latin typeface="+mj-lt"/>
              </a:defRPr>
            </a:lvl2pPr>
            <a:lvl3pPr marL="1143000" indent="-228600">
              <a:buFont typeface="Arial" pitchFamily="34" charset="0"/>
              <a:buChar char="•"/>
              <a:defRPr>
                <a:latin typeface="+mj-lt"/>
              </a:defRPr>
            </a:lvl3pPr>
            <a:lvl4pPr marL="1657350" indent="-285750">
              <a:buFont typeface="Arial" pitchFamily="34" charset="0"/>
              <a:buChar char="−"/>
              <a:defRPr>
                <a:latin typeface="+mj-lt"/>
              </a:defRPr>
            </a:lvl4pPr>
            <a:lvl5pPr>
              <a:buFont typeface="Arial" pitchFamily="34" charset="0"/>
              <a:buChar char="•"/>
              <a:defRPr>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898349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834B2F-E233-4EAD-A2E8-CD0ABE7914A3}" type="datetimeFigureOut">
              <a:rPr lang="en-US" smtClean="0"/>
              <a:pPr/>
              <a:t>3/1/13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639B0B-C646-496E-9806-9086A11A91E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sz="2800"/>
            </a:lvl1pPr>
          </a:lstStyle>
          <a:p>
            <a:r>
              <a:rPr lang="en-US" smtClean="0"/>
              <a:t>Click to edit Master title style</a:t>
            </a:r>
            <a:endParaRPr lang="en-US"/>
          </a:p>
        </p:txBody>
      </p:sp>
      <p:sp>
        <p:nvSpPr>
          <p:cNvPr id="11" name="Text Placeholder 10"/>
          <p:cNvSpPr>
            <a:spLocks noGrp="1"/>
          </p:cNvSpPr>
          <p:nvPr>
            <p:ph type="body" sz="quarter" idx="10"/>
          </p:nvPr>
        </p:nvSpPr>
        <p:spPr>
          <a:xfrm>
            <a:off x="5486400" y="6172200"/>
            <a:ext cx="3352800" cy="457200"/>
          </a:xfrm>
          <a:prstGeom prst="rect">
            <a:avLst/>
          </a:prstGeom>
        </p:spPr>
        <p:txBody>
          <a:bodyPr anchor="ctr"/>
          <a:lstStyle>
            <a:lvl1pPr algn="r">
              <a:buFont typeface="Arial" pitchFamily="34" charset="0"/>
              <a:buNone/>
              <a:defRPr sz="1000"/>
            </a:lvl1pPr>
            <a:lvl2pPr algn="r">
              <a:buFont typeface="Arial" pitchFamily="34" charset="0"/>
              <a:buNone/>
              <a:defRPr sz="1200"/>
            </a:lvl2pPr>
            <a:lvl3pPr algn="r">
              <a:buFont typeface="Arial" pitchFamily="34" charset="0"/>
              <a:buNone/>
              <a:defRPr sz="1200"/>
            </a:lvl3pPr>
            <a:lvl4pPr algn="r">
              <a:buFont typeface="Arial" pitchFamily="34" charset="0"/>
              <a:buNone/>
              <a:defRPr sz="1200"/>
            </a:lvl4pPr>
            <a:lvl5pPr algn="r">
              <a:buFont typeface="Arial" pitchFamily="34" charset="0"/>
              <a:buNone/>
              <a:defRPr sz="1200"/>
            </a:lvl5pPr>
          </a:lstStyle>
          <a:p>
            <a:pPr lvl="0"/>
            <a:r>
              <a:rPr lang="en-US" smtClean="0"/>
              <a:t>Click to edit Master text styles</a:t>
            </a:r>
          </a:p>
        </p:txBody>
      </p:sp>
    </p:spTree>
    <p:extLst>
      <p:ext uri="{BB962C8B-B14F-4D97-AF65-F5344CB8AC3E}">
        <p14:creationId xmlns:p14="http://schemas.microsoft.com/office/powerpoint/2010/main" val="23072745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sz="2800"/>
            </a:lvl1p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4144963"/>
          </a:xfrm>
          <a:prstGeom prst="rect">
            <a:avLst/>
          </a:prstGeom>
        </p:spPr>
        <p:txBody>
          <a:bodyPr/>
          <a:lstStyle>
            <a:lvl1pPr>
              <a:defRPr sz="1600">
                <a:latin typeface="+mj-lt"/>
              </a:defRPr>
            </a:lvl1pPr>
          </a:lstStyle>
          <a:p>
            <a:pPr lvl="0"/>
            <a:r>
              <a:rPr lang="en-US" noProof="0" smtClean="0"/>
              <a:t>Click icon to add table</a:t>
            </a:r>
            <a:endParaRPr lang="en-US" noProof="0" dirty="0" smtClean="0"/>
          </a:p>
        </p:txBody>
      </p:sp>
      <p:sp>
        <p:nvSpPr>
          <p:cNvPr id="8" name="Text Placeholder 10"/>
          <p:cNvSpPr>
            <a:spLocks noGrp="1"/>
          </p:cNvSpPr>
          <p:nvPr>
            <p:ph type="body" sz="quarter" idx="10"/>
          </p:nvPr>
        </p:nvSpPr>
        <p:spPr>
          <a:xfrm>
            <a:off x="5486400" y="6172200"/>
            <a:ext cx="3352800" cy="457200"/>
          </a:xfrm>
          <a:prstGeom prst="rect">
            <a:avLst/>
          </a:prstGeom>
        </p:spPr>
        <p:txBody>
          <a:bodyPr anchor="ctr"/>
          <a:lstStyle>
            <a:lvl1pPr algn="r">
              <a:buFont typeface="Arial" pitchFamily="34" charset="0"/>
              <a:buNone/>
              <a:defRPr sz="1000"/>
            </a:lvl1pPr>
            <a:lvl2pPr algn="r">
              <a:buFont typeface="Arial" pitchFamily="34" charset="0"/>
              <a:buNone/>
              <a:defRPr sz="1200"/>
            </a:lvl2pPr>
            <a:lvl3pPr algn="r">
              <a:buFont typeface="Arial" pitchFamily="34" charset="0"/>
              <a:buNone/>
              <a:defRPr sz="1200"/>
            </a:lvl3pPr>
            <a:lvl4pPr algn="r">
              <a:buFont typeface="Arial" pitchFamily="34" charset="0"/>
              <a:buNone/>
              <a:defRPr sz="1200"/>
            </a:lvl4pPr>
            <a:lvl5pPr algn="r">
              <a:buFont typeface="Arial" pitchFamily="34" charset="0"/>
              <a:buNone/>
              <a:defRPr sz="1200"/>
            </a:lvl5pPr>
          </a:lstStyle>
          <a:p>
            <a:pPr lvl="0"/>
            <a:r>
              <a:rPr lang="en-US" smtClean="0"/>
              <a:t>Click to edit Master text styles</a:t>
            </a:r>
          </a:p>
        </p:txBody>
      </p:sp>
    </p:spTree>
    <p:extLst>
      <p:ext uri="{BB962C8B-B14F-4D97-AF65-F5344CB8AC3E}">
        <p14:creationId xmlns:p14="http://schemas.microsoft.com/office/powerpoint/2010/main" val="36061041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mtClean="0"/>
              <a:t>Click to edit Master title style</a:t>
            </a:r>
            <a:endParaRPr lang="en-US"/>
          </a:p>
        </p:txBody>
      </p:sp>
      <p:sp>
        <p:nvSpPr>
          <p:cNvPr id="3" name="Footer Placeholder 4"/>
          <p:cNvSpPr>
            <a:spLocks noGrp="1" noChangeArrowheads="1"/>
          </p:cNvSpPr>
          <p:nvPr>
            <p:ph type="ftr" sz="quarter" idx="10"/>
          </p:nvPr>
        </p:nvSpPr>
        <p:spPr>
          <a:xfrm>
            <a:off x="5486400" y="6400800"/>
            <a:ext cx="3200400" cy="45720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400" b="1" u="sng" baseline="0">
                <a:solidFill>
                  <a:srgbClr val="FFFFFF"/>
                </a:solidFill>
                <a:latin typeface="Arial" charset="0"/>
                <a:ea typeface="ＭＳ Ｐゴシック" charset="0"/>
                <a:cs typeface="ＭＳ Ｐゴシック" charset="0"/>
              </a:defRPr>
            </a:lvl1pPr>
          </a:lstStyle>
          <a:p>
            <a:pPr fontAlgn="base">
              <a:spcBef>
                <a:spcPct val="0"/>
              </a:spcBef>
              <a:spcAft>
                <a:spcPct val="0"/>
              </a:spcAft>
              <a:defRPr/>
            </a:pPr>
            <a:r>
              <a:rPr lang="en-US"/>
              <a:t>references.</a:t>
            </a:r>
          </a:p>
          <a:p>
            <a:pPr fontAlgn="base">
              <a:spcBef>
                <a:spcPct val="0"/>
              </a:spcBef>
              <a:spcAft>
                <a:spcPct val="0"/>
              </a:spcAft>
              <a:defRPr/>
            </a:pPr>
            <a:endParaRPr lang="en-US"/>
          </a:p>
        </p:txBody>
      </p:sp>
    </p:spTree>
    <p:extLst>
      <p:ext uri="{BB962C8B-B14F-4D97-AF65-F5344CB8AC3E}">
        <p14:creationId xmlns:p14="http://schemas.microsoft.com/office/powerpoint/2010/main" val="24686256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16293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9407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ounded Rectangle 9"/>
          <p:cNvSpPr>
            <a:spLocks noChangeArrowheads="1"/>
          </p:cNvSpPr>
          <p:nvPr/>
        </p:nvSpPr>
        <p:spPr bwMode="auto">
          <a:xfrm>
            <a:off x="304800" y="328613"/>
            <a:ext cx="8531225" cy="6197600"/>
          </a:xfrm>
          <a:prstGeom prst="roundRect">
            <a:avLst>
              <a:gd name="adj" fmla="val 2079"/>
            </a:avLst>
          </a:prstGeom>
          <a:gradFill rotWithShape="1">
            <a:gsLst>
              <a:gs pos="0">
                <a:srgbClr val="FFFFFF"/>
              </a:gs>
              <a:gs pos="98000">
                <a:srgbClr val="FFFFFF"/>
              </a:gs>
              <a:gs pos="99055">
                <a:srgbClr val="F7F7F7"/>
              </a:gs>
              <a:gs pos="100000">
                <a:srgbClr val="DADADA"/>
              </a:gs>
            </a:gsLst>
            <a:lin ang="5400000" scaled="1"/>
          </a:gradFill>
          <a:ln w="2000" cap="rnd">
            <a:solidFill>
              <a:srgbClr val="A4A3A3"/>
            </a:solidFill>
            <a:round/>
            <a:headEnd/>
            <a:tailEnd/>
          </a:ln>
          <a:effectLst>
            <a:outerShdw dist="50800" dir="5400000" algn="tl" rotWithShape="0">
              <a:srgbClr val="808080">
                <a:alpha val="25000"/>
              </a:srgbClr>
            </a:outerShdw>
          </a:effectLst>
        </p:spPr>
        <p:txBody>
          <a:bodyPr anchor="ctr"/>
          <a:lstStyle/>
          <a:p>
            <a:pPr algn="ctr" fontAlgn="base">
              <a:spcBef>
                <a:spcPct val="0"/>
              </a:spcBef>
              <a:spcAft>
                <a:spcPct val="0"/>
              </a:spcAft>
            </a:pPr>
            <a:endParaRPr lang="en-US" b="1" u="sng" smtClean="0">
              <a:solidFill>
                <a:srgbClr val="FFFFFF"/>
              </a:solidFill>
              <a:latin typeface="Verdana" charset="0"/>
              <a:ea typeface="ＭＳ Ｐゴシック" charset="0"/>
              <a:cs typeface="ＭＳ Ｐゴシック" charset="0"/>
            </a:endParaRPr>
          </a:p>
        </p:txBody>
      </p:sp>
      <p:sp>
        <p:nvSpPr>
          <p:cNvPr id="6" name="Rounded Rectangle 5"/>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b="1" u="sng">
              <a:solidFill>
                <a:prstClr val="white"/>
              </a:solidFill>
              <a:latin typeface="Verdana"/>
            </a:endParaRPr>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lstStyle>
          <a:p>
            <a:r>
              <a:rPr lang="en-US" smtClean="0"/>
              <a:t>Click to edit Master title style</a:t>
            </a:r>
            <a:endParaRPr lang="en-US"/>
          </a:p>
        </p:txBody>
      </p:sp>
      <p:sp>
        <p:nvSpPr>
          <p:cNvPr id="20" name="Subtitle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18"/>
          <p:cNvSpPr>
            <a:spLocks noGrp="1"/>
          </p:cNvSpPr>
          <p:nvPr>
            <p:ph type="dt" sz="half" idx="10"/>
          </p:nvPr>
        </p:nvSpPr>
        <p:spPr/>
        <p:txBody>
          <a:bodyPr/>
          <a:lstStyle>
            <a:lvl1pPr>
              <a:defRPr b="0" u="none" baseline="-25000">
                <a:solidFill>
                  <a:srgbClr val="FFFFFF"/>
                </a:solidFill>
                <a:latin typeface="Times" charset="0"/>
              </a:defRPr>
            </a:lvl1pPr>
          </a:lstStyle>
          <a:p>
            <a:pPr>
              <a:defRPr/>
            </a:pPr>
            <a:endParaRPr lang="en-US"/>
          </a:p>
        </p:txBody>
      </p:sp>
      <p:sp>
        <p:nvSpPr>
          <p:cNvPr id="8" name="Footer Placeholder 7"/>
          <p:cNvSpPr>
            <a:spLocks noGrp="1"/>
          </p:cNvSpPr>
          <p:nvPr>
            <p:ph type="ftr" sz="quarter" idx="11"/>
          </p:nvPr>
        </p:nvSpPr>
        <p:spPr/>
        <p:txBody>
          <a:bodyPr/>
          <a:lstStyle>
            <a:lvl1pPr>
              <a:defRPr b="0" u="none" baseline="-25000">
                <a:latin typeface="Times" charset="0"/>
              </a:defRPr>
            </a:lvl1pPr>
          </a:lstStyle>
          <a:p>
            <a:pPr>
              <a:defRPr/>
            </a:pPr>
            <a:endParaRPr lang="en-US"/>
          </a:p>
        </p:txBody>
      </p:sp>
      <p:sp>
        <p:nvSpPr>
          <p:cNvPr id="9" name="Slide Number Placeholder 10"/>
          <p:cNvSpPr>
            <a:spLocks noGrp="1"/>
          </p:cNvSpPr>
          <p:nvPr>
            <p:ph type="sldNum" sz="quarter" idx="12"/>
          </p:nvPr>
        </p:nvSpPr>
        <p:spPr/>
        <p:txBody>
          <a:bodyPr/>
          <a:lstStyle>
            <a:lvl1pPr>
              <a:defRPr b="0" u="none" baseline="-25000">
                <a:latin typeface="Times" charset="0"/>
              </a:defRPr>
            </a:lvl1pPr>
          </a:lstStyle>
          <a:p>
            <a:pPr>
              <a:defRPr/>
            </a:pPr>
            <a:endParaRPr lang="en-US"/>
          </a:p>
        </p:txBody>
      </p:sp>
    </p:spTree>
    <p:extLst>
      <p:ext uri="{BB962C8B-B14F-4D97-AF65-F5344CB8AC3E}">
        <p14:creationId xmlns:p14="http://schemas.microsoft.com/office/powerpoint/2010/main" val="29145889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lang="en-US" smtClean="0"/>
              <a:t>Click to edit Master title style</a:t>
            </a:r>
            <a:endParaRPr lang="en-US"/>
          </a:p>
        </p:txBody>
      </p:sp>
      <p:sp>
        <p:nvSpPr>
          <p:cNvPr id="3" name="Content Placeholder 2"/>
          <p:cNvSpPr>
            <a:spLocks noGrp="1"/>
          </p:cNvSpPr>
          <p:nvPr>
            <p:ph idx="1"/>
          </p:nvPr>
        </p:nvSpPr>
        <p:spPr>
          <a:xfrm>
            <a:off x="502920" y="530352"/>
            <a:ext cx="8183880" cy="41879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b="0" u="none" baseline="-25000">
                <a:latin typeface="Times" charset="0"/>
              </a:defRPr>
            </a:lvl1pPr>
          </a:lstStyle>
          <a:p>
            <a:pPr>
              <a:defRPr/>
            </a:pPr>
            <a:endParaRPr lang="en-US"/>
          </a:p>
        </p:txBody>
      </p:sp>
      <p:sp>
        <p:nvSpPr>
          <p:cNvPr id="5" name="Footer Placeholder 17"/>
          <p:cNvSpPr>
            <a:spLocks noGrp="1"/>
          </p:cNvSpPr>
          <p:nvPr>
            <p:ph type="ftr" sz="quarter" idx="11"/>
          </p:nvPr>
        </p:nvSpPr>
        <p:spPr/>
        <p:txBody>
          <a:bodyPr/>
          <a:lstStyle>
            <a:lvl1pPr>
              <a:defRPr b="0" u="none" baseline="-25000">
                <a:latin typeface="Times" charset="0"/>
              </a:defRPr>
            </a:lvl1pPr>
          </a:lstStyle>
          <a:p>
            <a:pPr>
              <a:defRPr/>
            </a:pPr>
            <a:endParaRPr lang="en-US"/>
          </a:p>
        </p:txBody>
      </p:sp>
      <p:sp>
        <p:nvSpPr>
          <p:cNvPr id="6" name="Slide Number Placeholder 4"/>
          <p:cNvSpPr>
            <a:spLocks noGrp="1"/>
          </p:cNvSpPr>
          <p:nvPr>
            <p:ph type="sldNum" sz="quarter" idx="12"/>
          </p:nvPr>
        </p:nvSpPr>
        <p:spPr/>
        <p:txBody>
          <a:bodyPr/>
          <a:lstStyle>
            <a:lvl1pPr>
              <a:defRPr b="0" u="none" baseline="-25000">
                <a:latin typeface="Times" charset="0"/>
              </a:defRPr>
            </a:lvl1pPr>
          </a:lstStyle>
          <a:p>
            <a:pPr>
              <a:defRPr/>
            </a:pPr>
            <a:endParaRPr lang="en-US"/>
          </a:p>
        </p:txBody>
      </p:sp>
    </p:spTree>
    <p:extLst>
      <p:ext uri="{BB962C8B-B14F-4D97-AF65-F5344CB8AC3E}">
        <p14:creationId xmlns:p14="http://schemas.microsoft.com/office/powerpoint/2010/main" val="16786726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ounded Rectangle 9"/>
          <p:cNvSpPr>
            <a:spLocks noChangeArrowheads="1"/>
          </p:cNvSpPr>
          <p:nvPr/>
        </p:nvSpPr>
        <p:spPr bwMode="auto">
          <a:xfrm>
            <a:off x="304800" y="328613"/>
            <a:ext cx="8531225" cy="6197600"/>
          </a:xfrm>
          <a:prstGeom prst="roundRect">
            <a:avLst>
              <a:gd name="adj" fmla="val 2079"/>
            </a:avLst>
          </a:prstGeom>
          <a:gradFill rotWithShape="1">
            <a:gsLst>
              <a:gs pos="0">
                <a:srgbClr val="FFFFFF"/>
              </a:gs>
              <a:gs pos="98000">
                <a:srgbClr val="FFFFFF"/>
              </a:gs>
              <a:gs pos="99055">
                <a:srgbClr val="F7F7F7"/>
              </a:gs>
              <a:gs pos="100000">
                <a:srgbClr val="DADADA"/>
              </a:gs>
            </a:gsLst>
            <a:lin ang="5400000" scaled="1"/>
          </a:gradFill>
          <a:ln w="2000" cap="rnd">
            <a:solidFill>
              <a:srgbClr val="A4A3A3"/>
            </a:solidFill>
            <a:round/>
            <a:headEnd/>
            <a:tailEnd/>
          </a:ln>
          <a:effectLst>
            <a:outerShdw dist="50800" dir="5400000" algn="tl" rotWithShape="0">
              <a:srgbClr val="808080">
                <a:alpha val="25000"/>
              </a:srgbClr>
            </a:outerShdw>
          </a:effectLst>
        </p:spPr>
        <p:txBody>
          <a:bodyPr anchor="ctr"/>
          <a:lstStyle/>
          <a:p>
            <a:pPr algn="ctr" fontAlgn="base">
              <a:spcBef>
                <a:spcPct val="0"/>
              </a:spcBef>
              <a:spcAft>
                <a:spcPct val="0"/>
              </a:spcAft>
            </a:pPr>
            <a:endParaRPr lang="en-US" b="1" u="sng" smtClean="0">
              <a:solidFill>
                <a:srgbClr val="FFFFFF"/>
              </a:solidFill>
              <a:latin typeface="Verdana" charset="0"/>
              <a:ea typeface="ＭＳ Ｐゴシック" charset="0"/>
              <a:cs typeface="ＭＳ Ｐゴシック" charset="0"/>
            </a:endParaRPr>
          </a:p>
        </p:txBody>
      </p:sp>
      <p:sp>
        <p:nvSpPr>
          <p:cNvPr id="5" name="Rounded Rectangle 4"/>
          <p:cNvSpPr/>
          <p:nvPr/>
        </p:nvSpPr>
        <p:spPr>
          <a:xfrm>
            <a:off x="418596" y="434174"/>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b="1" u="sng">
              <a:solidFill>
                <a:prstClr val="white"/>
              </a:solidFill>
              <a:latin typeface="Verdana"/>
            </a:endParaRPr>
          </a:p>
        </p:txBody>
      </p:sp>
      <p:sp>
        <p:nvSpPr>
          <p:cNvPr id="2" name="Title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b="0" u="none" baseline="-25000">
                <a:latin typeface="Times" charset="0"/>
              </a:defRPr>
            </a:lvl1pPr>
          </a:lstStyle>
          <a:p>
            <a:pPr>
              <a:defRPr/>
            </a:pPr>
            <a:endParaRPr lang="en-US"/>
          </a:p>
        </p:txBody>
      </p:sp>
      <p:sp>
        <p:nvSpPr>
          <p:cNvPr id="7" name="Footer Placeholder 4"/>
          <p:cNvSpPr>
            <a:spLocks noGrp="1"/>
          </p:cNvSpPr>
          <p:nvPr>
            <p:ph type="ftr" sz="quarter" idx="11"/>
          </p:nvPr>
        </p:nvSpPr>
        <p:spPr/>
        <p:txBody>
          <a:bodyPr/>
          <a:lstStyle>
            <a:lvl1pPr>
              <a:defRPr b="0" u="none" baseline="-25000">
                <a:latin typeface="Times" charset="0"/>
              </a:defRPr>
            </a:lvl1pPr>
          </a:lstStyle>
          <a:p>
            <a:pPr>
              <a:defRPr/>
            </a:pPr>
            <a:endParaRPr lang="en-US"/>
          </a:p>
        </p:txBody>
      </p:sp>
      <p:sp>
        <p:nvSpPr>
          <p:cNvPr id="8" name="Slide Number Placeholder 5"/>
          <p:cNvSpPr>
            <a:spLocks noGrp="1"/>
          </p:cNvSpPr>
          <p:nvPr>
            <p:ph type="sldNum" sz="quarter" idx="12"/>
          </p:nvPr>
        </p:nvSpPr>
        <p:spPr/>
        <p:txBody>
          <a:bodyPr/>
          <a:lstStyle>
            <a:lvl1pPr>
              <a:defRPr b="0" u="none" baseline="-25000">
                <a:latin typeface="Times" charset="0"/>
              </a:defRPr>
            </a:lvl1pPr>
          </a:lstStyle>
          <a:p>
            <a:pPr>
              <a:defRPr/>
            </a:pPr>
            <a:endParaRPr lang="en-US"/>
          </a:p>
        </p:txBody>
      </p:sp>
    </p:spTree>
    <p:extLst>
      <p:ext uri="{BB962C8B-B14F-4D97-AF65-F5344CB8AC3E}">
        <p14:creationId xmlns:p14="http://schemas.microsoft.com/office/powerpoint/2010/main" val="18389544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24"/>
          <p:cNvSpPr>
            <a:spLocks noGrp="1"/>
          </p:cNvSpPr>
          <p:nvPr>
            <p:ph type="dt" sz="half" idx="10"/>
          </p:nvPr>
        </p:nvSpPr>
        <p:spPr/>
        <p:txBody>
          <a:bodyPr/>
          <a:lstStyle>
            <a:lvl1pPr>
              <a:defRPr b="0" u="none" baseline="-25000">
                <a:latin typeface="Times" charset="0"/>
              </a:defRPr>
            </a:lvl1pPr>
          </a:lstStyle>
          <a:p>
            <a:pPr>
              <a:defRPr/>
            </a:pPr>
            <a:endParaRPr lang="en-US"/>
          </a:p>
        </p:txBody>
      </p:sp>
      <p:sp>
        <p:nvSpPr>
          <p:cNvPr id="6" name="Footer Placeholder 17"/>
          <p:cNvSpPr>
            <a:spLocks noGrp="1"/>
          </p:cNvSpPr>
          <p:nvPr>
            <p:ph type="ftr" sz="quarter" idx="11"/>
          </p:nvPr>
        </p:nvSpPr>
        <p:spPr/>
        <p:txBody>
          <a:bodyPr/>
          <a:lstStyle>
            <a:lvl1pPr>
              <a:defRPr b="0" u="none" baseline="-25000">
                <a:latin typeface="Times" charset="0"/>
              </a:defRPr>
            </a:lvl1pPr>
          </a:lstStyle>
          <a:p>
            <a:pPr>
              <a:defRPr/>
            </a:pPr>
            <a:endParaRPr lang="en-US"/>
          </a:p>
        </p:txBody>
      </p:sp>
      <p:sp>
        <p:nvSpPr>
          <p:cNvPr id="7" name="Slide Number Placeholder 4"/>
          <p:cNvSpPr>
            <a:spLocks noGrp="1"/>
          </p:cNvSpPr>
          <p:nvPr>
            <p:ph type="sldNum" sz="quarter" idx="12"/>
          </p:nvPr>
        </p:nvSpPr>
        <p:spPr/>
        <p:txBody>
          <a:bodyPr/>
          <a:lstStyle>
            <a:lvl1pPr>
              <a:defRPr b="0" u="none" baseline="-25000">
                <a:latin typeface="Times" charset="0"/>
              </a:defRPr>
            </a:lvl1pPr>
          </a:lstStyle>
          <a:p>
            <a:pPr>
              <a:defRPr/>
            </a:pPr>
            <a:endParaRPr lang="en-US"/>
          </a:p>
        </p:txBody>
      </p:sp>
    </p:spTree>
    <p:extLst>
      <p:ext uri="{BB962C8B-B14F-4D97-AF65-F5344CB8AC3E}">
        <p14:creationId xmlns:p14="http://schemas.microsoft.com/office/powerpoint/2010/main" val="32526307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lvl1pPr>
              <a:defRPr b="1"/>
            </a:lvl1pPr>
          </a:lstStyle>
          <a:p>
            <a:r>
              <a:rPr lang="en-US" smtClean="0"/>
              <a:t>Click to edit Master title style</a:t>
            </a:r>
            <a:endParaRPr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en-US" dirty="0"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en-US" dirty="0" smtClean="0"/>
              <a:t>Click to edit Master text styles</a:t>
            </a:r>
          </a:p>
        </p:txBody>
      </p:sp>
      <p:sp>
        <p:nvSpPr>
          <p:cNvPr id="5" name="Content Placeholder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4"/>
          <p:cNvSpPr>
            <a:spLocks noGrp="1"/>
          </p:cNvSpPr>
          <p:nvPr>
            <p:ph type="dt" sz="half" idx="10"/>
          </p:nvPr>
        </p:nvSpPr>
        <p:spPr/>
        <p:txBody>
          <a:bodyPr/>
          <a:lstStyle>
            <a:lvl1pPr>
              <a:defRPr b="0" u="none" baseline="-25000">
                <a:latin typeface="Times" charset="0"/>
              </a:defRPr>
            </a:lvl1pPr>
          </a:lstStyle>
          <a:p>
            <a:pPr>
              <a:defRPr/>
            </a:pPr>
            <a:endParaRPr lang="en-US"/>
          </a:p>
        </p:txBody>
      </p:sp>
      <p:sp>
        <p:nvSpPr>
          <p:cNvPr id="8" name="Footer Placeholder 17"/>
          <p:cNvSpPr>
            <a:spLocks noGrp="1"/>
          </p:cNvSpPr>
          <p:nvPr>
            <p:ph type="ftr" sz="quarter" idx="11"/>
          </p:nvPr>
        </p:nvSpPr>
        <p:spPr/>
        <p:txBody>
          <a:bodyPr/>
          <a:lstStyle>
            <a:lvl1pPr>
              <a:defRPr b="0" u="none" baseline="-25000">
                <a:latin typeface="Times" charset="0"/>
              </a:defRPr>
            </a:lvl1pPr>
          </a:lstStyle>
          <a:p>
            <a:pPr>
              <a:defRPr/>
            </a:pPr>
            <a:endParaRPr lang="en-US"/>
          </a:p>
        </p:txBody>
      </p:sp>
      <p:sp>
        <p:nvSpPr>
          <p:cNvPr id="9" name="Slide Number Placeholder 4"/>
          <p:cNvSpPr>
            <a:spLocks noGrp="1"/>
          </p:cNvSpPr>
          <p:nvPr>
            <p:ph type="sldNum" sz="quarter" idx="12"/>
          </p:nvPr>
        </p:nvSpPr>
        <p:spPr/>
        <p:txBody>
          <a:bodyPr/>
          <a:lstStyle>
            <a:lvl1pPr>
              <a:defRPr b="0" u="none" baseline="-25000">
                <a:latin typeface="Times" charset="0"/>
              </a:defRPr>
            </a:lvl1pPr>
          </a:lstStyle>
          <a:p>
            <a:pPr>
              <a:defRPr/>
            </a:pPr>
            <a:endParaRPr lang="en-US"/>
          </a:p>
        </p:txBody>
      </p:sp>
    </p:spTree>
    <p:extLst>
      <p:ext uri="{BB962C8B-B14F-4D97-AF65-F5344CB8AC3E}">
        <p14:creationId xmlns:p14="http://schemas.microsoft.com/office/powerpoint/2010/main" val="210134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834B2F-E233-4EAD-A2E8-CD0ABE7914A3}" type="datetimeFigureOut">
              <a:rPr lang="en-US" smtClean="0"/>
              <a:pPr/>
              <a:t>3/1/13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639B0B-C646-496E-9806-9086A11A91E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4"/>
          <p:cNvSpPr>
            <a:spLocks noGrp="1"/>
          </p:cNvSpPr>
          <p:nvPr>
            <p:ph type="dt" sz="half" idx="10"/>
          </p:nvPr>
        </p:nvSpPr>
        <p:spPr/>
        <p:txBody>
          <a:bodyPr/>
          <a:lstStyle>
            <a:lvl1pPr>
              <a:defRPr b="0" u="none" baseline="-25000">
                <a:latin typeface="Times" charset="0"/>
              </a:defRPr>
            </a:lvl1pPr>
          </a:lstStyle>
          <a:p>
            <a:pPr>
              <a:defRPr/>
            </a:pPr>
            <a:endParaRPr lang="en-US"/>
          </a:p>
        </p:txBody>
      </p:sp>
      <p:sp>
        <p:nvSpPr>
          <p:cNvPr id="4" name="Footer Placeholder 17"/>
          <p:cNvSpPr>
            <a:spLocks noGrp="1"/>
          </p:cNvSpPr>
          <p:nvPr>
            <p:ph type="ftr" sz="quarter" idx="11"/>
          </p:nvPr>
        </p:nvSpPr>
        <p:spPr/>
        <p:txBody>
          <a:bodyPr/>
          <a:lstStyle>
            <a:lvl1pPr>
              <a:defRPr b="0" u="none" baseline="-25000">
                <a:latin typeface="Times" charset="0"/>
              </a:defRPr>
            </a:lvl1pPr>
          </a:lstStyle>
          <a:p>
            <a:pPr>
              <a:defRPr/>
            </a:pPr>
            <a:endParaRPr lang="en-US"/>
          </a:p>
        </p:txBody>
      </p:sp>
      <p:sp>
        <p:nvSpPr>
          <p:cNvPr id="5" name="Slide Number Placeholder 4"/>
          <p:cNvSpPr>
            <a:spLocks noGrp="1"/>
          </p:cNvSpPr>
          <p:nvPr>
            <p:ph type="sldNum" sz="quarter" idx="12"/>
          </p:nvPr>
        </p:nvSpPr>
        <p:spPr/>
        <p:txBody>
          <a:bodyPr/>
          <a:lstStyle>
            <a:lvl1pPr>
              <a:defRPr b="0" u="none" baseline="-25000">
                <a:latin typeface="Times" charset="0"/>
              </a:defRPr>
            </a:lvl1pPr>
          </a:lstStyle>
          <a:p>
            <a:pPr>
              <a:defRPr/>
            </a:pPr>
            <a:endParaRPr lang="en-US"/>
          </a:p>
        </p:txBody>
      </p:sp>
    </p:spTree>
    <p:extLst>
      <p:ext uri="{BB962C8B-B14F-4D97-AF65-F5344CB8AC3E}">
        <p14:creationId xmlns:p14="http://schemas.microsoft.com/office/powerpoint/2010/main" val="20954218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ounded Rectangle 9"/>
          <p:cNvSpPr>
            <a:spLocks noChangeArrowheads="1"/>
          </p:cNvSpPr>
          <p:nvPr/>
        </p:nvSpPr>
        <p:spPr bwMode="auto">
          <a:xfrm>
            <a:off x="304800" y="328613"/>
            <a:ext cx="8531225" cy="6197600"/>
          </a:xfrm>
          <a:prstGeom prst="roundRect">
            <a:avLst>
              <a:gd name="adj" fmla="val 2079"/>
            </a:avLst>
          </a:prstGeom>
          <a:gradFill rotWithShape="1">
            <a:gsLst>
              <a:gs pos="0">
                <a:srgbClr val="FFFFFF"/>
              </a:gs>
              <a:gs pos="98000">
                <a:srgbClr val="FFFFFF"/>
              </a:gs>
              <a:gs pos="99055">
                <a:srgbClr val="F7F7F7"/>
              </a:gs>
              <a:gs pos="100000">
                <a:srgbClr val="DADADA"/>
              </a:gs>
            </a:gsLst>
            <a:lin ang="5400000" scaled="1"/>
          </a:gradFill>
          <a:ln w="2000" cap="rnd">
            <a:solidFill>
              <a:srgbClr val="A4A3A3"/>
            </a:solidFill>
            <a:round/>
            <a:headEnd/>
            <a:tailEnd/>
          </a:ln>
          <a:effectLst>
            <a:outerShdw dist="50800" dir="5400000" algn="tl" rotWithShape="0">
              <a:srgbClr val="808080">
                <a:alpha val="25000"/>
              </a:srgbClr>
            </a:outerShdw>
          </a:effectLst>
        </p:spPr>
        <p:txBody>
          <a:bodyPr anchor="ctr"/>
          <a:lstStyle/>
          <a:p>
            <a:pPr algn="ctr" fontAlgn="base">
              <a:spcBef>
                <a:spcPct val="0"/>
              </a:spcBef>
              <a:spcAft>
                <a:spcPct val="0"/>
              </a:spcAft>
            </a:pPr>
            <a:endParaRPr lang="en-US" b="1" u="sng" smtClean="0">
              <a:solidFill>
                <a:srgbClr val="FFFFFF"/>
              </a:solidFill>
              <a:latin typeface="Verdana" charset="0"/>
              <a:ea typeface="ＭＳ Ｐゴシック" charset="0"/>
              <a:cs typeface="ＭＳ Ｐゴシック" charset="0"/>
            </a:endParaRPr>
          </a:p>
        </p:txBody>
      </p:sp>
      <p:sp>
        <p:nvSpPr>
          <p:cNvPr id="3" name="Date Placeholder 1"/>
          <p:cNvSpPr>
            <a:spLocks noGrp="1"/>
          </p:cNvSpPr>
          <p:nvPr>
            <p:ph type="dt" sz="half" idx="10"/>
          </p:nvPr>
        </p:nvSpPr>
        <p:spPr/>
        <p:txBody>
          <a:bodyPr/>
          <a:lstStyle>
            <a:lvl1pPr>
              <a:defRPr b="0" u="none" baseline="-25000">
                <a:latin typeface="Times" charset="0"/>
              </a:defRPr>
            </a:lvl1pPr>
          </a:lstStyle>
          <a:p>
            <a:pPr>
              <a:defRPr/>
            </a:pPr>
            <a:endParaRPr lang="en-US"/>
          </a:p>
        </p:txBody>
      </p:sp>
      <p:sp>
        <p:nvSpPr>
          <p:cNvPr id="4" name="Footer Placeholder 2"/>
          <p:cNvSpPr>
            <a:spLocks noGrp="1"/>
          </p:cNvSpPr>
          <p:nvPr>
            <p:ph type="ftr" sz="quarter" idx="11"/>
          </p:nvPr>
        </p:nvSpPr>
        <p:spPr/>
        <p:txBody>
          <a:bodyPr/>
          <a:lstStyle>
            <a:lvl1pPr>
              <a:defRPr b="0" u="none" baseline="-25000">
                <a:latin typeface="Times" charset="0"/>
              </a:defRPr>
            </a:lvl1pPr>
          </a:lstStyle>
          <a:p>
            <a:pPr>
              <a:defRPr/>
            </a:pPr>
            <a:endParaRPr lang="en-US"/>
          </a:p>
        </p:txBody>
      </p:sp>
      <p:sp>
        <p:nvSpPr>
          <p:cNvPr id="5" name="Slide Number Placeholder 3"/>
          <p:cNvSpPr>
            <a:spLocks noGrp="1"/>
          </p:cNvSpPr>
          <p:nvPr>
            <p:ph type="sldNum" sz="quarter" idx="12"/>
          </p:nvPr>
        </p:nvSpPr>
        <p:spPr/>
        <p:txBody>
          <a:bodyPr/>
          <a:lstStyle>
            <a:lvl1pPr>
              <a:defRPr b="0" u="none" baseline="-25000">
                <a:latin typeface="Times" charset="0"/>
              </a:defRPr>
            </a:lvl1pPr>
          </a:lstStyle>
          <a:p>
            <a:pPr>
              <a:defRPr/>
            </a:pPr>
            <a:endParaRPr lang="en-US"/>
          </a:p>
        </p:txBody>
      </p:sp>
    </p:spTree>
    <p:extLst>
      <p:ext uri="{BB962C8B-B14F-4D97-AF65-F5344CB8AC3E}">
        <p14:creationId xmlns:p14="http://schemas.microsoft.com/office/powerpoint/2010/main" val="37799108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lstStyle>
            <a:lvl1pPr algn="l">
              <a:buNone/>
              <a:defRPr sz="2200" b="1">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5538848"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1"/>
          </p:nvPr>
        </p:nvSpPr>
        <p:spPr>
          <a:xfrm>
            <a:off x="761376"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b="0" u="none" baseline="-25000">
                <a:latin typeface="Times" charset="0"/>
              </a:defRPr>
            </a:lvl1pPr>
          </a:lstStyle>
          <a:p>
            <a:pPr>
              <a:defRPr/>
            </a:pPr>
            <a:endParaRPr lang="en-US"/>
          </a:p>
        </p:txBody>
      </p:sp>
      <p:sp>
        <p:nvSpPr>
          <p:cNvPr id="6" name="Footer Placeholder 17"/>
          <p:cNvSpPr>
            <a:spLocks noGrp="1"/>
          </p:cNvSpPr>
          <p:nvPr>
            <p:ph type="ftr" sz="quarter" idx="11"/>
          </p:nvPr>
        </p:nvSpPr>
        <p:spPr/>
        <p:txBody>
          <a:bodyPr/>
          <a:lstStyle>
            <a:lvl1pPr>
              <a:defRPr b="0" u="none" baseline="-25000">
                <a:latin typeface="Times" charset="0"/>
              </a:defRPr>
            </a:lvl1pPr>
          </a:lstStyle>
          <a:p>
            <a:pPr>
              <a:defRPr/>
            </a:pPr>
            <a:endParaRPr lang="en-US"/>
          </a:p>
        </p:txBody>
      </p:sp>
      <p:sp>
        <p:nvSpPr>
          <p:cNvPr id="7" name="Slide Number Placeholder 4"/>
          <p:cNvSpPr>
            <a:spLocks noGrp="1"/>
          </p:cNvSpPr>
          <p:nvPr>
            <p:ph type="sldNum" sz="quarter" idx="12"/>
          </p:nvPr>
        </p:nvSpPr>
        <p:spPr/>
        <p:txBody>
          <a:bodyPr/>
          <a:lstStyle>
            <a:lvl1pPr>
              <a:defRPr b="0" u="none" baseline="-25000">
                <a:latin typeface="Times" charset="0"/>
              </a:defRPr>
            </a:lvl1pPr>
          </a:lstStyle>
          <a:p>
            <a:pPr>
              <a:defRPr/>
            </a:pPr>
            <a:endParaRPr lang="en-US"/>
          </a:p>
        </p:txBody>
      </p:sp>
    </p:spTree>
    <p:extLst>
      <p:ext uri="{BB962C8B-B14F-4D97-AF65-F5344CB8AC3E}">
        <p14:creationId xmlns:p14="http://schemas.microsoft.com/office/powerpoint/2010/main" val="111050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ounded Rectangle 9"/>
          <p:cNvSpPr>
            <a:spLocks noChangeArrowheads="1"/>
          </p:cNvSpPr>
          <p:nvPr/>
        </p:nvSpPr>
        <p:spPr bwMode="auto">
          <a:xfrm>
            <a:off x="304800" y="328613"/>
            <a:ext cx="8531225" cy="6197600"/>
          </a:xfrm>
          <a:prstGeom prst="roundRect">
            <a:avLst>
              <a:gd name="adj" fmla="val 2079"/>
            </a:avLst>
          </a:prstGeom>
          <a:gradFill rotWithShape="1">
            <a:gsLst>
              <a:gs pos="0">
                <a:srgbClr val="FFFFFF"/>
              </a:gs>
              <a:gs pos="98000">
                <a:srgbClr val="FFFFFF"/>
              </a:gs>
              <a:gs pos="99055">
                <a:srgbClr val="F7F7F7"/>
              </a:gs>
              <a:gs pos="100000">
                <a:srgbClr val="DADADA"/>
              </a:gs>
            </a:gsLst>
            <a:lin ang="5400000" scaled="1"/>
          </a:gradFill>
          <a:ln w="2000" cap="rnd">
            <a:solidFill>
              <a:srgbClr val="A4A3A3"/>
            </a:solidFill>
            <a:round/>
            <a:headEnd/>
            <a:tailEnd/>
          </a:ln>
          <a:effectLst>
            <a:outerShdw dist="50800" dir="5400000" algn="tl" rotWithShape="0">
              <a:srgbClr val="808080">
                <a:alpha val="25000"/>
              </a:srgbClr>
            </a:outerShdw>
          </a:effectLst>
        </p:spPr>
        <p:txBody>
          <a:bodyPr anchor="ctr"/>
          <a:lstStyle/>
          <a:p>
            <a:pPr algn="ctr" fontAlgn="base">
              <a:spcBef>
                <a:spcPct val="0"/>
              </a:spcBef>
              <a:spcAft>
                <a:spcPct val="0"/>
              </a:spcAft>
            </a:pPr>
            <a:endParaRPr lang="en-US" b="1" u="sng" smtClean="0">
              <a:solidFill>
                <a:srgbClr val="FFFFFF"/>
              </a:solidFill>
              <a:latin typeface="Verdana" charset="0"/>
              <a:ea typeface="ＭＳ Ｐゴシック" charset="0"/>
              <a:cs typeface="ＭＳ Ｐゴシック" charset="0"/>
            </a:endParaRPr>
          </a:p>
        </p:txBody>
      </p:sp>
      <p:sp>
        <p:nvSpPr>
          <p:cNvPr id="6" name="Round Single Corner Rectangle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b="1" u="sng">
              <a:solidFill>
                <a:prstClr val="white"/>
              </a:solidFill>
              <a:latin typeface="Verdana"/>
            </a:endParaRPr>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lstStyle>
          <a:p>
            <a:r>
              <a:rPr lang="en-US" smtClean="0"/>
              <a:t>Click to edit Master title style</a:t>
            </a:r>
            <a:endParaRPr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lstStyle>
          <a:p>
            <a:pPr lvl="0"/>
            <a:r>
              <a:rPr lang="en-US" noProof="0" smtClean="0"/>
              <a:t>Click icon to add picture</a:t>
            </a:r>
            <a:endParaRPr lang="en-US" noProof="0"/>
          </a:p>
        </p:txBody>
      </p:sp>
      <p:sp>
        <p:nvSpPr>
          <p:cNvPr id="7" name="Date Placeholder 4"/>
          <p:cNvSpPr>
            <a:spLocks noGrp="1"/>
          </p:cNvSpPr>
          <p:nvPr>
            <p:ph type="dt" sz="half" idx="10"/>
          </p:nvPr>
        </p:nvSpPr>
        <p:spPr/>
        <p:txBody>
          <a:bodyPr/>
          <a:lstStyle>
            <a:lvl1pPr>
              <a:defRPr b="0" u="none" baseline="-25000">
                <a:solidFill>
                  <a:prstClr val="black"/>
                </a:solidFill>
                <a:latin typeface="Times" charset="0"/>
              </a:defRPr>
            </a:lvl1pPr>
          </a:lstStyle>
          <a:p>
            <a:pPr>
              <a:defRPr/>
            </a:pPr>
            <a:endParaRPr lang="en-US"/>
          </a:p>
        </p:txBody>
      </p:sp>
      <p:sp>
        <p:nvSpPr>
          <p:cNvPr id="8" name="Footer Placeholder 5"/>
          <p:cNvSpPr>
            <a:spLocks noGrp="1"/>
          </p:cNvSpPr>
          <p:nvPr>
            <p:ph type="ftr" sz="quarter" idx="11"/>
          </p:nvPr>
        </p:nvSpPr>
        <p:spPr/>
        <p:txBody>
          <a:bodyPr/>
          <a:lstStyle>
            <a:lvl1pPr>
              <a:defRPr b="0" u="none" baseline="-25000">
                <a:latin typeface="Times" charset="0"/>
              </a:defRPr>
            </a:lvl1pPr>
          </a:lstStyle>
          <a:p>
            <a:pPr>
              <a:defRPr/>
            </a:pPr>
            <a:endParaRPr lang="en-US"/>
          </a:p>
        </p:txBody>
      </p:sp>
      <p:sp>
        <p:nvSpPr>
          <p:cNvPr id="9" name="Slide Number Placeholder 6"/>
          <p:cNvSpPr>
            <a:spLocks noGrp="1"/>
          </p:cNvSpPr>
          <p:nvPr>
            <p:ph type="sldNum" sz="quarter" idx="12"/>
          </p:nvPr>
        </p:nvSpPr>
        <p:spPr/>
        <p:txBody>
          <a:bodyPr/>
          <a:lstStyle>
            <a:lvl1pPr>
              <a:defRPr b="0" u="none" baseline="-25000">
                <a:solidFill>
                  <a:prstClr val="black"/>
                </a:solidFill>
                <a:latin typeface="Times" charset="0"/>
              </a:defRPr>
            </a:lvl1pPr>
          </a:lstStyle>
          <a:p>
            <a:pPr>
              <a:defRPr/>
            </a:pPr>
            <a:endParaRPr lang="en-US"/>
          </a:p>
        </p:txBody>
      </p:sp>
    </p:spTree>
    <p:extLst>
      <p:ext uri="{BB962C8B-B14F-4D97-AF65-F5344CB8AC3E}">
        <p14:creationId xmlns:p14="http://schemas.microsoft.com/office/powerpoint/2010/main" val="31622855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530352"/>
            <a:ext cx="8183880" cy="418795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b="0" u="none" baseline="-25000">
                <a:latin typeface="Times" charset="0"/>
              </a:defRPr>
            </a:lvl1pPr>
          </a:lstStyle>
          <a:p>
            <a:pPr>
              <a:defRPr/>
            </a:pPr>
            <a:endParaRPr lang="en-US"/>
          </a:p>
        </p:txBody>
      </p:sp>
      <p:sp>
        <p:nvSpPr>
          <p:cNvPr id="5" name="Footer Placeholder 17"/>
          <p:cNvSpPr>
            <a:spLocks noGrp="1"/>
          </p:cNvSpPr>
          <p:nvPr>
            <p:ph type="ftr" sz="quarter" idx="11"/>
          </p:nvPr>
        </p:nvSpPr>
        <p:spPr/>
        <p:txBody>
          <a:bodyPr/>
          <a:lstStyle>
            <a:lvl1pPr>
              <a:defRPr b="0" u="none" baseline="-25000">
                <a:latin typeface="Times" charset="0"/>
              </a:defRPr>
            </a:lvl1pPr>
          </a:lstStyle>
          <a:p>
            <a:pPr>
              <a:defRPr/>
            </a:pPr>
            <a:endParaRPr lang="en-US"/>
          </a:p>
        </p:txBody>
      </p:sp>
      <p:sp>
        <p:nvSpPr>
          <p:cNvPr id="6" name="Slide Number Placeholder 4"/>
          <p:cNvSpPr>
            <a:spLocks noGrp="1"/>
          </p:cNvSpPr>
          <p:nvPr>
            <p:ph type="sldNum" sz="quarter" idx="12"/>
          </p:nvPr>
        </p:nvSpPr>
        <p:spPr/>
        <p:txBody>
          <a:bodyPr/>
          <a:lstStyle>
            <a:lvl1pPr>
              <a:defRPr b="0" u="none" baseline="-25000">
                <a:latin typeface="Times" charset="0"/>
              </a:defRPr>
            </a:lvl1pPr>
          </a:lstStyle>
          <a:p>
            <a:pPr>
              <a:defRPr/>
            </a:pPr>
            <a:endParaRPr lang="en-US"/>
          </a:p>
        </p:txBody>
      </p:sp>
    </p:spTree>
    <p:extLst>
      <p:ext uri="{BB962C8B-B14F-4D97-AF65-F5344CB8AC3E}">
        <p14:creationId xmlns:p14="http://schemas.microsoft.com/office/powerpoint/2010/main" val="24075666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16"/>
            <a:ext cx="1981200" cy="525779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533414"/>
            <a:ext cx="5943600" cy="52578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b="0" u="none" baseline="-25000">
                <a:latin typeface="Times" charset="0"/>
              </a:defRPr>
            </a:lvl1pPr>
          </a:lstStyle>
          <a:p>
            <a:pPr>
              <a:defRPr/>
            </a:pPr>
            <a:endParaRPr lang="en-US"/>
          </a:p>
        </p:txBody>
      </p:sp>
      <p:sp>
        <p:nvSpPr>
          <p:cNvPr id="5" name="Footer Placeholder 17"/>
          <p:cNvSpPr>
            <a:spLocks noGrp="1"/>
          </p:cNvSpPr>
          <p:nvPr>
            <p:ph type="ftr" sz="quarter" idx="11"/>
          </p:nvPr>
        </p:nvSpPr>
        <p:spPr/>
        <p:txBody>
          <a:bodyPr/>
          <a:lstStyle>
            <a:lvl1pPr>
              <a:defRPr b="0" u="none" baseline="-25000">
                <a:latin typeface="Times" charset="0"/>
              </a:defRPr>
            </a:lvl1pPr>
          </a:lstStyle>
          <a:p>
            <a:pPr>
              <a:defRPr/>
            </a:pPr>
            <a:endParaRPr lang="en-US"/>
          </a:p>
        </p:txBody>
      </p:sp>
      <p:sp>
        <p:nvSpPr>
          <p:cNvPr id="6" name="Slide Number Placeholder 4"/>
          <p:cNvSpPr>
            <a:spLocks noGrp="1"/>
          </p:cNvSpPr>
          <p:nvPr>
            <p:ph type="sldNum" sz="quarter" idx="12"/>
          </p:nvPr>
        </p:nvSpPr>
        <p:spPr/>
        <p:txBody>
          <a:bodyPr/>
          <a:lstStyle>
            <a:lvl1pPr>
              <a:defRPr b="0" u="none" baseline="-25000">
                <a:latin typeface="Times" charset="0"/>
              </a:defRPr>
            </a:lvl1pPr>
          </a:lstStyle>
          <a:p>
            <a:pPr>
              <a:defRPr/>
            </a:pPr>
            <a:endParaRPr lang="en-US"/>
          </a:p>
        </p:txBody>
      </p:sp>
    </p:spTree>
    <p:extLst>
      <p:ext uri="{BB962C8B-B14F-4D97-AF65-F5344CB8AC3E}">
        <p14:creationId xmlns:p14="http://schemas.microsoft.com/office/powerpoint/2010/main" val="19664199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29"/>
          <p:cNvSpPr txBox="1">
            <a:spLocks noChangeArrowheads="1"/>
          </p:cNvSpPr>
          <p:nvPr userDrawn="1"/>
        </p:nvSpPr>
        <p:spPr bwMode="blackWhite">
          <a:xfrm>
            <a:off x="8178800" y="6337300"/>
            <a:ext cx="874713" cy="409575"/>
          </a:xfrm>
          <a:prstGeom prst="rect">
            <a:avLst/>
          </a:prstGeom>
          <a:noFill/>
          <a:ln w="9525">
            <a:noFill/>
            <a:miter lim="800000"/>
            <a:headEnd/>
            <a:tailEnd/>
          </a:ln>
          <a:effectLst/>
        </p:spPr>
        <p:txBody>
          <a:bodyPr lIns="0" tIns="0" rIns="0" bIns="0" anchor="b"/>
          <a:lstStyle/>
          <a:p>
            <a:pPr algn="r" fontAlgn="base">
              <a:spcBef>
                <a:spcPct val="50000"/>
              </a:spcBef>
              <a:spcAft>
                <a:spcPct val="0"/>
              </a:spcAft>
              <a:defRPr/>
            </a:pPr>
            <a:endParaRPr lang="en-US" sz="1200" baseline="-25000">
              <a:solidFill>
                <a:srgbClr val="FFFFFF"/>
              </a:solidFill>
              <a:effectLst>
                <a:outerShdw blurRad="38100" dist="38100" dir="2700000" algn="tl">
                  <a:srgbClr val="000000"/>
                </a:outerShdw>
              </a:effectLst>
              <a:latin typeface="Times" charset="0"/>
              <a:ea typeface="ＭＳ Ｐゴシック" charset="-128"/>
              <a:cs typeface="ＭＳ Ｐゴシック" charset="0"/>
            </a:endParaRPr>
          </a:p>
        </p:txBody>
      </p:sp>
      <p:sp>
        <p:nvSpPr>
          <p:cNvPr id="1200131" name="Rectangle 2"/>
          <p:cNvSpPr>
            <a:spLocks noGrp="1" noChangeArrowheads="1"/>
          </p:cNvSpPr>
          <p:nvPr>
            <p:ph type="ctrTitle"/>
          </p:nvPr>
        </p:nvSpPr>
        <p:spPr>
          <a:xfrm>
            <a:off x="685800" y="2130435"/>
            <a:ext cx="7772400" cy="1470025"/>
          </a:xfrm>
        </p:spPr>
        <p:txBody>
          <a:bodyPr anchor="b"/>
          <a:lstStyle>
            <a:lvl1pPr algn="ctr">
              <a:defRPr/>
            </a:lvl1pPr>
          </a:lstStyle>
          <a:p>
            <a:r>
              <a:rPr lang="en-US"/>
              <a:t>Click to edit Master title style</a:t>
            </a:r>
          </a:p>
        </p:txBody>
      </p:sp>
      <p:sp>
        <p:nvSpPr>
          <p:cNvPr id="1200132" name="Rectangle 3"/>
          <p:cNvSpPr>
            <a:spLocks noGrp="1" noChangeArrowheads="1"/>
          </p:cNvSpPr>
          <p:nvPr>
            <p:ph type="subTitle" idx="1"/>
          </p:nvPr>
        </p:nvSpPr>
        <p:spPr>
          <a:xfrm>
            <a:off x="1371600" y="3886200"/>
            <a:ext cx="6400800" cy="1752600"/>
          </a:xfrm>
        </p:spPr>
        <p:txBody>
          <a:bodyPr/>
          <a:lstStyle>
            <a:lvl1pPr marL="0" indent="0" algn="ctr">
              <a:buFont typeface="Symbol" charset="2"/>
              <a:buNone/>
              <a:defRPr/>
            </a:lvl1pPr>
          </a:lstStyle>
          <a:p>
            <a:r>
              <a:rPr lang="en-US"/>
              <a:t>Click to edit Master subtitle style</a:t>
            </a:r>
          </a:p>
        </p:txBody>
      </p:sp>
    </p:spTree>
    <p:extLst>
      <p:ext uri="{BB962C8B-B14F-4D97-AF65-F5344CB8AC3E}">
        <p14:creationId xmlns:p14="http://schemas.microsoft.com/office/powerpoint/2010/main" val="29635561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74699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076900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5" y="1435103"/>
            <a:ext cx="4194175" cy="46910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3780" y="1435103"/>
            <a:ext cx="4195763" cy="46910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37240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834B2F-E233-4EAD-A2E8-CD0ABE7914A3}" type="datetimeFigureOut">
              <a:rPr lang="en-US" smtClean="0"/>
              <a:pPr/>
              <a:t>3/1/13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639B0B-C646-496E-9806-9086A11A91E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6752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350845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4451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319980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353005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66448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639" y="104775"/>
            <a:ext cx="2189162" cy="6021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6391" y="104775"/>
            <a:ext cx="6419850" cy="6021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20255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6388" y="104785"/>
            <a:ext cx="8761412" cy="1012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35103"/>
            <a:ext cx="8542338" cy="4691063"/>
          </a:xfrm>
        </p:spPr>
        <p:txBody>
          <a:bodyPr/>
          <a:lstStyle/>
          <a:p>
            <a:pPr lvl="0"/>
            <a:endParaRPr lang="en-US" noProof="0" smtClean="0"/>
          </a:p>
        </p:txBody>
      </p:sp>
    </p:spTree>
    <p:extLst>
      <p:ext uri="{BB962C8B-B14F-4D97-AF65-F5344CB8AC3E}">
        <p14:creationId xmlns:p14="http://schemas.microsoft.com/office/powerpoint/2010/main" val="3302489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titl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8" name="Rectangle 2"/>
          <p:cNvSpPr>
            <a:spLocks noGrp="1" noChangeArrowheads="1"/>
          </p:cNvSpPr>
          <p:nvPr>
            <p:ph type="ctrTitle"/>
          </p:nvPr>
        </p:nvSpPr>
        <p:spPr>
          <a:xfrm>
            <a:off x="455613" y="2284413"/>
            <a:ext cx="8231187" cy="1079500"/>
          </a:xfrm>
        </p:spPr>
        <p:txBody>
          <a:bodyPr lIns="0" tIns="0" rIns="0" bIns="0" anchor="b"/>
          <a:lstStyle>
            <a:lvl1pPr algn="l">
              <a:lnSpc>
                <a:spcPct val="100000"/>
              </a:lnSpc>
              <a:defRPr sz="4000"/>
            </a:lvl1pPr>
          </a:lstStyle>
          <a:p>
            <a:r>
              <a:rPr lang="en-GB"/>
              <a:t>Click to edit Master title style</a:t>
            </a:r>
          </a:p>
        </p:txBody>
      </p:sp>
      <p:sp>
        <p:nvSpPr>
          <p:cNvPr id="55299" name="Rectangle 3"/>
          <p:cNvSpPr>
            <a:spLocks noGrp="1" noChangeArrowheads="1"/>
          </p:cNvSpPr>
          <p:nvPr>
            <p:ph type="subTitle" idx="1"/>
          </p:nvPr>
        </p:nvSpPr>
        <p:spPr>
          <a:xfrm>
            <a:off x="455613" y="3886200"/>
            <a:ext cx="8231187" cy="1079500"/>
          </a:xfrm>
        </p:spPr>
        <p:txBody>
          <a:bodyPr/>
          <a:lstStyle>
            <a:lvl1pPr>
              <a:spcBef>
                <a:spcPct val="0"/>
              </a:spcBef>
              <a:defRPr sz="2000" i="1"/>
            </a:lvl1pPr>
          </a:lstStyle>
          <a:p>
            <a:r>
              <a:rPr lang="en-GB"/>
              <a:t>Click to edit Master subtitle style</a:t>
            </a:r>
          </a:p>
        </p:txBody>
      </p:sp>
    </p:spTree>
    <p:extLst>
      <p:ext uri="{BB962C8B-B14F-4D97-AF65-F5344CB8AC3E}">
        <p14:creationId xmlns:p14="http://schemas.microsoft.com/office/powerpoint/2010/main" val="27136676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230925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834B2F-E233-4EAD-A2E8-CD0ABE7914A3}" type="datetimeFigureOut">
              <a:rPr lang="en-US" smtClean="0"/>
              <a:pPr/>
              <a:t>3/1/13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639B0B-C646-496E-9806-9086A11A91E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98116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5613"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0"/>
            <a:ext cx="40401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3987718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769206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0983638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70518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749896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987272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470219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1463"/>
            <a:ext cx="2057400" cy="61293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5613" y="271463"/>
            <a:ext cx="6021387" cy="61293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4360910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1463"/>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5613" y="1600200"/>
            <a:ext cx="40386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6613" y="1600200"/>
            <a:ext cx="4040187"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6613" y="4076700"/>
            <a:ext cx="4040187"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579920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834B2F-E233-4EAD-A2E8-CD0ABE7914A3}" type="datetimeFigureOut">
              <a:rPr lang="en-US" smtClean="0"/>
              <a:pPr/>
              <a:t>3/1/13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639B0B-C646-496E-9806-9086A11A91ED}"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146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60375" y="1592263"/>
            <a:ext cx="40386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1375" y="1592263"/>
            <a:ext cx="4040188"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52695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1463"/>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60375" y="1592263"/>
            <a:ext cx="8231188" cy="4800600"/>
          </a:xfrm>
        </p:spPr>
        <p:txBody>
          <a:bodyPr/>
          <a:lstStyle/>
          <a:p>
            <a:pPr lvl="0"/>
            <a:endParaRPr lang="en-US" noProof="0" dirty="0"/>
          </a:p>
        </p:txBody>
      </p:sp>
    </p:spTree>
    <p:extLst>
      <p:ext uri="{BB962C8B-B14F-4D97-AF65-F5344CB8AC3E}">
        <p14:creationId xmlns:p14="http://schemas.microsoft.com/office/powerpoint/2010/main" val="22145580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839200" cy="914400"/>
          </a:xfrm>
        </p:spPr>
        <p:txBody>
          <a:bodyPr>
            <a:normAutofit/>
          </a:bodyPr>
          <a:lstStyle>
            <a:lvl1pPr>
              <a:defRPr sz="4000" b="1">
                <a:solidFill>
                  <a:srgbClr val="FFFF00"/>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152400" y="1219200"/>
            <a:ext cx="8839200" cy="5105400"/>
          </a:xfrm>
        </p:spPr>
        <p:txBody>
          <a:bodyPr/>
          <a:lstStyle>
            <a:lvl1pPr>
              <a:buClr>
                <a:srgbClr val="00FF00"/>
              </a:buClr>
              <a:defRPr b="1">
                <a:solidFill>
                  <a:schemeClr val="bg1"/>
                </a:solidFill>
                <a:latin typeface="Arial" pitchFamily="34" charset="0"/>
                <a:cs typeface="Arial" pitchFamily="34" charset="0"/>
              </a:defRPr>
            </a:lvl1pPr>
            <a:lvl2pPr>
              <a:buClr>
                <a:srgbClr val="00FF00"/>
              </a:buClr>
              <a:defRPr b="1">
                <a:solidFill>
                  <a:schemeClr val="bg1"/>
                </a:solidFill>
                <a:latin typeface="Arial" pitchFamily="34" charset="0"/>
                <a:cs typeface="Arial" pitchFamily="34" charset="0"/>
              </a:defRPr>
            </a:lvl2pPr>
            <a:lvl3pPr>
              <a:buClr>
                <a:srgbClr val="00FF00"/>
              </a:buClr>
              <a:defRPr b="1">
                <a:solidFill>
                  <a:schemeClr val="bg1"/>
                </a:solidFill>
                <a:latin typeface="Arial" pitchFamily="34" charset="0"/>
                <a:cs typeface="Arial" pitchFamily="34" charset="0"/>
              </a:defRPr>
            </a:lvl3pPr>
            <a:lvl4pPr>
              <a:buClr>
                <a:srgbClr val="00FF00"/>
              </a:buClr>
              <a:defRPr b="1">
                <a:solidFill>
                  <a:schemeClr val="bg1"/>
                </a:solidFill>
                <a:latin typeface="Arial" pitchFamily="34" charset="0"/>
                <a:cs typeface="Arial" pitchFamily="34" charset="0"/>
              </a:defRPr>
            </a:lvl4pPr>
            <a:lvl5pPr>
              <a:buClr>
                <a:srgbClr val="00FF00"/>
              </a:buClr>
              <a:defRPr b="1">
                <a:solidFill>
                  <a:schemeClr val="bg1"/>
                </a:solidFill>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3.xml"/><Relationship Id="rId12" Type="http://schemas.openxmlformats.org/officeDocument/2006/relationships/slideLayout" Target="../slideLayouts/slideLayout114.xml"/><Relationship Id="rId13" Type="http://schemas.openxmlformats.org/officeDocument/2006/relationships/theme" Target="../theme/theme10.xml"/><Relationship Id="rId1" Type="http://schemas.openxmlformats.org/officeDocument/2006/relationships/slideLayout" Target="../slideLayouts/slideLayout103.xml"/><Relationship Id="rId2" Type="http://schemas.openxmlformats.org/officeDocument/2006/relationships/slideLayout" Target="../slideLayouts/slideLayout104.xml"/><Relationship Id="rId3" Type="http://schemas.openxmlformats.org/officeDocument/2006/relationships/slideLayout" Target="../slideLayouts/slideLayout105.xml"/><Relationship Id="rId4" Type="http://schemas.openxmlformats.org/officeDocument/2006/relationships/slideLayout" Target="../slideLayouts/slideLayout106.xml"/><Relationship Id="rId5" Type="http://schemas.openxmlformats.org/officeDocument/2006/relationships/slideLayout" Target="../slideLayouts/slideLayout107.xml"/><Relationship Id="rId6" Type="http://schemas.openxmlformats.org/officeDocument/2006/relationships/slideLayout" Target="../slideLayouts/slideLayout108.xml"/><Relationship Id="rId7" Type="http://schemas.openxmlformats.org/officeDocument/2006/relationships/slideLayout" Target="../slideLayouts/slideLayout109.xml"/><Relationship Id="rId8" Type="http://schemas.openxmlformats.org/officeDocument/2006/relationships/slideLayout" Target="../slideLayouts/slideLayout110.xml"/><Relationship Id="rId9" Type="http://schemas.openxmlformats.org/officeDocument/2006/relationships/slideLayout" Target="../slideLayouts/slideLayout111.xml"/><Relationship Id="rId10" Type="http://schemas.openxmlformats.org/officeDocument/2006/relationships/slideLayout" Target="../slideLayouts/slideLayout112.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5.xml"/><Relationship Id="rId12" Type="http://schemas.openxmlformats.org/officeDocument/2006/relationships/slideLayout" Target="../slideLayouts/slideLayout126.xml"/><Relationship Id="rId13" Type="http://schemas.openxmlformats.org/officeDocument/2006/relationships/theme" Target="../theme/theme11.xml"/><Relationship Id="rId1" Type="http://schemas.openxmlformats.org/officeDocument/2006/relationships/slideLayout" Target="../slideLayouts/slideLayout115.xml"/><Relationship Id="rId2" Type="http://schemas.openxmlformats.org/officeDocument/2006/relationships/slideLayout" Target="../slideLayouts/slideLayout116.xml"/><Relationship Id="rId3" Type="http://schemas.openxmlformats.org/officeDocument/2006/relationships/slideLayout" Target="../slideLayouts/slideLayout117.xml"/><Relationship Id="rId4" Type="http://schemas.openxmlformats.org/officeDocument/2006/relationships/slideLayout" Target="../slideLayouts/slideLayout118.xml"/><Relationship Id="rId5" Type="http://schemas.openxmlformats.org/officeDocument/2006/relationships/slideLayout" Target="../slideLayouts/slideLayout119.xml"/><Relationship Id="rId6" Type="http://schemas.openxmlformats.org/officeDocument/2006/relationships/slideLayout" Target="../slideLayouts/slideLayout120.xml"/><Relationship Id="rId7" Type="http://schemas.openxmlformats.org/officeDocument/2006/relationships/slideLayout" Target="../slideLayouts/slideLayout121.xml"/><Relationship Id="rId8" Type="http://schemas.openxmlformats.org/officeDocument/2006/relationships/slideLayout" Target="../slideLayouts/slideLayout122.xml"/><Relationship Id="rId9" Type="http://schemas.openxmlformats.org/officeDocument/2006/relationships/slideLayout" Target="../slideLayouts/slideLayout123.xml"/><Relationship Id="rId10" Type="http://schemas.openxmlformats.org/officeDocument/2006/relationships/slideLayout" Target="../slideLayouts/slideLayout124.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129.xml"/><Relationship Id="rId4" Type="http://schemas.openxmlformats.org/officeDocument/2006/relationships/slideLayout" Target="../slideLayouts/slideLayout130.xml"/><Relationship Id="rId5" Type="http://schemas.openxmlformats.org/officeDocument/2006/relationships/slideLayout" Target="../slideLayouts/slideLayout131.xml"/><Relationship Id="rId6" Type="http://schemas.openxmlformats.org/officeDocument/2006/relationships/slideLayout" Target="../slideLayouts/slideLayout132.xml"/><Relationship Id="rId7" Type="http://schemas.openxmlformats.org/officeDocument/2006/relationships/slideLayout" Target="../slideLayouts/slideLayout133.xml"/><Relationship Id="rId8" Type="http://schemas.openxmlformats.org/officeDocument/2006/relationships/slideLayout" Target="../slideLayouts/slideLayout134.xml"/><Relationship Id="rId9" Type="http://schemas.openxmlformats.org/officeDocument/2006/relationships/slideLayout" Target="../slideLayouts/slideLayout135.xml"/><Relationship Id="rId10" Type="http://schemas.openxmlformats.org/officeDocument/2006/relationships/theme" Target="../theme/theme12.xml"/><Relationship Id="rId1" Type="http://schemas.openxmlformats.org/officeDocument/2006/relationships/slideLayout" Target="../slideLayouts/slideLayout127.xml"/><Relationship Id="rId2" Type="http://schemas.openxmlformats.org/officeDocument/2006/relationships/slideLayout" Target="../slideLayouts/slideLayout128.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6.xml"/><Relationship Id="rId12" Type="http://schemas.openxmlformats.org/officeDocument/2006/relationships/theme" Target="../theme/theme13.xml"/><Relationship Id="rId1" Type="http://schemas.openxmlformats.org/officeDocument/2006/relationships/slideLayout" Target="../slideLayouts/slideLayout136.xml"/><Relationship Id="rId2" Type="http://schemas.openxmlformats.org/officeDocument/2006/relationships/slideLayout" Target="../slideLayouts/slideLayout137.xml"/><Relationship Id="rId3" Type="http://schemas.openxmlformats.org/officeDocument/2006/relationships/slideLayout" Target="../slideLayouts/slideLayout138.xml"/><Relationship Id="rId4" Type="http://schemas.openxmlformats.org/officeDocument/2006/relationships/slideLayout" Target="../slideLayouts/slideLayout139.xml"/><Relationship Id="rId5" Type="http://schemas.openxmlformats.org/officeDocument/2006/relationships/slideLayout" Target="../slideLayouts/slideLayout140.xml"/><Relationship Id="rId6" Type="http://schemas.openxmlformats.org/officeDocument/2006/relationships/slideLayout" Target="../slideLayouts/slideLayout141.xml"/><Relationship Id="rId7" Type="http://schemas.openxmlformats.org/officeDocument/2006/relationships/slideLayout" Target="../slideLayouts/slideLayout142.xml"/><Relationship Id="rId8" Type="http://schemas.openxmlformats.org/officeDocument/2006/relationships/slideLayout" Target="../slideLayouts/slideLayout143.xml"/><Relationship Id="rId9" Type="http://schemas.openxmlformats.org/officeDocument/2006/relationships/slideLayout" Target="../slideLayouts/slideLayout144.xml"/><Relationship Id="rId10" Type="http://schemas.openxmlformats.org/officeDocument/2006/relationships/slideLayout" Target="../slideLayouts/slideLayout145.xml"/></Relationships>
</file>

<file path=ppt/slideMasters/_rels/slideMaster14.xml.rels><?xml version="1.0" encoding="UTF-8" standalone="yes"?>
<Relationships xmlns="http://schemas.openxmlformats.org/package/2006/relationships"><Relationship Id="rId1" Type="http://schemas.openxmlformats.org/officeDocument/2006/relationships/slideLayout" Target="../slideLayouts/slideLayout147.xml"/><Relationship Id="rId2"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1" Type="http://schemas.openxmlformats.org/officeDocument/2006/relationships/slideLayout" Target="../slideLayouts/slideLayout148.xml"/><Relationship Id="rId2"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1" Type="http://schemas.openxmlformats.org/officeDocument/2006/relationships/slideLayout" Target="../slideLayouts/slideLayout149.xml"/><Relationship Id="rId2"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1" Type="http://schemas.openxmlformats.org/officeDocument/2006/relationships/slideLayout" Target="../slideLayouts/slideLayout150.xml"/><Relationship Id="rId2" Type="http://schemas.openxmlformats.org/officeDocument/2006/relationships/theme" Target="../theme/theme17.xml"/><Relationship Id="rId3" Type="http://schemas.openxmlformats.org/officeDocument/2006/relationships/image" Target="../media/image5.png"/></Relationships>
</file>

<file path=ppt/slideMasters/_rels/slideMaster18.xml.rels><?xml version="1.0" encoding="UTF-8" standalone="yes"?>
<Relationships xmlns="http://schemas.openxmlformats.org/package/2006/relationships"><Relationship Id="rId11" Type="http://schemas.openxmlformats.org/officeDocument/2006/relationships/slideLayout" Target="../slideLayouts/slideLayout161.xml"/><Relationship Id="rId12" Type="http://schemas.openxmlformats.org/officeDocument/2006/relationships/theme" Target="../theme/theme18.xml"/><Relationship Id="rId13" Type="http://schemas.openxmlformats.org/officeDocument/2006/relationships/image" Target="../media/image5.png"/><Relationship Id="rId1" Type="http://schemas.openxmlformats.org/officeDocument/2006/relationships/slideLayout" Target="../slideLayouts/slideLayout151.xml"/><Relationship Id="rId2" Type="http://schemas.openxmlformats.org/officeDocument/2006/relationships/slideLayout" Target="../slideLayouts/slideLayout152.xml"/><Relationship Id="rId3" Type="http://schemas.openxmlformats.org/officeDocument/2006/relationships/slideLayout" Target="../slideLayouts/slideLayout153.xml"/><Relationship Id="rId4" Type="http://schemas.openxmlformats.org/officeDocument/2006/relationships/slideLayout" Target="../slideLayouts/slideLayout154.xml"/><Relationship Id="rId5" Type="http://schemas.openxmlformats.org/officeDocument/2006/relationships/slideLayout" Target="../slideLayouts/slideLayout155.xml"/><Relationship Id="rId6" Type="http://schemas.openxmlformats.org/officeDocument/2006/relationships/slideLayout" Target="../slideLayouts/slideLayout156.xml"/><Relationship Id="rId7" Type="http://schemas.openxmlformats.org/officeDocument/2006/relationships/slideLayout" Target="../slideLayouts/slideLayout157.xml"/><Relationship Id="rId8" Type="http://schemas.openxmlformats.org/officeDocument/2006/relationships/slideLayout" Target="../slideLayouts/slideLayout158.xml"/><Relationship Id="rId9" Type="http://schemas.openxmlformats.org/officeDocument/2006/relationships/slideLayout" Target="../slideLayouts/slideLayout159.xml"/><Relationship Id="rId10" Type="http://schemas.openxmlformats.org/officeDocument/2006/relationships/slideLayout" Target="../slideLayouts/slideLayout16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theme" Target="../theme/theme4.xml"/><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theme" Target="../theme/theme5.xml"/><Relationship Id="rId1" Type="http://schemas.openxmlformats.org/officeDocument/2006/relationships/slideLayout" Target="../slideLayouts/slideLayout47.xml"/><Relationship Id="rId2" Type="http://schemas.openxmlformats.org/officeDocument/2006/relationships/slideLayout" Target="../slideLayouts/slideLayout48.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5.xml"/><Relationship Id="rId12" Type="http://schemas.openxmlformats.org/officeDocument/2006/relationships/theme" Target="../theme/theme6.xml"/><Relationship Id="rId1" Type="http://schemas.openxmlformats.org/officeDocument/2006/relationships/slideLayout" Target="../slideLayouts/slideLayout55.xml"/><Relationship Id="rId2" Type="http://schemas.openxmlformats.org/officeDocument/2006/relationships/slideLayout" Target="../slideLayouts/slideLayout56.xml"/><Relationship Id="rId3" Type="http://schemas.openxmlformats.org/officeDocument/2006/relationships/slideLayout" Target="../slideLayouts/slideLayout57.xml"/><Relationship Id="rId4" Type="http://schemas.openxmlformats.org/officeDocument/2006/relationships/slideLayout" Target="../slideLayouts/slideLayout58.xml"/><Relationship Id="rId5" Type="http://schemas.openxmlformats.org/officeDocument/2006/relationships/slideLayout" Target="../slideLayouts/slideLayout59.xml"/><Relationship Id="rId6" Type="http://schemas.openxmlformats.org/officeDocument/2006/relationships/slideLayout" Target="../slideLayouts/slideLayout60.xml"/><Relationship Id="rId7" Type="http://schemas.openxmlformats.org/officeDocument/2006/relationships/slideLayout" Target="../slideLayouts/slideLayout61.xml"/><Relationship Id="rId8" Type="http://schemas.openxmlformats.org/officeDocument/2006/relationships/slideLayout" Target="../slideLayouts/slideLayout62.xml"/><Relationship Id="rId9" Type="http://schemas.openxmlformats.org/officeDocument/2006/relationships/slideLayout" Target="../slideLayouts/slideLayout63.xml"/><Relationship Id="rId10"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6.xml"/><Relationship Id="rId12" Type="http://schemas.openxmlformats.org/officeDocument/2006/relationships/slideLayout" Target="../slideLayouts/slideLayout77.xml"/><Relationship Id="rId13" Type="http://schemas.openxmlformats.org/officeDocument/2006/relationships/theme" Target="../theme/theme7.xml"/><Relationship Id="rId1" Type="http://schemas.openxmlformats.org/officeDocument/2006/relationships/slideLayout" Target="../slideLayouts/slideLayout66.xml"/><Relationship Id="rId2" Type="http://schemas.openxmlformats.org/officeDocument/2006/relationships/slideLayout" Target="../slideLayouts/slideLayout67.xml"/><Relationship Id="rId3" Type="http://schemas.openxmlformats.org/officeDocument/2006/relationships/slideLayout" Target="../slideLayouts/slideLayout68.xml"/><Relationship Id="rId4" Type="http://schemas.openxmlformats.org/officeDocument/2006/relationships/slideLayout" Target="../slideLayouts/slideLayout69.xml"/><Relationship Id="rId5" Type="http://schemas.openxmlformats.org/officeDocument/2006/relationships/slideLayout" Target="../slideLayouts/slideLayout70.xml"/><Relationship Id="rId6" Type="http://schemas.openxmlformats.org/officeDocument/2006/relationships/slideLayout" Target="../slideLayouts/slideLayout71.xml"/><Relationship Id="rId7" Type="http://schemas.openxmlformats.org/officeDocument/2006/relationships/slideLayout" Target="../slideLayouts/slideLayout72.xml"/><Relationship Id="rId8" Type="http://schemas.openxmlformats.org/officeDocument/2006/relationships/slideLayout" Target="../slideLayouts/slideLayout73.xml"/><Relationship Id="rId9" Type="http://schemas.openxmlformats.org/officeDocument/2006/relationships/slideLayout" Target="../slideLayouts/slideLayout74.xml"/><Relationship Id="rId10"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slideLayout" Target="../slideLayouts/slideLayout89.xml"/><Relationship Id="rId13" Type="http://schemas.openxmlformats.org/officeDocument/2006/relationships/slideLayout" Target="../slideLayouts/slideLayout90.xml"/><Relationship Id="rId14" Type="http://schemas.openxmlformats.org/officeDocument/2006/relationships/slideLayout" Target="../slideLayouts/slideLayout91.xml"/><Relationship Id="rId15" Type="http://schemas.openxmlformats.org/officeDocument/2006/relationships/theme" Target="../theme/theme8.xml"/><Relationship Id="rId16" Type="http://schemas.openxmlformats.org/officeDocument/2006/relationships/image" Target="../media/image3.jpeg"/><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102.xml"/><Relationship Id="rId12" Type="http://schemas.openxmlformats.org/officeDocument/2006/relationships/theme" Target="../theme/theme9.xml"/><Relationship Id="rId1" Type="http://schemas.openxmlformats.org/officeDocument/2006/relationships/slideLayout" Target="../slideLayouts/slideLayout92.xml"/><Relationship Id="rId2" Type="http://schemas.openxmlformats.org/officeDocument/2006/relationships/slideLayout" Target="../slideLayouts/slideLayout93.xml"/><Relationship Id="rId3" Type="http://schemas.openxmlformats.org/officeDocument/2006/relationships/slideLayout" Target="../slideLayouts/slideLayout94.xml"/><Relationship Id="rId4" Type="http://schemas.openxmlformats.org/officeDocument/2006/relationships/slideLayout" Target="../slideLayouts/slideLayout95.xml"/><Relationship Id="rId5" Type="http://schemas.openxmlformats.org/officeDocument/2006/relationships/slideLayout" Target="../slideLayouts/slideLayout96.xml"/><Relationship Id="rId6" Type="http://schemas.openxmlformats.org/officeDocument/2006/relationships/slideLayout" Target="../slideLayouts/slideLayout97.xml"/><Relationship Id="rId7" Type="http://schemas.openxmlformats.org/officeDocument/2006/relationships/slideLayout" Target="../slideLayouts/slideLayout98.xml"/><Relationship Id="rId8" Type="http://schemas.openxmlformats.org/officeDocument/2006/relationships/slideLayout" Target="../slideLayouts/slideLayout99.xml"/><Relationship Id="rId9" Type="http://schemas.openxmlformats.org/officeDocument/2006/relationships/slideLayout" Target="../slideLayouts/slideLayout100.xml"/><Relationship Id="rId10" Type="http://schemas.openxmlformats.org/officeDocument/2006/relationships/slideLayout" Target="../slideLayouts/slideLayout10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834B2F-E233-4EAD-A2E8-CD0ABE7914A3}" type="datetimeFigureOut">
              <a:rPr lang="en-US" smtClean="0"/>
              <a:pPr/>
              <a:t>3/1/13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639B0B-C646-496E-9806-9086A11A91E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Text Box 29"/>
          <p:cNvSpPr txBox="1">
            <a:spLocks noChangeArrowheads="1"/>
          </p:cNvSpPr>
          <p:nvPr userDrawn="1"/>
        </p:nvSpPr>
        <p:spPr bwMode="blackWhite">
          <a:xfrm>
            <a:off x="8178800" y="6337300"/>
            <a:ext cx="874713" cy="409575"/>
          </a:xfrm>
          <a:prstGeom prst="rect">
            <a:avLst/>
          </a:prstGeom>
          <a:noFill/>
          <a:ln w="9525">
            <a:noFill/>
            <a:miter lim="800000"/>
            <a:headEnd/>
            <a:tailEnd/>
          </a:ln>
          <a:effectLst/>
        </p:spPr>
        <p:txBody>
          <a:bodyPr lIns="0" tIns="0" rIns="0" bIns="0" anchor="b">
            <a:prstTxWarp prst="textNoShape">
              <a:avLst/>
            </a:prstTxWarp>
          </a:bodyPr>
          <a:lstStyle/>
          <a:p>
            <a:pPr algn="r">
              <a:spcBef>
                <a:spcPct val="50000"/>
              </a:spcBef>
            </a:pPr>
            <a:endParaRPr lang="en-US" sz="1200">
              <a:solidFill>
                <a:srgbClr val="FFFFFF"/>
              </a:solidFill>
              <a:effectLst>
                <a:outerShdw blurRad="38100" dist="38100" dir="2700000" algn="tl">
                  <a:srgbClr val="000000"/>
                </a:outerShdw>
              </a:effectLst>
              <a:latin typeface="Arial"/>
            </a:endParaRPr>
          </a:p>
        </p:txBody>
      </p:sp>
      <p:sp>
        <p:nvSpPr>
          <p:cNvPr id="8195" name="Rectangle 2"/>
          <p:cNvSpPr>
            <a:spLocks noGrp="1" noChangeArrowheads="1"/>
          </p:cNvSpPr>
          <p:nvPr>
            <p:ph type="title"/>
          </p:nvPr>
        </p:nvSpPr>
        <p:spPr bwMode="auto">
          <a:xfrm>
            <a:off x="306388" y="104775"/>
            <a:ext cx="8761412" cy="10128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p>
        </p:txBody>
      </p:sp>
      <p:sp>
        <p:nvSpPr>
          <p:cNvPr id="8196" name="Rectangle 3"/>
          <p:cNvSpPr>
            <a:spLocks noGrp="1" noChangeArrowheads="1"/>
          </p:cNvSpPr>
          <p:nvPr>
            <p:ph type="body" idx="1"/>
          </p:nvPr>
        </p:nvSpPr>
        <p:spPr bwMode="auto">
          <a:xfrm>
            <a:off x="457200" y="1435100"/>
            <a:ext cx="8542338" cy="46910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cSld>
  <p:clrMap bg1="dk2" tx1="lt1" bg2="dk1" tx2="lt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3200" b="1">
          <a:solidFill>
            <a:srgbClr val="FFEC3B"/>
          </a:solidFill>
          <a:latin typeface="+mj-lt"/>
          <a:ea typeface="ＭＳ Ｐゴシック" charset="-128"/>
          <a:cs typeface="ＭＳ Ｐゴシック" charset="-128"/>
        </a:defRPr>
      </a:lvl1pPr>
      <a:lvl2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2pPr>
      <a:lvl3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3pPr>
      <a:lvl4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4pPr>
      <a:lvl5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5pPr>
      <a:lvl6pPr marL="457200" algn="l" rtl="0" fontAlgn="base">
        <a:spcBef>
          <a:spcPct val="0"/>
        </a:spcBef>
        <a:spcAft>
          <a:spcPct val="0"/>
        </a:spcAft>
        <a:defRPr sz="3200" b="1">
          <a:solidFill>
            <a:srgbClr val="FFEC3B"/>
          </a:solidFill>
          <a:latin typeface="Arial" charset="0"/>
        </a:defRPr>
      </a:lvl6pPr>
      <a:lvl7pPr marL="914400" algn="l" rtl="0" fontAlgn="base">
        <a:spcBef>
          <a:spcPct val="0"/>
        </a:spcBef>
        <a:spcAft>
          <a:spcPct val="0"/>
        </a:spcAft>
        <a:defRPr sz="3200" b="1">
          <a:solidFill>
            <a:srgbClr val="FFEC3B"/>
          </a:solidFill>
          <a:latin typeface="Arial" charset="0"/>
        </a:defRPr>
      </a:lvl7pPr>
      <a:lvl8pPr marL="1371600" algn="l" rtl="0" fontAlgn="base">
        <a:spcBef>
          <a:spcPct val="0"/>
        </a:spcBef>
        <a:spcAft>
          <a:spcPct val="0"/>
        </a:spcAft>
        <a:defRPr sz="3200" b="1">
          <a:solidFill>
            <a:srgbClr val="FFEC3B"/>
          </a:solidFill>
          <a:latin typeface="Arial" charset="0"/>
        </a:defRPr>
      </a:lvl8pPr>
      <a:lvl9pPr marL="1828800" algn="l" rtl="0" fontAlgn="base">
        <a:spcBef>
          <a:spcPct val="0"/>
        </a:spcBef>
        <a:spcAft>
          <a:spcPct val="0"/>
        </a:spcAft>
        <a:defRPr sz="3200" b="1">
          <a:solidFill>
            <a:srgbClr val="FFEC3B"/>
          </a:solidFill>
          <a:latin typeface="Arial" charset="0"/>
        </a:defRPr>
      </a:lvl9pPr>
    </p:titleStyle>
    <p:bodyStyle>
      <a:lvl1pPr marL="342900" indent="-342900" algn="l" rtl="0" eaLnBrk="0" fontAlgn="base" hangingPunct="0">
        <a:lnSpc>
          <a:spcPct val="95000"/>
        </a:lnSpc>
        <a:spcBef>
          <a:spcPct val="40000"/>
        </a:spcBef>
        <a:spcAft>
          <a:spcPct val="0"/>
        </a:spcAft>
        <a:buClr>
          <a:schemeClr val="accent1"/>
        </a:buClr>
        <a:buSzPct val="110000"/>
        <a:buFont typeface="Symbol" pitchFamily="1" charset="2"/>
        <a:buChar char="·"/>
        <a:defRPr sz="2400" b="1">
          <a:solidFill>
            <a:schemeClr val="tx1"/>
          </a:solidFill>
          <a:latin typeface="+mn-lt"/>
          <a:ea typeface="ＭＳ Ｐゴシック" charset="-128"/>
          <a:cs typeface="ＭＳ Ｐゴシック" charset="-128"/>
        </a:defRPr>
      </a:lvl1pPr>
      <a:lvl2pPr marL="742950" indent="-285750" algn="l" rtl="0" eaLnBrk="0" fontAlgn="base" hangingPunct="0">
        <a:lnSpc>
          <a:spcPct val="95000"/>
        </a:lnSpc>
        <a:spcBef>
          <a:spcPct val="15000"/>
        </a:spcBef>
        <a:spcAft>
          <a:spcPct val="0"/>
        </a:spcAft>
        <a:buChar char="–"/>
        <a:defRPr sz="2000" b="1">
          <a:solidFill>
            <a:schemeClr val="tx1"/>
          </a:solidFill>
          <a:latin typeface="+mn-lt"/>
          <a:ea typeface="ＭＳ Ｐゴシック" charset="-128"/>
        </a:defRPr>
      </a:lvl2pPr>
      <a:lvl3pPr marL="1143000" indent="-228600" algn="l" rtl="0" eaLnBrk="0" fontAlgn="base" hangingPunct="0">
        <a:lnSpc>
          <a:spcPct val="95000"/>
        </a:lnSpc>
        <a:spcBef>
          <a:spcPct val="10000"/>
        </a:spcBef>
        <a:spcAft>
          <a:spcPct val="0"/>
        </a:spcAft>
        <a:buClr>
          <a:schemeClr val="hlink"/>
        </a:buClr>
        <a:buFont typeface="Wingdings" pitchFamily="1" charset="2"/>
        <a:buChar char="§"/>
        <a:defRPr b="1">
          <a:solidFill>
            <a:schemeClr val="tx1"/>
          </a:solidFill>
          <a:latin typeface="+mn-lt"/>
          <a:ea typeface="ＭＳ Ｐゴシック" charset="-128"/>
        </a:defRPr>
      </a:lvl3pPr>
      <a:lvl4pPr marL="1600200" indent="-228600" algn="l" rtl="0" eaLnBrk="0" fontAlgn="base" hangingPunct="0">
        <a:lnSpc>
          <a:spcPct val="95000"/>
        </a:lnSpc>
        <a:spcBef>
          <a:spcPct val="10000"/>
        </a:spcBef>
        <a:spcAft>
          <a:spcPct val="0"/>
        </a:spcAft>
        <a:buClr>
          <a:schemeClr val="accent2"/>
        </a:buClr>
        <a:buFont typeface="Arial" pitchFamily="1" charset="0"/>
        <a:buChar char="–"/>
        <a:defRPr sz="1600" b="1">
          <a:solidFill>
            <a:schemeClr val="tx1"/>
          </a:solidFill>
          <a:latin typeface="+mn-lt"/>
          <a:ea typeface="ＭＳ Ｐゴシック" charset="-128"/>
        </a:defRPr>
      </a:lvl4pPr>
      <a:lvl5pPr marL="2057400" indent="-228600" algn="l" rtl="0" eaLnBrk="0" fontAlgn="base" hangingPunct="0">
        <a:lnSpc>
          <a:spcPct val="95000"/>
        </a:lnSpc>
        <a:spcBef>
          <a:spcPct val="10000"/>
        </a:spcBef>
        <a:spcAft>
          <a:spcPct val="0"/>
        </a:spcAft>
        <a:buChar char="»"/>
        <a:defRPr sz="1400" b="1">
          <a:solidFill>
            <a:schemeClr val="tx1"/>
          </a:solidFill>
          <a:latin typeface="+mn-lt"/>
          <a:ea typeface="ＭＳ Ｐゴシック" charset="-128"/>
        </a:defRPr>
      </a:lvl5pPr>
      <a:lvl6pPr marL="25146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6pPr>
      <a:lvl7pPr marL="29718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7pPr>
      <a:lvl8pPr marL="34290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8pPr>
      <a:lvl9pPr marL="38862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Text Box 29"/>
          <p:cNvSpPr txBox="1">
            <a:spLocks noChangeArrowheads="1"/>
          </p:cNvSpPr>
          <p:nvPr userDrawn="1"/>
        </p:nvSpPr>
        <p:spPr bwMode="blackWhite">
          <a:xfrm>
            <a:off x="8178800" y="6337300"/>
            <a:ext cx="874713" cy="409575"/>
          </a:xfrm>
          <a:prstGeom prst="rect">
            <a:avLst/>
          </a:prstGeom>
          <a:noFill/>
          <a:ln w="9525">
            <a:noFill/>
            <a:miter lim="800000"/>
            <a:headEnd/>
            <a:tailEnd/>
          </a:ln>
          <a:effectLst/>
        </p:spPr>
        <p:txBody>
          <a:bodyPr lIns="0" tIns="0" rIns="0" bIns="0" anchor="b"/>
          <a:lstStyle/>
          <a:p>
            <a:pPr algn="r" fontAlgn="base">
              <a:spcBef>
                <a:spcPct val="50000"/>
              </a:spcBef>
              <a:spcAft>
                <a:spcPct val="0"/>
              </a:spcAft>
              <a:defRPr/>
            </a:pPr>
            <a:endParaRPr lang="en-US" sz="1200" baseline="-25000">
              <a:solidFill>
                <a:srgbClr val="FFFFFF"/>
              </a:solidFill>
              <a:effectLst>
                <a:outerShdw blurRad="38100" dist="38100" dir="2700000" algn="tl">
                  <a:srgbClr val="000000"/>
                </a:outerShdw>
              </a:effectLst>
              <a:latin typeface="Times" charset="0"/>
              <a:ea typeface="ＭＳ Ｐゴシック" charset="-128"/>
              <a:cs typeface="ＭＳ Ｐゴシック" charset="0"/>
            </a:endParaRPr>
          </a:p>
        </p:txBody>
      </p:sp>
      <p:sp>
        <p:nvSpPr>
          <p:cNvPr id="44035" name="Rectangle 2"/>
          <p:cNvSpPr>
            <a:spLocks noGrp="1" noChangeArrowheads="1"/>
          </p:cNvSpPr>
          <p:nvPr>
            <p:ph type="title"/>
          </p:nvPr>
        </p:nvSpPr>
        <p:spPr bwMode="auto">
          <a:xfrm>
            <a:off x="306388" y="104775"/>
            <a:ext cx="8761412"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title style</a:t>
            </a:r>
          </a:p>
        </p:txBody>
      </p:sp>
      <p:sp>
        <p:nvSpPr>
          <p:cNvPr id="44036" name="Rectangle 3"/>
          <p:cNvSpPr>
            <a:spLocks noGrp="1" noChangeArrowheads="1"/>
          </p:cNvSpPr>
          <p:nvPr>
            <p:ph type="body" idx="1"/>
          </p:nvPr>
        </p:nvSpPr>
        <p:spPr bwMode="auto">
          <a:xfrm>
            <a:off x="457200" y="1435100"/>
            <a:ext cx="8542338" cy="469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cSld>
  <p:clrMap bg1="dk2" tx1="lt1" bg2="dk1"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3200" b="1">
          <a:solidFill>
            <a:srgbClr val="FFEC3B"/>
          </a:solidFill>
          <a:latin typeface="+mj-lt"/>
          <a:ea typeface="ＭＳ Ｐゴシック" charset="-128"/>
          <a:cs typeface="ＭＳ Ｐゴシック" charset="-128"/>
        </a:defRPr>
      </a:lvl1pPr>
      <a:lvl2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2pPr>
      <a:lvl3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3pPr>
      <a:lvl4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4pPr>
      <a:lvl5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5pPr>
      <a:lvl6pPr marL="457200" algn="l" rtl="0" fontAlgn="base">
        <a:spcBef>
          <a:spcPct val="0"/>
        </a:spcBef>
        <a:spcAft>
          <a:spcPct val="0"/>
        </a:spcAft>
        <a:defRPr sz="3200" b="1">
          <a:solidFill>
            <a:srgbClr val="FFEC3B"/>
          </a:solidFill>
          <a:latin typeface="Arial" charset="0"/>
        </a:defRPr>
      </a:lvl6pPr>
      <a:lvl7pPr marL="914400" algn="l" rtl="0" fontAlgn="base">
        <a:spcBef>
          <a:spcPct val="0"/>
        </a:spcBef>
        <a:spcAft>
          <a:spcPct val="0"/>
        </a:spcAft>
        <a:defRPr sz="3200" b="1">
          <a:solidFill>
            <a:srgbClr val="FFEC3B"/>
          </a:solidFill>
          <a:latin typeface="Arial" charset="0"/>
        </a:defRPr>
      </a:lvl7pPr>
      <a:lvl8pPr marL="1371600" algn="l" rtl="0" fontAlgn="base">
        <a:spcBef>
          <a:spcPct val="0"/>
        </a:spcBef>
        <a:spcAft>
          <a:spcPct val="0"/>
        </a:spcAft>
        <a:defRPr sz="3200" b="1">
          <a:solidFill>
            <a:srgbClr val="FFEC3B"/>
          </a:solidFill>
          <a:latin typeface="Arial" charset="0"/>
        </a:defRPr>
      </a:lvl8pPr>
      <a:lvl9pPr marL="1828800" algn="l" rtl="0" fontAlgn="base">
        <a:spcBef>
          <a:spcPct val="0"/>
        </a:spcBef>
        <a:spcAft>
          <a:spcPct val="0"/>
        </a:spcAft>
        <a:defRPr sz="3200" b="1">
          <a:solidFill>
            <a:srgbClr val="FFEC3B"/>
          </a:solidFill>
          <a:latin typeface="Arial" charset="0"/>
        </a:defRPr>
      </a:lvl9pPr>
    </p:titleStyle>
    <p:bodyStyle>
      <a:lvl1pPr marL="342900" indent="-342900" algn="l" rtl="0" eaLnBrk="0" fontAlgn="base" hangingPunct="0">
        <a:lnSpc>
          <a:spcPct val="95000"/>
        </a:lnSpc>
        <a:spcBef>
          <a:spcPct val="40000"/>
        </a:spcBef>
        <a:spcAft>
          <a:spcPct val="0"/>
        </a:spcAft>
        <a:buClr>
          <a:schemeClr val="accent1"/>
        </a:buClr>
        <a:buSzPct val="110000"/>
        <a:buFont typeface="Symbol" charset="0"/>
        <a:buChar char="·"/>
        <a:defRPr sz="2400" b="1">
          <a:solidFill>
            <a:schemeClr val="tx1"/>
          </a:solidFill>
          <a:latin typeface="+mn-lt"/>
          <a:ea typeface="ＭＳ Ｐゴシック" charset="-128"/>
          <a:cs typeface="ＭＳ Ｐゴシック" charset="-128"/>
        </a:defRPr>
      </a:lvl1pPr>
      <a:lvl2pPr marL="742950" indent="-285750" algn="l" rtl="0" eaLnBrk="0" fontAlgn="base" hangingPunct="0">
        <a:lnSpc>
          <a:spcPct val="95000"/>
        </a:lnSpc>
        <a:spcBef>
          <a:spcPct val="15000"/>
        </a:spcBef>
        <a:spcAft>
          <a:spcPct val="0"/>
        </a:spcAft>
        <a:buChar char="–"/>
        <a:defRPr sz="2000" b="1">
          <a:solidFill>
            <a:schemeClr val="tx1"/>
          </a:solidFill>
          <a:latin typeface="+mn-lt"/>
          <a:ea typeface="ＭＳ Ｐゴシック" charset="-128"/>
        </a:defRPr>
      </a:lvl2pPr>
      <a:lvl3pPr marL="1143000" indent="-228600" algn="l" rtl="0" eaLnBrk="0" fontAlgn="base" hangingPunct="0">
        <a:lnSpc>
          <a:spcPct val="95000"/>
        </a:lnSpc>
        <a:spcBef>
          <a:spcPct val="10000"/>
        </a:spcBef>
        <a:spcAft>
          <a:spcPct val="0"/>
        </a:spcAft>
        <a:buClr>
          <a:schemeClr val="hlink"/>
        </a:buClr>
        <a:buFont typeface="Wingdings" charset="0"/>
        <a:buChar char="§"/>
        <a:defRPr b="1">
          <a:solidFill>
            <a:schemeClr val="tx1"/>
          </a:solidFill>
          <a:latin typeface="+mn-lt"/>
          <a:ea typeface="ＭＳ Ｐゴシック" charset="-128"/>
        </a:defRPr>
      </a:lvl3pPr>
      <a:lvl4pPr marL="1600200" indent="-228600" algn="l" rtl="0" eaLnBrk="0" fontAlgn="base" hangingPunct="0">
        <a:lnSpc>
          <a:spcPct val="95000"/>
        </a:lnSpc>
        <a:spcBef>
          <a:spcPct val="10000"/>
        </a:spcBef>
        <a:spcAft>
          <a:spcPct val="0"/>
        </a:spcAft>
        <a:buClr>
          <a:schemeClr val="accent2"/>
        </a:buClr>
        <a:buFont typeface="Arial" charset="0"/>
        <a:buChar char="–"/>
        <a:defRPr sz="1600" b="1">
          <a:solidFill>
            <a:schemeClr val="tx1"/>
          </a:solidFill>
          <a:latin typeface="+mn-lt"/>
          <a:ea typeface="ＭＳ Ｐゴシック" charset="-128"/>
        </a:defRPr>
      </a:lvl4pPr>
      <a:lvl5pPr marL="2057400" indent="-228600" algn="l" rtl="0" eaLnBrk="0" fontAlgn="base" hangingPunct="0">
        <a:lnSpc>
          <a:spcPct val="95000"/>
        </a:lnSpc>
        <a:spcBef>
          <a:spcPct val="10000"/>
        </a:spcBef>
        <a:spcAft>
          <a:spcPct val="0"/>
        </a:spcAft>
        <a:buChar char="»"/>
        <a:defRPr sz="1400" b="1">
          <a:solidFill>
            <a:schemeClr val="tx1"/>
          </a:solidFill>
          <a:latin typeface="+mn-lt"/>
          <a:ea typeface="ＭＳ Ｐゴシック" charset="-128"/>
        </a:defRPr>
      </a:lvl5pPr>
      <a:lvl6pPr marL="25146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6pPr>
      <a:lvl7pPr marL="29718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7pPr>
      <a:lvl8pPr marL="34290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8pPr>
      <a:lvl9pPr marL="38862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Title Placeholder 1"/>
          <p:cNvSpPr>
            <a:spLocks noGrp="1"/>
          </p:cNvSpPr>
          <p:nvPr>
            <p:ph type="title"/>
          </p:nvPr>
        </p:nvSpPr>
        <p:spPr bwMode="auto">
          <a:xfrm>
            <a:off x="0" y="0"/>
            <a:ext cx="9144000" cy="1143000"/>
          </a:xfrm>
          <a:prstGeom prst="rect">
            <a:avLst/>
          </a:prstGeom>
          <a:noFill/>
          <a:ln>
            <a:noFill/>
          </a:ln>
          <a:effectLst>
            <a:outerShdw dist="35921" dir="2700000" algn="ctr" rotWithShape="0">
              <a:srgbClr val="1D224B">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cSld>
  <p:clrMap bg1="dk2" tx1="lt1" bg2="dk1" tx2="lt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rtl="0" eaLnBrk="0" fontAlgn="base" hangingPunct="0">
        <a:spcBef>
          <a:spcPct val="0"/>
        </a:spcBef>
        <a:spcAft>
          <a:spcPct val="0"/>
        </a:spcAft>
        <a:defRPr sz="2800" b="1">
          <a:solidFill>
            <a:srgbClr val="FFED93"/>
          </a:solidFill>
          <a:latin typeface="+mj-lt"/>
          <a:ea typeface="ＭＳ Ｐゴシック" charset="-128"/>
          <a:cs typeface="ＭＳ Ｐゴシック" charset="-128"/>
        </a:defRPr>
      </a:lvl1pPr>
      <a:lvl2pPr algn="ctr" rtl="0" eaLnBrk="0" fontAlgn="base" hangingPunct="0">
        <a:spcBef>
          <a:spcPct val="0"/>
        </a:spcBef>
        <a:spcAft>
          <a:spcPct val="0"/>
        </a:spcAft>
        <a:defRPr sz="2800" b="1">
          <a:solidFill>
            <a:srgbClr val="FFED93"/>
          </a:solidFill>
          <a:latin typeface="Arial" pitchFamily="34" charset="0"/>
          <a:ea typeface="ＭＳ Ｐゴシック" pitchFamily="-65" charset="-128"/>
          <a:cs typeface="ＭＳ Ｐゴシック" charset="-128"/>
        </a:defRPr>
      </a:lvl2pPr>
      <a:lvl3pPr algn="ctr" rtl="0" eaLnBrk="0" fontAlgn="base" hangingPunct="0">
        <a:spcBef>
          <a:spcPct val="0"/>
        </a:spcBef>
        <a:spcAft>
          <a:spcPct val="0"/>
        </a:spcAft>
        <a:defRPr sz="2800" b="1">
          <a:solidFill>
            <a:srgbClr val="FFED93"/>
          </a:solidFill>
          <a:latin typeface="Arial" pitchFamily="34" charset="0"/>
          <a:ea typeface="ＭＳ Ｐゴシック" pitchFamily="-65" charset="-128"/>
          <a:cs typeface="ＭＳ Ｐゴシック" charset="-128"/>
        </a:defRPr>
      </a:lvl3pPr>
      <a:lvl4pPr algn="ctr" rtl="0" eaLnBrk="0" fontAlgn="base" hangingPunct="0">
        <a:spcBef>
          <a:spcPct val="0"/>
        </a:spcBef>
        <a:spcAft>
          <a:spcPct val="0"/>
        </a:spcAft>
        <a:defRPr sz="2800" b="1">
          <a:solidFill>
            <a:srgbClr val="FFED93"/>
          </a:solidFill>
          <a:latin typeface="Arial" pitchFamily="34" charset="0"/>
          <a:ea typeface="ＭＳ Ｐゴシック" pitchFamily="-65" charset="-128"/>
          <a:cs typeface="ＭＳ Ｐゴシック" charset="-128"/>
        </a:defRPr>
      </a:lvl4pPr>
      <a:lvl5pPr algn="ctr" rtl="0" eaLnBrk="0" fontAlgn="base" hangingPunct="0">
        <a:spcBef>
          <a:spcPct val="0"/>
        </a:spcBef>
        <a:spcAft>
          <a:spcPct val="0"/>
        </a:spcAft>
        <a:defRPr sz="2800" b="1">
          <a:solidFill>
            <a:srgbClr val="FFED93"/>
          </a:solidFill>
          <a:latin typeface="Arial" pitchFamily="34" charset="0"/>
          <a:ea typeface="ＭＳ Ｐゴシック" pitchFamily="-65" charset="-128"/>
          <a:cs typeface="ＭＳ Ｐゴシック" charset="-128"/>
        </a:defRPr>
      </a:lvl5pPr>
      <a:lvl6pPr marL="457200" algn="ctr" rtl="0" eaLnBrk="1" fontAlgn="base" hangingPunct="1">
        <a:spcBef>
          <a:spcPct val="0"/>
        </a:spcBef>
        <a:spcAft>
          <a:spcPct val="0"/>
        </a:spcAft>
        <a:defRPr sz="3200" b="1">
          <a:solidFill>
            <a:srgbClr val="FFED93"/>
          </a:solidFill>
          <a:latin typeface="Arial" pitchFamily="34" charset="0"/>
          <a:ea typeface="ＭＳ Ｐゴシック" pitchFamily="-65" charset="-128"/>
        </a:defRPr>
      </a:lvl6pPr>
      <a:lvl7pPr marL="914400" algn="ctr" rtl="0" eaLnBrk="1" fontAlgn="base" hangingPunct="1">
        <a:spcBef>
          <a:spcPct val="0"/>
        </a:spcBef>
        <a:spcAft>
          <a:spcPct val="0"/>
        </a:spcAft>
        <a:defRPr sz="3200" b="1">
          <a:solidFill>
            <a:srgbClr val="FFED93"/>
          </a:solidFill>
          <a:latin typeface="Arial" pitchFamily="34" charset="0"/>
          <a:ea typeface="ＭＳ Ｐゴシック" pitchFamily="-65" charset="-128"/>
        </a:defRPr>
      </a:lvl7pPr>
      <a:lvl8pPr marL="1371600" algn="ctr" rtl="0" eaLnBrk="1" fontAlgn="base" hangingPunct="1">
        <a:spcBef>
          <a:spcPct val="0"/>
        </a:spcBef>
        <a:spcAft>
          <a:spcPct val="0"/>
        </a:spcAft>
        <a:defRPr sz="3200" b="1">
          <a:solidFill>
            <a:srgbClr val="FFED93"/>
          </a:solidFill>
          <a:latin typeface="Arial" pitchFamily="34" charset="0"/>
          <a:ea typeface="ＭＳ Ｐゴシック" pitchFamily="-65" charset="-128"/>
        </a:defRPr>
      </a:lvl8pPr>
      <a:lvl9pPr marL="1828800" algn="ctr" rtl="0" eaLnBrk="1" fontAlgn="base" hangingPunct="1">
        <a:spcBef>
          <a:spcPct val="0"/>
        </a:spcBef>
        <a:spcAft>
          <a:spcPct val="0"/>
        </a:spcAft>
        <a:defRPr sz="3200" b="1">
          <a:solidFill>
            <a:srgbClr val="FFED93"/>
          </a:solidFill>
          <a:latin typeface="Arial" pitchFamily="34" charset="0"/>
          <a:ea typeface="ＭＳ Ｐゴシック" pitchFamily="-65" charset="-128"/>
        </a:defRPr>
      </a:lvl9pPr>
    </p:titleStyle>
    <p:bodyStyle>
      <a:lvl1pPr marL="117475" indent="-117475" algn="l" rtl="0" eaLnBrk="0" fontAlgn="base" hangingPunct="0">
        <a:spcBef>
          <a:spcPct val="20000"/>
        </a:spcBef>
        <a:spcAft>
          <a:spcPct val="0"/>
        </a:spcAft>
        <a:buFont typeface="Times" charset="0"/>
        <a:buChar char="•"/>
        <a:defRPr sz="2400">
          <a:solidFill>
            <a:srgbClr val="FFF4BD"/>
          </a:solidFill>
          <a:latin typeface="+mj-lt"/>
          <a:ea typeface="ＭＳ Ｐゴシック" charset="-128"/>
          <a:cs typeface="ＭＳ Ｐゴシック" charset="-128"/>
        </a:defRPr>
      </a:lvl1pPr>
      <a:lvl2pPr marL="568325" indent="-111125" algn="l" rtl="0" eaLnBrk="0" fontAlgn="base" hangingPunct="0">
        <a:spcBef>
          <a:spcPct val="20000"/>
        </a:spcBef>
        <a:spcAft>
          <a:spcPct val="0"/>
        </a:spcAft>
        <a:buFont typeface="Times" charset="0"/>
        <a:buChar char="-"/>
        <a:defRPr sz="2400">
          <a:solidFill>
            <a:srgbClr val="FFF4BD"/>
          </a:solidFill>
          <a:latin typeface="+mj-lt"/>
          <a:ea typeface="ＭＳ Ｐゴシック" charset="-128"/>
        </a:defRPr>
      </a:lvl2pPr>
      <a:lvl3pPr marL="1028700" indent="-114300" algn="l" rtl="0" eaLnBrk="0" fontAlgn="base" hangingPunct="0">
        <a:spcBef>
          <a:spcPct val="20000"/>
        </a:spcBef>
        <a:spcAft>
          <a:spcPct val="0"/>
        </a:spcAft>
        <a:buSzPct val="80000"/>
        <a:buFont typeface="Wingdings" charset="0"/>
        <a:buChar char="§"/>
        <a:defRPr sz="2400">
          <a:solidFill>
            <a:srgbClr val="FFF4BD"/>
          </a:solidFill>
          <a:latin typeface="+mj-lt"/>
          <a:ea typeface="ＭＳ Ｐゴシック" charset="-128"/>
        </a:defRPr>
      </a:lvl3pPr>
      <a:lvl4pPr marL="1487488" indent="-115888" algn="l" rtl="0" eaLnBrk="0" fontAlgn="base" hangingPunct="0">
        <a:spcBef>
          <a:spcPct val="20000"/>
        </a:spcBef>
        <a:spcAft>
          <a:spcPct val="0"/>
        </a:spcAft>
        <a:buFont typeface="Times" charset="0"/>
        <a:buChar char="•"/>
        <a:defRPr sz="2400">
          <a:solidFill>
            <a:srgbClr val="FFF4BD"/>
          </a:solidFill>
          <a:latin typeface="+mj-lt"/>
          <a:ea typeface="ＭＳ Ｐゴシック" charset="-128"/>
        </a:defRPr>
      </a:lvl4pPr>
      <a:lvl5pPr marL="1939925" indent="-111125" algn="l" rtl="0" eaLnBrk="0" fontAlgn="base" hangingPunct="0">
        <a:spcBef>
          <a:spcPct val="20000"/>
        </a:spcBef>
        <a:spcAft>
          <a:spcPct val="0"/>
        </a:spcAft>
        <a:buFont typeface="Times" charset="0"/>
        <a:buChar char="-"/>
        <a:defRPr sz="2400">
          <a:solidFill>
            <a:srgbClr val="FFF4BD"/>
          </a:solidFill>
          <a:latin typeface="+mj-lt"/>
          <a:ea typeface="ＭＳ Ｐゴシック" charset="-128"/>
        </a:defRPr>
      </a:lvl5pPr>
      <a:lvl6pPr marL="2397125" indent="-111125" algn="l" rtl="0" eaLnBrk="1" fontAlgn="base" hangingPunct="1">
        <a:spcBef>
          <a:spcPct val="20000"/>
        </a:spcBef>
        <a:spcAft>
          <a:spcPct val="0"/>
        </a:spcAft>
        <a:buFont typeface="Times" pitchFamily="-65" charset="0"/>
        <a:buChar char="-"/>
        <a:defRPr sz="2400">
          <a:solidFill>
            <a:srgbClr val="FFF4BD"/>
          </a:solidFill>
          <a:latin typeface="+mn-lt"/>
          <a:ea typeface="+mn-ea"/>
        </a:defRPr>
      </a:lvl6pPr>
      <a:lvl7pPr marL="2854325" indent="-111125" algn="l" rtl="0" eaLnBrk="1" fontAlgn="base" hangingPunct="1">
        <a:spcBef>
          <a:spcPct val="20000"/>
        </a:spcBef>
        <a:spcAft>
          <a:spcPct val="0"/>
        </a:spcAft>
        <a:buFont typeface="Times" pitchFamily="-65" charset="0"/>
        <a:buChar char="-"/>
        <a:defRPr sz="2400">
          <a:solidFill>
            <a:srgbClr val="FFF4BD"/>
          </a:solidFill>
          <a:latin typeface="+mn-lt"/>
          <a:ea typeface="+mn-ea"/>
        </a:defRPr>
      </a:lvl7pPr>
      <a:lvl8pPr marL="3311525" indent="-111125" algn="l" rtl="0" eaLnBrk="1" fontAlgn="base" hangingPunct="1">
        <a:spcBef>
          <a:spcPct val="20000"/>
        </a:spcBef>
        <a:spcAft>
          <a:spcPct val="0"/>
        </a:spcAft>
        <a:buFont typeface="Times" pitchFamily="-65" charset="0"/>
        <a:buChar char="-"/>
        <a:defRPr sz="2400">
          <a:solidFill>
            <a:srgbClr val="FFF4BD"/>
          </a:solidFill>
          <a:latin typeface="+mn-lt"/>
          <a:ea typeface="+mn-ea"/>
        </a:defRPr>
      </a:lvl8pPr>
      <a:lvl9pPr marL="3768725" indent="-111125" algn="l" rtl="0" eaLnBrk="1" fontAlgn="base" hangingPunct="1">
        <a:spcBef>
          <a:spcPct val="20000"/>
        </a:spcBef>
        <a:spcAft>
          <a:spcPct val="0"/>
        </a:spcAft>
        <a:buFont typeface="Times" pitchFamily="-65" charset="0"/>
        <a:buChar char="-"/>
        <a:defRPr sz="2400">
          <a:solidFill>
            <a:srgbClr val="FFF4BD"/>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99C96C-B9E9-4EE2-82A6-A538B169C486}" type="datetimeFigureOut">
              <a:rPr lang="en-US" smtClean="0">
                <a:solidFill>
                  <a:prstClr val="black">
                    <a:tint val="75000"/>
                  </a:prstClr>
                </a:solidFill>
              </a:rPr>
              <a:pPr/>
              <a:t>3/1/13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1EEA11-63F8-4DF0-B4FE-B054A89D7F18}"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52" r:id="rId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834B2F-E233-4EAD-A2E8-CD0ABE7914A3}" type="datetimeFigureOut">
              <a:rPr lang="en-US" smtClean="0">
                <a:solidFill>
                  <a:prstClr val="black">
                    <a:tint val="75000"/>
                  </a:prstClr>
                </a:solidFill>
              </a:rPr>
              <a:pPr/>
              <a:t>3/1/13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639B0B-C646-496E-9806-9086A11A91ED}"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54" r:id="rId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Text Box 29"/>
          <p:cNvSpPr txBox="1">
            <a:spLocks noChangeArrowheads="1"/>
          </p:cNvSpPr>
          <p:nvPr userDrawn="1"/>
        </p:nvSpPr>
        <p:spPr bwMode="blackWhite">
          <a:xfrm>
            <a:off x="8178800" y="6337300"/>
            <a:ext cx="874713" cy="409575"/>
          </a:xfrm>
          <a:prstGeom prst="rect">
            <a:avLst/>
          </a:prstGeom>
          <a:noFill/>
          <a:ln w="9525">
            <a:noFill/>
            <a:miter lim="800000"/>
            <a:headEnd/>
            <a:tailEnd/>
          </a:ln>
          <a:effectLst/>
        </p:spPr>
        <p:txBody>
          <a:bodyPr lIns="0" tIns="0" rIns="0" bIns="0" anchor="b">
            <a:prstTxWarp prst="textNoShape">
              <a:avLst/>
            </a:prstTxWarp>
          </a:bodyPr>
          <a:lstStyle/>
          <a:p>
            <a:pPr algn="r">
              <a:spcBef>
                <a:spcPct val="50000"/>
              </a:spcBef>
            </a:pPr>
            <a:endParaRPr lang="en-US" sz="1200">
              <a:solidFill>
                <a:srgbClr val="FFFFFF"/>
              </a:solidFill>
              <a:effectLst>
                <a:outerShdw blurRad="38100" dist="38100" dir="2700000" algn="tl">
                  <a:srgbClr val="000000"/>
                </a:outerShdw>
              </a:effectLst>
            </a:endParaRPr>
          </a:p>
        </p:txBody>
      </p:sp>
      <p:sp>
        <p:nvSpPr>
          <p:cNvPr id="8195" name="Rectangle 2"/>
          <p:cNvSpPr>
            <a:spLocks noGrp="1" noChangeArrowheads="1"/>
          </p:cNvSpPr>
          <p:nvPr>
            <p:ph type="title"/>
          </p:nvPr>
        </p:nvSpPr>
        <p:spPr bwMode="auto">
          <a:xfrm>
            <a:off x="306388" y="104775"/>
            <a:ext cx="8761412" cy="10128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p>
        </p:txBody>
      </p:sp>
      <p:sp>
        <p:nvSpPr>
          <p:cNvPr id="8196" name="Rectangle 3"/>
          <p:cNvSpPr>
            <a:spLocks noGrp="1" noChangeArrowheads="1"/>
          </p:cNvSpPr>
          <p:nvPr>
            <p:ph type="body" idx="1"/>
          </p:nvPr>
        </p:nvSpPr>
        <p:spPr bwMode="auto">
          <a:xfrm>
            <a:off x="457200" y="1435100"/>
            <a:ext cx="8542338" cy="46910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cSld>
  <p:clrMap bg1="dk2" tx1="lt1" bg2="dk1" tx2="lt2" accent1="accent1" accent2="accent2" accent3="accent3" accent4="accent4" accent5="accent5" accent6="accent6" hlink="hlink" folHlink="folHlink"/>
  <p:sldLayoutIdLst>
    <p:sldLayoutId id="2147483856" r:id="rId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3200" b="1">
          <a:solidFill>
            <a:srgbClr val="FFEC3B"/>
          </a:solidFill>
          <a:latin typeface="+mj-lt"/>
          <a:ea typeface="ＭＳ Ｐゴシック" charset="-128"/>
          <a:cs typeface="ＭＳ Ｐゴシック" charset="-128"/>
        </a:defRPr>
      </a:lvl1pPr>
      <a:lvl2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2pPr>
      <a:lvl3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3pPr>
      <a:lvl4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4pPr>
      <a:lvl5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5pPr>
      <a:lvl6pPr marL="457200" algn="l" rtl="0" fontAlgn="base">
        <a:spcBef>
          <a:spcPct val="0"/>
        </a:spcBef>
        <a:spcAft>
          <a:spcPct val="0"/>
        </a:spcAft>
        <a:defRPr sz="3200" b="1">
          <a:solidFill>
            <a:srgbClr val="FFEC3B"/>
          </a:solidFill>
          <a:latin typeface="Arial" charset="0"/>
        </a:defRPr>
      </a:lvl6pPr>
      <a:lvl7pPr marL="914400" algn="l" rtl="0" fontAlgn="base">
        <a:spcBef>
          <a:spcPct val="0"/>
        </a:spcBef>
        <a:spcAft>
          <a:spcPct val="0"/>
        </a:spcAft>
        <a:defRPr sz="3200" b="1">
          <a:solidFill>
            <a:srgbClr val="FFEC3B"/>
          </a:solidFill>
          <a:latin typeface="Arial" charset="0"/>
        </a:defRPr>
      </a:lvl7pPr>
      <a:lvl8pPr marL="1371600" algn="l" rtl="0" fontAlgn="base">
        <a:spcBef>
          <a:spcPct val="0"/>
        </a:spcBef>
        <a:spcAft>
          <a:spcPct val="0"/>
        </a:spcAft>
        <a:defRPr sz="3200" b="1">
          <a:solidFill>
            <a:srgbClr val="FFEC3B"/>
          </a:solidFill>
          <a:latin typeface="Arial" charset="0"/>
        </a:defRPr>
      </a:lvl8pPr>
      <a:lvl9pPr marL="1828800" algn="l" rtl="0" fontAlgn="base">
        <a:spcBef>
          <a:spcPct val="0"/>
        </a:spcBef>
        <a:spcAft>
          <a:spcPct val="0"/>
        </a:spcAft>
        <a:defRPr sz="3200" b="1">
          <a:solidFill>
            <a:srgbClr val="FFEC3B"/>
          </a:solidFill>
          <a:latin typeface="Arial" charset="0"/>
        </a:defRPr>
      </a:lvl9pPr>
    </p:titleStyle>
    <p:bodyStyle>
      <a:lvl1pPr marL="342900" indent="-342900" algn="l" rtl="0" eaLnBrk="0" fontAlgn="base" hangingPunct="0">
        <a:lnSpc>
          <a:spcPct val="95000"/>
        </a:lnSpc>
        <a:spcBef>
          <a:spcPct val="40000"/>
        </a:spcBef>
        <a:spcAft>
          <a:spcPct val="0"/>
        </a:spcAft>
        <a:buClr>
          <a:schemeClr val="accent1"/>
        </a:buClr>
        <a:buSzPct val="110000"/>
        <a:buFont typeface="Symbol" pitchFamily="1" charset="2"/>
        <a:buChar char="·"/>
        <a:defRPr sz="2400" b="1">
          <a:solidFill>
            <a:schemeClr val="tx1"/>
          </a:solidFill>
          <a:latin typeface="+mn-lt"/>
          <a:ea typeface="ＭＳ Ｐゴシック" charset="-128"/>
          <a:cs typeface="ＭＳ Ｐゴシック" charset="-128"/>
        </a:defRPr>
      </a:lvl1pPr>
      <a:lvl2pPr marL="742950" indent="-285750" algn="l" rtl="0" eaLnBrk="0" fontAlgn="base" hangingPunct="0">
        <a:lnSpc>
          <a:spcPct val="95000"/>
        </a:lnSpc>
        <a:spcBef>
          <a:spcPct val="15000"/>
        </a:spcBef>
        <a:spcAft>
          <a:spcPct val="0"/>
        </a:spcAft>
        <a:buChar char="–"/>
        <a:defRPr sz="2000" b="1">
          <a:solidFill>
            <a:schemeClr val="tx1"/>
          </a:solidFill>
          <a:latin typeface="+mn-lt"/>
          <a:ea typeface="ＭＳ Ｐゴシック" charset="-128"/>
        </a:defRPr>
      </a:lvl2pPr>
      <a:lvl3pPr marL="1143000" indent="-228600" algn="l" rtl="0" eaLnBrk="0" fontAlgn="base" hangingPunct="0">
        <a:lnSpc>
          <a:spcPct val="95000"/>
        </a:lnSpc>
        <a:spcBef>
          <a:spcPct val="10000"/>
        </a:spcBef>
        <a:spcAft>
          <a:spcPct val="0"/>
        </a:spcAft>
        <a:buClr>
          <a:schemeClr val="hlink"/>
        </a:buClr>
        <a:buFont typeface="Wingdings" pitchFamily="1" charset="2"/>
        <a:buChar char="§"/>
        <a:defRPr b="1">
          <a:solidFill>
            <a:schemeClr val="tx1"/>
          </a:solidFill>
          <a:latin typeface="+mn-lt"/>
          <a:ea typeface="ＭＳ Ｐゴシック" charset="-128"/>
        </a:defRPr>
      </a:lvl3pPr>
      <a:lvl4pPr marL="1600200" indent="-228600" algn="l" rtl="0" eaLnBrk="0" fontAlgn="base" hangingPunct="0">
        <a:lnSpc>
          <a:spcPct val="95000"/>
        </a:lnSpc>
        <a:spcBef>
          <a:spcPct val="10000"/>
        </a:spcBef>
        <a:spcAft>
          <a:spcPct val="0"/>
        </a:spcAft>
        <a:buClr>
          <a:schemeClr val="accent2"/>
        </a:buClr>
        <a:buFont typeface="Arial" pitchFamily="1" charset="0"/>
        <a:buChar char="–"/>
        <a:defRPr sz="1600" b="1">
          <a:solidFill>
            <a:schemeClr val="tx1"/>
          </a:solidFill>
          <a:latin typeface="+mn-lt"/>
          <a:ea typeface="ＭＳ Ｐゴシック" charset="-128"/>
        </a:defRPr>
      </a:lvl4pPr>
      <a:lvl5pPr marL="2057400" indent="-228600" algn="l" rtl="0" eaLnBrk="0" fontAlgn="base" hangingPunct="0">
        <a:lnSpc>
          <a:spcPct val="95000"/>
        </a:lnSpc>
        <a:spcBef>
          <a:spcPct val="10000"/>
        </a:spcBef>
        <a:spcAft>
          <a:spcPct val="0"/>
        </a:spcAft>
        <a:buChar char="»"/>
        <a:defRPr sz="1400" b="1">
          <a:solidFill>
            <a:schemeClr val="tx1"/>
          </a:solidFill>
          <a:latin typeface="+mn-lt"/>
          <a:ea typeface="ＭＳ Ｐゴシック" charset="-128"/>
        </a:defRPr>
      </a:lvl5pPr>
      <a:lvl6pPr marL="25146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6pPr>
      <a:lvl7pPr marL="29718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7pPr>
      <a:lvl8pPr marL="34290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8pPr>
      <a:lvl9pPr marL="38862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2fr-Bulleted.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58" r:id="rId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457200" y="685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9699" name="Rectangle 3"/>
          <p:cNvSpPr>
            <a:spLocks noGrp="1" noChangeArrowheads="1"/>
          </p:cNvSpPr>
          <p:nvPr>
            <p:ph type="body" idx="1"/>
          </p:nvPr>
        </p:nvSpPr>
        <p:spPr bwMode="auto">
          <a:xfrm>
            <a:off x="457200" y="1981200"/>
            <a:ext cx="82296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rtl="0" eaLnBrk="0" fontAlgn="base" hangingPunct="0">
        <a:spcBef>
          <a:spcPct val="0"/>
        </a:spcBef>
        <a:spcAft>
          <a:spcPct val="0"/>
        </a:spcAft>
        <a:defRPr sz="3800" b="1">
          <a:solidFill>
            <a:srgbClr val="FFFF00"/>
          </a:solidFill>
          <a:effectLst>
            <a:outerShdw blurRad="38100" dist="38100" dir="2700000" algn="tl">
              <a:srgbClr val="000000"/>
            </a:outerShdw>
          </a:effectLst>
          <a:latin typeface="+mj-lt"/>
          <a:ea typeface="ＭＳ Ｐゴシック" pitchFamily="46" charset="-128"/>
          <a:cs typeface="ＭＳ Ｐゴシック" pitchFamily="46" charset="-128"/>
        </a:defRPr>
      </a:lvl1pPr>
      <a:lvl2pPr algn="ctr" rtl="0" eaLnBrk="0" fontAlgn="base" hangingPunct="0">
        <a:spcBef>
          <a:spcPct val="0"/>
        </a:spcBef>
        <a:spcAft>
          <a:spcPct val="0"/>
        </a:spcAft>
        <a:defRPr sz="3800" b="1">
          <a:solidFill>
            <a:srgbClr val="FFFF00"/>
          </a:solidFill>
          <a:effectLst>
            <a:outerShdw blurRad="38100" dist="38100" dir="2700000" algn="tl">
              <a:srgbClr val="000000"/>
            </a:outerShdw>
          </a:effectLst>
          <a:latin typeface="Arial" pitchFamily="48" charset="0"/>
          <a:ea typeface="ＭＳ Ｐゴシック" pitchFamily="46" charset="-128"/>
          <a:cs typeface="ＭＳ Ｐゴシック" pitchFamily="46" charset="-128"/>
        </a:defRPr>
      </a:lvl2pPr>
      <a:lvl3pPr algn="ctr" rtl="0" eaLnBrk="0" fontAlgn="base" hangingPunct="0">
        <a:spcBef>
          <a:spcPct val="0"/>
        </a:spcBef>
        <a:spcAft>
          <a:spcPct val="0"/>
        </a:spcAft>
        <a:defRPr sz="3800" b="1">
          <a:solidFill>
            <a:srgbClr val="FFFF00"/>
          </a:solidFill>
          <a:effectLst>
            <a:outerShdw blurRad="38100" dist="38100" dir="2700000" algn="tl">
              <a:srgbClr val="000000"/>
            </a:outerShdw>
          </a:effectLst>
          <a:latin typeface="Arial" pitchFamily="48" charset="0"/>
          <a:ea typeface="ＭＳ Ｐゴシック" pitchFamily="46" charset="-128"/>
          <a:cs typeface="ＭＳ Ｐゴシック" pitchFamily="46" charset="-128"/>
        </a:defRPr>
      </a:lvl3pPr>
      <a:lvl4pPr algn="ctr" rtl="0" eaLnBrk="0" fontAlgn="base" hangingPunct="0">
        <a:spcBef>
          <a:spcPct val="0"/>
        </a:spcBef>
        <a:spcAft>
          <a:spcPct val="0"/>
        </a:spcAft>
        <a:defRPr sz="3800" b="1">
          <a:solidFill>
            <a:srgbClr val="FFFF00"/>
          </a:solidFill>
          <a:effectLst>
            <a:outerShdw blurRad="38100" dist="38100" dir="2700000" algn="tl">
              <a:srgbClr val="000000"/>
            </a:outerShdw>
          </a:effectLst>
          <a:latin typeface="Arial" pitchFamily="48" charset="0"/>
          <a:ea typeface="ＭＳ Ｐゴシック" pitchFamily="46" charset="-128"/>
          <a:cs typeface="ＭＳ Ｐゴシック" pitchFamily="46" charset="-128"/>
        </a:defRPr>
      </a:lvl4pPr>
      <a:lvl5pPr algn="ctr" rtl="0" eaLnBrk="0" fontAlgn="base" hangingPunct="0">
        <a:spcBef>
          <a:spcPct val="0"/>
        </a:spcBef>
        <a:spcAft>
          <a:spcPct val="0"/>
        </a:spcAft>
        <a:defRPr sz="3800" b="1">
          <a:solidFill>
            <a:srgbClr val="FFFF00"/>
          </a:solidFill>
          <a:effectLst>
            <a:outerShdw blurRad="38100" dist="38100" dir="2700000" algn="tl">
              <a:srgbClr val="000000"/>
            </a:outerShdw>
          </a:effectLst>
          <a:latin typeface="Arial" pitchFamily="48" charset="0"/>
          <a:ea typeface="ＭＳ Ｐゴシック" pitchFamily="46" charset="-128"/>
          <a:cs typeface="ＭＳ Ｐゴシック" pitchFamily="46" charset="-128"/>
        </a:defRPr>
      </a:lvl5pPr>
      <a:lvl6pPr marL="457200" algn="ctr" rtl="0" fontAlgn="base">
        <a:spcBef>
          <a:spcPct val="0"/>
        </a:spcBef>
        <a:spcAft>
          <a:spcPct val="0"/>
        </a:spcAft>
        <a:defRPr sz="3800" b="1">
          <a:solidFill>
            <a:srgbClr val="FFDE72"/>
          </a:solidFill>
          <a:effectLst>
            <a:outerShdw blurRad="38100" dist="38100" dir="2700000" algn="tl">
              <a:srgbClr val="000000"/>
            </a:outerShdw>
          </a:effectLst>
          <a:latin typeface="Arial" pitchFamily="48" charset="0"/>
        </a:defRPr>
      </a:lvl6pPr>
      <a:lvl7pPr marL="914400" algn="ctr" rtl="0" fontAlgn="base">
        <a:spcBef>
          <a:spcPct val="0"/>
        </a:spcBef>
        <a:spcAft>
          <a:spcPct val="0"/>
        </a:spcAft>
        <a:defRPr sz="3800" b="1">
          <a:solidFill>
            <a:srgbClr val="FFDE72"/>
          </a:solidFill>
          <a:effectLst>
            <a:outerShdw blurRad="38100" dist="38100" dir="2700000" algn="tl">
              <a:srgbClr val="000000"/>
            </a:outerShdw>
          </a:effectLst>
          <a:latin typeface="Arial" pitchFamily="48" charset="0"/>
        </a:defRPr>
      </a:lvl7pPr>
      <a:lvl8pPr marL="1371600" algn="ctr" rtl="0" fontAlgn="base">
        <a:spcBef>
          <a:spcPct val="0"/>
        </a:spcBef>
        <a:spcAft>
          <a:spcPct val="0"/>
        </a:spcAft>
        <a:defRPr sz="3800" b="1">
          <a:solidFill>
            <a:srgbClr val="FFDE72"/>
          </a:solidFill>
          <a:effectLst>
            <a:outerShdw blurRad="38100" dist="38100" dir="2700000" algn="tl">
              <a:srgbClr val="000000"/>
            </a:outerShdw>
          </a:effectLst>
          <a:latin typeface="Arial" pitchFamily="48" charset="0"/>
        </a:defRPr>
      </a:lvl8pPr>
      <a:lvl9pPr marL="1828800" algn="ctr" rtl="0" fontAlgn="base">
        <a:spcBef>
          <a:spcPct val="0"/>
        </a:spcBef>
        <a:spcAft>
          <a:spcPct val="0"/>
        </a:spcAft>
        <a:defRPr sz="3800" b="1">
          <a:solidFill>
            <a:srgbClr val="FFDE72"/>
          </a:solidFill>
          <a:effectLst>
            <a:outerShdw blurRad="38100" dist="38100" dir="2700000" algn="tl">
              <a:srgbClr val="000000"/>
            </a:outerShdw>
          </a:effectLst>
          <a:latin typeface="Arial" pitchFamily="48" charset="0"/>
        </a:defRPr>
      </a:lvl9pPr>
    </p:titleStyle>
    <p:bodyStyle>
      <a:lvl1pPr marL="342900" indent="-342900" algn="l" rtl="0" eaLnBrk="0" fontAlgn="base" hangingPunct="0">
        <a:spcBef>
          <a:spcPct val="0"/>
        </a:spcBef>
        <a:spcAft>
          <a:spcPct val="40000"/>
        </a:spcAft>
        <a:buClr>
          <a:srgbClr val="66FFFF"/>
        </a:buClr>
        <a:buFont typeface="Wingdings" charset="0"/>
        <a:buChar char="v"/>
        <a:defRPr sz="3000">
          <a:solidFill>
            <a:schemeClr val="bg1"/>
          </a:solidFill>
          <a:latin typeface="+mn-lt"/>
          <a:ea typeface="ＭＳ Ｐゴシック" pitchFamily="46" charset="-128"/>
          <a:cs typeface="ＭＳ Ｐゴシック" pitchFamily="46" charset="-128"/>
        </a:defRPr>
      </a:lvl1pPr>
      <a:lvl2pPr marL="742950" indent="-285750" algn="l" rtl="0" eaLnBrk="0" fontAlgn="base" hangingPunct="0">
        <a:spcBef>
          <a:spcPct val="0"/>
        </a:spcBef>
        <a:spcAft>
          <a:spcPct val="40000"/>
        </a:spcAft>
        <a:buClr>
          <a:srgbClr val="66FFFF"/>
        </a:buClr>
        <a:buChar char="–"/>
        <a:defRPr sz="2600">
          <a:solidFill>
            <a:schemeClr val="bg1"/>
          </a:solidFill>
          <a:latin typeface="+mn-lt"/>
          <a:ea typeface="ＭＳ Ｐゴシック" pitchFamily="48" charset="-128"/>
        </a:defRPr>
      </a:lvl2pPr>
      <a:lvl3pPr marL="1143000" indent="-228600" algn="l" rtl="0" eaLnBrk="0" fontAlgn="base" hangingPunct="0">
        <a:spcBef>
          <a:spcPct val="0"/>
        </a:spcBef>
        <a:spcAft>
          <a:spcPct val="40000"/>
        </a:spcAft>
        <a:buClr>
          <a:srgbClr val="66FFFF"/>
        </a:buClr>
        <a:buChar char="•"/>
        <a:defRPr sz="2200">
          <a:solidFill>
            <a:schemeClr val="bg1"/>
          </a:solidFill>
          <a:latin typeface="+mn-lt"/>
          <a:ea typeface="ＭＳ Ｐゴシック" pitchFamily="48" charset="-128"/>
        </a:defRPr>
      </a:lvl3pPr>
      <a:lvl4pPr marL="1600200" indent="-228600" algn="l" rtl="0" eaLnBrk="0" fontAlgn="base" hangingPunct="0">
        <a:spcBef>
          <a:spcPct val="0"/>
        </a:spcBef>
        <a:spcAft>
          <a:spcPct val="40000"/>
        </a:spcAft>
        <a:buClr>
          <a:srgbClr val="66FFFF"/>
        </a:buClr>
        <a:buChar char="–"/>
        <a:defRPr>
          <a:solidFill>
            <a:schemeClr val="bg1"/>
          </a:solidFill>
          <a:latin typeface="+mn-lt"/>
          <a:ea typeface="ＭＳ Ｐゴシック" pitchFamily="48" charset="-128"/>
        </a:defRPr>
      </a:lvl4pPr>
      <a:lvl5pPr marL="2057400" indent="-228600" algn="l" rtl="0" eaLnBrk="0" fontAlgn="base" hangingPunct="0">
        <a:spcBef>
          <a:spcPct val="0"/>
        </a:spcBef>
        <a:spcAft>
          <a:spcPct val="40000"/>
        </a:spcAft>
        <a:buClr>
          <a:srgbClr val="66FFFF"/>
        </a:buClr>
        <a:buChar char="»"/>
        <a:defRPr>
          <a:solidFill>
            <a:schemeClr val="bg1"/>
          </a:solidFill>
          <a:latin typeface="+mn-lt"/>
          <a:ea typeface="ＭＳ Ｐゴシック" pitchFamily="48" charset="-128"/>
        </a:defRPr>
      </a:lvl5pPr>
      <a:lvl6pPr marL="2514600" indent="-228600" algn="l" rtl="0" fontAlgn="base">
        <a:spcBef>
          <a:spcPct val="0"/>
        </a:spcBef>
        <a:spcAft>
          <a:spcPct val="40000"/>
        </a:spcAft>
        <a:buChar char="»"/>
        <a:defRPr>
          <a:solidFill>
            <a:schemeClr val="bg1"/>
          </a:solidFill>
          <a:latin typeface="+mn-lt"/>
          <a:ea typeface="ＭＳ Ｐゴシック" pitchFamily="48" charset="-128"/>
        </a:defRPr>
      </a:lvl6pPr>
      <a:lvl7pPr marL="2971800" indent="-228600" algn="l" rtl="0" fontAlgn="base">
        <a:spcBef>
          <a:spcPct val="0"/>
        </a:spcBef>
        <a:spcAft>
          <a:spcPct val="40000"/>
        </a:spcAft>
        <a:buChar char="»"/>
        <a:defRPr>
          <a:solidFill>
            <a:schemeClr val="bg1"/>
          </a:solidFill>
          <a:latin typeface="+mn-lt"/>
          <a:ea typeface="ＭＳ Ｐゴシック" pitchFamily="48" charset="-128"/>
        </a:defRPr>
      </a:lvl7pPr>
      <a:lvl8pPr marL="3429000" indent="-228600" algn="l" rtl="0" fontAlgn="base">
        <a:spcBef>
          <a:spcPct val="0"/>
        </a:spcBef>
        <a:spcAft>
          <a:spcPct val="40000"/>
        </a:spcAft>
        <a:buChar char="»"/>
        <a:defRPr>
          <a:solidFill>
            <a:schemeClr val="bg1"/>
          </a:solidFill>
          <a:latin typeface="+mn-lt"/>
          <a:ea typeface="ＭＳ Ｐゴシック" pitchFamily="48" charset="-128"/>
        </a:defRPr>
      </a:lvl8pPr>
      <a:lvl9pPr marL="3886200" indent="-228600" algn="l" rtl="0" fontAlgn="base">
        <a:spcBef>
          <a:spcPct val="0"/>
        </a:spcBef>
        <a:spcAft>
          <a:spcPct val="40000"/>
        </a:spcAft>
        <a:buChar char="»"/>
        <a:defRPr>
          <a:solidFill>
            <a:schemeClr val="bg1"/>
          </a:solidFill>
          <a:latin typeface="+mn-lt"/>
          <a:ea typeface="ＭＳ Ｐゴシック" pitchFamily="4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base">
              <a:spcBef>
                <a:spcPct val="0"/>
              </a:spcBef>
              <a:spcAft>
                <a:spcPct val="0"/>
              </a:spcAft>
              <a:defRPr/>
            </a:pPr>
            <a:endParaRPr lang="en-US" sz="2400" baseline="-25000">
              <a:solidFill>
                <a:srgbClr val="FFFFFF"/>
              </a:solidFill>
              <a:latin typeface="Perpetua"/>
              <a:ea typeface="ＭＳ Ｐゴシック" charset="-128"/>
            </a:endParaRPr>
          </a:p>
        </p:txBody>
      </p:sp>
      <p:sp>
        <p:nvSpPr>
          <p:cNvPr id="43012" name="Title Placeholder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91440" numCol="1" anchor="b" anchorCtr="0" compatLnSpc="1">
            <a:prstTxWarp prst="textNoShape">
              <a:avLst/>
            </a:prstTxWarp>
          </a:bodyPr>
          <a:lstStyle/>
          <a:p>
            <a:pPr lvl="0"/>
            <a:r>
              <a:rPr lang="en-US"/>
              <a:t>Click to edit Master title style</a:t>
            </a:r>
          </a:p>
        </p:txBody>
      </p:sp>
      <p:sp>
        <p:nvSpPr>
          <p:cNvPr id="43013" name="Text Placeholder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tx2"/>
                </a:solidFill>
                <a:latin typeface="Times" charset="0"/>
                <a:ea typeface="ＭＳ Ｐゴシック" charset="-128"/>
                <a:cs typeface="+mn-cs"/>
              </a:defRPr>
            </a:lvl1pPr>
          </a:lstStyle>
          <a:p>
            <a:pPr fontAlgn="base">
              <a:spcBef>
                <a:spcPct val="0"/>
              </a:spcBef>
              <a:spcAft>
                <a:spcPct val="0"/>
              </a:spcAft>
              <a:defRPr/>
            </a:pPr>
            <a:endParaRPr lang="en-US" baseline="-25000">
              <a:solidFill>
                <a:srgbClr val="696464"/>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vert="horz" wrap="square" lIns="91440" tIns="45720" rIns="91440" bIns="45720" numCol="1" anchor="ctr" anchorCtr="0" compatLnSpc="1">
            <a:prstTxWarp prst="textNoShape">
              <a:avLst/>
            </a:prstTxWarp>
          </a:bodyPr>
          <a:lstStyle>
            <a:lvl1pPr algn="r">
              <a:defRPr sz="1000">
                <a:latin typeface="Times New Roman" charset="0"/>
                <a:ea typeface="ＭＳ Ｐゴシック" charset="-128"/>
                <a:cs typeface="+mn-cs"/>
              </a:defRPr>
            </a:lvl1pPr>
          </a:lstStyle>
          <a:p>
            <a:pPr fontAlgn="base">
              <a:spcBef>
                <a:spcPct val="0"/>
              </a:spcBef>
              <a:spcAft>
                <a:spcPct val="0"/>
              </a:spcAft>
              <a:defRPr/>
            </a:pPr>
            <a:endParaRPr lang="en-US" baseline="-25000">
              <a:solidFill>
                <a:prstClr val="black"/>
              </a:solidFill>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000" kern="1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tx2"/>
          </a:solidFill>
          <a:latin typeface="Franklin Gothic Book" pitchFamily="34" charset="0"/>
          <a:ea typeface="ＭＳ Ｐゴシック" charset="-128"/>
          <a:cs typeface="ＭＳ Ｐゴシック" charset="-128"/>
        </a:defRPr>
      </a:lvl2pPr>
      <a:lvl3pPr algn="l" rtl="0" eaLnBrk="0" fontAlgn="base" hangingPunct="0">
        <a:spcBef>
          <a:spcPct val="0"/>
        </a:spcBef>
        <a:spcAft>
          <a:spcPct val="0"/>
        </a:spcAft>
        <a:defRPr sz="4000">
          <a:solidFill>
            <a:schemeClr val="tx2"/>
          </a:solidFill>
          <a:latin typeface="Franklin Gothic Book" pitchFamily="34" charset="0"/>
          <a:ea typeface="ＭＳ Ｐゴシック" charset="-128"/>
          <a:cs typeface="ＭＳ Ｐゴシック" charset="-128"/>
        </a:defRPr>
      </a:lvl3pPr>
      <a:lvl4pPr algn="l" rtl="0" eaLnBrk="0" fontAlgn="base" hangingPunct="0">
        <a:spcBef>
          <a:spcPct val="0"/>
        </a:spcBef>
        <a:spcAft>
          <a:spcPct val="0"/>
        </a:spcAft>
        <a:defRPr sz="4000">
          <a:solidFill>
            <a:schemeClr val="tx2"/>
          </a:solidFill>
          <a:latin typeface="Franklin Gothic Book" pitchFamily="34" charset="0"/>
          <a:ea typeface="ＭＳ Ｐゴシック" charset="-128"/>
          <a:cs typeface="ＭＳ Ｐゴシック" charset="-128"/>
        </a:defRPr>
      </a:lvl4pPr>
      <a:lvl5pPr algn="l" rtl="0" eaLnBrk="0" fontAlgn="base" hangingPunct="0">
        <a:spcBef>
          <a:spcPct val="0"/>
        </a:spcBef>
        <a:spcAft>
          <a:spcPct val="0"/>
        </a:spcAft>
        <a:defRPr sz="4000">
          <a:solidFill>
            <a:schemeClr val="tx2"/>
          </a:solidFill>
          <a:latin typeface="Franklin Gothic Book" pitchFamily="34" charset="0"/>
          <a:ea typeface="ＭＳ Ｐゴシック" charset="-128"/>
          <a:cs typeface="ＭＳ Ｐゴシック" charset="-128"/>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charset="0"/>
        <a:buChar char=""/>
        <a:defRPr sz="2600" kern="1200">
          <a:solidFill>
            <a:schemeClr val="tx1"/>
          </a:solidFill>
          <a:latin typeface="+mn-lt"/>
          <a:ea typeface="ＭＳ Ｐゴシック" charset="-128"/>
          <a:cs typeface="ＭＳ Ｐゴシック" charset="-128"/>
        </a:defRPr>
      </a:lvl1pPr>
      <a:lvl2pPr marL="547688" indent="-228600" algn="l" rtl="0" eaLnBrk="0" fontAlgn="base" hangingPunct="0">
        <a:spcBef>
          <a:spcPts val="375"/>
        </a:spcBef>
        <a:spcAft>
          <a:spcPct val="0"/>
        </a:spcAft>
        <a:buClr>
          <a:schemeClr val="accent2"/>
        </a:buClr>
        <a:buSzPct val="85000"/>
        <a:buFont typeface="Wingdings 2" charset="0"/>
        <a:buChar char=""/>
        <a:defRPr sz="2400" kern="1200">
          <a:solidFill>
            <a:schemeClr val="tx1"/>
          </a:solidFill>
          <a:latin typeface="+mn-lt"/>
          <a:ea typeface="ＭＳ Ｐゴシック" charset="-128"/>
          <a:cs typeface="+mn-cs"/>
        </a:defRPr>
      </a:lvl2pPr>
      <a:lvl3pPr marL="822325" indent="-228600" algn="l" rtl="0" eaLnBrk="0" fontAlgn="base" hangingPunct="0">
        <a:spcBef>
          <a:spcPts val="375"/>
        </a:spcBef>
        <a:spcAft>
          <a:spcPct val="0"/>
        </a:spcAft>
        <a:buClr>
          <a:srgbClr val="E6B1AB"/>
        </a:buClr>
        <a:buSzPct val="85000"/>
        <a:buFont typeface="Wingdings 2" charset="0"/>
        <a:buChar char=""/>
        <a:defRPr sz="2000" kern="1200">
          <a:solidFill>
            <a:schemeClr val="tx1"/>
          </a:solidFill>
          <a:latin typeface="+mn-lt"/>
          <a:ea typeface="ＭＳ Ｐゴシック" charset="-128"/>
          <a:cs typeface="+mn-cs"/>
        </a:defRPr>
      </a:lvl3pPr>
      <a:lvl4pPr marL="1096963" indent="-228600" algn="l" rtl="0" eaLnBrk="0" fontAlgn="base" hangingPunct="0">
        <a:spcBef>
          <a:spcPts val="375"/>
        </a:spcBef>
        <a:spcAft>
          <a:spcPct val="0"/>
        </a:spcAft>
        <a:buClr>
          <a:srgbClr val="A28E6A"/>
        </a:buClr>
        <a:buSzPct val="80000"/>
        <a:buFont typeface="Wingdings 2" charset="0"/>
        <a:buChar char=""/>
        <a:defRPr sz="2000" kern="1200">
          <a:solidFill>
            <a:schemeClr val="tx1"/>
          </a:solidFill>
          <a:latin typeface="+mn-lt"/>
          <a:ea typeface="ＭＳ Ｐゴシック" charset="-128"/>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ＭＳ Ｐゴシック" charset="-128"/>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306388" y="104775"/>
            <a:ext cx="8761412"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p>
            <a:pPr lvl="0"/>
            <a:r>
              <a:rPr lang="en-GB"/>
              <a:t>Click to edit Master title style</a:t>
            </a:r>
          </a:p>
        </p:txBody>
      </p:sp>
      <p:sp>
        <p:nvSpPr>
          <p:cNvPr id="27651" name="Rectangle 3"/>
          <p:cNvSpPr>
            <a:spLocks noGrp="1" noChangeArrowheads="1"/>
          </p:cNvSpPr>
          <p:nvPr>
            <p:ph type="body" idx="1"/>
          </p:nvPr>
        </p:nvSpPr>
        <p:spPr bwMode="auto">
          <a:xfrm>
            <a:off x="457200" y="1435100"/>
            <a:ext cx="8542338" cy="469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Box 29"/>
          <p:cNvSpPr txBox="1">
            <a:spLocks noChangeArrowheads="1"/>
          </p:cNvSpPr>
          <p:nvPr/>
        </p:nvSpPr>
        <p:spPr bwMode="blackWhite">
          <a:xfrm>
            <a:off x="8178800" y="6337300"/>
            <a:ext cx="874713" cy="409575"/>
          </a:xfrm>
          <a:prstGeom prst="rect">
            <a:avLst/>
          </a:prstGeom>
          <a:noFill/>
          <a:ln w="9525">
            <a:noFill/>
            <a:miter lim="800000"/>
            <a:headEnd/>
            <a:tailEnd/>
          </a:ln>
          <a:effectLst/>
        </p:spPr>
        <p:txBody>
          <a:bodyPr lIns="0" tIns="0" rIns="0" bIns="0" anchor="b"/>
          <a:lstStyle/>
          <a:p>
            <a:pPr algn="r" fontAlgn="base">
              <a:spcBef>
                <a:spcPct val="50000"/>
              </a:spcBef>
              <a:spcAft>
                <a:spcPct val="0"/>
              </a:spcAft>
              <a:defRPr/>
            </a:pPr>
            <a:endParaRPr lang="en-US" sz="1200" baseline="-25000">
              <a:solidFill>
                <a:srgbClr val="FFFFFF"/>
              </a:solidFill>
              <a:effectLst>
                <a:outerShdw blurRad="38100" dist="38100" dir="2700000" algn="tl">
                  <a:srgbClr val="000000"/>
                </a:outerShdw>
              </a:effectLst>
              <a:latin typeface="Times" charset="0"/>
              <a:ea typeface="ＭＳ Ｐゴシック" charset="-128"/>
              <a:cs typeface="ＭＳ Ｐゴシック" charset="0"/>
            </a:endParaRPr>
          </a:p>
        </p:txBody>
      </p:sp>
    </p:spTree>
  </p:cSld>
  <p:clrMap bg1="dk2" tx1="lt1" bg2="dk1"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l" rtl="0" eaLnBrk="0" fontAlgn="base" hangingPunct="0">
        <a:spcBef>
          <a:spcPct val="0"/>
        </a:spcBef>
        <a:spcAft>
          <a:spcPct val="0"/>
        </a:spcAft>
        <a:defRPr sz="3200" b="1">
          <a:solidFill>
            <a:srgbClr val="FFEC3B"/>
          </a:solidFill>
          <a:latin typeface="+mj-lt"/>
          <a:ea typeface="ＭＳ Ｐゴシック" charset="-128"/>
          <a:cs typeface="ＭＳ Ｐゴシック" charset="-128"/>
        </a:defRPr>
      </a:lvl1pPr>
      <a:lvl2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2pPr>
      <a:lvl3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3pPr>
      <a:lvl4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4pPr>
      <a:lvl5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3200" b="1">
          <a:solidFill>
            <a:srgbClr val="FFEC3B"/>
          </a:solidFill>
          <a:latin typeface="Arial" charset="0"/>
        </a:defRPr>
      </a:lvl6pPr>
      <a:lvl7pPr marL="914400" algn="l" rtl="0" eaLnBrk="0" fontAlgn="base" hangingPunct="0">
        <a:spcBef>
          <a:spcPct val="0"/>
        </a:spcBef>
        <a:spcAft>
          <a:spcPct val="0"/>
        </a:spcAft>
        <a:defRPr sz="3200" b="1">
          <a:solidFill>
            <a:srgbClr val="FFEC3B"/>
          </a:solidFill>
          <a:latin typeface="Arial" charset="0"/>
        </a:defRPr>
      </a:lvl7pPr>
      <a:lvl8pPr marL="1371600" algn="l" rtl="0" eaLnBrk="0" fontAlgn="base" hangingPunct="0">
        <a:spcBef>
          <a:spcPct val="0"/>
        </a:spcBef>
        <a:spcAft>
          <a:spcPct val="0"/>
        </a:spcAft>
        <a:defRPr sz="3200" b="1">
          <a:solidFill>
            <a:srgbClr val="FFEC3B"/>
          </a:solidFill>
          <a:latin typeface="Arial" charset="0"/>
        </a:defRPr>
      </a:lvl8pPr>
      <a:lvl9pPr marL="1828800" algn="l" rtl="0" eaLnBrk="0" fontAlgn="base" hangingPunct="0">
        <a:spcBef>
          <a:spcPct val="0"/>
        </a:spcBef>
        <a:spcAft>
          <a:spcPct val="0"/>
        </a:spcAft>
        <a:defRPr sz="3200" b="1">
          <a:solidFill>
            <a:srgbClr val="FFEC3B"/>
          </a:solidFill>
          <a:latin typeface="Arial" charset="0"/>
        </a:defRPr>
      </a:lvl9pPr>
    </p:titleStyle>
    <p:bodyStyle>
      <a:lvl1pPr marL="342900" indent="-342900" algn="l" rtl="0" eaLnBrk="0" fontAlgn="base" hangingPunct="0">
        <a:lnSpc>
          <a:spcPct val="95000"/>
        </a:lnSpc>
        <a:spcBef>
          <a:spcPct val="40000"/>
        </a:spcBef>
        <a:spcAft>
          <a:spcPct val="0"/>
        </a:spcAft>
        <a:buClr>
          <a:schemeClr val="accent1"/>
        </a:buClr>
        <a:buSzPct val="110000"/>
        <a:buFont typeface="Symbol" charset="0"/>
        <a:buChar char="·"/>
        <a:defRPr sz="2400" b="1">
          <a:solidFill>
            <a:schemeClr val="tx1"/>
          </a:solidFill>
          <a:latin typeface="+mn-lt"/>
          <a:ea typeface="ＭＳ Ｐゴシック" charset="-128"/>
          <a:cs typeface="ＭＳ Ｐゴシック" charset="-128"/>
        </a:defRPr>
      </a:lvl1pPr>
      <a:lvl2pPr marL="742950" indent="-285750" algn="l" rtl="0" eaLnBrk="0" fontAlgn="base" hangingPunct="0">
        <a:lnSpc>
          <a:spcPct val="95000"/>
        </a:lnSpc>
        <a:spcBef>
          <a:spcPct val="15000"/>
        </a:spcBef>
        <a:spcAft>
          <a:spcPct val="0"/>
        </a:spcAft>
        <a:buChar char="–"/>
        <a:defRPr sz="2000" b="1">
          <a:solidFill>
            <a:schemeClr val="tx1"/>
          </a:solidFill>
          <a:latin typeface="+mn-lt"/>
          <a:ea typeface="ＭＳ Ｐゴシック" charset="-128"/>
        </a:defRPr>
      </a:lvl2pPr>
      <a:lvl3pPr marL="1143000" indent="-228600" algn="l" rtl="0" eaLnBrk="0" fontAlgn="base" hangingPunct="0">
        <a:lnSpc>
          <a:spcPct val="95000"/>
        </a:lnSpc>
        <a:spcBef>
          <a:spcPct val="10000"/>
        </a:spcBef>
        <a:spcAft>
          <a:spcPct val="0"/>
        </a:spcAft>
        <a:buClr>
          <a:schemeClr val="hlink"/>
        </a:buClr>
        <a:buFont typeface="Wingdings" charset="0"/>
        <a:buChar char="§"/>
        <a:defRPr b="1">
          <a:solidFill>
            <a:schemeClr val="tx1"/>
          </a:solidFill>
          <a:latin typeface="+mn-lt"/>
          <a:ea typeface="ＭＳ Ｐゴシック" charset="-128"/>
        </a:defRPr>
      </a:lvl3pPr>
      <a:lvl4pPr marL="1600200" indent="-228600" algn="l" rtl="0" eaLnBrk="0" fontAlgn="base" hangingPunct="0">
        <a:lnSpc>
          <a:spcPct val="95000"/>
        </a:lnSpc>
        <a:spcBef>
          <a:spcPct val="10000"/>
        </a:spcBef>
        <a:spcAft>
          <a:spcPct val="0"/>
        </a:spcAft>
        <a:buClr>
          <a:schemeClr val="accent2"/>
        </a:buClr>
        <a:buFont typeface="Arial" charset="0"/>
        <a:buChar char="–"/>
        <a:defRPr sz="1600" b="1">
          <a:solidFill>
            <a:schemeClr val="tx1"/>
          </a:solidFill>
          <a:latin typeface="+mn-lt"/>
          <a:ea typeface="ＭＳ Ｐゴシック" charset="-128"/>
        </a:defRPr>
      </a:lvl4pPr>
      <a:lvl5pPr marL="2057400" indent="-228600" algn="l" rtl="0" eaLnBrk="0" fontAlgn="base" hangingPunct="0">
        <a:lnSpc>
          <a:spcPct val="95000"/>
        </a:lnSpc>
        <a:spcBef>
          <a:spcPct val="10000"/>
        </a:spcBef>
        <a:spcAft>
          <a:spcPct val="0"/>
        </a:spcAft>
        <a:buChar char="»"/>
        <a:defRPr sz="1400" b="1">
          <a:solidFill>
            <a:schemeClr val="tx1"/>
          </a:solidFill>
          <a:latin typeface="+mn-lt"/>
          <a:ea typeface="ＭＳ Ｐゴシック" charset="-128"/>
        </a:defRPr>
      </a:lvl5pPr>
      <a:lvl6pPr marL="2514600" indent="-228600" algn="l" rtl="0" eaLnBrk="0" fontAlgn="base" hangingPunct="0">
        <a:lnSpc>
          <a:spcPct val="95000"/>
        </a:lnSpc>
        <a:spcBef>
          <a:spcPct val="10000"/>
        </a:spcBef>
        <a:spcAft>
          <a:spcPct val="0"/>
        </a:spcAft>
        <a:buChar char="»"/>
        <a:defRPr sz="1400" b="1">
          <a:solidFill>
            <a:schemeClr val="tx1"/>
          </a:solidFill>
          <a:latin typeface="+mn-lt"/>
          <a:ea typeface="ＭＳ Ｐゴシック" charset="-128"/>
        </a:defRPr>
      </a:lvl6pPr>
      <a:lvl7pPr marL="2971800" indent="-228600" algn="l" rtl="0" eaLnBrk="0" fontAlgn="base" hangingPunct="0">
        <a:lnSpc>
          <a:spcPct val="95000"/>
        </a:lnSpc>
        <a:spcBef>
          <a:spcPct val="10000"/>
        </a:spcBef>
        <a:spcAft>
          <a:spcPct val="0"/>
        </a:spcAft>
        <a:buChar char="»"/>
        <a:defRPr sz="1400" b="1">
          <a:solidFill>
            <a:schemeClr val="tx1"/>
          </a:solidFill>
          <a:latin typeface="+mn-lt"/>
          <a:ea typeface="ＭＳ Ｐゴシック" charset="-128"/>
        </a:defRPr>
      </a:lvl7pPr>
      <a:lvl8pPr marL="3429000" indent="-228600" algn="l" rtl="0" eaLnBrk="0" fontAlgn="base" hangingPunct="0">
        <a:lnSpc>
          <a:spcPct val="95000"/>
        </a:lnSpc>
        <a:spcBef>
          <a:spcPct val="10000"/>
        </a:spcBef>
        <a:spcAft>
          <a:spcPct val="0"/>
        </a:spcAft>
        <a:buChar char="»"/>
        <a:defRPr sz="1400" b="1">
          <a:solidFill>
            <a:schemeClr val="tx1"/>
          </a:solidFill>
          <a:latin typeface="+mn-lt"/>
          <a:ea typeface="ＭＳ Ｐゴシック" charset="-128"/>
        </a:defRPr>
      </a:lvl8pPr>
      <a:lvl9pPr marL="3886200" indent="-228600" algn="l" rtl="0" eaLnBrk="0" fontAlgn="base" hangingPunct="0">
        <a:lnSpc>
          <a:spcPct val="95000"/>
        </a:lnSpc>
        <a:spcBef>
          <a:spcPct val="10000"/>
        </a:spcBef>
        <a:spcAft>
          <a:spcPct val="0"/>
        </a:spcAft>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Title Placeholder 1"/>
          <p:cNvSpPr>
            <a:spLocks noGrp="1"/>
          </p:cNvSpPr>
          <p:nvPr>
            <p:ph type="title"/>
          </p:nvPr>
        </p:nvSpPr>
        <p:spPr bwMode="auto">
          <a:xfrm>
            <a:off x="0" y="0"/>
            <a:ext cx="9144000" cy="1143000"/>
          </a:xfrm>
          <a:prstGeom prst="rect">
            <a:avLst/>
          </a:prstGeom>
          <a:noFill/>
          <a:ln>
            <a:noFill/>
          </a:ln>
          <a:effectLst>
            <a:outerShdw dist="35921" dir="2700000" algn="ctr" rotWithShape="0">
              <a:srgbClr val="1D224B">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cSld>
  <p:clrMap bg1="dk2" tx1="lt1" bg2="dk1" tx2="lt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4" r:id="rId7"/>
    <p:sldLayoutId id="2147483745" r:id="rId8"/>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rtl="0" eaLnBrk="0" fontAlgn="base" hangingPunct="0">
        <a:spcBef>
          <a:spcPct val="0"/>
        </a:spcBef>
        <a:spcAft>
          <a:spcPct val="0"/>
        </a:spcAft>
        <a:defRPr sz="2800" b="1">
          <a:solidFill>
            <a:srgbClr val="FFED93"/>
          </a:solidFill>
          <a:latin typeface="+mj-lt"/>
          <a:ea typeface="ＭＳ Ｐゴシック" charset="-128"/>
          <a:cs typeface="ＭＳ Ｐゴシック" charset="-128"/>
        </a:defRPr>
      </a:lvl1pPr>
      <a:lvl2pPr algn="ctr" rtl="0" eaLnBrk="0" fontAlgn="base" hangingPunct="0">
        <a:spcBef>
          <a:spcPct val="0"/>
        </a:spcBef>
        <a:spcAft>
          <a:spcPct val="0"/>
        </a:spcAft>
        <a:defRPr sz="2800" b="1">
          <a:solidFill>
            <a:srgbClr val="FFED93"/>
          </a:solidFill>
          <a:latin typeface="Arial" pitchFamily="34" charset="0"/>
          <a:ea typeface="ＭＳ Ｐゴシック" pitchFamily="-65" charset="-128"/>
          <a:cs typeface="ＭＳ Ｐゴシック" charset="-128"/>
        </a:defRPr>
      </a:lvl2pPr>
      <a:lvl3pPr algn="ctr" rtl="0" eaLnBrk="0" fontAlgn="base" hangingPunct="0">
        <a:spcBef>
          <a:spcPct val="0"/>
        </a:spcBef>
        <a:spcAft>
          <a:spcPct val="0"/>
        </a:spcAft>
        <a:defRPr sz="2800" b="1">
          <a:solidFill>
            <a:srgbClr val="FFED93"/>
          </a:solidFill>
          <a:latin typeface="Arial" pitchFamily="34" charset="0"/>
          <a:ea typeface="ＭＳ Ｐゴシック" pitchFamily="-65" charset="-128"/>
          <a:cs typeface="ＭＳ Ｐゴシック" charset="-128"/>
        </a:defRPr>
      </a:lvl3pPr>
      <a:lvl4pPr algn="ctr" rtl="0" eaLnBrk="0" fontAlgn="base" hangingPunct="0">
        <a:spcBef>
          <a:spcPct val="0"/>
        </a:spcBef>
        <a:spcAft>
          <a:spcPct val="0"/>
        </a:spcAft>
        <a:defRPr sz="2800" b="1">
          <a:solidFill>
            <a:srgbClr val="FFED93"/>
          </a:solidFill>
          <a:latin typeface="Arial" pitchFamily="34" charset="0"/>
          <a:ea typeface="ＭＳ Ｐゴシック" pitchFamily="-65" charset="-128"/>
          <a:cs typeface="ＭＳ Ｐゴシック" charset="-128"/>
        </a:defRPr>
      </a:lvl4pPr>
      <a:lvl5pPr algn="ctr" rtl="0" eaLnBrk="0" fontAlgn="base" hangingPunct="0">
        <a:spcBef>
          <a:spcPct val="0"/>
        </a:spcBef>
        <a:spcAft>
          <a:spcPct val="0"/>
        </a:spcAft>
        <a:defRPr sz="2800" b="1">
          <a:solidFill>
            <a:srgbClr val="FFED93"/>
          </a:solidFill>
          <a:latin typeface="Arial" pitchFamily="34" charset="0"/>
          <a:ea typeface="ＭＳ Ｐゴシック" pitchFamily="-65" charset="-128"/>
          <a:cs typeface="ＭＳ Ｐゴシック" charset="-128"/>
        </a:defRPr>
      </a:lvl5pPr>
      <a:lvl6pPr marL="457200" algn="ctr" rtl="0" eaLnBrk="1" fontAlgn="base" hangingPunct="1">
        <a:spcBef>
          <a:spcPct val="0"/>
        </a:spcBef>
        <a:spcAft>
          <a:spcPct val="0"/>
        </a:spcAft>
        <a:defRPr sz="3200" b="1">
          <a:solidFill>
            <a:srgbClr val="FFED93"/>
          </a:solidFill>
          <a:latin typeface="Arial" pitchFamily="34" charset="0"/>
          <a:ea typeface="ＭＳ Ｐゴシック" pitchFamily="-65" charset="-128"/>
        </a:defRPr>
      </a:lvl6pPr>
      <a:lvl7pPr marL="914400" algn="ctr" rtl="0" eaLnBrk="1" fontAlgn="base" hangingPunct="1">
        <a:spcBef>
          <a:spcPct val="0"/>
        </a:spcBef>
        <a:spcAft>
          <a:spcPct val="0"/>
        </a:spcAft>
        <a:defRPr sz="3200" b="1">
          <a:solidFill>
            <a:srgbClr val="FFED93"/>
          </a:solidFill>
          <a:latin typeface="Arial" pitchFamily="34" charset="0"/>
          <a:ea typeface="ＭＳ Ｐゴシック" pitchFamily="-65" charset="-128"/>
        </a:defRPr>
      </a:lvl7pPr>
      <a:lvl8pPr marL="1371600" algn="ctr" rtl="0" eaLnBrk="1" fontAlgn="base" hangingPunct="1">
        <a:spcBef>
          <a:spcPct val="0"/>
        </a:spcBef>
        <a:spcAft>
          <a:spcPct val="0"/>
        </a:spcAft>
        <a:defRPr sz="3200" b="1">
          <a:solidFill>
            <a:srgbClr val="FFED93"/>
          </a:solidFill>
          <a:latin typeface="Arial" pitchFamily="34" charset="0"/>
          <a:ea typeface="ＭＳ Ｐゴシック" pitchFamily="-65" charset="-128"/>
        </a:defRPr>
      </a:lvl8pPr>
      <a:lvl9pPr marL="1828800" algn="ctr" rtl="0" eaLnBrk="1" fontAlgn="base" hangingPunct="1">
        <a:spcBef>
          <a:spcPct val="0"/>
        </a:spcBef>
        <a:spcAft>
          <a:spcPct val="0"/>
        </a:spcAft>
        <a:defRPr sz="3200" b="1">
          <a:solidFill>
            <a:srgbClr val="FFED93"/>
          </a:solidFill>
          <a:latin typeface="Arial" pitchFamily="34" charset="0"/>
          <a:ea typeface="ＭＳ Ｐゴシック" pitchFamily="-65" charset="-128"/>
        </a:defRPr>
      </a:lvl9pPr>
    </p:titleStyle>
    <p:bodyStyle>
      <a:lvl1pPr marL="117475" indent="-117475" algn="l" rtl="0" eaLnBrk="0" fontAlgn="base" hangingPunct="0">
        <a:spcBef>
          <a:spcPct val="20000"/>
        </a:spcBef>
        <a:spcAft>
          <a:spcPct val="0"/>
        </a:spcAft>
        <a:buFont typeface="Times" charset="0"/>
        <a:buChar char="•"/>
        <a:defRPr sz="2400">
          <a:solidFill>
            <a:srgbClr val="FFF4BD"/>
          </a:solidFill>
          <a:latin typeface="+mj-lt"/>
          <a:ea typeface="ＭＳ Ｐゴシック" charset="-128"/>
          <a:cs typeface="ＭＳ Ｐゴシック" charset="-128"/>
        </a:defRPr>
      </a:lvl1pPr>
      <a:lvl2pPr marL="568325" indent="-111125" algn="l" rtl="0" eaLnBrk="0" fontAlgn="base" hangingPunct="0">
        <a:spcBef>
          <a:spcPct val="20000"/>
        </a:spcBef>
        <a:spcAft>
          <a:spcPct val="0"/>
        </a:spcAft>
        <a:buFont typeface="Times" charset="0"/>
        <a:buChar char="-"/>
        <a:defRPr sz="2400">
          <a:solidFill>
            <a:srgbClr val="FFF4BD"/>
          </a:solidFill>
          <a:latin typeface="+mj-lt"/>
          <a:ea typeface="ＭＳ Ｐゴシック" charset="-128"/>
        </a:defRPr>
      </a:lvl2pPr>
      <a:lvl3pPr marL="1028700" indent="-114300" algn="l" rtl="0" eaLnBrk="0" fontAlgn="base" hangingPunct="0">
        <a:spcBef>
          <a:spcPct val="20000"/>
        </a:spcBef>
        <a:spcAft>
          <a:spcPct val="0"/>
        </a:spcAft>
        <a:buSzPct val="80000"/>
        <a:buFont typeface="Wingdings" charset="0"/>
        <a:buChar char="§"/>
        <a:defRPr sz="2400">
          <a:solidFill>
            <a:srgbClr val="FFF4BD"/>
          </a:solidFill>
          <a:latin typeface="+mj-lt"/>
          <a:ea typeface="ＭＳ Ｐゴシック" charset="-128"/>
        </a:defRPr>
      </a:lvl3pPr>
      <a:lvl4pPr marL="1487488" indent="-115888" algn="l" rtl="0" eaLnBrk="0" fontAlgn="base" hangingPunct="0">
        <a:spcBef>
          <a:spcPct val="20000"/>
        </a:spcBef>
        <a:spcAft>
          <a:spcPct val="0"/>
        </a:spcAft>
        <a:buFont typeface="Times" charset="0"/>
        <a:buChar char="•"/>
        <a:defRPr sz="2400">
          <a:solidFill>
            <a:srgbClr val="FFF4BD"/>
          </a:solidFill>
          <a:latin typeface="+mj-lt"/>
          <a:ea typeface="ＭＳ Ｐゴシック" charset="-128"/>
        </a:defRPr>
      </a:lvl4pPr>
      <a:lvl5pPr marL="1939925" indent="-111125" algn="l" rtl="0" eaLnBrk="0" fontAlgn="base" hangingPunct="0">
        <a:spcBef>
          <a:spcPct val="20000"/>
        </a:spcBef>
        <a:spcAft>
          <a:spcPct val="0"/>
        </a:spcAft>
        <a:buFont typeface="Times" charset="0"/>
        <a:buChar char="-"/>
        <a:defRPr sz="2400">
          <a:solidFill>
            <a:srgbClr val="FFF4BD"/>
          </a:solidFill>
          <a:latin typeface="+mj-lt"/>
          <a:ea typeface="ＭＳ Ｐゴシック" charset="-128"/>
        </a:defRPr>
      </a:lvl5pPr>
      <a:lvl6pPr marL="2397125" indent="-111125" algn="l" rtl="0" eaLnBrk="1" fontAlgn="base" hangingPunct="1">
        <a:spcBef>
          <a:spcPct val="20000"/>
        </a:spcBef>
        <a:spcAft>
          <a:spcPct val="0"/>
        </a:spcAft>
        <a:buFont typeface="Times" pitchFamily="-65" charset="0"/>
        <a:buChar char="-"/>
        <a:defRPr sz="2400">
          <a:solidFill>
            <a:srgbClr val="FFF4BD"/>
          </a:solidFill>
          <a:latin typeface="+mn-lt"/>
          <a:ea typeface="+mn-ea"/>
        </a:defRPr>
      </a:lvl6pPr>
      <a:lvl7pPr marL="2854325" indent="-111125" algn="l" rtl="0" eaLnBrk="1" fontAlgn="base" hangingPunct="1">
        <a:spcBef>
          <a:spcPct val="20000"/>
        </a:spcBef>
        <a:spcAft>
          <a:spcPct val="0"/>
        </a:spcAft>
        <a:buFont typeface="Times" pitchFamily="-65" charset="0"/>
        <a:buChar char="-"/>
        <a:defRPr sz="2400">
          <a:solidFill>
            <a:srgbClr val="FFF4BD"/>
          </a:solidFill>
          <a:latin typeface="+mn-lt"/>
          <a:ea typeface="+mn-ea"/>
        </a:defRPr>
      </a:lvl7pPr>
      <a:lvl8pPr marL="3311525" indent="-111125" algn="l" rtl="0" eaLnBrk="1" fontAlgn="base" hangingPunct="1">
        <a:spcBef>
          <a:spcPct val="20000"/>
        </a:spcBef>
        <a:spcAft>
          <a:spcPct val="0"/>
        </a:spcAft>
        <a:buFont typeface="Times" pitchFamily="-65" charset="0"/>
        <a:buChar char="-"/>
        <a:defRPr sz="2400">
          <a:solidFill>
            <a:srgbClr val="FFF4BD"/>
          </a:solidFill>
          <a:latin typeface="+mn-lt"/>
          <a:ea typeface="+mn-ea"/>
        </a:defRPr>
      </a:lvl8pPr>
      <a:lvl9pPr marL="3768725" indent="-111125" algn="l" rtl="0" eaLnBrk="1" fontAlgn="base" hangingPunct="1">
        <a:spcBef>
          <a:spcPct val="20000"/>
        </a:spcBef>
        <a:spcAft>
          <a:spcPct val="0"/>
        </a:spcAft>
        <a:buFont typeface="Times" pitchFamily="-65" charset="0"/>
        <a:buChar char="-"/>
        <a:defRPr sz="2400">
          <a:solidFill>
            <a:srgbClr val="FFF4BD"/>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ounded Rectangle 6"/>
          <p:cNvSpPr>
            <a:spLocks noChangeArrowheads="1"/>
          </p:cNvSpPr>
          <p:nvPr/>
        </p:nvSpPr>
        <p:spPr bwMode="auto">
          <a:xfrm>
            <a:off x="304800" y="328613"/>
            <a:ext cx="8531225" cy="6197600"/>
          </a:xfrm>
          <a:prstGeom prst="roundRect">
            <a:avLst>
              <a:gd name="adj" fmla="val 2079"/>
            </a:avLst>
          </a:prstGeom>
          <a:gradFill rotWithShape="1">
            <a:gsLst>
              <a:gs pos="0">
                <a:srgbClr val="FFFFFF"/>
              </a:gs>
              <a:gs pos="98000">
                <a:srgbClr val="FFFFFF"/>
              </a:gs>
              <a:gs pos="99055">
                <a:srgbClr val="F7F7F7"/>
              </a:gs>
              <a:gs pos="100000">
                <a:srgbClr val="DADADA"/>
              </a:gs>
            </a:gsLst>
            <a:lin ang="5400000" scaled="1"/>
          </a:gradFill>
          <a:ln w="2000" cap="rnd">
            <a:solidFill>
              <a:srgbClr val="A4A3A3"/>
            </a:solidFill>
            <a:round/>
            <a:headEnd/>
            <a:tailEnd/>
          </a:ln>
          <a:effectLst>
            <a:outerShdw dist="50800" dir="5400000" algn="tl" rotWithShape="0">
              <a:srgbClr val="808080">
                <a:alpha val="25000"/>
              </a:srgbClr>
            </a:outerShdw>
          </a:effectLst>
        </p:spPr>
        <p:txBody>
          <a:bodyPr anchor="ctr"/>
          <a:lstStyle/>
          <a:p>
            <a:pPr algn="ctr" fontAlgn="base">
              <a:spcBef>
                <a:spcPct val="0"/>
              </a:spcBef>
              <a:spcAft>
                <a:spcPct val="0"/>
              </a:spcAft>
            </a:pPr>
            <a:endParaRPr lang="en-US" b="1" u="sng" smtClean="0">
              <a:solidFill>
                <a:srgbClr val="FFFFFF"/>
              </a:solidFill>
              <a:latin typeface="Verdana" charset="0"/>
              <a:ea typeface="ＭＳ Ｐゴシック" charset="0"/>
              <a:cs typeface="ＭＳ Ｐゴシック" charset="0"/>
            </a:endParaRPr>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b="1" u="sng">
              <a:solidFill>
                <a:prstClr val="white"/>
              </a:solidFill>
              <a:latin typeface="Verdana"/>
            </a:endParaRPr>
          </a:p>
        </p:txBody>
      </p:sp>
      <p:sp>
        <p:nvSpPr>
          <p:cNvPr id="13" name="Title Placeholder 12"/>
          <p:cNvSpPr>
            <a:spLocks noGrp="1"/>
          </p:cNvSpPr>
          <p:nvPr>
            <p:ph type="title"/>
          </p:nvPr>
        </p:nvSpPr>
        <p:spPr>
          <a:xfrm>
            <a:off x="501650" y="4986338"/>
            <a:ext cx="8185150" cy="1050925"/>
          </a:xfrm>
          <a:prstGeom prst="rect">
            <a:avLst/>
          </a:prstGeom>
        </p:spPr>
        <p:txBody>
          <a:bodyPr vert="horz" anchor="b">
            <a:normAutofit/>
          </a:bodyPr>
          <a:lstStyle/>
          <a:p>
            <a:r>
              <a:rPr lang="en-US" smtClean="0"/>
              <a:t>Click to edit Master title style</a:t>
            </a:r>
            <a:endParaRPr lang="en-US"/>
          </a:p>
        </p:txBody>
      </p:sp>
      <p:sp>
        <p:nvSpPr>
          <p:cNvPr id="62471" name="Text Placeholder 3"/>
          <p:cNvSpPr>
            <a:spLocks noGrp="1"/>
          </p:cNvSpPr>
          <p:nvPr>
            <p:ph type="body" idx="1"/>
          </p:nvPr>
        </p:nvSpPr>
        <p:spPr bwMode="auto">
          <a:xfrm>
            <a:off x="501650" y="530225"/>
            <a:ext cx="8185150" cy="418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82880" tIns="9144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Date Placeholder 24"/>
          <p:cNvSpPr>
            <a:spLocks noGrp="1"/>
          </p:cNvSpPr>
          <p:nvPr>
            <p:ph type="dt" sz="half" idx="2"/>
          </p:nvPr>
        </p:nvSpPr>
        <p:spPr>
          <a:xfrm>
            <a:off x="3776663" y="6111875"/>
            <a:ext cx="2286000" cy="365125"/>
          </a:xfrm>
          <a:prstGeom prst="rect">
            <a:avLst/>
          </a:prstGeom>
        </p:spPr>
        <p:txBody>
          <a:bodyPr vert="horz" wrap="square" lIns="91440" tIns="45720" rIns="91440" bIns="45720" numCol="1" anchor="b" anchorCtr="0" compatLnSpc="1">
            <a:prstTxWarp prst="textNoShape">
              <a:avLst/>
            </a:prstTxWarp>
          </a:bodyPr>
          <a:lstStyle>
            <a:lvl1pPr algn="r">
              <a:defRPr sz="1000" b="1" u="sng" baseline="0">
                <a:solidFill>
                  <a:srgbClr val="A7A399"/>
                </a:solidFill>
                <a:latin typeface="Arial" charset="0"/>
                <a:ea typeface="ＭＳ Ｐゴシック" charset="-128"/>
                <a:cs typeface="+mn-cs"/>
              </a:defRPr>
            </a:lvl1pPr>
          </a:lstStyle>
          <a:p>
            <a:pPr fontAlgn="base">
              <a:spcBef>
                <a:spcPct val="0"/>
              </a:spcBef>
              <a:spcAft>
                <a:spcPct val="0"/>
              </a:spcAft>
              <a:defRPr/>
            </a:pPr>
            <a:endParaRPr lang="en-US"/>
          </a:p>
        </p:txBody>
      </p:sp>
      <p:sp>
        <p:nvSpPr>
          <p:cNvPr id="18" name="Footer Placeholder 17"/>
          <p:cNvSpPr>
            <a:spLocks noGrp="1"/>
          </p:cNvSpPr>
          <p:nvPr>
            <p:ph type="ftr" sz="quarter" idx="3"/>
          </p:nvPr>
        </p:nvSpPr>
        <p:spPr>
          <a:xfrm>
            <a:off x="6062663" y="6111875"/>
            <a:ext cx="2286000" cy="365125"/>
          </a:xfrm>
          <a:prstGeom prst="rect">
            <a:avLst/>
          </a:prstGeom>
        </p:spPr>
        <p:txBody>
          <a:bodyPr vert="horz" anchor="b"/>
          <a:lstStyle>
            <a:lvl1pPr algn="l" eaLnBrk="1" latinLnBrk="0" hangingPunct="1">
              <a:defRPr kumimoji="0" sz="1000" b="1" u="sng" baseline="0">
                <a:solidFill>
                  <a:srgbClr val="E3DED1">
                    <a:shade val="50000"/>
                  </a:srgbClr>
                </a:solidFill>
                <a:latin typeface="Arial" charset="0"/>
                <a:ea typeface="+mn-ea"/>
                <a:cs typeface="+mn-cs"/>
              </a:defRPr>
            </a:lvl1pPr>
          </a:lstStyle>
          <a:p>
            <a:pPr fontAlgn="base">
              <a:spcBef>
                <a:spcPct val="0"/>
              </a:spcBef>
              <a:spcAft>
                <a:spcPct val="0"/>
              </a:spcAft>
              <a:defRPr/>
            </a:pPr>
            <a:endParaRPr lang="en-US"/>
          </a:p>
        </p:txBody>
      </p:sp>
      <p:sp>
        <p:nvSpPr>
          <p:cNvPr id="5" name="Slide Number Placeholder 4"/>
          <p:cNvSpPr>
            <a:spLocks noGrp="1"/>
          </p:cNvSpPr>
          <p:nvPr>
            <p:ph type="sldNum" sz="quarter" idx="4"/>
          </p:nvPr>
        </p:nvSpPr>
        <p:spPr>
          <a:xfrm>
            <a:off x="8348663" y="6111875"/>
            <a:ext cx="457200" cy="365125"/>
          </a:xfrm>
          <a:prstGeom prst="rect">
            <a:avLst/>
          </a:prstGeom>
        </p:spPr>
        <p:txBody>
          <a:bodyPr vert="horz" wrap="square" lIns="91440" tIns="45720" rIns="91440" bIns="45720" numCol="1" anchor="b" anchorCtr="0" compatLnSpc="1">
            <a:prstTxWarp prst="textNoShape">
              <a:avLst/>
            </a:prstTxWarp>
          </a:bodyPr>
          <a:lstStyle>
            <a:lvl1pPr algn="r">
              <a:defRPr sz="1000" b="1" u="sng" baseline="0">
                <a:solidFill>
                  <a:srgbClr val="A7A399"/>
                </a:solidFill>
                <a:latin typeface="Arial" charset="0"/>
                <a:ea typeface="ＭＳ Ｐゴシック" charset="-128"/>
                <a:cs typeface="+mn-cs"/>
              </a:defRPr>
            </a:lvl1pPr>
          </a:lstStyle>
          <a:p>
            <a:pPr fontAlgn="base">
              <a:spcBef>
                <a:spcPct val="0"/>
              </a:spcBef>
              <a:spcAft>
                <a:spcPct val="0"/>
              </a:spcAft>
              <a:defRPr/>
            </a:pPr>
            <a:endParaRPr lang="en-US"/>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ＭＳ Ｐゴシック" charset="-128"/>
          <a:cs typeface="ＭＳ Ｐゴシック" charset="-128"/>
        </a:defRPr>
      </a:lvl1pPr>
      <a:lvl2pPr algn="l" rtl="0" eaLnBrk="0" fontAlgn="base" hangingPunct="0">
        <a:spcBef>
          <a:spcPct val="0"/>
        </a:spcBef>
        <a:spcAft>
          <a:spcPct val="0"/>
        </a:spcAft>
        <a:defRPr sz="3600" b="1">
          <a:solidFill>
            <a:srgbClr val="FF8D3E"/>
          </a:solidFill>
          <a:latin typeface="Verdana" charset="0"/>
          <a:ea typeface="ＭＳ Ｐゴシック" charset="-128"/>
          <a:cs typeface="ＭＳ Ｐゴシック" charset="-128"/>
        </a:defRPr>
      </a:lvl2pPr>
      <a:lvl3pPr algn="l" rtl="0" eaLnBrk="0" fontAlgn="base" hangingPunct="0">
        <a:spcBef>
          <a:spcPct val="0"/>
        </a:spcBef>
        <a:spcAft>
          <a:spcPct val="0"/>
        </a:spcAft>
        <a:defRPr sz="3600" b="1">
          <a:solidFill>
            <a:srgbClr val="FF8D3E"/>
          </a:solidFill>
          <a:latin typeface="Verdana" charset="0"/>
          <a:ea typeface="ＭＳ Ｐゴシック" charset="-128"/>
          <a:cs typeface="ＭＳ Ｐゴシック" charset="-128"/>
        </a:defRPr>
      </a:lvl3pPr>
      <a:lvl4pPr algn="l" rtl="0" eaLnBrk="0" fontAlgn="base" hangingPunct="0">
        <a:spcBef>
          <a:spcPct val="0"/>
        </a:spcBef>
        <a:spcAft>
          <a:spcPct val="0"/>
        </a:spcAft>
        <a:defRPr sz="3600" b="1">
          <a:solidFill>
            <a:srgbClr val="FF8D3E"/>
          </a:solidFill>
          <a:latin typeface="Verdana" charset="0"/>
          <a:ea typeface="ＭＳ Ｐゴシック" charset="-128"/>
          <a:cs typeface="ＭＳ Ｐゴシック" charset="-128"/>
        </a:defRPr>
      </a:lvl4pPr>
      <a:lvl5pPr algn="l" rtl="0" eaLnBrk="0" fontAlgn="base" hangingPunct="0">
        <a:spcBef>
          <a:spcPct val="0"/>
        </a:spcBef>
        <a:spcAft>
          <a:spcPct val="0"/>
        </a:spcAft>
        <a:defRPr sz="3600" b="1">
          <a:solidFill>
            <a:srgbClr val="FF8D3E"/>
          </a:solidFill>
          <a:latin typeface="Verdana" charset="0"/>
          <a:ea typeface="ＭＳ Ｐゴシック" charset="-128"/>
          <a:cs typeface="ＭＳ Ｐゴシック" charset="-128"/>
        </a:defRPr>
      </a:lvl5pPr>
      <a:lvl6pPr marL="457200" algn="l" rtl="0" fontAlgn="base">
        <a:spcBef>
          <a:spcPct val="0"/>
        </a:spcBef>
        <a:spcAft>
          <a:spcPct val="0"/>
        </a:spcAft>
        <a:defRPr sz="3600" b="1">
          <a:solidFill>
            <a:srgbClr val="FF8D3E"/>
          </a:solidFill>
          <a:latin typeface="Verdana" charset="0"/>
          <a:ea typeface="ＭＳ Ｐゴシック" charset="-128"/>
          <a:cs typeface="ＭＳ Ｐゴシック" charset="-128"/>
        </a:defRPr>
      </a:lvl6pPr>
      <a:lvl7pPr marL="914400" algn="l" rtl="0" fontAlgn="base">
        <a:spcBef>
          <a:spcPct val="0"/>
        </a:spcBef>
        <a:spcAft>
          <a:spcPct val="0"/>
        </a:spcAft>
        <a:defRPr sz="3600" b="1">
          <a:solidFill>
            <a:srgbClr val="FF8D3E"/>
          </a:solidFill>
          <a:latin typeface="Verdana" charset="0"/>
          <a:ea typeface="ＭＳ Ｐゴシック" charset="-128"/>
          <a:cs typeface="ＭＳ Ｐゴシック" charset="-128"/>
        </a:defRPr>
      </a:lvl7pPr>
      <a:lvl8pPr marL="1371600" algn="l" rtl="0" fontAlgn="base">
        <a:spcBef>
          <a:spcPct val="0"/>
        </a:spcBef>
        <a:spcAft>
          <a:spcPct val="0"/>
        </a:spcAft>
        <a:defRPr sz="3600" b="1">
          <a:solidFill>
            <a:srgbClr val="FF8D3E"/>
          </a:solidFill>
          <a:latin typeface="Verdana" charset="0"/>
          <a:ea typeface="ＭＳ Ｐゴシック" charset="-128"/>
          <a:cs typeface="ＭＳ Ｐゴシック" charset="-128"/>
        </a:defRPr>
      </a:lvl8pPr>
      <a:lvl9pPr marL="1828800" algn="l" rtl="0" fontAlgn="base">
        <a:spcBef>
          <a:spcPct val="0"/>
        </a:spcBef>
        <a:spcAft>
          <a:spcPct val="0"/>
        </a:spcAft>
        <a:defRPr sz="3600" b="1">
          <a:solidFill>
            <a:srgbClr val="FF8D3E"/>
          </a:solidFill>
          <a:latin typeface="Verdana" charset="0"/>
          <a:ea typeface="ＭＳ Ｐゴシック" charset="-128"/>
          <a:cs typeface="ＭＳ Ｐゴシック" charset="-128"/>
        </a:defRPr>
      </a:lvl9pPr>
    </p:titleStyle>
    <p:bodyStyle>
      <a:lvl1pPr marL="265113" indent="-265113" algn="l" rtl="0" eaLnBrk="0" fontAlgn="base" hangingPunct="0">
        <a:spcBef>
          <a:spcPts val="250"/>
        </a:spcBef>
        <a:spcAft>
          <a:spcPct val="0"/>
        </a:spcAft>
        <a:buClr>
          <a:schemeClr val="accent1"/>
        </a:buClr>
        <a:buSzPct val="80000"/>
        <a:buFont typeface="Wingdings 2" charset="0"/>
        <a:buChar char=""/>
        <a:defRPr sz="2800" kern="1200">
          <a:solidFill>
            <a:schemeClr val="tx1"/>
          </a:solidFill>
          <a:latin typeface="+mn-lt"/>
          <a:ea typeface="ＭＳ Ｐゴシック" charset="-128"/>
          <a:cs typeface="ＭＳ Ｐゴシック" charset="-128"/>
        </a:defRPr>
      </a:lvl1pPr>
      <a:lvl2pPr marL="547688" indent="-200025" algn="l" rtl="0" eaLnBrk="0" fontAlgn="base" hangingPunct="0">
        <a:spcBef>
          <a:spcPts val="250"/>
        </a:spcBef>
        <a:spcAft>
          <a:spcPct val="0"/>
        </a:spcAft>
        <a:buClr>
          <a:schemeClr val="accent1"/>
        </a:buClr>
        <a:buSzPct val="100000"/>
        <a:buFont typeface="Verdana" charset="0"/>
        <a:buChar char="◦"/>
        <a:defRPr sz="2400" kern="1200">
          <a:solidFill>
            <a:schemeClr val="tx1"/>
          </a:solidFill>
          <a:latin typeface="+mn-lt"/>
          <a:ea typeface="ＭＳ Ｐゴシック" charset="-128"/>
          <a:cs typeface="+mn-cs"/>
        </a:defRPr>
      </a:lvl2pPr>
      <a:lvl3pPr marL="785813" indent="-182563" algn="l" rtl="0" eaLnBrk="0" fontAlgn="base" hangingPunct="0">
        <a:spcBef>
          <a:spcPts val="250"/>
        </a:spcBef>
        <a:spcAft>
          <a:spcPct val="0"/>
        </a:spcAft>
        <a:buClr>
          <a:srgbClr val="ED3742"/>
        </a:buClr>
        <a:buSzPct val="100000"/>
        <a:buFont typeface="Wingdings 2" charset="0"/>
        <a:buChar char=""/>
        <a:defRPr sz="2200" kern="1200">
          <a:solidFill>
            <a:schemeClr val="tx1"/>
          </a:solidFill>
          <a:latin typeface="+mn-lt"/>
          <a:ea typeface="ＭＳ Ｐゴシック" charset="-128"/>
          <a:cs typeface="+mn-cs"/>
        </a:defRPr>
      </a:lvl3pPr>
      <a:lvl4pPr marL="1023938" indent="-182563" algn="l" rtl="0" eaLnBrk="0" fontAlgn="base" hangingPunct="0">
        <a:spcBef>
          <a:spcPts val="225"/>
        </a:spcBef>
        <a:spcAft>
          <a:spcPct val="0"/>
        </a:spcAft>
        <a:buClr>
          <a:srgbClr val="ED3742"/>
        </a:buClr>
        <a:buSzPct val="112000"/>
        <a:buFont typeface="Verdana" charset="0"/>
        <a:buChar char="◦"/>
        <a:defRPr sz="1900" kern="1200">
          <a:solidFill>
            <a:schemeClr val="tx1"/>
          </a:solidFill>
          <a:latin typeface="+mn-lt"/>
          <a:ea typeface="ＭＳ Ｐゴシック" charset="-128"/>
          <a:cs typeface="+mn-cs"/>
        </a:defRPr>
      </a:lvl4pPr>
      <a:lvl5pPr marL="1279525" indent="-182563" algn="l" rtl="0" eaLnBrk="0" fontAlgn="base" hangingPunct="0">
        <a:spcBef>
          <a:spcPts val="250"/>
        </a:spcBef>
        <a:spcAft>
          <a:spcPct val="0"/>
        </a:spcAft>
        <a:buClr>
          <a:srgbClr val="4A85BF"/>
        </a:buClr>
        <a:buSzPct val="100000"/>
        <a:buFont typeface="Wingdings 2" charset="0"/>
        <a:buChar char=""/>
        <a:defRPr kern="1200">
          <a:solidFill>
            <a:schemeClr val="tx1"/>
          </a:solidFill>
          <a:latin typeface="+mn-lt"/>
          <a:ea typeface="ＭＳ Ｐゴシック" charset="-128"/>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Text Box 29"/>
          <p:cNvSpPr txBox="1">
            <a:spLocks noChangeArrowheads="1"/>
          </p:cNvSpPr>
          <p:nvPr userDrawn="1"/>
        </p:nvSpPr>
        <p:spPr bwMode="blackWhite">
          <a:xfrm>
            <a:off x="8178800" y="6337300"/>
            <a:ext cx="874713" cy="409575"/>
          </a:xfrm>
          <a:prstGeom prst="rect">
            <a:avLst/>
          </a:prstGeom>
          <a:noFill/>
          <a:ln w="9525">
            <a:noFill/>
            <a:miter lim="800000"/>
            <a:headEnd/>
            <a:tailEnd/>
          </a:ln>
          <a:effectLst/>
        </p:spPr>
        <p:txBody>
          <a:bodyPr lIns="0" tIns="0" rIns="0" bIns="0" anchor="b"/>
          <a:lstStyle/>
          <a:p>
            <a:pPr algn="r" fontAlgn="base">
              <a:spcBef>
                <a:spcPct val="50000"/>
              </a:spcBef>
              <a:spcAft>
                <a:spcPct val="0"/>
              </a:spcAft>
              <a:defRPr/>
            </a:pPr>
            <a:endParaRPr lang="en-US" sz="1200" baseline="-25000">
              <a:solidFill>
                <a:srgbClr val="FFFFFF"/>
              </a:solidFill>
              <a:effectLst>
                <a:outerShdw blurRad="38100" dist="38100" dir="2700000" algn="tl">
                  <a:srgbClr val="000000"/>
                </a:outerShdw>
              </a:effectLst>
              <a:latin typeface="Times" charset="0"/>
              <a:ea typeface="ＭＳ Ｐゴシック" charset="-128"/>
              <a:cs typeface="ＭＳ Ｐゴシック" charset="0"/>
            </a:endParaRPr>
          </a:p>
        </p:txBody>
      </p:sp>
      <p:sp>
        <p:nvSpPr>
          <p:cNvPr id="56323" name="Rectangle 2"/>
          <p:cNvSpPr>
            <a:spLocks noGrp="1" noChangeArrowheads="1"/>
          </p:cNvSpPr>
          <p:nvPr>
            <p:ph type="title"/>
          </p:nvPr>
        </p:nvSpPr>
        <p:spPr bwMode="auto">
          <a:xfrm>
            <a:off x="306388" y="104775"/>
            <a:ext cx="8761412"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title style</a:t>
            </a:r>
          </a:p>
        </p:txBody>
      </p:sp>
      <p:sp>
        <p:nvSpPr>
          <p:cNvPr id="56324" name="Rectangle 3"/>
          <p:cNvSpPr>
            <a:spLocks noGrp="1" noChangeArrowheads="1"/>
          </p:cNvSpPr>
          <p:nvPr>
            <p:ph type="body" idx="1"/>
          </p:nvPr>
        </p:nvSpPr>
        <p:spPr bwMode="auto">
          <a:xfrm>
            <a:off x="457200" y="1435100"/>
            <a:ext cx="8542338" cy="469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cSld>
  <p:clrMap bg1="dk2" tx1="lt1" bg2="dk1" tx2="lt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3200" b="1">
          <a:solidFill>
            <a:srgbClr val="FFEC3B"/>
          </a:solidFill>
          <a:latin typeface="+mj-lt"/>
          <a:ea typeface="ＭＳ Ｐゴシック" charset="-128"/>
          <a:cs typeface="ＭＳ Ｐゴシック" charset="-128"/>
        </a:defRPr>
      </a:lvl1pPr>
      <a:lvl2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2pPr>
      <a:lvl3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3pPr>
      <a:lvl4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4pPr>
      <a:lvl5pPr algn="l" rtl="0" eaLnBrk="0" fontAlgn="base" hangingPunct="0">
        <a:spcBef>
          <a:spcPct val="0"/>
        </a:spcBef>
        <a:spcAft>
          <a:spcPct val="0"/>
        </a:spcAft>
        <a:defRPr sz="3200" b="1">
          <a:solidFill>
            <a:srgbClr val="FFEC3B"/>
          </a:solidFill>
          <a:latin typeface="Arial" charset="0"/>
          <a:ea typeface="ＭＳ Ｐゴシック" charset="-128"/>
          <a:cs typeface="ＭＳ Ｐゴシック" charset="-128"/>
        </a:defRPr>
      </a:lvl5pPr>
      <a:lvl6pPr marL="457200" algn="l" rtl="0" fontAlgn="base">
        <a:spcBef>
          <a:spcPct val="0"/>
        </a:spcBef>
        <a:spcAft>
          <a:spcPct val="0"/>
        </a:spcAft>
        <a:defRPr sz="3200" b="1">
          <a:solidFill>
            <a:srgbClr val="FFEC3B"/>
          </a:solidFill>
          <a:latin typeface="Arial" charset="0"/>
        </a:defRPr>
      </a:lvl6pPr>
      <a:lvl7pPr marL="914400" algn="l" rtl="0" fontAlgn="base">
        <a:spcBef>
          <a:spcPct val="0"/>
        </a:spcBef>
        <a:spcAft>
          <a:spcPct val="0"/>
        </a:spcAft>
        <a:defRPr sz="3200" b="1">
          <a:solidFill>
            <a:srgbClr val="FFEC3B"/>
          </a:solidFill>
          <a:latin typeface="Arial" charset="0"/>
        </a:defRPr>
      </a:lvl7pPr>
      <a:lvl8pPr marL="1371600" algn="l" rtl="0" fontAlgn="base">
        <a:spcBef>
          <a:spcPct val="0"/>
        </a:spcBef>
        <a:spcAft>
          <a:spcPct val="0"/>
        </a:spcAft>
        <a:defRPr sz="3200" b="1">
          <a:solidFill>
            <a:srgbClr val="FFEC3B"/>
          </a:solidFill>
          <a:latin typeface="Arial" charset="0"/>
        </a:defRPr>
      </a:lvl8pPr>
      <a:lvl9pPr marL="1828800" algn="l" rtl="0" fontAlgn="base">
        <a:spcBef>
          <a:spcPct val="0"/>
        </a:spcBef>
        <a:spcAft>
          <a:spcPct val="0"/>
        </a:spcAft>
        <a:defRPr sz="3200" b="1">
          <a:solidFill>
            <a:srgbClr val="FFEC3B"/>
          </a:solidFill>
          <a:latin typeface="Arial" charset="0"/>
        </a:defRPr>
      </a:lvl9pPr>
    </p:titleStyle>
    <p:bodyStyle>
      <a:lvl1pPr marL="342900" indent="-342900" algn="l" rtl="0" eaLnBrk="0" fontAlgn="base" hangingPunct="0">
        <a:lnSpc>
          <a:spcPct val="95000"/>
        </a:lnSpc>
        <a:spcBef>
          <a:spcPct val="40000"/>
        </a:spcBef>
        <a:spcAft>
          <a:spcPct val="0"/>
        </a:spcAft>
        <a:buClr>
          <a:schemeClr val="accent1"/>
        </a:buClr>
        <a:buSzPct val="110000"/>
        <a:buFont typeface="Symbol" charset="0"/>
        <a:buChar char="·"/>
        <a:defRPr sz="2400" b="1">
          <a:solidFill>
            <a:schemeClr val="tx1"/>
          </a:solidFill>
          <a:latin typeface="+mn-lt"/>
          <a:ea typeface="ＭＳ Ｐゴシック" charset="-128"/>
          <a:cs typeface="ＭＳ Ｐゴシック" charset="-128"/>
        </a:defRPr>
      </a:lvl1pPr>
      <a:lvl2pPr marL="742950" indent="-285750" algn="l" rtl="0" eaLnBrk="0" fontAlgn="base" hangingPunct="0">
        <a:lnSpc>
          <a:spcPct val="95000"/>
        </a:lnSpc>
        <a:spcBef>
          <a:spcPct val="15000"/>
        </a:spcBef>
        <a:spcAft>
          <a:spcPct val="0"/>
        </a:spcAft>
        <a:buChar char="–"/>
        <a:defRPr sz="2000" b="1">
          <a:solidFill>
            <a:schemeClr val="tx1"/>
          </a:solidFill>
          <a:latin typeface="+mn-lt"/>
          <a:ea typeface="ＭＳ Ｐゴシック" charset="-128"/>
        </a:defRPr>
      </a:lvl2pPr>
      <a:lvl3pPr marL="1143000" indent="-228600" algn="l" rtl="0" eaLnBrk="0" fontAlgn="base" hangingPunct="0">
        <a:lnSpc>
          <a:spcPct val="95000"/>
        </a:lnSpc>
        <a:spcBef>
          <a:spcPct val="10000"/>
        </a:spcBef>
        <a:spcAft>
          <a:spcPct val="0"/>
        </a:spcAft>
        <a:buClr>
          <a:schemeClr val="hlink"/>
        </a:buClr>
        <a:buFont typeface="Wingdings" charset="0"/>
        <a:buChar char="§"/>
        <a:defRPr b="1">
          <a:solidFill>
            <a:schemeClr val="tx1"/>
          </a:solidFill>
          <a:latin typeface="+mn-lt"/>
          <a:ea typeface="ＭＳ Ｐゴシック" charset="-128"/>
        </a:defRPr>
      </a:lvl3pPr>
      <a:lvl4pPr marL="1600200" indent="-228600" algn="l" rtl="0" eaLnBrk="0" fontAlgn="base" hangingPunct="0">
        <a:lnSpc>
          <a:spcPct val="95000"/>
        </a:lnSpc>
        <a:spcBef>
          <a:spcPct val="10000"/>
        </a:spcBef>
        <a:spcAft>
          <a:spcPct val="0"/>
        </a:spcAft>
        <a:buClr>
          <a:schemeClr val="accent2"/>
        </a:buClr>
        <a:buFont typeface="Arial" charset="0"/>
        <a:buChar char="–"/>
        <a:defRPr sz="1600" b="1">
          <a:solidFill>
            <a:schemeClr val="tx1"/>
          </a:solidFill>
          <a:latin typeface="+mn-lt"/>
          <a:ea typeface="ＭＳ Ｐゴシック" charset="-128"/>
        </a:defRPr>
      </a:lvl4pPr>
      <a:lvl5pPr marL="2057400" indent="-228600" algn="l" rtl="0" eaLnBrk="0" fontAlgn="base" hangingPunct="0">
        <a:lnSpc>
          <a:spcPct val="95000"/>
        </a:lnSpc>
        <a:spcBef>
          <a:spcPct val="10000"/>
        </a:spcBef>
        <a:spcAft>
          <a:spcPct val="0"/>
        </a:spcAft>
        <a:buChar char="»"/>
        <a:defRPr sz="1400" b="1">
          <a:solidFill>
            <a:schemeClr val="tx1"/>
          </a:solidFill>
          <a:latin typeface="+mn-lt"/>
          <a:ea typeface="ＭＳ Ｐゴシック" charset="-128"/>
        </a:defRPr>
      </a:lvl5pPr>
      <a:lvl6pPr marL="25146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6pPr>
      <a:lvl7pPr marL="29718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7pPr>
      <a:lvl8pPr marL="34290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8pPr>
      <a:lvl9pPr marL="3886200" indent="-228600" algn="l" rtl="0" fontAlgn="base">
        <a:lnSpc>
          <a:spcPct val="95000"/>
        </a:lnSpc>
        <a:spcBef>
          <a:spcPct val="10000"/>
        </a:spcBef>
        <a:spcAft>
          <a:spcPct val="0"/>
        </a:spcAft>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0000B8"/>
        </a:solidFill>
        <a:effectLst/>
      </p:bgPr>
    </p:bg>
    <p:spTree>
      <p:nvGrpSpPr>
        <p:cNvPr id="1" name=""/>
        <p:cNvGrpSpPr/>
        <p:nvPr/>
      </p:nvGrpSpPr>
      <p:grpSpPr>
        <a:xfrm>
          <a:off x="0" y="0"/>
          <a:ext cx="0" cy="0"/>
          <a:chOff x="0" y="0"/>
          <a:chExt cx="0" cy="0"/>
        </a:xfrm>
      </p:grpSpPr>
      <p:pic>
        <p:nvPicPr>
          <p:cNvPr id="58370" name="Picture 5" descr="text"/>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1" name="Rectangle 2"/>
          <p:cNvSpPr>
            <a:spLocks noGrp="1" noChangeArrowheads="1"/>
          </p:cNvSpPr>
          <p:nvPr>
            <p:ph type="title"/>
          </p:nvPr>
        </p:nvSpPr>
        <p:spPr bwMode="auto">
          <a:xfrm>
            <a:off x="457200" y="2714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72000" tIns="46038" rIns="72000" bIns="46038" numCol="1" anchor="ctr" anchorCtr="0" compatLnSpc="1">
            <a:prstTxWarp prst="textNoShape">
              <a:avLst/>
            </a:prstTxWarp>
          </a:bodyPr>
          <a:lstStyle/>
          <a:p>
            <a:pPr lvl="0"/>
            <a:r>
              <a:rPr lang="en-GB"/>
              <a:t>Click to edit Master title style</a:t>
            </a:r>
          </a:p>
        </p:txBody>
      </p:sp>
      <p:sp>
        <p:nvSpPr>
          <p:cNvPr id="58372" name="Rectangle 3"/>
          <p:cNvSpPr>
            <a:spLocks noGrp="1" noChangeArrowheads="1"/>
          </p:cNvSpPr>
          <p:nvPr>
            <p:ph type="body" idx="1"/>
          </p:nvPr>
        </p:nvSpPr>
        <p:spPr bwMode="auto">
          <a:xfrm>
            <a:off x="460375" y="1592263"/>
            <a:ext cx="8231188"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cSld>
  <p:clrMap bg1="dk2" tx1="lt1" bg2="dk1" tx2="lt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rtl="0" eaLnBrk="0" fontAlgn="base" hangingPunct="0">
        <a:lnSpc>
          <a:spcPct val="90000"/>
        </a:lnSpc>
        <a:spcBef>
          <a:spcPct val="0"/>
        </a:spcBef>
        <a:spcAft>
          <a:spcPct val="0"/>
        </a:spcAft>
        <a:defRPr sz="3200" b="1">
          <a:solidFill>
            <a:schemeClr val="tx2"/>
          </a:solidFill>
          <a:latin typeface="+mj-lt"/>
          <a:ea typeface="ＭＳ Ｐゴシック" charset="0"/>
          <a:cs typeface="+mj-cs"/>
        </a:defRPr>
      </a:lvl1pPr>
      <a:lvl2pPr algn="ctr" rtl="0" eaLnBrk="0" fontAlgn="base" hangingPunct="0">
        <a:lnSpc>
          <a:spcPct val="90000"/>
        </a:lnSpc>
        <a:spcBef>
          <a:spcPct val="0"/>
        </a:spcBef>
        <a:spcAft>
          <a:spcPct val="0"/>
        </a:spcAft>
        <a:defRPr sz="3200" b="1">
          <a:solidFill>
            <a:schemeClr val="tx2"/>
          </a:solidFill>
          <a:latin typeface="Arial" charset="0"/>
          <a:ea typeface="ＭＳ Ｐゴシック" charset="0"/>
          <a:cs typeface="Arial" charset="0"/>
        </a:defRPr>
      </a:lvl2pPr>
      <a:lvl3pPr algn="ctr" rtl="0" eaLnBrk="0" fontAlgn="base" hangingPunct="0">
        <a:lnSpc>
          <a:spcPct val="90000"/>
        </a:lnSpc>
        <a:spcBef>
          <a:spcPct val="0"/>
        </a:spcBef>
        <a:spcAft>
          <a:spcPct val="0"/>
        </a:spcAft>
        <a:defRPr sz="3200" b="1">
          <a:solidFill>
            <a:schemeClr val="tx2"/>
          </a:solidFill>
          <a:latin typeface="Arial" charset="0"/>
          <a:ea typeface="ＭＳ Ｐゴシック" charset="0"/>
          <a:cs typeface="Arial" charset="0"/>
        </a:defRPr>
      </a:lvl3pPr>
      <a:lvl4pPr algn="ctr" rtl="0" eaLnBrk="0" fontAlgn="base" hangingPunct="0">
        <a:lnSpc>
          <a:spcPct val="90000"/>
        </a:lnSpc>
        <a:spcBef>
          <a:spcPct val="0"/>
        </a:spcBef>
        <a:spcAft>
          <a:spcPct val="0"/>
        </a:spcAft>
        <a:defRPr sz="3200" b="1">
          <a:solidFill>
            <a:schemeClr val="tx2"/>
          </a:solidFill>
          <a:latin typeface="Arial" charset="0"/>
          <a:ea typeface="ＭＳ Ｐゴシック" charset="0"/>
          <a:cs typeface="Arial" charset="0"/>
        </a:defRPr>
      </a:lvl4pPr>
      <a:lvl5pPr algn="ctr" rtl="0" eaLnBrk="0" fontAlgn="base" hangingPunct="0">
        <a:lnSpc>
          <a:spcPct val="90000"/>
        </a:lnSpc>
        <a:spcBef>
          <a:spcPct val="0"/>
        </a:spcBef>
        <a:spcAft>
          <a:spcPct val="0"/>
        </a:spcAft>
        <a:defRPr sz="3200" b="1">
          <a:solidFill>
            <a:schemeClr val="tx2"/>
          </a:solidFill>
          <a:latin typeface="Arial" charset="0"/>
          <a:ea typeface="ＭＳ Ｐゴシック" charset="0"/>
          <a:cs typeface="Arial" charset="0"/>
        </a:defRPr>
      </a:lvl5pPr>
      <a:lvl6pPr marL="457200" algn="ctr" rtl="0" fontAlgn="base">
        <a:spcBef>
          <a:spcPct val="0"/>
        </a:spcBef>
        <a:spcAft>
          <a:spcPct val="0"/>
        </a:spcAft>
        <a:defRPr sz="3200" b="1">
          <a:solidFill>
            <a:schemeClr val="tx2"/>
          </a:solidFill>
          <a:latin typeface="Arial" charset="0"/>
          <a:cs typeface="Arial" charset="0"/>
        </a:defRPr>
      </a:lvl6pPr>
      <a:lvl7pPr marL="914400" algn="ctr" rtl="0" fontAlgn="base">
        <a:spcBef>
          <a:spcPct val="0"/>
        </a:spcBef>
        <a:spcAft>
          <a:spcPct val="0"/>
        </a:spcAft>
        <a:defRPr sz="3200" b="1">
          <a:solidFill>
            <a:schemeClr val="tx2"/>
          </a:solidFill>
          <a:latin typeface="Arial" charset="0"/>
          <a:cs typeface="Arial" charset="0"/>
        </a:defRPr>
      </a:lvl7pPr>
      <a:lvl8pPr marL="1371600" algn="ctr" rtl="0" fontAlgn="base">
        <a:spcBef>
          <a:spcPct val="0"/>
        </a:spcBef>
        <a:spcAft>
          <a:spcPct val="0"/>
        </a:spcAft>
        <a:defRPr sz="3200" b="1">
          <a:solidFill>
            <a:schemeClr val="tx2"/>
          </a:solidFill>
          <a:latin typeface="Arial" charset="0"/>
          <a:cs typeface="Arial" charset="0"/>
        </a:defRPr>
      </a:lvl8pPr>
      <a:lvl9pPr marL="1828800" algn="ctr" rtl="0" fontAlgn="base">
        <a:spcBef>
          <a:spcPct val="0"/>
        </a:spcBef>
        <a:spcAft>
          <a:spcPct val="0"/>
        </a:spcAft>
        <a:defRPr sz="3200" b="1">
          <a:solidFill>
            <a:schemeClr val="tx2"/>
          </a:solidFill>
          <a:latin typeface="Arial" charset="0"/>
          <a:cs typeface="Arial" charset="0"/>
        </a:defRPr>
      </a:lvl9pPr>
    </p:titleStyle>
    <p:bodyStyle>
      <a:lvl1pPr marL="342900" indent="-342900" algn="l" rtl="0" eaLnBrk="0" fontAlgn="base" hangingPunct="0">
        <a:spcBef>
          <a:spcPct val="35000"/>
        </a:spcBef>
        <a:spcAft>
          <a:spcPct val="0"/>
        </a:spcAft>
        <a:buClr>
          <a:srgbClr val="EBE114"/>
        </a:buClr>
        <a:buSzPct val="90000"/>
        <a:buFont typeface="Wingdings" charset="0"/>
        <a:defRPr sz="2400" b="1">
          <a:solidFill>
            <a:schemeClr val="tx1"/>
          </a:solidFill>
          <a:latin typeface="+mn-lt"/>
          <a:ea typeface="ＭＳ Ｐゴシック" charset="0"/>
          <a:cs typeface="+mn-cs"/>
        </a:defRPr>
      </a:lvl1pPr>
      <a:lvl2pPr marL="355600" indent="-354013" algn="l" rtl="0" eaLnBrk="0" fontAlgn="base" hangingPunct="0">
        <a:spcBef>
          <a:spcPct val="35000"/>
        </a:spcBef>
        <a:spcAft>
          <a:spcPct val="0"/>
        </a:spcAft>
        <a:buClr>
          <a:srgbClr val="EBE114"/>
        </a:buClr>
        <a:buSzPct val="110000"/>
        <a:buFont typeface="Wingdings" charset="0"/>
        <a:buChar char="l"/>
        <a:defRPr sz="2000" b="1">
          <a:solidFill>
            <a:schemeClr val="tx1"/>
          </a:solidFill>
          <a:latin typeface="+mn-lt"/>
          <a:ea typeface="ＭＳ Ｐゴシック" charset="-128"/>
          <a:cs typeface="+mn-cs"/>
        </a:defRPr>
      </a:lvl2pPr>
      <a:lvl3pPr marL="719138" indent="-361950" algn="l" rtl="0" eaLnBrk="0" fontAlgn="base" hangingPunct="0">
        <a:spcBef>
          <a:spcPct val="20000"/>
        </a:spcBef>
        <a:spcAft>
          <a:spcPct val="0"/>
        </a:spcAft>
        <a:buClr>
          <a:schemeClr val="tx2"/>
        </a:buClr>
        <a:buSzPct val="100000"/>
        <a:buFont typeface="Times New Roman" charset="0"/>
        <a:buChar char="─"/>
        <a:defRPr sz="2000" b="1">
          <a:solidFill>
            <a:schemeClr val="tx1"/>
          </a:solidFill>
          <a:latin typeface="+mn-lt"/>
          <a:ea typeface="ＭＳ Ｐゴシック" charset="-128"/>
          <a:cs typeface="+mn-cs"/>
        </a:defRPr>
      </a:lvl3pPr>
      <a:lvl4pPr marL="1074738" indent="-354013" algn="l" rtl="0" eaLnBrk="0" fontAlgn="base" hangingPunct="0">
        <a:spcBef>
          <a:spcPct val="20000"/>
        </a:spcBef>
        <a:spcAft>
          <a:spcPct val="0"/>
        </a:spcAft>
        <a:buClr>
          <a:schemeClr val="tx1"/>
        </a:buClr>
        <a:buSzPct val="100000"/>
        <a:buFont typeface="Wingdings" charset="0"/>
        <a:buChar char="§"/>
        <a:defRPr sz="2000" b="1">
          <a:solidFill>
            <a:schemeClr val="tx1"/>
          </a:solidFill>
          <a:latin typeface="+mn-lt"/>
          <a:ea typeface="ＭＳ Ｐゴシック" charset="-128"/>
          <a:cs typeface="+mn-cs"/>
        </a:defRPr>
      </a:lvl4pPr>
      <a:lvl5pPr marL="1430338" indent="-354013" algn="l" rtl="0" eaLnBrk="0" fontAlgn="base" hangingPunct="0">
        <a:spcBef>
          <a:spcPct val="20000"/>
        </a:spcBef>
        <a:spcAft>
          <a:spcPct val="0"/>
        </a:spcAft>
        <a:buFont typeface="Times New Roman" charset="0"/>
        <a:buChar char="─"/>
        <a:defRPr sz="1400" b="1">
          <a:solidFill>
            <a:schemeClr val="tx1"/>
          </a:solidFill>
          <a:latin typeface="+mn-lt"/>
          <a:ea typeface="ＭＳ Ｐゴシック" charset="-128"/>
          <a:cs typeface="+mn-cs"/>
        </a:defRPr>
      </a:lvl5pPr>
      <a:lvl6pPr marL="2438400" indent="-585788" algn="r" rtl="0" fontAlgn="base">
        <a:spcBef>
          <a:spcPct val="0"/>
        </a:spcBef>
        <a:spcAft>
          <a:spcPct val="20000"/>
        </a:spcAft>
        <a:defRPr sz="1200" b="1">
          <a:solidFill>
            <a:schemeClr val="tx1"/>
          </a:solidFill>
          <a:latin typeface="+mn-lt"/>
          <a:cs typeface="+mn-cs"/>
        </a:defRPr>
      </a:lvl6pPr>
      <a:lvl7pPr marL="2895600" indent="-585788" algn="r" rtl="0" fontAlgn="base">
        <a:spcBef>
          <a:spcPct val="0"/>
        </a:spcBef>
        <a:spcAft>
          <a:spcPct val="20000"/>
        </a:spcAft>
        <a:defRPr sz="1200" b="1">
          <a:solidFill>
            <a:schemeClr val="tx1"/>
          </a:solidFill>
          <a:latin typeface="+mn-lt"/>
          <a:cs typeface="+mn-cs"/>
        </a:defRPr>
      </a:lvl7pPr>
      <a:lvl8pPr marL="3352800" indent="-585788" algn="r" rtl="0" fontAlgn="base">
        <a:spcBef>
          <a:spcPct val="0"/>
        </a:spcBef>
        <a:spcAft>
          <a:spcPct val="20000"/>
        </a:spcAft>
        <a:defRPr sz="1200" b="1">
          <a:solidFill>
            <a:schemeClr val="tx1"/>
          </a:solidFill>
          <a:latin typeface="+mn-lt"/>
          <a:cs typeface="+mn-cs"/>
        </a:defRPr>
      </a:lvl8pPr>
      <a:lvl9pPr marL="3810000" indent="-585788" algn="r" rtl="0" fontAlgn="base">
        <a:spcBef>
          <a:spcPct val="0"/>
        </a:spcBef>
        <a:spcAft>
          <a:spcPct val="20000"/>
        </a:spcAft>
        <a:defRPr sz="1200" b="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101FAC-DC98-45B6-BDAD-5C537E462FF7}" type="datetimeFigureOut">
              <a:rPr lang="en-US" smtClean="0">
                <a:solidFill>
                  <a:prstClr val="black">
                    <a:tint val="75000"/>
                  </a:prstClr>
                </a:solidFill>
                <a:latin typeface="Calibri"/>
              </a:rPr>
              <a:pPr/>
              <a:t>3/1/13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655759-7692-4E2B-87A1-1E36039233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0.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8.xml"/><Relationship Id="rId2" Type="http://schemas.openxmlformats.org/officeDocument/2006/relationships/notesSlide" Target="../notesSlides/notesSlide21.xml"/><Relationship Id="rId3"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9.xml"/><Relationship Id="rId2" Type="http://schemas.openxmlformats.org/officeDocument/2006/relationships/notesSlide" Target="../notesSlides/notesSlide28.xml"/><Relationship Id="rId3" Type="http://schemas.openxmlformats.org/officeDocument/2006/relationships/image" Target="../media/image8.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0.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0.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0.xml"/><Relationship Id="rId2" Type="http://schemas.openxmlformats.org/officeDocument/2006/relationships/notesSlide" Target="../notesSlides/notesSlide6.xml"/><Relationship Id="rId3"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0.xml"/><Relationship Id="rId2" Type="http://schemas.openxmlformats.org/officeDocument/2006/relationships/notesSlide" Target="../notesSlides/notesSlide7.xml"/><Relationship Id="rId3" Type="http://schemas.openxmlformats.org/officeDocument/2006/relationships/chart" Target="../charts/char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2000">
                <a:solidFill>
                  <a:schemeClr val="tx1"/>
                </a:solidFill>
                <a:latin typeface="Arial" charset="0"/>
                <a:ea typeface="ＭＳ Ｐゴシック" charset="0"/>
                <a:cs typeface="ＭＳ Ｐゴシック" charset="0"/>
              </a:defRPr>
            </a:lvl1pPr>
            <a:lvl2pPr marL="742950" indent="-285750" defTabSz="449263">
              <a:defRPr sz="2000">
                <a:solidFill>
                  <a:schemeClr val="tx1"/>
                </a:solidFill>
                <a:latin typeface="Arial" charset="0"/>
                <a:ea typeface="ＭＳ Ｐゴシック" charset="0"/>
              </a:defRPr>
            </a:lvl2pPr>
            <a:lvl3pPr marL="1143000" indent="-228600" defTabSz="449263">
              <a:defRPr sz="2000">
                <a:solidFill>
                  <a:schemeClr val="tx1"/>
                </a:solidFill>
                <a:latin typeface="Arial" charset="0"/>
                <a:ea typeface="ＭＳ Ｐゴシック" charset="0"/>
              </a:defRPr>
            </a:lvl3pPr>
            <a:lvl4pPr marL="1600200" indent="-228600" defTabSz="449263">
              <a:defRPr sz="2000">
                <a:solidFill>
                  <a:schemeClr val="tx1"/>
                </a:solidFill>
                <a:latin typeface="Arial" charset="0"/>
                <a:ea typeface="ＭＳ Ｐゴシック" charset="0"/>
              </a:defRPr>
            </a:lvl4pPr>
            <a:lvl5pPr marL="2057400" indent="-228600" defTabSz="449263">
              <a:defRPr sz="2000">
                <a:solidFill>
                  <a:schemeClr val="tx1"/>
                </a:solidFill>
                <a:latin typeface="Arial" charset="0"/>
                <a:ea typeface="ＭＳ Ｐゴシック" charset="0"/>
              </a:defRPr>
            </a:lvl5pPr>
            <a:lvl6pPr marL="2514600" indent="-228600" defTabSz="449263" eaLnBrk="0" fontAlgn="base" hangingPunct="0">
              <a:spcBef>
                <a:spcPct val="0"/>
              </a:spcBef>
              <a:spcAft>
                <a:spcPct val="0"/>
              </a:spcAft>
              <a:defRPr sz="2000">
                <a:solidFill>
                  <a:schemeClr val="tx1"/>
                </a:solidFill>
                <a:latin typeface="Arial" charset="0"/>
                <a:ea typeface="ＭＳ Ｐゴシック" charset="0"/>
              </a:defRPr>
            </a:lvl6pPr>
            <a:lvl7pPr marL="2971800" indent="-228600" defTabSz="449263" eaLnBrk="0" fontAlgn="base" hangingPunct="0">
              <a:spcBef>
                <a:spcPct val="0"/>
              </a:spcBef>
              <a:spcAft>
                <a:spcPct val="0"/>
              </a:spcAft>
              <a:defRPr sz="2000">
                <a:solidFill>
                  <a:schemeClr val="tx1"/>
                </a:solidFill>
                <a:latin typeface="Arial" charset="0"/>
                <a:ea typeface="ＭＳ Ｐゴシック" charset="0"/>
              </a:defRPr>
            </a:lvl7pPr>
            <a:lvl8pPr marL="3429000" indent="-228600" defTabSz="449263" eaLnBrk="0" fontAlgn="base" hangingPunct="0">
              <a:spcBef>
                <a:spcPct val="0"/>
              </a:spcBef>
              <a:spcAft>
                <a:spcPct val="0"/>
              </a:spcAft>
              <a:defRPr sz="2000">
                <a:solidFill>
                  <a:schemeClr val="tx1"/>
                </a:solidFill>
                <a:latin typeface="Arial" charset="0"/>
                <a:ea typeface="ＭＳ Ｐゴシック" charset="0"/>
              </a:defRPr>
            </a:lvl8pPr>
            <a:lvl9pPr marL="3886200" indent="-228600" defTabSz="449263" eaLnBrk="0" fontAlgn="base" hangingPunct="0">
              <a:spcBef>
                <a:spcPct val="0"/>
              </a:spcBef>
              <a:spcAft>
                <a:spcPct val="0"/>
              </a:spcAft>
              <a:defRPr sz="2000">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b="1" dirty="0">
                <a:solidFill>
                  <a:schemeClr val="bg1"/>
                </a:solidFill>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b="1" dirty="0" smtClean="0">
                <a:solidFill>
                  <a:schemeClr val="bg1"/>
                </a:solidFill>
                <a:cs typeface="Arial" charset="0"/>
              </a:rPr>
              <a:t>. </a:t>
            </a:r>
            <a:endParaRPr lang="en-US" sz="2600" b="1" dirty="0">
              <a:solidFill>
                <a:schemeClr val="bg1"/>
              </a:solidFill>
              <a:cs typeface="Arial" charset="0"/>
            </a:endParaRPr>
          </a:p>
        </p:txBody>
      </p:sp>
    </p:spTree>
    <p:extLst>
      <p:ext uri="{BB962C8B-B14F-4D97-AF65-F5344CB8AC3E}">
        <p14:creationId xmlns:p14="http://schemas.microsoft.com/office/powerpoint/2010/main" val="20219916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 Expression Profiling (GEP)</a:t>
            </a:r>
            <a:endParaRPr lang="en-US" dirty="0"/>
          </a:p>
        </p:txBody>
      </p:sp>
      <p:sp>
        <p:nvSpPr>
          <p:cNvPr id="3" name="Content Placeholder 2"/>
          <p:cNvSpPr>
            <a:spLocks noGrp="1"/>
          </p:cNvSpPr>
          <p:nvPr>
            <p:ph idx="1"/>
          </p:nvPr>
        </p:nvSpPr>
        <p:spPr>
          <a:xfrm>
            <a:off x="457200" y="1219200"/>
            <a:ext cx="8458200" cy="5410200"/>
          </a:xfrm>
        </p:spPr>
        <p:txBody>
          <a:bodyPr>
            <a:normAutofit/>
          </a:bodyPr>
          <a:lstStyle/>
          <a:p>
            <a:pPr>
              <a:spcAft>
                <a:spcPts val="1200"/>
              </a:spcAft>
            </a:pPr>
            <a:r>
              <a:rPr lang="en-US" dirty="0" smtClean="0">
                <a:solidFill>
                  <a:srgbClr val="FFFF00"/>
                </a:solidFill>
              </a:rPr>
              <a:t>GEP</a:t>
            </a:r>
            <a:r>
              <a:rPr lang="en-US" dirty="0" smtClean="0"/>
              <a:t> using DNA microarrays is a </a:t>
            </a:r>
            <a:r>
              <a:rPr lang="en-US" dirty="0" smtClean="0">
                <a:solidFill>
                  <a:srgbClr val="FFFF00"/>
                </a:solidFill>
              </a:rPr>
              <a:t>major technological advance</a:t>
            </a:r>
            <a:r>
              <a:rPr lang="en-US" dirty="0" smtClean="0"/>
              <a:t> that has </a:t>
            </a:r>
            <a:r>
              <a:rPr lang="en-US" dirty="0" smtClean="0">
                <a:solidFill>
                  <a:srgbClr val="FFFF00"/>
                </a:solidFill>
              </a:rPr>
              <a:t>increased our knowledge of the biology</a:t>
            </a:r>
            <a:r>
              <a:rPr lang="en-US" dirty="0" smtClean="0"/>
              <a:t> of NHL</a:t>
            </a:r>
          </a:p>
          <a:p>
            <a:pPr lvl="1">
              <a:spcAft>
                <a:spcPts val="1200"/>
              </a:spcAft>
            </a:pPr>
            <a:r>
              <a:rPr lang="en-US" dirty="0" smtClean="0"/>
              <a:t>Identifies and classifies lymphoma subtypes</a:t>
            </a:r>
          </a:p>
          <a:p>
            <a:pPr lvl="1">
              <a:spcAft>
                <a:spcPts val="1200"/>
              </a:spcAft>
            </a:pPr>
            <a:r>
              <a:rPr lang="en-US" dirty="0" smtClean="0"/>
              <a:t>Defines prognostic predictors</a:t>
            </a:r>
          </a:p>
          <a:p>
            <a:pPr lvl="1">
              <a:spcAft>
                <a:spcPts val="1200"/>
              </a:spcAft>
            </a:pPr>
            <a:r>
              <a:rPr lang="en-US" dirty="0" smtClean="0"/>
              <a:t>Identifies potential novel therapeutic targets</a:t>
            </a:r>
          </a:p>
          <a:p>
            <a:pPr>
              <a:spcAft>
                <a:spcPts val="1200"/>
              </a:spcAft>
            </a:pPr>
            <a:r>
              <a:rPr lang="en-US" dirty="0" smtClean="0">
                <a:solidFill>
                  <a:srgbClr val="FFFF00"/>
                </a:solidFill>
              </a:rPr>
              <a:t>Knowledge gained </a:t>
            </a:r>
            <a:r>
              <a:rPr lang="en-US" dirty="0" smtClean="0"/>
              <a:t>by GEP research is </a:t>
            </a:r>
            <a:r>
              <a:rPr lang="en-US" dirty="0" smtClean="0">
                <a:solidFill>
                  <a:srgbClr val="FFFF00"/>
                </a:solidFill>
              </a:rPr>
              <a:t>now being applied in the clinic</a:t>
            </a:r>
            <a:endParaRPr lang="en-US" dirty="0">
              <a:solidFill>
                <a:srgbClr val="FFFF00"/>
              </a:solidFill>
            </a:endParaRPr>
          </a:p>
        </p:txBody>
      </p:sp>
      <p:cxnSp>
        <p:nvCxnSpPr>
          <p:cNvPr id="4" name="Straight Connector 3"/>
          <p:cNvCxnSpPr/>
          <p:nvPr/>
        </p:nvCxnSpPr>
        <p:spPr>
          <a:xfrm>
            <a:off x="457200" y="914400"/>
            <a:ext cx="8686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rgbClr val="002060"/>
        </a:solidFill>
        <a:effectLst/>
      </p:bgPr>
    </p:bg>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4287838" y="5486400"/>
            <a:ext cx="2286000" cy="914400"/>
          </a:xfrm>
          <a:prstGeom prst="rect">
            <a:avLst/>
          </a:prstGeom>
          <a:solidFill>
            <a:srgbClr val="92D050"/>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2400" baseline="-25000" smtClean="0">
              <a:solidFill>
                <a:prstClr val="black"/>
              </a:solidFill>
              <a:latin typeface="Arial"/>
              <a:ea typeface="ＭＳ Ｐゴシック" charset="0"/>
              <a:cs typeface="Arial"/>
            </a:endParaRPr>
          </a:p>
        </p:txBody>
      </p:sp>
      <p:sp>
        <p:nvSpPr>
          <p:cNvPr id="93187" name="Rectangle 3"/>
          <p:cNvSpPr>
            <a:spLocks noChangeArrowheads="1"/>
          </p:cNvSpPr>
          <p:nvPr/>
        </p:nvSpPr>
        <p:spPr bwMode="auto">
          <a:xfrm>
            <a:off x="4287838" y="3733800"/>
            <a:ext cx="2286000" cy="1676400"/>
          </a:xfrm>
          <a:prstGeom prst="rect">
            <a:avLst/>
          </a:prstGeom>
          <a:solidFill>
            <a:srgbClr val="800040"/>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1700" smtClean="0">
              <a:solidFill>
                <a:prstClr val="black"/>
              </a:solidFill>
              <a:latin typeface="Arial"/>
              <a:ea typeface="ＭＳ Ｐゴシック" charset="0"/>
              <a:cs typeface="Arial"/>
            </a:endParaRPr>
          </a:p>
        </p:txBody>
      </p:sp>
      <p:sp>
        <p:nvSpPr>
          <p:cNvPr id="93188" name="Rectangle 4"/>
          <p:cNvSpPr>
            <a:spLocks noChangeArrowheads="1"/>
          </p:cNvSpPr>
          <p:nvPr/>
        </p:nvSpPr>
        <p:spPr bwMode="auto">
          <a:xfrm>
            <a:off x="1911350" y="5486400"/>
            <a:ext cx="2286000" cy="914400"/>
          </a:xfrm>
          <a:prstGeom prst="rect">
            <a:avLst/>
          </a:prstGeom>
          <a:solidFill>
            <a:srgbClr val="92D050"/>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2400" baseline="-25000" smtClean="0">
              <a:solidFill>
                <a:prstClr val="black"/>
              </a:solidFill>
              <a:latin typeface="Arial"/>
              <a:ea typeface="ＭＳ Ｐゴシック" charset="0"/>
              <a:cs typeface="Arial"/>
            </a:endParaRPr>
          </a:p>
        </p:txBody>
      </p:sp>
      <p:sp>
        <p:nvSpPr>
          <p:cNvPr id="93189" name="Rectangle 5"/>
          <p:cNvSpPr>
            <a:spLocks noChangeArrowheads="1"/>
          </p:cNvSpPr>
          <p:nvPr/>
        </p:nvSpPr>
        <p:spPr bwMode="auto">
          <a:xfrm>
            <a:off x="1911350" y="3733800"/>
            <a:ext cx="2286000" cy="1676400"/>
          </a:xfrm>
          <a:prstGeom prst="rect">
            <a:avLst/>
          </a:prstGeom>
          <a:solidFill>
            <a:srgbClr val="800040"/>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1700" smtClean="0">
              <a:solidFill>
                <a:prstClr val="black"/>
              </a:solidFill>
              <a:latin typeface="Arial"/>
              <a:ea typeface="ＭＳ Ｐゴシック" charset="0"/>
              <a:cs typeface="Arial"/>
            </a:endParaRPr>
          </a:p>
        </p:txBody>
      </p:sp>
      <p:sp>
        <p:nvSpPr>
          <p:cNvPr id="93190" name="Rectangle 6"/>
          <p:cNvSpPr>
            <a:spLocks noChangeArrowheads="1"/>
          </p:cNvSpPr>
          <p:nvPr/>
        </p:nvSpPr>
        <p:spPr bwMode="auto">
          <a:xfrm>
            <a:off x="1911350" y="2743200"/>
            <a:ext cx="2286000" cy="914400"/>
          </a:xfrm>
          <a:prstGeom prst="rect">
            <a:avLst/>
          </a:prstGeom>
          <a:solidFill>
            <a:srgbClr val="8000FF"/>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1700" smtClean="0">
              <a:solidFill>
                <a:prstClr val="black"/>
              </a:solidFill>
              <a:latin typeface="Arial"/>
              <a:ea typeface="ＭＳ Ｐゴシック" charset="0"/>
              <a:cs typeface="Arial"/>
            </a:endParaRPr>
          </a:p>
        </p:txBody>
      </p:sp>
      <p:sp>
        <p:nvSpPr>
          <p:cNvPr id="93191" name="Rectangle 7"/>
          <p:cNvSpPr>
            <a:spLocks noChangeArrowheads="1"/>
          </p:cNvSpPr>
          <p:nvPr/>
        </p:nvSpPr>
        <p:spPr bwMode="auto">
          <a:xfrm>
            <a:off x="76200" y="5486400"/>
            <a:ext cx="1752600" cy="914400"/>
          </a:xfrm>
          <a:prstGeom prst="rect">
            <a:avLst/>
          </a:prstGeom>
          <a:solidFill>
            <a:srgbClr val="92D050"/>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2400" baseline="-25000" smtClean="0">
              <a:solidFill>
                <a:srgbClr val="FFFF00"/>
              </a:solidFill>
              <a:latin typeface="Arial"/>
              <a:ea typeface="ＭＳ Ｐゴシック" charset="0"/>
              <a:cs typeface="Arial"/>
            </a:endParaRPr>
          </a:p>
        </p:txBody>
      </p:sp>
      <p:sp>
        <p:nvSpPr>
          <p:cNvPr id="93192" name="Rectangle 8"/>
          <p:cNvSpPr>
            <a:spLocks noChangeArrowheads="1"/>
          </p:cNvSpPr>
          <p:nvPr/>
        </p:nvSpPr>
        <p:spPr bwMode="auto">
          <a:xfrm>
            <a:off x="76200" y="3733800"/>
            <a:ext cx="1752600" cy="1676400"/>
          </a:xfrm>
          <a:prstGeom prst="rect">
            <a:avLst/>
          </a:prstGeom>
          <a:solidFill>
            <a:srgbClr val="800040"/>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1700" smtClean="0">
              <a:solidFill>
                <a:srgbClr val="FFFF00"/>
              </a:solidFill>
              <a:latin typeface="Arial"/>
              <a:ea typeface="ＭＳ Ｐゴシック" charset="0"/>
              <a:cs typeface="Arial"/>
            </a:endParaRPr>
          </a:p>
        </p:txBody>
      </p:sp>
      <p:sp>
        <p:nvSpPr>
          <p:cNvPr id="93193" name="Rectangle 9"/>
          <p:cNvSpPr>
            <a:spLocks noChangeArrowheads="1"/>
          </p:cNvSpPr>
          <p:nvPr/>
        </p:nvSpPr>
        <p:spPr bwMode="auto">
          <a:xfrm>
            <a:off x="76200" y="2743200"/>
            <a:ext cx="1752600" cy="914400"/>
          </a:xfrm>
          <a:prstGeom prst="rect">
            <a:avLst/>
          </a:prstGeom>
          <a:solidFill>
            <a:srgbClr val="8000FF"/>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1700" smtClean="0">
              <a:solidFill>
                <a:srgbClr val="FFFF00"/>
              </a:solidFill>
              <a:latin typeface="Arial"/>
              <a:ea typeface="ＭＳ Ｐゴシック" charset="0"/>
              <a:cs typeface="Arial"/>
            </a:endParaRPr>
          </a:p>
        </p:txBody>
      </p:sp>
      <p:sp>
        <p:nvSpPr>
          <p:cNvPr id="93194" name="Rectangle 10"/>
          <p:cNvSpPr>
            <a:spLocks noChangeArrowheads="1"/>
          </p:cNvSpPr>
          <p:nvPr/>
        </p:nvSpPr>
        <p:spPr bwMode="auto">
          <a:xfrm>
            <a:off x="4287838" y="1295400"/>
            <a:ext cx="2286000" cy="1371600"/>
          </a:xfrm>
          <a:prstGeom prst="rect">
            <a:avLst/>
          </a:prstGeom>
          <a:solidFill>
            <a:srgbClr val="34A0E8"/>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2400" baseline="-25000" smtClean="0">
              <a:solidFill>
                <a:prstClr val="black"/>
              </a:solidFill>
              <a:latin typeface="Times" charset="0"/>
              <a:ea typeface="ＭＳ Ｐゴシック" charset="0"/>
              <a:cs typeface="ＭＳ Ｐゴシック" charset="0"/>
            </a:endParaRPr>
          </a:p>
        </p:txBody>
      </p:sp>
      <p:sp>
        <p:nvSpPr>
          <p:cNvPr id="93195" name="Rectangle 11"/>
          <p:cNvSpPr>
            <a:spLocks noChangeArrowheads="1"/>
          </p:cNvSpPr>
          <p:nvPr/>
        </p:nvSpPr>
        <p:spPr bwMode="auto">
          <a:xfrm>
            <a:off x="1911350" y="1295400"/>
            <a:ext cx="2286000" cy="1371600"/>
          </a:xfrm>
          <a:prstGeom prst="rect">
            <a:avLst/>
          </a:prstGeom>
          <a:solidFill>
            <a:srgbClr val="E18B00"/>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2400" baseline="-25000" smtClean="0">
              <a:solidFill>
                <a:prstClr val="black"/>
              </a:solidFill>
              <a:latin typeface="Times" charset="0"/>
              <a:ea typeface="ＭＳ Ｐゴシック" charset="0"/>
              <a:cs typeface="ＭＳ Ｐゴシック" charset="0"/>
            </a:endParaRPr>
          </a:p>
        </p:txBody>
      </p:sp>
      <p:sp>
        <p:nvSpPr>
          <p:cNvPr id="93196" name="Text Box 12"/>
          <p:cNvSpPr txBox="1">
            <a:spLocks noChangeArrowheads="1"/>
          </p:cNvSpPr>
          <p:nvPr/>
        </p:nvSpPr>
        <p:spPr bwMode="auto">
          <a:xfrm>
            <a:off x="0" y="59576"/>
            <a:ext cx="9144000" cy="93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square">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lnSpc>
                <a:spcPct val="90000"/>
              </a:lnSpc>
              <a:spcBef>
                <a:spcPct val="0"/>
              </a:spcBef>
              <a:spcAft>
                <a:spcPct val="0"/>
              </a:spcAft>
            </a:pPr>
            <a:r>
              <a:rPr lang="en-US" sz="3000" b="1" baseline="0" dirty="0" smtClean="0">
                <a:solidFill>
                  <a:srgbClr val="FFFF00"/>
                </a:solidFill>
                <a:latin typeface="Arial"/>
                <a:cs typeface="Arial"/>
              </a:rPr>
              <a:t>Diffuse Large B-Cell Cell Lymphoma:</a:t>
            </a:r>
          </a:p>
          <a:p>
            <a:pPr algn="ctr" eaLnBrk="1" fontAlgn="base" hangingPunct="1">
              <a:lnSpc>
                <a:spcPct val="90000"/>
              </a:lnSpc>
              <a:spcBef>
                <a:spcPct val="0"/>
              </a:spcBef>
              <a:spcAft>
                <a:spcPct val="0"/>
              </a:spcAft>
            </a:pPr>
            <a:r>
              <a:rPr lang="en-US" sz="3000" b="1" baseline="0" dirty="0" smtClean="0">
                <a:solidFill>
                  <a:srgbClr val="FFFF00"/>
                </a:solidFill>
                <a:latin typeface="Arial"/>
                <a:cs typeface="Arial"/>
              </a:rPr>
              <a:t>At Least </a:t>
            </a:r>
            <a:r>
              <a:rPr lang="en-US" sz="3000" b="1" baseline="0" dirty="0">
                <a:solidFill>
                  <a:srgbClr val="FFFF00"/>
                </a:solidFill>
                <a:latin typeface="Arial"/>
                <a:cs typeface="Arial"/>
              </a:rPr>
              <a:t>T</a:t>
            </a:r>
            <a:r>
              <a:rPr lang="en-US" sz="3000" b="1" baseline="0" dirty="0" smtClean="0">
                <a:solidFill>
                  <a:srgbClr val="FFFF00"/>
                </a:solidFill>
                <a:latin typeface="Arial"/>
                <a:cs typeface="Arial"/>
              </a:rPr>
              <a:t>hree Diseases</a:t>
            </a:r>
          </a:p>
        </p:txBody>
      </p:sp>
      <p:sp>
        <p:nvSpPr>
          <p:cNvPr id="93197" name="Text Box 13"/>
          <p:cNvSpPr txBox="1">
            <a:spLocks noChangeArrowheads="1"/>
          </p:cNvSpPr>
          <p:nvPr/>
        </p:nvSpPr>
        <p:spPr bwMode="auto">
          <a:xfrm>
            <a:off x="1905000" y="1524000"/>
            <a:ext cx="2368550"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square">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smtClean="0">
                <a:solidFill>
                  <a:srgbClr val="FFFFFF"/>
                </a:solidFill>
                <a:latin typeface="Arial"/>
                <a:cs typeface="Arial"/>
              </a:rPr>
              <a:t>Germinal center</a:t>
            </a:r>
          </a:p>
          <a:p>
            <a:pPr algn="ctr" eaLnBrk="1" fontAlgn="base" hangingPunct="1">
              <a:spcBef>
                <a:spcPct val="0"/>
              </a:spcBef>
              <a:spcAft>
                <a:spcPct val="0"/>
              </a:spcAft>
            </a:pPr>
            <a:r>
              <a:rPr lang="en-US" sz="1700" baseline="0" dirty="0" smtClean="0">
                <a:solidFill>
                  <a:srgbClr val="FFFFFF"/>
                </a:solidFill>
                <a:latin typeface="Arial"/>
                <a:cs typeface="Arial"/>
              </a:rPr>
              <a:t>B cell-like</a:t>
            </a:r>
          </a:p>
          <a:p>
            <a:pPr algn="ctr" eaLnBrk="1" fontAlgn="base" hangingPunct="1">
              <a:spcBef>
                <a:spcPct val="0"/>
              </a:spcBef>
              <a:spcAft>
                <a:spcPct val="0"/>
              </a:spcAft>
            </a:pPr>
            <a:r>
              <a:rPr lang="en-US" sz="1700" baseline="0" dirty="0" smtClean="0">
                <a:solidFill>
                  <a:srgbClr val="FFFFFF"/>
                </a:solidFill>
                <a:latin typeface="Arial"/>
                <a:cs typeface="Arial"/>
              </a:rPr>
              <a:t>(GCB DLBCL)</a:t>
            </a:r>
          </a:p>
        </p:txBody>
      </p:sp>
      <p:sp>
        <p:nvSpPr>
          <p:cNvPr id="93198" name="Text Box 14"/>
          <p:cNvSpPr txBox="1">
            <a:spLocks noChangeArrowheads="1"/>
          </p:cNvSpPr>
          <p:nvPr/>
        </p:nvSpPr>
        <p:spPr bwMode="auto">
          <a:xfrm>
            <a:off x="4267200" y="1524000"/>
            <a:ext cx="2362200"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square">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smtClean="0">
                <a:solidFill>
                  <a:srgbClr val="FFFFFF"/>
                </a:solidFill>
                <a:latin typeface="Arial"/>
                <a:cs typeface="Arial"/>
              </a:rPr>
              <a:t>Activated</a:t>
            </a:r>
          </a:p>
          <a:p>
            <a:pPr algn="ctr" eaLnBrk="1" fontAlgn="base" hangingPunct="1">
              <a:spcBef>
                <a:spcPct val="0"/>
              </a:spcBef>
              <a:spcAft>
                <a:spcPct val="0"/>
              </a:spcAft>
            </a:pPr>
            <a:r>
              <a:rPr lang="en-US" sz="1700" baseline="0" dirty="0" smtClean="0">
                <a:solidFill>
                  <a:srgbClr val="FFFFFF"/>
                </a:solidFill>
                <a:latin typeface="Arial"/>
                <a:cs typeface="Arial"/>
              </a:rPr>
              <a:t>B cell-like</a:t>
            </a:r>
          </a:p>
          <a:p>
            <a:pPr algn="ctr" eaLnBrk="1" fontAlgn="base" hangingPunct="1">
              <a:spcBef>
                <a:spcPct val="0"/>
              </a:spcBef>
              <a:spcAft>
                <a:spcPct val="0"/>
              </a:spcAft>
            </a:pPr>
            <a:r>
              <a:rPr lang="en-US" sz="1700" baseline="0" dirty="0" smtClean="0">
                <a:solidFill>
                  <a:srgbClr val="FFFFFF"/>
                </a:solidFill>
                <a:latin typeface="Arial"/>
                <a:cs typeface="Arial"/>
              </a:rPr>
              <a:t>(ABC DLBCL)</a:t>
            </a:r>
          </a:p>
        </p:txBody>
      </p:sp>
      <p:sp>
        <p:nvSpPr>
          <p:cNvPr id="93199" name="Text Box 15"/>
          <p:cNvSpPr txBox="1">
            <a:spLocks noChangeArrowheads="1"/>
          </p:cNvSpPr>
          <p:nvPr/>
        </p:nvSpPr>
        <p:spPr bwMode="auto">
          <a:xfrm>
            <a:off x="-76200" y="2965847"/>
            <a:ext cx="2057400"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smtClean="0">
                <a:solidFill>
                  <a:srgbClr val="FFFF00"/>
                </a:solidFill>
                <a:latin typeface="Arial"/>
                <a:cs typeface="Arial"/>
              </a:rPr>
              <a:t>Cell of Origin</a:t>
            </a:r>
          </a:p>
        </p:txBody>
      </p:sp>
      <p:sp>
        <p:nvSpPr>
          <p:cNvPr id="93200" name="Text Box 16"/>
          <p:cNvSpPr txBox="1">
            <a:spLocks noChangeArrowheads="1"/>
          </p:cNvSpPr>
          <p:nvPr/>
        </p:nvSpPr>
        <p:spPr bwMode="auto">
          <a:xfrm>
            <a:off x="-76200" y="4228237"/>
            <a:ext cx="20574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err="1" smtClean="0">
                <a:solidFill>
                  <a:srgbClr val="FFFF00"/>
                </a:solidFill>
                <a:latin typeface="Arial"/>
                <a:cs typeface="Arial"/>
              </a:rPr>
              <a:t>Oncogenic</a:t>
            </a:r>
            <a:endParaRPr lang="en-US" sz="1700" baseline="0" dirty="0" smtClean="0">
              <a:solidFill>
                <a:srgbClr val="FFFF00"/>
              </a:solidFill>
              <a:latin typeface="Arial"/>
              <a:cs typeface="Arial"/>
            </a:endParaRPr>
          </a:p>
          <a:p>
            <a:pPr algn="ctr" eaLnBrk="1" fontAlgn="base" hangingPunct="1">
              <a:spcBef>
                <a:spcPct val="0"/>
              </a:spcBef>
              <a:spcAft>
                <a:spcPct val="0"/>
              </a:spcAft>
            </a:pPr>
            <a:r>
              <a:rPr lang="en-US" sz="1700" baseline="0" dirty="0" smtClean="0">
                <a:solidFill>
                  <a:srgbClr val="FFFF00"/>
                </a:solidFill>
                <a:latin typeface="Arial"/>
                <a:cs typeface="Arial"/>
              </a:rPr>
              <a:t>Mechanisms</a:t>
            </a:r>
          </a:p>
        </p:txBody>
      </p:sp>
      <p:sp>
        <p:nvSpPr>
          <p:cNvPr id="93201" name="Text Box 17"/>
          <p:cNvSpPr txBox="1">
            <a:spLocks noChangeArrowheads="1"/>
          </p:cNvSpPr>
          <p:nvPr/>
        </p:nvSpPr>
        <p:spPr bwMode="auto">
          <a:xfrm>
            <a:off x="152400" y="5638800"/>
            <a:ext cx="15240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smtClean="0">
                <a:solidFill>
                  <a:srgbClr val="002060"/>
                </a:solidFill>
                <a:latin typeface="Arial"/>
                <a:cs typeface="Arial"/>
              </a:rPr>
              <a:t>Clinical Outcome</a:t>
            </a:r>
          </a:p>
        </p:txBody>
      </p:sp>
      <p:sp>
        <p:nvSpPr>
          <p:cNvPr id="93202" name="Rectangle 18"/>
          <p:cNvSpPr>
            <a:spLocks noChangeArrowheads="1"/>
          </p:cNvSpPr>
          <p:nvPr/>
        </p:nvSpPr>
        <p:spPr bwMode="auto">
          <a:xfrm>
            <a:off x="4287838" y="2743200"/>
            <a:ext cx="2286000" cy="914400"/>
          </a:xfrm>
          <a:prstGeom prst="rect">
            <a:avLst/>
          </a:prstGeom>
          <a:solidFill>
            <a:srgbClr val="8000FF"/>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1700" smtClean="0">
              <a:solidFill>
                <a:prstClr val="black"/>
              </a:solidFill>
              <a:latin typeface="Arial"/>
              <a:ea typeface="ＭＳ Ｐゴシック" charset="0"/>
              <a:cs typeface="Arial"/>
            </a:endParaRPr>
          </a:p>
        </p:txBody>
      </p:sp>
      <p:sp>
        <p:nvSpPr>
          <p:cNvPr id="93203" name="Text Box 19"/>
          <p:cNvSpPr txBox="1">
            <a:spLocks noChangeArrowheads="1"/>
          </p:cNvSpPr>
          <p:nvPr/>
        </p:nvSpPr>
        <p:spPr bwMode="auto">
          <a:xfrm>
            <a:off x="1905000" y="2965847"/>
            <a:ext cx="23241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smtClean="0">
                <a:solidFill>
                  <a:srgbClr val="FFFFFF"/>
                </a:solidFill>
                <a:latin typeface="Arial"/>
                <a:cs typeface="Arial"/>
              </a:rPr>
              <a:t>Germinal center</a:t>
            </a:r>
          </a:p>
          <a:p>
            <a:pPr algn="ctr" eaLnBrk="1" fontAlgn="base" hangingPunct="1">
              <a:spcBef>
                <a:spcPct val="0"/>
              </a:spcBef>
              <a:spcAft>
                <a:spcPct val="0"/>
              </a:spcAft>
            </a:pPr>
            <a:r>
              <a:rPr lang="en-US" sz="1700" baseline="0" dirty="0" smtClean="0">
                <a:solidFill>
                  <a:srgbClr val="FFFFFF"/>
                </a:solidFill>
                <a:latin typeface="Arial"/>
                <a:cs typeface="Arial"/>
              </a:rPr>
              <a:t>B cell</a:t>
            </a:r>
          </a:p>
        </p:txBody>
      </p:sp>
      <p:sp>
        <p:nvSpPr>
          <p:cNvPr id="93204" name="Text Box 20"/>
          <p:cNvSpPr txBox="1">
            <a:spLocks noChangeArrowheads="1"/>
          </p:cNvSpPr>
          <p:nvPr/>
        </p:nvSpPr>
        <p:spPr bwMode="auto">
          <a:xfrm>
            <a:off x="4114800" y="2965847"/>
            <a:ext cx="245903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smtClean="0">
                <a:solidFill>
                  <a:srgbClr val="FFFFFF"/>
                </a:solidFill>
                <a:latin typeface="Arial"/>
                <a:cs typeface="Arial"/>
              </a:rPr>
              <a:t> Post-germinal </a:t>
            </a:r>
            <a:br>
              <a:rPr lang="en-US" sz="1700" baseline="0" dirty="0" smtClean="0">
                <a:solidFill>
                  <a:srgbClr val="FFFFFF"/>
                </a:solidFill>
                <a:latin typeface="Arial"/>
                <a:cs typeface="Arial"/>
              </a:rPr>
            </a:br>
            <a:r>
              <a:rPr lang="en-US" sz="1700" baseline="0" dirty="0" smtClean="0">
                <a:solidFill>
                  <a:srgbClr val="FFFFFF"/>
                </a:solidFill>
                <a:latin typeface="Arial"/>
                <a:cs typeface="Arial"/>
              </a:rPr>
              <a:t>center B cell</a:t>
            </a:r>
          </a:p>
        </p:txBody>
      </p:sp>
      <p:sp>
        <p:nvSpPr>
          <p:cNvPr id="93205" name="Text Box 21"/>
          <p:cNvSpPr txBox="1">
            <a:spLocks noChangeArrowheads="1"/>
          </p:cNvSpPr>
          <p:nvPr/>
        </p:nvSpPr>
        <p:spPr bwMode="auto">
          <a:xfrm>
            <a:off x="1981200" y="4228237"/>
            <a:ext cx="22479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marL="114300" indent="-114300" eaLnBrk="1" fontAlgn="base" hangingPunct="1">
              <a:spcBef>
                <a:spcPct val="0"/>
              </a:spcBef>
              <a:spcAft>
                <a:spcPct val="0"/>
              </a:spcAft>
              <a:buClr>
                <a:srgbClr val="FF66CC"/>
              </a:buClr>
              <a:buFont typeface="Times" charset="0"/>
              <a:buChar char="•"/>
            </a:pPr>
            <a:r>
              <a:rPr lang="en-US" sz="1700" baseline="0" dirty="0" smtClean="0">
                <a:solidFill>
                  <a:srgbClr val="FFFFFF"/>
                </a:solidFill>
                <a:latin typeface="Arial"/>
                <a:cs typeface="Arial"/>
              </a:rPr>
              <a:t>BCL-2 translocation</a:t>
            </a:r>
          </a:p>
          <a:p>
            <a:pPr marL="114300" indent="-114300" eaLnBrk="1" fontAlgn="base" hangingPunct="1">
              <a:spcBef>
                <a:spcPct val="0"/>
              </a:spcBef>
              <a:spcAft>
                <a:spcPct val="0"/>
              </a:spcAft>
              <a:buClr>
                <a:srgbClr val="FF66CC"/>
              </a:buClr>
              <a:buFont typeface="Times" charset="0"/>
              <a:buChar char="•"/>
            </a:pPr>
            <a:r>
              <a:rPr lang="en-US" sz="1700" baseline="0" dirty="0" smtClean="0">
                <a:solidFill>
                  <a:srgbClr val="FFFFFF"/>
                </a:solidFill>
                <a:latin typeface="Arial"/>
                <a:cs typeface="Arial"/>
              </a:rPr>
              <a:t>c-</a:t>
            </a:r>
            <a:r>
              <a:rPr lang="en-US" sz="1700" baseline="0" dirty="0" err="1" smtClean="0">
                <a:solidFill>
                  <a:srgbClr val="FFFFFF"/>
                </a:solidFill>
                <a:latin typeface="Arial"/>
                <a:cs typeface="Arial"/>
              </a:rPr>
              <a:t>rel</a:t>
            </a:r>
            <a:r>
              <a:rPr lang="en-US" sz="1700" baseline="0" dirty="0" smtClean="0">
                <a:solidFill>
                  <a:srgbClr val="FFFFFF"/>
                </a:solidFill>
                <a:latin typeface="Arial"/>
                <a:cs typeface="Arial"/>
              </a:rPr>
              <a:t> amplification</a:t>
            </a:r>
          </a:p>
        </p:txBody>
      </p:sp>
      <p:sp>
        <p:nvSpPr>
          <p:cNvPr id="93206" name="Text Box 22"/>
          <p:cNvSpPr txBox="1">
            <a:spLocks noChangeArrowheads="1"/>
          </p:cNvSpPr>
          <p:nvPr/>
        </p:nvSpPr>
        <p:spPr bwMode="auto">
          <a:xfrm>
            <a:off x="4287838" y="4228237"/>
            <a:ext cx="22860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smtClean="0">
                <a:solidFill>
                  <a:srgbClr val="FFFFFF"/>
                </a:solidFill>
                <a:latin typeface="Arial"/>
                <a:cs typeface="Arial"/>
              </a:rPr>
              <a:t>Constitutive activation</a:t>
            </a:r>
          </a:p>
          <a:p>
            <a:pPr algn="ctr" eaLnBrk="1" fontAlgn="base" hangingPunct="1">
              <a:spcBef>
                <a:spcPct val="0"/>
              </a:spcBef>
              <a:spcAft>
                <a:spcPct val="0"/>
              </a:spcAft>
            </a:pPr>
            <a:r>
              <a:rPr lang="en-US" sz="1700" baseline="0" dirty="0" smtClean="0">
                <a:solidFill>
                  <a:srgbClr val="FFFFFF"/>
                </a:solidFill>
                <a:latin typeface="Arial"/>
                <a:cs typeface="Arial"/>
              </a:rPr>
              <a:t>of NF-</a:t>
            </a:r>
            <a:r>
              <a:rPr lang="en-US" sz="1700" baseline="0" dirty="0" err="1" smtClean="0">
                <a:solidFill>
                  <a:srgbClr val="FFFFFF"/>
                </a:solidFill>
                <a:latin typeface="Arial"/>
                <a:cs typeface="Arial"/>
              </a:rPr>
              <a:t>kB</a:t>
            </a:r>
            <a:endParaRPr lang="en-US" sz="1700" baseline="0" dirty="0" smtClean="0">
              <a:solidFill>
                <a:srgbClr val="FFFFFF"/>
              </a:solidFill>
              <a:latin typeface="Arial"/>
              <a:cs typeface="Arial"/>
            </a:endParaRPr>
          </a:p>
        </p:txBody>
      </p:sp>
      <p:sp>
        <p:nvSpPr>
          <p:cNvPr id="93207" name="Text Box 23"/>
          <p:cNvSpPr txBox="1">
            <a:spLocks noChangeArrowheads="1"/>
          </p:cNvSpPr>
          <p:nvPr/>
        </p:nvSpPr>
        <p:spPr bwMode="auto">
          <a:xfrm>
            <a:off x="1436688" y="5638800"/>
            <a:ext cx="32004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smtClean="0">
                <a:solidFill>
                  <a:srgbClr val="002060"/>
                </a:solidFill>
                <a:latin typeface="Arial"/>
                <a:cs typeface="Arial"/>
              </a:rPr>
              <a:t>Favorable</a:t>
            </a:r>
          </a:p>
          <a:p>
            <a:pPr algn="ctr" eaLnBrk="1" fontAlgn="base" hangingPunct="1">
              <a:spcBef>
                <a:spcPct val="0"/>
              </a:spcBef>
              <a:spcAft>
                <a:spcPct val="0"/>
              </a:spcAft>
            </a:pPr>
            <a:r>
              <a:rPr lang="en-US" sz="1700" baseline="0" dirty="0" smtClean="0">
                <a:solidFill>
                  <a:srgbClr val="002060"/>
                </a:solidFill>
                <a:latin typeface="Arial"/>
                <a:cs typeface="Arial"/>
              </a:rPr>
              <a:t>59% 5-yr survival</a:t>
            </a:r>
          </a:p>
        </p:txBody>
      </p:sp>
      <p:sp>
        <p:nvSpPr>
          <p:cNvPr id="93208" name="Text Box 24"/>
          <p:cNvSpPr txBox="1">
            <a:spLocks noChangeArrowheads="1"/>
          </p:cNvSpPr>
          <p:nvPr/>
        </p:nvSpPr>
        <p:spPr bwMode="auto">
          <a:xfrm>
            <a:off x="3846513" y="5638800"/>
            <a:ext cx="32004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smtClean="0">
                <a:solidFill>
                  <a:srgbClr val="002060"/>
                </a:solidFill>
                <a:latin typeface="Arial"/>
                <a:cs typeface="Arial"/>
              </a:rPr>
              <a:t>Poor</a:t>
            </a:r>
          </a:p>
          <a:p>
            <a:pPr algn="ctr" eaLnBrk="1" fontAlgn="base" hangingPunct="1">
              <a:spcBef>
                <a:spcPct val="0"/>
              </a:spcBef>
              <a:spcAft>
                <a:spcPct val="0"/>
              </a:spcAft>
            </a:pPr>
            <a:r>
              <a:rPr lang="en-US" sz="1700" baseline="0" dirty="0" smtClean="0">
                <a:solidFill>
                  <a:srgbClr val="002060"/>
                </a:solidFill>
                <a:latin typeface="Arial"/>
                <a:cs typeface="Arial"/>
              </a:rPr>
              <a:t>30% 5-yr survival</a:t>
            </a:r>
          </a:p>
        </p:txBody>
      </p:sp>
      <p:sp>
        <p:nvSpPr>
          <p:cNvPr id="93209" name="Rectangle 25"/>
          <p:cNvSpPr>
            <a:spLocks noChangeArrowheads="1"/>
          </p:cNvSpPr>
          <p:nvPr/>
        </p:nvSpPr>
        <p:spPr bwMode="auto">
          <a:xfrm>
            <a:off x="6661150" y="5486400"/>
            <a:ext cx="2286000" cy="914400"/>
          </a:xfrm>
          <a:prstGeom prst="rect">
            <a:avLst/>
          </a:prstGeom>
          <a:solidFill>
            <a:srgbClr val="92D050"/>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2400" baseline="-25000" smtClean="0">
              <a:solidFill>
                <a:prstClr val="black"/>
              </a:solidFill>
              <a:latin typeface="Arial"/>
              <a:ea typeface="ＭＳ Ｐゴシック" charset="0"/>
              <a:cs typeface="Arial"/>
            </a:endParaRPr>
          </a:p>
        </p:txBody>
      </p:sp>
      <p:sp>
        <p:nvSpPr>
          <p:cNvPr id="93210" name="Rectangle 26"/>
          <p:cNvSpPr>
            <a:spLocks noChangeArrowheads="1"/>
          </p:cNvSpPr>
          <p:nvPr/>
        </p:nvSpPr>
        <p:spPr bwMode="auto">
          <a:xfrm>
            <a:off x="6661150" y="3733800"/>
            <a:ext cx="2286000" cy="1676400"/>
          </a:xfrm>
          <a:prstGeom prst="rect">
            <a:avLst/>
          </a:prstGeom>
          <a:solidFill>
            <a:srgbClr val="800040"/>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1700" smtClean="0">
              <a:solidFill>
                <a:prstClr val="black"/>
              </a:solidFill>
              <a:latin typeface="Arial"/>
              <a:ea typeface="ＭＳ Ｐゴシック" charset="0"/>
              <a:cs typeface="Arial"/>
            </a:endParaRPr>
          </a:p>
        </p:txBody>
      </p:sp>
      <p:sp>
        <p:nvSpPr>
          <p:cNvPr id="93211" name="Rectangle 27"/>
          <p:cNvSpPr>
            <a:spLocks noChangeArrowheads="1"/>
          </p:cNvSpPr>
          <p:nvPr/>
        </p:nvSpPr>
        <p:spPr bwMode="auto">
          <a:xfrm>
            <a:off x="6661150" y="1295400"/>
            <a:ext cx="2286000" cy="1371600"/>
          </a:xfrm>
          <a:prstGeom prst="rect">
            <a:avLst/>
          </a:prstGeom>
          <a:solidFill>
            <a:srgbClr val="445E39"/>
          </a:solidFill>
          <a:ln>
            <a:noFill/>
          </a:ln>
          <a:extLst/>
        </p:spPr>
        <p:txBody>
          <a:bodyPr wrap="none" anchor="ctr"/>
          <a:lstStyle/>
          <a:p>
            <a:pPr fontAlgn="base">
              <a:spcBef>
                <a:spcPct val="0"/>
              </a:spcBef>
              <a:spcAft>
                <a:spcPct val="0"/>
              </a:spcAft>
            </a:pPr>
            <a:endParaRPr lang="en-US" sz="2400" baseline="-25000" smtClean="0">
              <a:solidFill>
                <a:prstClr val="black"/>
              </a:solidFill>
              <a:latin typeface="Times" charset="0"/>
              <a:ea typeface="ＭＳ Ｐゴシック" charset="0"/>
              <a:cs typeface="ＭＳ Ｐゴシック" charset="0"/>
            </a:endParaRPr>
          </a:p>
        </p:txBody>
      </p:sp>
      <p:sp>
        <p:nvSpPr>
          <p:cNvPr id="93212" name="Rectangle 28"/>
          <p:cNvSpPr>
            <a:spLocks noChangeArrowheads="1"/>
          </p:cNvSpPr>
          <p:nvPr/>
        </p:nvSpPr>
        <p:spPr bwMode="auto">
          <a:xfrm>
            <a:off x="6661150" y="2743200"/>
            <a:ext cx="2286000" cy="914400"/>
          </a:xfrm>
          <a:prstGeom prst="rect">
            <a:avLst/>
          </a:prstGeom>
          <a:solidFill>
            <a:srgbClr val="8000FF"/>
          </a:soli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fontAlgn="base">
              <a:spcBef>
                <a:spcPct val="0"/>
              </a:spcBef>
              <a:spcAft>
                <a:spcPct val="0"/>
              </a:spcAft>
            </a:pPr>
            <a:endParaRPr lang="en-US" sz="1700" smtClean="0">
              <a:solidFill>
                <a:prstClr val="black"/>
              </a:solidFill>
              <a:latin typeface="Arial"/>
              <a:ea typeface="ＭＳ Ｐゴシック" charset="0"/>
              <a:cs typeface="Arial"/>
            </a:endParaRPr>
          </a:p>
        </p:txBody>
      </p:sp>
      <p:sp>
        <p:nvSpPr>
          <p:cNvPr id="93213" name="Text Box 29"/>
          <p:cNvSpPr txBox="1">
            <a:spLocks noChangeArrowheads="1"/>
          </p:cNvSpPr>
          <p:nvPr/>
        </p:nvSpPr>
        <p:spPr bwMode="auto">
          <a:xfrm>
            <a:off x="6553200" y="2965847"/>
            <a:ext cx="2286000"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smtClean="0">
                <a:solidFill>
                  <a:srgbClr val="FFFFFF"/>
                </a:solidFill>
                <a:latin typeface="Arial"/>
                <a:cs typeface="Arial"/>
              </a:rPr>
              <a:t> </a:t>
            </a:r>
            <a:r>
              <a:rPr lang="en-US" sz="1700" baseline="0" dirty="0" err="1" smtClean="0">
                <a:solidFill>
                  <a:srgbClr val="FFFFFF"/>
                </a:solidFill>
                <a:latin typeface="Arial"/>
                <a:cs typeface="Arial"/>
              </a:rPr>
              <a:t>Thymic</a:t>
            </a:r>
            <a:r>
              <a:rPr lang="en-US" sz="1700" baseline="0" dirty="0" smtClean="0">
                <a:solidFill>
                  <a:srgbClr val="FFFFFF"/>
                </a:solidFill>
                <a:latin typeface="Arial"/>
                <a:cs typeface="Arial"/>
              </a:rPr>
              <a:t> B cell</a:t>
            </a:r>
          </a:p>
        </p:txBody>
      </p:sp>
      <p:sp>
        <p:nvSpPr>
          <p:cNvPr id="93214" name="Text Box 30"/>
          <p:cNvSpPr txBox="1">
            <a:spLocks noChangeArrowheads="1"/>
          </p:cNvSpPr>
          <p:nvPr/>
        </p:nvSpPr>
        <p:spPr bwMode="auto">
          <a:xfrm>
            <a:off x="6661150" y="4228237"/>
            <a:ext cx="2286000"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smtClean="0">
                <a:solidFill>
                  <a:srgbClr val="FFFFFF"/>
                </a:solidFill>
                <a:latin typeface="Arial"/>
                <a:cs typeface="Arial"/>
              </a:rPr>
              <a:t>Chr. 9p24</a:t>
            </a:r>
          </a:p>
          <a:p>
            <a:pPr algn="ctr" eaLnBrk="1" fontAlgn="base" hangingPunct="1">
              <a:spcBef>
                <a:spcPct val="0"/>
              </a:spcBef>
              <a:spcAft>
                <a:spcPct val="0"/>
              </a:spcAft>
            </a:pPr>
            <a:r>
              <a:rPr lang="en-US" sz="1700" baseline="0" dirty="0">
                <a:solidFill>
                  <a:srgbClr val="FFFFFF"/>
                </a:solidFill>
                <a:latin typeface="Arial"/>
                <a:cs typeface="Arial"/>
              </a:rPr>
              <a:t>a</a:t>
            </a:r>
            <a:r>
              <a:rPr lang="en-US" sz="1700" baseline="0" dirty="0" smtClean="0">
                <a:solidFill>
                  <a:srgbClr val="FFFFFF"/>
                </a:solidFill>
                <a:latin typeface="Arial"/>
                <a:cs typeface="Arial"/>
              </a:rPr>
              <a:t>mplification</a:t>
            </a:r>
          </a:p>
          <a:p>
            <a:pPr algn="ctr" eaLnBrk="1" fontAlgn="base" hangingPunct="1">
              <a:spcBef>
                <a:spcPct val="0"/>
              </a:spcBef>
              <a:spcAft>
                <a:spcPct val="0"/>
              </a:spcAft>
            </a:pPr>
            <a:r>
              <a:rPr lang="en-US" sz="1700" baseline="0" dirty="0" smtClean="0">
                <a:solidFill>
                  <a:srgbClr val="FFFFFF"/>
                </a:solidFill>
                <a:latin typeface="Arial"/>
                <a:cs typeface="Arial"/>
              </a:rPr>
              <a:t>PDL1, PDL2 …</a:t>
            </a:r>
          </a:p>
        </p:txBody>
      </p:sp>
      <p:sp>
        <p:nvSpPr>
          <p:cNvPr id="93215" name="Text Box 31"/>
          <p:cNvSpPr txBox="1">
            <a:spLocks noChangeArrowheads="1"/>
          </p:cNvSpPr>
          <p:nvPr/>
        </p:nvSpPr>
        <p:spPr bwMode="auto">
          <a:xfrm>
            <a:off x="6705600" y="5638800"/>
            <a:ext cx="22098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square">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1700" baseline="0" dirty="0" smtClean="0">
                <a:solidFill>
                  <a:srgbClr val="002060"/>
                </a:solidFill>
                <a:latin typeface="Arial"/>
                <a:cs typeface="Arial"/>
              </a:rPr>
              <a:t>Favorable</a:t>
            </a:r>
          </a:p>
          <a:p>
            <a:pPr algn="ctr" eaLnBrk="1" fontAlgn="base" hangingPunct="1">
              <a:spcBef>
                <a:spcPct val="0"/>
              </a:spcBef>
              <a:spcAft>
                <a:spcPct val="0"/>
              </a:spcAft>
            </a:pPr>
            <a:r>
              <a:rPr lang="en-US" sz="1700" baseline="0" dirty="0" smtClean="0">
                <a:solidFill>
                  <a:srgbClr val="002060"/>
                </a:solidFill>
                <a:latin typeface="Arial"/>
                <a:cs typeface="Arial"/>
              </a:rPr>
              <a:t>64% 5-yr survival</a:t>
            </a:r>
          </a:p>
        </p:txBody>
      </p:sp>
      <p:sp>
        <p:nvSpPr>
          <p:cNvPr id="93216" name="Text Box 32"/>
          <p:cNvSpPr txBox="1">
            <a:spLocks noChangeArrowheads="1"/>
          </p:cNvSpPr>
          <p:nvPr/>
        </p:nvSpPr>
        <p:spPr bwMode="auto">
          <a:xfrm>
            <a:off x="6578600" y="1371600"/>
            <a:ext cx="249555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endParaRPr lang="en-US" sz="2000" dirty="0" smtClean="0">
              <a:solidFill>
                <a:srgbClr val="FFFFFF"/>
              </a:solidFill>
              <a:latin typeface="Arial"/>
              <a:cs typeface="Arial"/>
            </a:endParaRPr>
          </a:p>
          <a:p>
            <a:pPr algn="ctr" eaLnBrk="1" fontAlgn="base" hangingPunct="1">
              <a:spcBef>
                <a:spcPct val="0"/>
              </a:spcBef>
              <a:spcAft>
                <a:spcPct val="0"/>
              </a:spcAft>
            </a:pPr>
            <a:r>
              <a:rPr lang="en-US" sz="2200" dirty="0" smtClean="0">
                <a:solidFill>
                  <a:srgbClr val="FFFFFF"/>
                </a:solidFill>
                <a:latin typeface="Arial"/>
                <a:cs typeface="Arial"/>
              </a:rPr>
              <a:t>Primary Mediastinal </a:t>
            </a:r>
          </a:p>
          <a:p>
            <a:pPr algn="ctr" eaLnBrk="1" fontAlgn="base" hangingPunct="1">
              <a:spcBef>
                <a:spcPct val="0"/>
              </a:spcBef>
              <a:spcAft>
                <a:spcPct val="0"/>
              </a:spcAft>
            </a:pPr>
            <a:r>
              <a:rPr lang="en-US" sz="2200" dirty="0" smtClean="0">
                <a:solidFill>
                  <a:srgbClr val="FFFFFF"/>
                </a:solidFill>
                <a:latin typeface="Arial"/>
                <a:cs typeface="Arial"/>
              </a:rPr>
              <a:t>B Cell Lymphoma (PMBL)</a:t>
            </a:r>
          </a:p>
        </p:txBody>
      </p:sp>
      <p:cxnSp>
        <p:nvCxnSpPr>
          <p:cNvPr id="34" name="Straight Connector 33"/>
          <p:cNvCxnSpPr/>
          <p:nvPr/>
        </p:nvCxnSpPr>
        <p:spPr>
          <a:xfrm flipV="1">
            <a:off x="700088" y="990600"/>
            <a:ext cx="8443912" cy="11113"/>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0" y="6474023"/>
            <a:ext cx="6096000" cy="307777"/>
          </a:xfrm>
          <a:prstGeom prst="rect">
            <a:avLst/>
          </a:prstGeom>
          <a:noFill/>
        </p:spPr>
        <p:txBody>
          <a:bodyPr wrap="square" rtlCol="0">
            <a:spAutoFit/>
          </a:bodyPr>
          <a:lstStyle/>
          <a:p>
            <a:r>
              <a:rPr lang="en-US" sz="1400" b="1" dirty="0" smtClean="0">
                <a:solidFill>
                  <a:schemeClr val="bg1"/>
                </a:solidFill>
                <a:latin typeface="Arial"/>
                <a:cs typeface="Arial"/>
              </a:rPr>
              <a:t>Adapted from: </a:t>
            </a:r>
            <a:r>
              <a:rPr lang="en-US" sz="1400" b="1" dirty="0" err="1" smtClean="0">
                <a:solidFill>
                  <a:schemeClr val="bg1"/>
                </a:solidFill>
                <a:latin typeface="Arial"/>
                <a:cs typeface="Arial"/>
              </a:rPr>
              <a:t>Lossos</a:t>
            </a:r>
            <a:r>
              <a:rPr lang="en-US" sz="1400" b="1" dirty="0" smtClean="0">
                <a:solidFill>
                  <a:schemeClr val="bg1"/>
                </a:solidFill>
                <a:latin typeface="Arial"/>
                <a:cs typeface="Arial"/>
              </a:rPr>
              <a:t>, I S.  JCO 2005; 23(26):6351-6357</a:t>
            </a:r>
            <a:endParaRPr lang="en-US" sz="1400" b="1" dirty="0">
              <a:solidFill>
                <a:schemeClr val="bg1"/>
              </a:solidFill>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rgbClr val="002060"/>
        </a:solidFill>
        <a:effectLst/>
      </p:bgPr>
    </p:bg>
    <p:spTree>
      <p:nvGrpSpPr>
        <p:cNvPr id="1" name=""/>
        <p:cNvGrpSpPr/>
        <p:nvPr/>
      </p:nvGrpSpPr>
      <p:grpSpPr>
        <a:xfrm>
          <a:off x="0" y="0"/>
          <a:ext cx="0" cy="0"/>
          <a:chOff x="0" y="0"/>
          <a:chExt cx="0" cy="0"/>
        </a:xfrm>
      </p:grpSpPr>
      <p:sp>
        <p:nvSpPr>
          <p:cNvPr id="95234" name="Text Box 3"/>
          <p:cNvSpPr txBox="1">
            <a:spLocks noChangeArrowheads="1"/>
          </p:cNvSpPr>
          <p:nvPr/>
        </p:nvSpPr>
        <p:spPr bwMode="auto">
          <a:xfrm>
            <a:off x="0" y="152400"/>
            <a:ext cx="91440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US" sz="2800" b="1" baseline="0" dirty="0" smtClean="0">
                <a:solidFill>
                  <a:srgbClr val="FFFF00"/>
                </a:solidFill>
                <a:latin typeface="Arial"/>
                <a:cs typeface="Arial"/>
              </a:rPr>
              <a:t>ABC and GCB DLBCL have significantly </a:t>
            </a:r>
            <a:r>
              <a:rPr lang="en-US" sz="2800" b="1" baseline="0" dirty="0" smtClean="0">
                <a:solidFill>
                  <a:srgbClr val="00FF00"/>
                </a:solidFill>
                <a:latin typeface="Arial"/>
                <a:cs typeface="Arial"/>
              </a:rPr>
              <a:t>different</a:t>
            </a:r>
          </a:p>
          <a:p>
            <a:pPr algn="ctr" eaLnBrk="1" fontAlgn="base" hangingPunct="1">
              <a:spcBef>
                <a:spcPct val="0"/>
              </a:spcBef>
              <a:spcAft>
                <a:spcPct val="0"/>
              </a:spcAft>
            </a:pPr>
            <a:r>
              <a:rPr lang="en-US" sz="2800" b="1" baseline="0" dirty="0" smtClean="0">
                <a:solidFill>
                  <a:srgbClr val="FFFF00"/>
                </a:solidFill>
                <a:latin typeface="Arial"/>
                <a:cs typeface="Arial"/>
              </a:rPr>
              <a:t> survival rates following R-CHOP </a:t>
            </a:r>
          </a:p>
        </p:txBody>
      </p:sp>
      <p:cxnSp>
        <p:nvCxnSpPr>
          <p:cNvPr id="4" name="Straight Connector 3"/>
          <p:cNvCxnSpPr/>
          <p:nvPr/>
        </p:nvCxnSpPr>
        <p:spPr>
          <a:xfrm>
            <a:off x="806450" y="1246188"/>
            <a:ext cx="8337550" cy="1270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533400" y="6400800"/>
            <a:ext cx="3886200" cy="307777"/>
          </a:xfrm>
          <a:prstGeom prst="rect">
            <a:avLst/>
          </a:prstGeom>
          <a:noFill/>
        </p:spPr>
        <p:txBody>
          <a:bodyPr wrap="square" rtlCol="0">
            <a:spAutoFit/>
          </a:bodyPr>
          <a:lstStyle/>
          <a:p>
            <a:r>
              <a:rPr lang="en-US" sz="1400" b="1" dirty="0" smtClean="0">
                <a:solidFill>
                  <a:schemeClr val="bg1"/>
                </a:solidFill>
                <a:latin typeface="Arial"/>
                <a:cs typeface="Arial"/>
              </a:rPr>
              <a:t>Lenz G et al; NEJM 2008; 359: 2313</a:t>
            </a:r>
            <a:endParaRPr lang="en-US" sz="1400" b="1" dirty="0">
              <a:solidFill>
                <a:schemeClr val="bg1"/>
              </a:solidFill>
              <a:latin typeface="Arial"/>
              <a:cs typeface="Arial"/>
            </a:endParaRPr>
          </a:p>
        </p:txBody>
      </p:sp>
      <p:sp>
        <p:nvSpPr>
          <p:cNvPr id="3" name="TextBox 2"/>
          <p:cNvSpPr txBox="1"/>
          <p:nvPr/>
        </p:nvSpPr>
        <p:spPr>
          <a:xfrm>
            <a:off x="838200" y="1996214"/>
            <a:ext cx="7620000" cy="3083921"/>
          </a:xfrm>
          <a:prstGeom prst="rect">
            <a:avLst/>
          </a:prstGeom>
          <a:noFill/>
        </p:spPr>
        <p:txBody>
          <a:bodyPr wrap="square" rtlCol="0">
            <a:spAutoFit/>
          </a:bodyPr>
          <a:lstStyle/>
          <a:p>
            <a:pPr marL="223838" indent="-223838">
              <a:lnSpc>
                <a:spcPct val="110000"/>
              </a:lnSpc>
              <a:spcBef>
                <a:spcPts val="1200"/>
              </a:spcBef>
              <a:buFont typeface="Arial"/>
              <a:buChar char="•"/>
            </a:pPr>
            <a:r>
              <a:rPr lang="en-US" sz="2400" dirty="0" smtClean="0">
                <a:solidFill>
                  <a:srgbClr val="FFFFFF"/>
                </a:solidFill>
                <a:latin typeface="Arial"/>
                <a:cs typeface="Arial"/>
              </a:rPr>
              <a:t>According to analysis by gene-expression predictors of survival among patients with diffuse large B-cell lymphoma (DLBCL) treated with R-CHOP:</a:t>
            </a:r>
          </a:p>
          <a:p>
            <a:pPr marL="681038" lvl="1" indent="-223838">
              <a:lnSpc>
                <a:spcPct val="110000"/>
              </a:lnSpc>
              <a:spcBef>
                <a:spcPts val="1200"/>
              </a:spcBef>
              <a:buFont typeface="Lucida Grande"/>
              <a:buChar char="-"/>
            </a:pPr>
            <a:r>
              <a:rPr lang="en-US" sz="2400" dirty="0" smtClean="0">
                <a:solidFill>
                  <a:srgbClr val="FFFFFF"/>
                </a:solidFill>
                <a:latin typeface="Arial"/>
                <a:cs typeface="Arial"/>
              </a:rPr>
              <a:t>Patients </a:t>
            </a:r>
            <a:r>
              <a:rPr lang="en-US" sz="2400" dirty="0">
                <a:solidFill>
                  <a:srgbClr val="FFFFFF"/>
                </a:solidFill>
                <a:latin typeface="Arial"/>
                <a:cs typeface="Arial"/>
              </a:rPr>
              <a:t>with germinal-center B-cell-like</a:t>
            </a:r>
            <a:r>
              <a:rPr lang="en-US" sz="2400" dirty="0" smtClean="0">
                <a:solidFill>
                  <a:srgbClr val="FFFFFF"/>
                </a:solidFill>
                <a:latin typeface="Arial"/>
                <a:cs typeface="Arial"/>
              </a:rPr>
              <a:t> DLBCL had a higher probability of overall </a:t>
            </a:r>
            <a:r>
              <a:rPr lang="en-US" sz="2400" dirty="0">
                <a:solidFill>
                  <a:srgbClr val="FFFFFF"/>
                </a:solidFill>
                <a:latin typeface="Arial"/>
                <a:cs typeface="Arial"/>
              </a:rPr>
              <a:t>and progression-free survival</a:t>
            </a:r>
            <a:r>
              <a:rPr lang="en-US" sz="2400" dirty="0" smtClean="0">
                <a:solidFill>
                  <a:srgbClr val="FFFFFF"/>
                </a:solidFill>
                <a:latin typeface="Arial"/>
                <a:cs typeface="Arial"/>
              </a:rPr>
              <a:t> than </a:t>
            </a:r>
            <a:r>
              <a:rPr lang="en-US" sz="2400" dirty="0">
                <a:solidFill>
                  <a:srgbClr val="FFFFFF"/>
                </a:solidFill>
                <a:latin typeface="Arial"/>
                <a:cs typeface="Arial"/>
              </a:rPr>
              <a:t>those with activated B-cell-like</a:t>
            </a:r>
            <a:r>
              <a:rPr lang="en-US" sz="2400" dirty="0" smtClean="0">
                <a:solidFill>
                  <a:srgbClr val="FFFFFF"/>
                </a:solidFill>
                <a:latin typeface="Arial"/>
                <a:cs typeface="Arial"/>
              </a:rPr>
              <a:t> DLBCL.</a:t>
            </a:r>
            <a:endParaRPr lang="en-US" sz="2400" dirty="0">
              <a:solidFill>
                <a:srgbClr val="FFFFFF"/>
              </a:solidFill>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title" idx="4294967295"/>
          </p:nvPr>
        </p:nvSpPr>
        <p:spPr>
          <a:xfrm>
            <a:off x="152400" y="0"/>
            <a:ext cx="8763000" cy="762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400" dirty="0">
                <a:effectLst/>
                <a:latin typeface="Arial" charset="0"/>
                <a:ea typeface="ＭＳ Ｐゴシック" charset="0"/>
                <a:cs typeface="ＭＳ Ｐゴシック" charset="0"/>
              </a:rPr>
              <a:t>Treatment for </a:t>
            </a:r>
            <a:r>
              <a:rPr lang="en-US" sz="3400" dirty="0" smtClean="0">
                <a:effectLst/>
                <a:latin typeface="Arial" charset="0"/>
                <a:ea typeface="ＭＳ Ｐゴシック" charset="0"/>
                <a:cs typeface="ＭＳ Ｐゴシック" charset="0"/>
              </a:rPr>
              <a:t>DLBCL</a:t>
            </a:r>
            <a:endParaRPr lang="en-US" sz="3400" dirty="0">
              <a:effectLst/>
              <a:latin typeface="Arial" charset="0"/>
              <a:ea typeface="ＭＳ Ｐゴシック" charset="0"/>
              <a:cs typeface="ＭＳ Ｐゴシック" charset="0"/>
            </a:endParaRPr>
          </a:p>
        </p:txBody>
      </p:sp>
      <p:sp>
        <p:nvSpPr>
          <p:cNvPr id="100355" name="Rectangle 3"/>
          <p:cNvSpPr>
            <a:spLocks noGrp="1" noChangeArrowheads="1"/>
          </p:cNvSpPr>
          <p:nvPr>
            <p:ph type="body" idx="4294967295"/>
          </p:nvPr>
        </p:nvSpPr>
        <p:spPr>
          <a:xfrm>
            <a:off x="457200" y="990600"/>
            <a:ext cx="8458200" cy="5334000"/>
          </a:xfrm>
        </p:spPr>
        <p:txBody>
          <a:bodyPr/>
          <a:lstStyle/>
          <a:p>
            <a:pPr algn="ctr">
              <a:lnSpc>
                <a:spcPct val="90000"/>
              </a:lnSpc>
              <a:buFont typeface="Wingdings" charset="0"/>
              <a:buNone/>
            </a:pPr>
            <a:r>
              <a:rPr lang="en-US" sz="2600" b="1" u="sng" dirty="0">
                <a:solidFill>
                  <a:srgbClr val="FFFF00"/>
                </a:solidFill>
                <a:latin typeface="Arial" charset="0"/>
                <a:ea typeface="ＭＳ Ｐゴシック" charset="0"/>
                <a:cs typeface="ＭＳ Ｐゴシック" charset="0"/>
              </a:rPr>
              <a:t>New therapeutic approaches</a:t>
            </a:r>
          </a:p>
          <a:p>
            <a:pPr>
              <a:lnSpc>
                <a:spcPct val="90000"/>
              </a:lnSpc>
              <a:buFont typeface="Wingdings" charset="0"/>
              <a:buNone/>
            </a:pPr>
            <a:endParaRPr lang="en-US" sz="800" b="1" dirty="0">
              <a:latin typeface="Arial" charset="0"/>
              <a:ea typeface="ＭＳ Ｐゴシック" charset="0"/>
              <a:cs typeface="ＭＳ Ｐゴシック" charset="0"/>
            </a:endParaRPr>
          </a:p>
          <a:p>
            <a:pPr>
              <a:lnSpc>
                <a:spcPct val="90000"/>
              </a:lnSpc>
              <a:spcBef>
                <a:spcPct val="15000"/>
              </a:spcBef>
              <a:spcAft>
                <a:spcPct val="35000"/>
              </a:spcAft>
            </a:pPr>
            <a:r>
              <a:rPr lang="en-US" sz="2400" b="1" dirty="0">
                <a:latin typeface="Arial" charset="0"/>
                <a:ea typeface="ＭＳ Ｐゴシック" charset="0"/>
                <a:cs typeface="ＭＳ Ｐゴシック" charset="0"/>
              </a:rPr>
              <a:t>R-CHOP-21 (</a:t>
            </a:r>
            <a:r>
              <a:rPr lang="ja-JP" altLang="en-US" sz="2400" b="1" dirty="0" smtClean="0">
                <a:latin typeface="Arial" charset="0"/>
                <a:ea typeface="ＭＳ Ｐゴシック" charset="0"/>
                <a:cs typeface="ＭＳ Ｐゴシック" charset="0"/>
              </a:rPr>
              <a:t>“</a:t>
            </a:r>
            <a:r>
              <a:rPr lang="en-US" altLang="ja-JP" sz="2400" b="1" dirty="0" smtClean="0">
                <a:latin typeface="Arial" charset="0"/>
                <a:ea typeface="ＭＳ Ｐゴシック" charset="0"/>
                <a:cs typeface="ＭＳ Ｐゴシック" charset="0"/>
              </a:rPr>
              <a:t>current</a:t>
            </a:r>
            <a:r>
              <a:rPr lang="ja-JP" altLang="en-US" sz="2400" b="1" dirty="0" smtClean="0">
                <a:latin typeface="Arial" charset="0"/>
                <a:ea typeface="ＭＳ Ｐゴシック" charset="0"/>
                <a:cs typeface="ＭＳ Ｐゴシック" charset="0"/>
              </a:rPr>
              <a:t>”</a:t>
            </a:r>
            <a:r>
              <a:rPr lang="en-US" altLang="ja-JP" sz="2400" b="1" dirty="0" smtClean="0">
                <a:latin typeface="Arial" charset="0"/>
                <a:ea typeface="ＭＳ Ｐゴシック" charset="0"/>
                <a:cs typeface="ＭＳ Ｐゴシック" charset="0"/>
              </a:rPr>
              <a:t> </a:t>
            </a:r>
            <a:r>
              <a:rPr lang="en-US" altLang="ja-JP" sz="2400" b="1" dirty="0">
                <a:latin typeface="Arial" charset="0"/>
                <a:ea typeface="ＭＳ Ｐゴシック" charset="0"/>
                <a:cs typeface="ＭＳ Ｐゴシック" charset="0"/>
              </a:rPr>
              <a:t>standard) </a:t>
            </a:r>
          </a:p>
          <a:p>
            <a:pPr>
              <a:lnSpc>
                <a:spcPct val="90000"/>
              </a:lnSpc>
              <a:spcBef>
                <a:spcPct val="15000"/>
              </a:spcBef>
              <a:spcAft>
                <a:spcPct val="35000"/>
              </a:spcAft>
            </a:pPr>
            <a:r>
              <a:rPr lang="en-US" sz="2400" b="1" dirty="0">
                <a:latin typeface="Arial" charset="0"/>
                <a:ea typeface="ＭＳ Ｐゴシック" charset="0"/>
                <a:cs typeface="ＭＳ Ｐゴシック" charset="0"/>
              </a:rPr>
              <a:t>Dose density  (e.g. R-CHOP-14)</a:t>
            </a:r>
          </a:p>
          <a:p>
            <a:pPr>
              <a:lnSpc>
                <a:spcPct val="90000"/>
              </a:lnSpc>
              <a:spcBef>
                <a:spcPct val="15000"/>
              </a:spcBef>
              <a:spcAft>
                <a:spcPct val="35000"/>
              </a:spcAft>
            </a:pPr>
            <a:r>
              <a:rPr lang="en-US" sz="2400" b="1" dirty="0">
                <a:latin typeface="Arial" charset="0"/>
                <a:ea typeface="ＭＳ Ｐゴシック" charset="0"/>
                <a:cs typeface="ＭＳ Ｐゴシック" charset="0"/>
              </a:rPr>
              <a:t>Dose intensification (e.g. Auto SCT in 1</a:t>
            </a:r>
            <a:r>
              <a:rPr lang="en-US" sz="2400" b="1" baseline="30000" dirty="0">
                <a:latin typeface="Arial" charset="0"/>
                <a:ea typeface="ＭＳ Ｐゴシック" charset="0"/>
                <a:cs typeface="ＭＳ Ｐゴシック" charset="0"/>
              </a:rPr>
              <a:t>st</a:t>
            </a:r>
            <a:r>
              <a:rPr lang="en-US" sz="2400" b="1" dirty="0">
                <a:latin typeface="Arial" charset="0"/>
                <a:ea typeface="ＭＳ Ｐゴシック" charset="0"/>
                <a:cs typeface="ＭＳ Ｐゴシック" charset="0"/>
              </a:rPr>
              <a:t> CR)</a:t>
            </a:r>
          </a:p>
          <a:p>
            <a:pPr>
              <a:lnSpc>
                <a:spcPct val="90000"/>
              </a:lnSpc>
              <a:spcBef>
                <a:spcPct val="15000"/>
              </a:spcBef>
              <a:spcAft>
                <a:spcPct val="35000"/>
              </a:spcAft>
            </a:pPr>
            <a:r>
              <a:rPr lang="en-US" sz="2400" b="1" dirty="0">
                <a:solidFill>
                  <a:srgbClr val="FFFF00"/>
                </a:solidFill>
                <a:latin typeface="Arial" charset="0"/>
                <a:ea typeface="ＭＳ Ｐゴシック" charset="0"/>
                <a:cs typeface="ＭＳ Ｐゴシック" charset="0"/>
              </a:rPr>
              <a:t>Other regimens + R </a:t>
            </a:r>
            <a:r>
              <a:rPr lang="en-US" sz="2400" b="1" dirty="0">
                <a:latin typeface="Arial" charset="0"/>
                <a:ea typeface="ＭＳ Ｐゴシック" charset="0"/>
                <a:cs typeface="ＭＳ Ｐゴシック" charset="0"/>
              </a:rPr>
              <a:t>(e.g. </a:t>
            </a:r>
            <a:r>
              <a:rPr lang="en-US" sz="2400" b="1" dirty="0">
                <a:solidFill>
                  <a:srgbClr val="FFFF00"/>
                </a:solidFill>
                <a:latin typeface="Arial" charset="0"/>
                <a:ea typeface="ＭＳ Ｐゴシック" charset="0"/>
                <a:cs typeface="ＭＳ Ｐゴシック" charset="0"/>
              </a:rPr>
              <a:t>DA-R-EPOCH</a:t>
            </a:r>
            <a:r>
              <a:rPr lang="en-US" sz="2400" b="1" dirty="0">
                <a:latin typeface="Arial" charset="0"/>
                <a:ea typeface="ＭＳ Ｐゴシック" charset="0"/>
                <a:cs typeface="ＭＳ Ｐゴシック" charset="0"/>
              </a:rPr>
              <a:t>; CHOEP; ACVBP)</a:t>
            </a:r>
          </a:p>
          <a:p>
            <a:pPr>
              <a:lnSpc>
                <a:spcPct val="90000"/>
              </a:lnSpc>
              <a:spcBef>
                <a:spcPct val="15000"/>
              </a:spcBef>
              <a:spcAft>
                <a:spcPct val="35000"/>
              </a:spcAft>
            </a:pPr>
            <a:r>
              <a:rPr lang="en-US" sz="2400" b="1" dirty="0">
                <a:solidFill>
                  <a:srgbClr val="FFFF00"/>
                </a:solidFill>
                <a:latin typeface="Arial" charset="0"/>
                <a:ea typeface="ＭＳ Ｐゴシック" charset="0"/>
                <a:cs typeface="ＭＳ Ｐゴシック" charset="0"/>
              </a:rPr>
              <a:t>Monoclonal antibodies/Targeted agents +/- chemo </a:t>
            </a:r>
            <a:r>
              <a:rPr lang="en-US" sz="2400" b="1" dirty="0">
                <a:latin typeface="Arial" charset="0"/>
                <a:ea typeface="ＭＳ Ｐゴシック" charset="0"/>
                <a:cs typeface="ＭＳ Ｐゴシック" charset="0"/>
              </a:rPr>
              <a:t>(e.g. </a:t>
            </a:r>
            <a:r>
              <a:rPr lang="en-US" sz="2400" b="1" dirty="0" smtClean="0">
                <a:latin typeface="Arial" charset="0"/>
                <a:ea typeface="ＭＳ Ｐゴシック" charset="0"/>
                <a:cs typeface="ＭＳ Ｐゴシック" charset="0"/>
              </a:rPr>
              <a:t>ADCs, </a:t>
            </a:r>
            <a:r>
              <a:rPr lang="en-US" sz="2400" b="1" dirty="0">
                <a:latin typeface="Arial" charset="0"/>
                <a:ea typeface="ＭＳ Ｐゴシック" charset="0"/>
                <a:cs typeface="ＭＳ Ｐゴシック" charset="0"/>
              </a:rPr>
              <a:t>anti-VEGF, RIT, CMC-544, IMiDs, </a:t>
            </a:r>
            <a:r>
              <a:rPr lang="en-US" sz="2400" b="1" dirty="0" err="1" smtClean="0">
                <a:latin typeface="Arial" charset="0"/>
                <a:ea typeface="ＭＳ Ｐゴシック" charset="0"/>
                <a:cs typeface="ＭＳ Ｐゴシック" charset="0"/>
              </a:rPr>
              <a:t>HDACi</a:t>
            </a:r>
            <a:r>
              <a:rPr lang="en-US" sz="2400" b="1" dirty="0">
                <a:latin typeface="Arial" charset="0"/>
                <a:ea typeface="ＭＳ Ｐゴシック" charset="0"/>
                <a:cs typeface="ＭＳ Ｐゴシック" charset="0"/>
              </a:rPr>
              <a:t>, </a:t>
            </a:r>
            <a:r>
              <a:rPr lang="en-US" sz="2400" b="1" dirty="0" smtClean="0">
                <a:latin typeface="Arial" charset="0"/>
                <a:ea typeface="ＭＳ Ｐゴシック" charset="0"/>
                <a:cs typeface="ＭＳ Ｐゴシック" charset="0"/>
              </a:rPr>
              <a:t>etc.)</a:t>
            </a:r>
            <a:endParaRPr lang="en-US" sz="2400" b="1" dirty="0">
              <a:latin typeface="Arial" charset="0"/>
              <a:ea typeface="ＭＳ Ｐゴシック" charset="0"/>
              <a:cs typeface="ＭＳ Ｐゴシック" charset="0"/>
            </a:endParaRPr>
          </a:p>
          <a:p>
            <a:pPr>
              <a:lnSpc>
                <a:spcPct val="90000"/>
              </a:lnSpc>
              <a:spcBef>
                <a:spcPct val="15000"/>
              </a:spcBef>
              <a:spcAft>
                <a:spcPct val="35000"/>
              </a:spcAft>
            </a:pPr>
            <a:r>
              <a:rPr lang="en-US" sz="2400" b="1" dirty="0">
                <a:solidFill>
                  <a:srgbClr val="FFFF00"/>
                </a:solidFill>
                <a:latin typeface="Arial" charset="0"/>
                <a:ea typeface="ＭＳ Ｐゴシック" charset="0"/>
                <a:cs typeface="ＭＳ Ｐゴシック" charset="0"/>
              </a:rPr>
              <a:t>Modifiers of drug resistance </a:t>
            </a:r>
            <a:r>
              <a:rPr lang="en-US" sz="2400" b="1" dirty="0">
                <a:latin typeface="Arial" charset="0"/>
                <a:ea typeface="ＭＳ Ｐゴシック" charset="0"/>
                <a:cs typeface="ＭＳ Ｐゴシック" charset="0"/>
              </a:rPr>
              <a:t>(e.g. proteasome inhibition, Bcl-2 inhibitors, etc.)</a:t>
            </a:r>
          </a:p>
          <a:p>
            <a:pPr>
              <a:lnSpc>
                <a:spcPct val="90000"/>
              </a:lnSpc>
              <a:spcBef>
                <a:spcPct val="15000"/>
              </a:spcBef>
              <a:spcAft>
                <a:spcPct val="35000"/>
              </a:spcAft>
            </a:pPr>
            <a:r>
              <a:rPr lang="en-US" sz="2400" b="1" dirty="0">
                <a:latin typeface="Arial" charset="0"/>
                <a:ea typeface="ＭＳ Ｐゴシック" charset="0"/>
                <a:cs typeface="ＭＳ Ｐゴシック" charset="0"/>
              </a:rPr>
              <a:t> </a:t>
            </a:r>
            <a:r>
              <a:rPr lang="ja-JP" altLang="en-US" sz="2400" b="1" dirty="0">
                <a:solidFill>
                  <a:srgbClr val="FFFF00"/>
                </a:solidFill>
                <a:latin typeface="Arial" charset="0"/>
                <a:ea typeface="ＭＳ Ｐゴシック" charset="0"/>
                <a:cs typeface="ＭＳ Ｐゴシック" charset="0"/>
              </a:rPr>
              <a:t>“</a:t>
            </a:r>
            <a:r>
              <a:rPr lang="en-US" altLang="ja-JP" sz="2400" b="1" dirty="0">
                <a:solidFill>
                  <a:srgbClr val="FFFF00"/>
                </a:solidFill>
                <a:latin typeface="Arial" charset="0"/>
                <a:ea typeface="ＭＳ Ｐゴシック" charset="0"/>
                <a:cs typeface="ＭＳ Ｐゴシック" charset="0"/>
              </a:rPr>
              <a:t>Risk-adapted</a:t>
            </a:r>
            <a:r>
              <a:rPr lang="ja-JP" altLang="en-US" sz="2400" b="1" dirty="0">
                <a:solidFill>
                  <a:srgbClr val="FFFF00"/>
                </a:solidFill>
                <a:latin typeface="Arial" charset="0"/>
                <a:ea typeface="ＭＳ Ｐゴシック" charset="0"/>
                <a:cs typeface="ＭＳ Ｐゴシック" charset="0"/>
              </a:rPr>
              <a:t>”</a:t>
            </a:r>
            <a:r>
              <a:rPr lang="en-US" altLang="ja-JP" sz="2400" b="1" dirty="0">
                <a:solidFill>
                  <a:srgbClr val="FFFF00"/>
                </a:solidFill>
                <a:latin typeface="Arial" charset="0"/>
                <a:ea typeface="ＭＳ Ｐゴシック" charset="0"/>
                <a:cs typeface="ＭＳ Ｐゴシック" charset="0"/>
              </a:rPr>
              <a:t> Therapy </a:t>
            </a:r>
            <a:r>
              <a:rPr lang="en-US" altLang="ja-JP" sz="2400" b="1" dirty="0">
                <a:latin typeface="Arial" charset="0"/>
                <a:ea typeface="ＭＳ Ｐゴシック" charset="0"/>
                <a:cs typeface="ＭＳ Ｐゴシック" charset="0"/>
              </a:rPr>
              <a:t>(e.g. gene profile, PET, </a:t>
            </a:r>
            <a:r>
              <a:rPr lang="en-US" altLang="ja-JP" sz="2400" b="1" dirty="0" smtClean="0">
                <a:latin typeface="Arial" charset="0"/>
                <a:ea typeface="ＭＳ Ｐゴシック" charset="0"/>
                <a:cs typeface="ＭＳ Ｐゴシック" charset="0"/>
              </a:rPr>
              <a:t>etc.) </a:t>
            </a:r>
            <a:endParaRPr lang="en-US" altLang="ja-JP" sz="2400" b="1" dirty="0">
              <a:latin typeface="Arial" charset="0"/>
              <a:ea typeface="ＭＳ Ｐゴシック" charset="0"/>
              <a:cs typeface="ＭＳ Ｐゴシック" charset="0"/>
            </a:endParaRPr>
          </a:p>
        </p:txBody>
      </p:sp>
      <p:cxnSp>
        <p:nvCxnSpPr>
          <p:cNvPr id="7" name="Straight Connector 6"/>
          <p:cNvCxnSpPr>
            <a:cxnSpLocks noChangeShapeType="1"/>
          </p:cNvCxnSpPr>
          <p:nvPr/>
        </p:nvCxnSpPr>
        <p:spPr bwMode="auto">
          <a:xfrm>
            <a:off x="822325" y="823913"/>
            <a:ext cx="8321675" cy="0"/>
          </a:xfrm>
          <a:prstGeom prst="line">
            <a:avLst/>
          </a:prstGeom>
          <a:noFill/>
          <a:ln w="381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002060"/>
        </a:solidFill>
        <a:effectLst/>
      </p:bgPr>
    </p:bg>
    <p:spTree>
      <p:nvGrpSpPr>
        <p:cNvPr id="1" name=""/>
        <p:cNvGrpSpPr/>
        <p:nvPr/>
      </p:nvGrpSpPr>
      <p:grpSpPr>
        <a:xfrm>
          <a:off x="0" y="0"/>
          <a:ext cx="0" cy="0"/>
          <a:chOff x="0" y="0"/>
          <a:chExt cx="0" cy="0"/>
        </a:xfrm>
      </p:grpSpPr>
      <p:sp>
        <p:nvSpPr>
          <p:cNvPr id="104451" name="Rectangle 11"/>
          <p:cNvSpPr>
            <a:spLocks noChangeArrowheads="1"/>
          </p:cNvSpPr>
          <p:nvPr/>
        </p:nvSpPr>
        <p:spPr bwMode="auto">
          <a:xfrm>
            <a:off x="982663" y="76200"/>
            <a:ext cx="75438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fontAlgn="base" hangingPunct="0">
              <a:lnSpc>
                <a:spcPct val="95000"/>
              </a:lnSpc>
              <a:spcBef>
                <a:spcPct val="0"/>
              </a:spcBef>
              <a:spcAft>
                <a:spcPct val="0"/>
              </a:spcAft>
            </a:pPr>
            <a:r>
              <a:rPr lang="en-US" sz="2800" b="1" smtClean="0">
                <a:solidFill>
                  <a:srgbClr val="FFFF00"/>
                </a:solidFill>
                <a:latin typeface="Arial" charset="0"/>
                <a:ea typeface="ＭＳ Ｐゴシック" charset="0"/>
                <a:cs typeface="Arial" charset="0"/>
              </a:rPr>
              <a:t>GCB and ABC DLBCL Have </a:t>
            </a:r>
            <a:r>
              <a:rPr lang="en-US" sz="2800" b="1" smtClean="0">
                <a:solidFill>
                  <a:srgbClr val="00FF00"/>
                </a:solidFill>
                <a:latin typeface="Arial" charset="0"/>
                <a:ea typeface="ＭＳ Ｐゴシック" charset="0"/>
                <a:cs typeface="Arial" charset="0"/>
              </a:rPr>
              <a:t>Similarly </a:t>
            </a:r>
          </a:p>
          <a:p>
            <a:pPr algn="ctr" eaLnBrk="0" fontAlgn="base" hangingPunct="0">
              <a:lnSpc>
                <a:spcPct val="95000"/>
              </a:lnSpc>
              <a:spcBef>
                <a:spcPct val="0"/>
              </a:spcBef>
              <a:spcAft>
                <a:spcPct val="0"/>
              </a:spcAft>
            </a:pPr>
            <a:r>
              <a:rPr lang="en-US" sz="2800" b="1" smtClean="0">
                <a:solidFill>
                  <a:srgbClr val="00FF00"/>
                </a:solidFill>
                <a:latin typeface="Arial" charset="0"/>
                <a:ea typeface="ＭＳ Ｐゴシック" charset="0"/>
                <a:cs typeface="Arial" charset="0"/>
              </a:rPr>
              <a:t>Poor</a:t>
            </a:r>
            <a:r>
              <a:rPr lang="en-US" sz="2800" b="1" smtClean="0">
                <a:solidFill>
                  <a:srgbClr val="FF0000"/>
                </a:solidFill>
                <a:latin typeface="Arial" charset="0"/>
                <a:ea typeface="ＭＳ Ｐゴシック" charset="0"/>
                <a:cs typeface="Arial" charset="0"/>
              </a:rPr>
              <a:t> </a:t>
            </a:r>
            <a:r>
              <a:rPr lang="en-US" sz="2800" b="1" smtClean="0">
                <a:solidFill>
                  <a:srgbClr val="FFFF00"/>
                </a:solidFill>
                <a:latin typeface="Arial" charset="0"/>
                <a:ea typeface="ＭＳ Ｐゴシック" charset="0"/>
                <a:cs typeface="Arial" charset="0"/>
              </a:rPr>
              <a:t>Outcomes following R-CHOP Failure  </a:t>
            </a:r>
          </a:p>
        </p:txBody>
      </p:sp>
      <p:cxnSp>
        <p:nvCxnSpPr>
          <p:cNvPr id="7" name="Straight Connector 6"/>
          <p:cNvCxnSpPr/>
          <p:nvPr/>
        </p:nvCxnSpPr>
        <p:spPr>
          <a:xfrm>
            <a:off x="1211263" y="1219200"/>
            <a:ext cx="7932737" cy="12700"/>
          </a:xfrm>
          <a:prstGeom prst="line">
            <a:avLst/>
          </a:prstGeom>
          <a:ln w="47625">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228600" y="6400800"/>
            <a:ext cx="3886200" cy="307777"/>
          </a:xfrm>
          <a:prstGeom prst="rect">
            <a:avLst/>
          </a:prstGeom>
          <a:noFill/>
        </p:spPr>
        <p:txBody>
          <a:bodyPr wrap="square" rtlCol="0">
            <a:spAutoFit/>
          </a:bodyPr>
          <a:lstStyle/>
          <a:p>
            <a:r>
              <a:rPr lang="en-US" sz="1400" b="1" dirty="0" smtClean="0">
                <a:solidFill>
                  <a:schemeClr val="bg1"/>
                </a:solidFill>
                <a:latin typeface="Arial"/>
                <a:cs typeface="Arial"/>
              </a:rPr>
              <a:t>Dunleavy K et al; Blood 2009; 113: 6069</a:t>
            </a:r>
            <a:endParaRPr lang="en-US" sz="1400" b="1" dirty="0">
              <a:solidFill>
                <a:schemeClr val="bg1"/>
              </a:solidFill>
              <a:latin typeface="Arial"/>
              <a:cs typeface="Arial"/>
            </a:endParaRPr>
          </a:p>
        </p:txBody>
      </p:sp>
      <p:graphicFrame>
        <p:nvGraphicFramePr>
          <p:cNvPr id="4" name="Table 3"/>
          <p:cNvGraphicFramePr>
            <a:graphicFrameLocks noGrp="1"/>
          </p:cNvGraphicFramePr>
          <p:nvPr>
            <p:extLst>
              <p:ext uri="{D42A27DB-BD31-4B8C-83A1-F6EECF244321}">
                <p14:modId xmlns:p14="http://schemas.microsoft.com/office/powerpoint/2010/main" val="3897622722"/>
              </p:ext>
            </p:extLst>
          </p:nvPr>
        </p:nvGraphicFramePr>
        <p:xfrm>
          <a:off x="1295400" y="2514600"/>
          <a:ext cx="6934200" cy="1828800"/>
        </p:xfrm>
        <a:graphic>
          <a:graphicData uri="http://schemas.openxmlformats.org/drawingml/2006/table">
            <a:tbl>
              <a:tblPr firstRow="1" bandRow="1">
                <a:tableStyleId>{5C22544A-7EE6-4342-B048-85BDC9FD1C3A}</a:tableStyleId>
              </a:tblPr>
              <a:tblGrid>
                <a:gridCol w="2311400"/>
                <a:gridCol w="2311400"/>
                <a:gridCol w="2311400"/>
              </a:tblGrid>
              <a:tr h="838200">
                <a:tc>
                  <a:txBody>
                    <a:bodyPr/>
                    <a:lstStyle/>
                    <a:p>
                      <a:endParaRPr lang="en-US" sz="2200" dirty="0">
                        <a:solidFill>
                          <a:srgbClr val="000090"/>
                        </a:solidFill>
                        <a:latin typeface="Arial"/>
                        <a:cs typeface="Arial"/>
                      </a:endParaRPr>
                    </a:p>
                  </a:txBody>
                  <a:tcPr anchor="ctr">
                    <a:solidFill>
                      <a:srgbClr val="FFFF00"/>
                    </a:solidFill>
                  </a:tcPr>
                </a:tc>
                <a:tc>
                  <a:txBody>
                    <a:bodyPr/>
                    <a:lstStyle/>
                    <a:p>
                      <a:pPr algn="ctr"/>
                      <a:r>
                        <a:rPr lang="en-US" sz="2200" dirty="0" smtClean="0">
                          <a:solidFill>
                            <a:srgbClr val="000090"/>
                          </a:solidFill>
                          <a:latin typeface="Arial"/>
                          <a:cs typeface="Arial"/>
                        </a:rPr>
                        <a:t>ABC subtype</a:t>
                      </a:r>
                      <a:endParaRPr lang="en-US" sz="2200" dirty="0">
                        <a:solidFill>
                          <a:srgbClr val="000090"/>
                        </a:solidFill>
                        <a:latin typeface="Arial"/>
                        <a:cs typeface="Arial"/>
                      </a:endParaRPr>
                    </a:p>
                  </a:txBody>
                  <a:tcPr anchor="ctr">
                    <a:solidFill>
                      <a:srgbClr val="FFFF00"/>
                    </a:solidFill>
                  </a:tcPr>
                </a:tc>
                <a:tc>
                  <a:txBody>
                    <a:bodyPr/>
                    <a:lstStyle/>
                    <a:p>
                      <a:pPr algn="ctr"/>
                      <a:r>
                        <a:rPr lang="en-US" sz="2200" dirty="0" smtClean="0">
                          <a:solidFill>
                            <a:srgbClr val="000090"/>
                          </a:solidFill>
                          <a:latin typeface="Arial"/>
                          <a:cs typeface="Arial"/>
                        </a:rPr>
                        <a:t>GCB subtype</a:t>
                      </a:r>
                      <a:endParaRPr lang="en-US" sz="2200" dirty="0">
                        <a:solidFill>
                          <a:srgbClr val="000090"/>
                        </a:solidFill>
                        <a:latin typeface="Arial"/>
                        <a:cs typeface="Arial"/>
                      </a:endParaRPr>
                    </a:p>
                  </a:txBody>
                  <a:tcPr anchor="ctr">
                    <a:solidFill>
                      <a:srgbClr val="FFFF00"/>
                    </a:solidFill>
                  </a:tcPr>
                </a:tc>
              </a:tr>
              <a:tr h="990600">
                <a:tc>
                  <a:txBody>
                    <a:bodyPr/>
                    <a:lstStyle/>
                    <a:p>
                      <a:r>
                        <a:rPr lang="en-US" sz="2200" dirty="0" smtClean="0">
                          <a:solidFill>
                            <a:srgbClr val="FFFFFF"/>
                          </a:solidFill>
                          <a:latin typeface="Arial"/>
                          <a:cs typeface="Arial"/>
                        </a:rPr>
                        <a:t>Median survival</a:t>
                      </a:r>
                      <a:endParaRPr lang="en-US" sz="2200" dirty="0">
                        <a:solidFill>
                          <a:srgbClr val="FFFFFF"/>
                        </a:solidFill>
                        <a:latin typeface="Arial"/>
                        <a:cs typeface="Arial"/>
                      </a:endParaRPr>
                    </a:p>
                  </a:txBody>
                  <a:tcPr anchor="ctr">
                    <a:noFill/>
                  </a:tcPr>
                </a:tc>
                <a:tc>
                  <a:txBody>
                    <a:bodyPr/>
                    <a:lstStyle/>
                    <a:p>
                      <a:pPr algn="ctr"/>
                      <a:r>
                        <a:rPr lang="en-US" sz="2200" dirty="0" smtClean="0">
                          <a:solidFill>
                            <a:srgbClr val="FFFFFF"/>
                          </a:solidFill>
                          <a:latin typeface="Arial"/>
                          <a:cs typeface="Arial"/>
                        </a:rPr>
                        <a:t>5.8 </a:t>
                      </a:r>
                      <a:r>
                        <a:rPr lang="en-US" sz="2200" dirty="0" err="1" smtClean="0">
                          <a:solidFill>
                            <a:srgbClr val="FFFFFF"/>
                          </a:solidFill>
                          <a:latin typeface="Arial"/>
                          <a:cs typeface="Arial"/>
                        </a:rPr>
                        <a:t>mo</a:t>
                      </a:r>
                      <a:endParaRPr lang="en-US" sz="2200" dirty="0">
                        <a:solidFill>
                          <a:srgbClr val="FFFFFF"/>
                        </a:solidFill>
                        <a:latin typeface="Arial"/>
                        <a:cs typeface="Arial"/>
                      </a:endParaRPr>
                    </a:p>
                  </a:txBody>
                  <a:tcPr anchor="ctr">
                    <a:noFill/>
                  </a:tcPr>
                </a:tc>
                <a:tc>
                  <a:txBody>
                    <a:bodyPr/>
                    <a:lstStyle/>
                    <a:p>
                      <a:pPr algn="ctr"/>
                      <a:r>
                        <a:rPr lang="en-US" sz="2200" dirty="0" smtClean="0">
                          <a:solidFill>
                            <a:srgbClr val="FFFFFF"/>
                          </a:solidFill>
                          <a:latin typeface="Arial"/>
                          <a:cs typeface="Arial"/>
                        </a:rPr>
                        <a:t>9.5 </a:t>
                      </a:r>
                      <a:r>
                        <a:rPr lang="en-US" sz="2200" dirty="0" err="1" smtClean="0">
                          <a:solidFill>
                            <a:srgbClr val="FFFFFF"/>
                          </a:solidFill>
                          <a:latin typeface="Arial"/>
                          <a:cs typeface="Arial"/>
                        </a:rPr>
                        <a:t>mo</a:t>
                      </a:r>
                      <a:endParaRPr lang="en-US" sz="2200" dirty="0">
                        <a:solidFill>
                          <a:srgbClr val="FFFFFF"/>
                        </a:solidFill>
                        <a:latin typeface="Arial"/>
                        <a:cs typeface="Arial"/>
                      </a:endParaRPr>
                    </a:p>
                  </a:txBody>
                  <a:tcPr anchor="ctr">
                    <a:noFill/>
                  </a:tcPr>
                </a:tc>
              </a:tr>
            </a:tbl>
          </a:graphicData>
        </a:graphic>
      </p:graphicFrame>
      <p:sp>
        <p:nvSpPr>
          <p:cNvPr id="5" name="TextBox 4"/>
          <p:cNvSpPr txBox="1"/>
          <p:nvPr/>
        </p:nvSpPr>
        <p:spPr>
          <a:xfrm>
            <a:off x="1371600" y="4419600"/>
            <a:ext cx="2133600" cy="369332"/>
          </a:xfrm>
          <a:prstGeom prst="rect">
            <a:avLst/>
          </a:prstGeom>
          <a:noFill/>
        </p:spPr>
        <p:txBody>
          <a:bodyPr wrap="square" rtlCol="0">
            <a:spAutoFit/>
          </a:bodyPr>
          <a:lstStyle/>
          <a:p>
            <a:r>
              <a:rPr lang="en-US" i="1" dirty="0">
                <a:solidFill>
                  <a:schemeClr val="bg1"/>
                </a:solidFill>
                <a:latin typeface="Arial"/>
                <a:cs typeface="Arial"/>
              </a:rPr>
              <a:t>P</a:t>
            </a:r>
            <a:r>
              <a:rPr lang="en-US" dirty="0">
                <a:solidFill>
                  <a:schemeClr val="bg1"/>
                </a:solidFill>
                <a:latin typeface="Arial"/>
                <a:cs typeface="Arial"/>
              </a:rPr>
              <a:t> = 0.93</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002060"/>
        </a:solid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57200" y="47625"/>
            <a:ext cx="8229600" cy="1143000"/>
          </a:xfrm>
        </p:spPr>
        <p:txBody>
          <a:bodyPr/>
          <a:lstStyle/>
          <a:p>
            <a:r>
              <a:rPr lang="fr-FR" dirty="0">
                <a:solidFill>
                  <a:schemeClr val="tx1"/>
                </a:solidFill>
                <a:latin typeface="Arial" charset="0"/>
              </a:rPr>
              <a:t>CORAL</a:t>
            </a:r>
            <a:r>
              <a:rPr lang="fr-FR" dirty="0">
                <a:latin typeface="Arial" charset="0"/>
              </a:rPr>
              <a:t>: </a:t>
            </a:r>
            <a:r>
              <a:rPr lang="fr-FR" dirty="0" err="1">
                <a:solidFill>
                  <a:schemeClr val="tx1"/>
                </a:solidFill>
                <a:latin typeface="Arial" charset="0"/>
              </a:rPr>
              <a:t>CO</a:t>
            </a:r>
            <a:r>
              <a:rPr lang="fr-FR" dirty="0" err="1">
                <a:solidFill>
                  <a:srgbClr val="FFFF00"/>
                </a:solidFill>
                <a:latin typeface="Arial" charset="0"/>
              </a:rPr>
              <a:t>llaborative</a:t>
            </a:r>
            <a:r>
              <a:rPr lang="fr-FR" dirty="0">
                <a:latin typeface="Arial" charset="0"/>
              </a:rPr>
              <a:t> </a:t>
            </a:r>
            <a:r>
              <a:rPr lang="fr-FR" dirty="0">
                <a:solidFill>
                  <a:srgbClr val="FFFF00"/>
                </a:solidFill>
                <a:latin typeface="Arial" charset="0"/>
              </a:rPr>
              <a:t>trial in </a:t>
            </a:r>
            <a:r>
              <a:rPr lang="fr-FR" dirty="0" err="1">
                <a:solidFill>
                  <a:schemeClr val="tx1"/>
                </a:solidFill>
                <a:latin typeface="Arial" charset="0"/>
              </a:rPr>
              <a:t>R</a:t>
            </a:r>
            <a:r>
              <a:rPr lang="fr-FR" dirty="0" err="1">
                <a:solidFill>
                  <a:srgbClr val="FFFF00"/>
                </a:solidFill>
                <a:latin typeface="Arial" charset="0"/>
              </a:rPr>
              <a:t>elapsed</a:t>
            </a:r>
            <a:r>
              <a:rPr lang="fr-FR" dirty="0">
                <a:latin typeface="Arial" charset="0"/>
              </a:rPr>
              <a:t> </a:t>
            </a:r>
            <a:r>
              <a:rPr lang="fr-FR" dirty="0" err="1">
                <a:solidFill>
                  <a:schemeClr val="tx1"/>
                </a:solidFill>
                <a:latin typeface="Arial" charset="0"/>
              </a:rPr>
              <a:t>A</a:t>
            </a:r>
            <a:r>
              <a:rPr lang="fr-FR" dirty="0" err="1">
                <a:solidFill>
                  <a:srgbClr val="FFFF00"/>
                </a:solidFill>
                <a:latin typeface="Arial" charset="0"/>
              </a:rPr>
              <a:t>ggressive</a:t>
            </a:r>
            <a:r>
              <a:rPr lang="fr-FR" dirty="0">
                <a:latin typeface="Arial" charset="0"/>
              </a:rPr>
              <a:t> </a:t>
            </a:r>
            <a:r>
              <a:rPr lang="fr-FR" dirty="0" err="1">
                <a:solidFill>
                  <a:schemeClr val="tx1"/>
                </a:solidFill>
                <a:latin typeface="Arial" charset="0"/>
              </a:rPr>
              <a:t>L</a:t>
            </a:r>
            <a:r>
              <a:rPr lang="fr-FR" dirty="0" err="1">
                <a:solidFill>
                  <a:srgbClr val="FFFF00"/>
                </a:solidFill>
                <a:latin typeface="Arial" charset="0"/>
              </a:rPr>
              <a:t>ymphoma</a:t>
            </a:r>
            <a:endParaRPr lang="en-GB" dirty="0">
              <a:solidFill>
                <a:srgbClr val="FFFF00"/>
              </a:solidFill>
              <a:latin typeface="Arial" charset="0"/>
            </a:endParaRPr>
          </a:p>
        </p:txBody>
      </p:sp>
      <p:sp>
        <p:nvSpPr>
          <p:cNvPr id="108547" name="TextBox 4"/>
          <p:cNvSpPr txBox="1">
            <a:spLocks noChangeArrowheads="1"/>
          </p:cNvSpPr>
          <p:nvPr/>
        </p:nvSpPr>
        <p:spPr bwMode="auto">
          <a:xfrm>
            <a:off x="250825" y="2944813"/>
            <a:ext cx="1355725" cy="12192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57200" eaLnBrk="0" hangingPunct="0">
              <a:defRPr sz="2400" baseline="-25000">
                <a:solidFill>
                  <a:schemeClr val="tx1"/>
                </a:solidFill>
                <a:latin typeface="Times" charset="0"/>
                <a:ea typeface="ＭＳ Ｐゴシック" charset="0"/>
                <a:cs typeface="ＭＳ Ｐゴシック" charset="0"/>
              </a:defRPr>
            </a:lvl1pPr>
            <a:lvl2pPr marL="742950" indent="-285750" defTabSz="457200" eaLnBrk="0" hangingPunct="0">
              <a:defRPr sz="2400" baseline="-25000">
                <a:solidFill>
                  <a:schemeClr val="tx1"/>
                </a:solidFill>
                <a:latin typeface="Times" charset="0"/>
                <a:ea typeface="ＭＳ Ｐゴシック" charset="0"/>
              </a:defRPr>
            </a:lvl2pPr>
            <a:lvl3pPr marL="1143000" indent="-228600" defTabSz="457200" eaLnBrk="0" hangingPunct="0">
              <a:defRPr sz="2400" baseline="-25000">
                <a:solidFill>
                  <a:schemeClr val="tx1"/>
                </a:solidFill>
                <a:latin typeface="Times" charset="0"/>
                <a:ea typeface="ＭＳ Ｐゴシック" charset="0"/>
              </a:defRPr>
            </a:lvl3pPr>
            <a:lvl4pPr marL="1600200" indent="-228600" defTabSz="457200" eaLnBrk="0" hangingPunct="0">
              <a:defRPr sz="2400" baseline="-25000">
                <a:solidFill>
                  <a:schemeClr val="tx1"/>
                </a:solidFill>
                <a:latin typeface="Times" charset="0"/>
                <a:ea typeface="ＭＳ Ｐゴシック" charset="0"/>
              </a:defRPr>
            </a:lvl4pPr>
            <a:lvl5pPr marL="2057400" indent="-228600" defTabSz="4572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eaLnBrk="1" fontAlgn="base" hangingPunct="1">
              <a:spcBef>
                <a:spcPct val="0"/>
              </a:spcBef>
              <a:spcAft>
                <a:spcPct val="0"/>
              </a:spcAft>
            </a:pPr>
            <a:r>
              <a:rPr lang="en-GB" sz="1800" baseline="0" smtClean="0">
                <a:solidFill>
                  <a:srgbClr val="FFFFFF"/>
                </a:solidFill>
                <a:latin typeface="Arial" charset="0"/>
                <a:cs typeface="Arial" charset="0"/>
              </a:rPr>
              <a:t>Relapsed/ </a:t>
            </a:r>
            <a:br>
              <a:rPr lang="en-GB" sz="1800" baseline="0" smtClean="0">
                <a:solidFill>
                  <a:srgbClr val="FFFFFF"/>
                </a:solidFill>
                <a:latin typeface="Arial" charset="0"/>
                <a:cs typeface="Arial" charset="0"/>
              </a:rPr>
            </a:br>
            <a:r>
              <a:rPr lang="en-GB" sz="1800" baseline="0" smtClean="0">
                <a:solidFill>
                  <a:srgbClr val="FFFFFF"/>
                </a:solidFill>
                <a:latin typeface="Arial" charset="0"/>
                <a:cs typeface="Arial" charset="0"/>
              </a:rPr>
              <a:t>refractory</a:t>
            </a:r>
          </a:p>
          <a:p>
            <a:pPr eaLnBrk="1" fontAlgn="base" hangingPunct="1">
              <a:spcBef>
                <a:spcPct val="0"/>
              </a:spcBef>
              <a:spcAft>
                <a:spcPct val="0"/>
              </a:spcAft>
            </a:pPr>
            <a:r>
              <a:rPr lang="en-GB" sz="1800" baseline="0" smtClean="0">
                <a:solidFill>
                  <a:srgbClr val="FFFFFF"/>
                </a:solidFill>
                <a:latin typeface="Arial" charset="0"/>
                <a:cs typeface="Arial" charset="0"/>
              </a:rPr>
              <a:t>DLBCL</a:t>
            </a:r>
          </a:p>
          <a:p>
            <a:pPr eaLnBrk="1" fontAlgn="base" hangingPunct="1">
              <a:spcBef>
                <a:spcPct val="0"/>
              </a:spcBef>
              <a:spcAft>
                <a:spcPct val="0"/>
              </a:spcAft>
            </a:pPr>
            <a:r>
              <a:rPr lang="en-GB" sz="1800" baseline="0" smtClean="0">
                <a:solidFill>
                  <a:srgbClr val="FFFFFF"/>
                </a:solidFill>
                <a:latin typeface="Arial" charset="0"/>
                <a:cs typeface="Arial" charset="0"/>
              </a:rPr>
              <a:t>n = 396</a:t>
            </a:r>
          </a:p>
        </p:txBody>
      </p:sp>
      <p:sp>
        <p:nvSpPr>
          <p:cNvPr id="108548" name="TextBox 5"/>
          <p:cNvSpPr txBox="1">
            <a:spLocks noChangeArrowheads="1"/>
          </p:cNvSpPr>
          <p:nvPr/>
        </p:nvSpPr>
        <p:spPr bwMode="auto">
          <a:xfrm>
            <a:off x="1914525" y="2259013"/>
            <a:ext cx="403225" cy="2592387"/>
          </a:xfrm>
          <a:prstGeom prst="rect">
            <a:avLst/>
          </a:prstGeom>
          <a:solidFill>
            <a:srgbClr val="00FFFF"/>
          </a:solidFill>
          <a:ln w="28575">
            <a:solidFill>
              <a:schemeClr val="tx1"/>
            </a:solidFill>
            <a:miter lim="800000"/>
            <a:headEnd/>
            <a:tailEnd/>
          </a:ln>
        </p:spPr>
        <p:txBody>
          <a:bodyPr wrap="none">
            <a:spAutoFit/>
          </a:bodyPr>
          <a:lstStyle>
            <a:lvl1pPr defTabSz="457200" eaLnBrk="0" hangingPunct="0">
              <a:defRPr sz="2400" baseline="-25000">
                <a:solidFill>
                  <a:schemeClr val="tx1"/>
                </a:solidFill>
                <a:latin typeface="Times" charset="0"/>
                <a:ea typeface="ＭＳ Ｐゴシック" charset="0"/>
                <a:cs typeface="ＭＳ Ｐゴシック" charset="0"/>
              </a:defRPr>
            </a:lvl1pPr>
            <a:lvl2pPr marL="742950" indent="-285750" defTabSz="457200" eaLnBrk="0" hangingPunct="0">
              <a:defRPr sz="2400" baseline="-25000">
                <a:solidFill>
                  <a:schemeClr val="tx1"/>
                </a:solidFill>
                <a:latin typeface="Times" charset="0"/>
                <a:ea typeface="ＭＳ Ｐゴシック" charset="0"/>
              </a:defRPr>
            </a:lvl2pPr>
            <a:lvl3pPr marL="1143000" indent="-228600" defTabSz="457200" eaLnBrk="0" hangingPunct="0">
              <a:defRPr sz="2400" baseline="-25000">
                <a:solidFill>
                  <a:schemeClr val="tx1"/>
                </a:solidFill>
                <a:latin typeface="Times" charset="0"/>
                <a:ea typeface="ＭＳ Ｐゴシック" charset="0"/>
              </a:defRPr>
            </a:lvl3pPr>
            <a:lvl4pPr marL="1600200" indent="-228600" defTabSz="457200" eaLnBrk="0" hangingPunct="0">
              <a:defRPr sz="2400" baseline="-25000">
                <a:solidFill>
                  <a:schemeClr val="tx1"/>
                </a:solidFill>
                <a:latin typeface="Times" charset="0"/>
                <a:ea typeface="ＭＳ Ｐゴシック" charset="0"/>
              </a:defRPr>
            </a:lvl4pPr>
            <a:lvl5pPr marL="2057400" indent="-228600" defTabSz="4572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eaLnBrk="1" fontAlgn="base" hangingPunct="1">
              <a:spcBef>
                <a:spcPct val="0"/>
              </a:spcBef>
              <a:spcAft>
                <a:spcPct val="0"/>
              </a:spcAft>
            </a:pPr>
            <a:r>
              <a:rPr lang="en-GB" sz="1800" baseline="0" smtClean="0">
                <a:solidFill>
                  <a:srgbClr val="000066"/>
                </a:solidFill>
                <a:latin typeface="Arial" charset="0"/>
                <a:cs typeface="Arial" charset="0"/>
              </a:rPr>
              <a:t>R</a:t>
            </a:r>
          </a:p>
          <a:p>
            <a:pPr eaLnBrk="1" fontAlgn="base" hangingPunct="1">
              <a:spcBef>
                <a:spcPct val="0"/>
              </a:spcBef>
              <a:spcAft>
                <a:spcPct val="0"/>
              </a:spcAft>
            </a:pPr>
            <a:r>
              <a:rPr lang="en-GB" sz="1800" baseline="0" smtClean="0">
                <a:solidFill>
                  <a:srgbClr val="000066"/>
                </a:solidFill>
                <a:latin typeface="Arial" charset="0"/>
                <a:cs typeface="Arial" charset="0"/>
              </a:rPr>
              <a:t>A</a:t>
            </a:r>
          </a:p>
          <a:p>
            <a:pPr eaLnBrk="1" fontAlgn="base" hangingPunct="1">
              <a:spcBef>
                <a:spcPct val="0"/>
              </a:spcBef>
              <a:spcAft>
                <a:spcPct val="0"/>
              </a:spcAft>
            </a:pPr>
            <a:r>
              <a:rPr lang="en-GB" sz="1800" baseline="0" smtClean="0">
                <a:solidFill>
                  <a:srgbClr val="000066"/>
                </a:solidFill>
                <a:latin typeface="Arial" charset="0"/>
                <a:cs typeface="Arial" charset="0"/>
              </a:rPr>
              <a:t>N</a:t>
            </a:r>
          </a:p>
          <a:p>
            <a:pPr eaLnBrk="1" fontAlgn="base" hangingPunct="1">
              <a:spcBef>
                <a:spcPct val="0"/>
              </a:spcBef>
              <a:spcAft>
                <a:spcPct val="0"/>
              </a:spcAft>
            </a:pPr>
            <a:r>
              <a:rPr lang="en-GB" sz="1800" baseline="0" smtClean="0">
                <a:solidFill>
                  <a:srgbClr val="000066"/>
                </a:solidFill>
                <a:latin typeface="Arial" charset="0"/>
                <a:cs typeface="Arial" charset="0"/>
              </a:rPr>
              <a:t>D</a:t>
            </a:r>
          </a:p>
          <a:p>
            <a:pPr eaLnBrk="1" fontAlgn="base" hangingPunct="1">
              <a:spcBef>
                <a:spcPct val="0"/>
              </a:spcBef>
              <a:spcAft>
                <a:spcPct val="0"/>
              </a:spcAft>
            </a:pPr>
            <a:r>
              <a:rPr lang="en-GB" sz="1800" baseline="0" smtClean="0">
                <a:solidFill>
                  <a:srgbClr val="000066"/>
                </a:solidFill>
                <a:latin typeface="Arial" charset="0"/>
                <a:cs typeface="Arial" charset="0"/>
              </a:rPr>
              <a:t>O</a:t>
            </a:r>
          </a:p>
          <a:p>
            <a:pPr eaLnBrk="1" fontAlgn="base" hangingPunct="1">
              <a:spcBef>
                <a:spcPct val="0"/>
              </a:spcBef>
              <a:spcAft>
                <a:spcPct val="0"/>
              </a:spcAft>
            </a:pPr>
            <a:r>
              <a:rPr lang="en-GB" sz="1800" baseline="0" smtClean="0">
                <a:solidFill>
                  <a:srgbClr val="000066"/>
                </a:solidFill>
                <a:latin typeface="Arial" charset="0"/>
                <a:cs typeface="Arial" charset="0"/>
              </a:rPr>
              <a:t>M</a:t>
            </a:r>
          </a:p>
          <a:p>
            <a:pPr eaLnBrk="1" fontAlgn="base" hangingPunct="1">
              <a:spcBef>
                <a:spcPct val="0"/>
              </a:spcBef>
              <a:spcAft>
                <a:spcPct val="0"/>
              </a:spcAft>
            </a:pPr>
            <a:r>
              <a:rPr lang="en-GB" sz="1800" baseline="0" smtClean="0">
                <a:solidFill>
                  <a:srgbClr val="000066"/>
                </a:solidFill>
                <a:latin typeface="Arial" charset="0"/>
                <a:cs typeface="Arial" charset="0"/>
              </a:rPr>
              <a:t>I</a:t>
            </a:r>
            <a:br>
              <a:rPr lang="en-GB" sz="1800" baseline="0" smtClean="0">
                <a:solidFill>
                  <a:srgbClr val="000066"/>
                </a:solidFill>
                <a:latin typeface="Arial" charset="0"/>
                <a:cs typeface="Arial" charset="0"/>
              </a:rPr>
            </a:br>
            <a:r>
              <a:rPr lang="en-GB" sz="1800" baseline="0" smtClean="0">
                <a:solidFill>
                  <a:srgbClr val="000066"/>
                </a:solidFill>
                <a:latin typeface="Arial" charset="0"/>
                <a:cs typeface="Arial" charset="0"/>
              </a:rPr>
              <a:t>S</a:t>
            </a:r>
            <a:br>
              <a:rPr lang="en-GB" sz="1800" baseline="0" smtClean="0">
                <a:solidFill>
                  <a:srgbClr val="000066"/>
                </a:solidFill>
                <a:latin typeface="Arial" charset="0"/>
                <a:cs typeface="Arial" charset="0"/>
              </a:rPr>
            </a:br>
            <a:r>
              <a:rPr lang="en-GB" sz="1800" baseline="0" smtClean="0">
                <a:solidFill>
                  <a:srgbClr val="000066"/>
                </a:solidFill>
                <a:latin typeface="Arial" charset="0"/>
                <a:cs typeface="Arial" charset="0"/>
              </a:rPr>
              <a:t>E</a:t>
            </a:r>
          </a:p>
        </p:txBody>
      </p:sp>
      <p:sp>
        <p:nvSpPr>
          <p:cNvPr id="108549" name="TextBox 6"/>
          <p:cNvSpPr txBox="1">
            <a:spLocks noChangeArrowheads="1"/>
          </p:cNvSpPr>
          <p:nvPr/>
        </p:nvSpPr>
        <p:spPr bwMode="auto">
          <a:xfrm>
            <a:off x="2687638" y="2130425"/>
            <a:ext cx="1122362" cy="630238"/>
          </a:xfrm>
          <a:prstGeom prst="rect">
            <a:avLst/>
          </a:prstGeom>
          <a:solidFill>
            <a:srgbClr val="EF741D"/>
          </a:solidFill>
          <a:ln w="12700">
            <a:solidFill>
              <a:schemeClr val="tx1"/>
            </a:solidFill>
            <a:miter lim="800000"/>
            <a:headEnd/>
            <a:tailEnd/>
          </a:ln>
        </p:spPr>
        <p:txBody>
          <a:bodyPr lIns="18000" tIns="18000" rIns="18000" bIns="18000" anchor="ctr"/>
          <a:lstStyle>
            <a:lvl1pPr defTabSz="457200" eaLnBrk="0" hangingPunct="0">
              <a:defRPr sz="2400" baseline="-25000">
                <a:solidFill>
                  <a:schemeClr val="tx1"/>
                </a:solidFill>
                <a:latin typeface="Times" charset="0"/>
                <a:ea typeface="ＭＳ Ｐゴシック" charset="0"/>
                <a:cs typeface="ＭＳ Ｐゴシック" charset="0"/>
              </a:defRPr>
            </a:lvl1pPr>
            <a:lvl2pPr marL="742950" indent="-285750" defTabSz="457200" eaLnBrk="0" hangingPunct="0">
              <a:defRPr sz="2400" baseline="-25000">
                <a:solidFill>
                  <a:schemeClr val="tx1"/>
                </a:solidFill>
                <a:latin typeface="Times" charset="0"/>
                <a:ea typeface="ＭＳ Ｐゴシック" charset="0"/>
              </a:defRPr>
            </a:lvl2pPr>
            <a:lvl3pPr marL="1143000" indent="-228600" defTabSz="457200" eaLnBrk="0" hangingPunct="0">
              <a:defRPr sz="2400" baseline="-25000">
                <a:solidFill>
                  <a:schemeClr val="tx1"/>
                </a:solidFill>
                <a:latin typeface="Times" charset="0"/>
                <a:ea typeface="ＭＳ Ｐゴシック" charset="0"/>
              </a:defRPr>
            </a:lvl3pPr>
            <a:lvl4pPr marL="1600200" indent="-228600" defTabSz="457200" eaLnBrk="0" hangingPunct="0">
              <a:defRPr sz="2400" baseline="-25000">
                <a:solidFill>
                  <a:schemeClr val="tx1"/>
                </a:solidFill>
                <a:latin typeface="Times" charset="0"/>
                <a:ea typeface="ＭＳ Ｐゴシック" charset="0"/>
              </a:defRPr>
            </a:lvl4pPr>
            <a:lvl5pPr marL="2057400" indent="-228600" defTabSz="4572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GB" sz="1800" baseline="0" smtClean="0">
                <a:solidFill>
                  <a:srgbClr val="FFFFFF"/>
                </a:solidFill>
                <a:latin typeface="Arial" charset="0"/>
                <a:cs typeface="Arial" charset="0"/>
              </a:rPr>
              <a:t>R-ICE</a:t>
            </a:r>
            <a:br>
              <a:rPr lang="en-GB" sz="1800" baseline="0" smtClean="0">
                <a:solidFill>
                  <a:srgbClr val="FFFFFF"/>
                </a:solidFill>
                <a:latin typeface="Arial" charset="0"/>
                <a:cs typeface="Arial" charset="0"/>
              </a:rPr>
            </a:br>
            <a:r>
              <a:rPr lang="en-GB" sz="1800" baseline="0" smtClean="0">
                <a:solidFill>
                  <a:srgbClr val="FFFFFF"/>
                </a:solidFill>
                <a:latin typeface="Arial" charset="0"/>
                <a:cs typeface="Arial" charset="0"/>
              </a:rPr>
              <a:t>x 3</a:t>
            </a:r>
          </a:p>
        </p:txBody>
      </p:sp>
      <p:sp>
        <p:nvSpPr>
          <p:cNvPr id="108550" name="TextBox 7"/>
          <p:cNvSpPr txBox="1">
            <a:spLocks noChangeArrowheads="1"/>
          </p:cNvSpPr>
          <p:nvPr/>
        </p:nvSpPr>
        <p:spPr bwMode="auto">
          <a:xfrm>
            <a:off x="2687638" y="4419600"/>
            <a:ext cx="1122362" cy="630238"/>
          </a:xfrm>
          <a:prstGeom prst="rect">
            <a:avLst/>
          </a:prstGeom>
          <a:solidFill>
            <a:srgbClr val="EF741D"/>
          </a:solidFill>
          <a:ln w="12700">
            <a:solidFill>
              <a:schemeClr val="tx1"/>
            </a:solidFill>
            <a:miter lim="800000"/>
            <a:headEnd/>
            <a:tailEnd/>
          </a:ln>
        </p:spPr>
        <p:txBody>
          <a:bodyPr lIns="18000" tIns="18000" rIns="18000" bIns="18000" anchor="ctr"/>
          <a:lstStyle>
            <a:lvl1pPr defTabSz="457200" eaLnBrk="0" hangingPunct="0">
              <a:defRPr sz="2400" baseline="-25000">
                <a:solidFill>
                  <a:schemeClr val="tx1"/>
                </a:solidFill>
                <a:latin typeface="Times" charset="0"/>
                <a:ea typeface="ＭＳ Ｐゴシック" charset="0"/>
                <a:cs typeface="ＭＳ Ｐゴシック" charset="0"/>
              </a:defRPr>
            </a:lvl1pPr>
            <a:lvl2pPr marL="742950" indent="-285750" defTabSz="457200" eaLnBrk="0" hangingPunct="0">
              <a:defRPr sz="2400" baseline="-25000">
                <a:solidFill>
                  <a:schemeClr val="tx1"/>
                </a:solidFill>
                <a:latin typeface="Times" charset="0"/>
                <a:ea typeface="ＭＳ Ｐゴシック" charset="0"/>
              </a:defRPr>
            </a:lvl2pPr>
            <a:lvl3pPr marL="1143000" indent="-228600" defTabSz="457200" eaLnBrk="0" hangingPunct="0">
              <a:defRPr sz="2400" baseline="-25000">
                <a:solidFill>
                  <a:schemeClr val="tx1"/>
                </a:solidFill>
                <a:latin typeface="Times" charset="0"/>
                <a:ea typeface="ＭＳ Ｐゴシック" charset="0"/>
              </a:defRPr>
            </a:lvl3pPr>
            <a:lvl4pPr marL="1600200" indent="-228600" defTabSz="457200" eaLnBrk="0" hangingPunct="0">
              <a:defRPr sz="2400" baseline="-25000">
                <a:solidFill>
                  <a:schemeClr val="tx1"/>
                </a:solidFill>
                <a:latin typeface="Times" charset="0"/>
                <a:ea typeface="ＭＳ Ｐゴシック" charset="0"/>
              </a:defRPr>
            </a:lvl4pPr>
            <a:lvl5pPr marL="2057400" indent="-228600" defTabSz="4572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GB" sz="1800" baseline="0" smtClean="0">
                <a:solidFill>
                  <a:srgbClr val="FFFFFF"/>
                </a:solidFill>
                <a:latin typeface="Arial" charset="0"/>
                <a:cs typeface="Arial" charset="0"/>
              </a:rPr>
              <a:t>R-DHAP</a:t>
            </a:r>
            <a:br>
              <a:rPr lang="en-GB" sz="1800" baseline="0" smtClean="0">
                <a:solidFill>
                  <a:srgbClr val="FFFFFF"/>
                </a:solidFill>
                <a:latin typeface="Arial" charset="0"/>
                <a:cs typeface="Arial" charset="0"/>
              </a:rPr>
            </a:br>
            <a:r>
              <a:rPr lang="en-GB" sz="1800" baseline="0" smtClean="0">
                <a:solidFill>
                  <a:srgbClr val="FFFFFF"/>
                </a:solidFill>
                <a:latin typeface="Arial" charset="0"/>
                <a:cs typeface="Arial" charset="0"/>
              </a:rPr>
              <a:t>x 3</a:t>
            </a:r>
          </a:p>
        </p:txBody>
      </p:sp>
      <p:sp>
        <p:nvSpPr>
          <p:cNvPr id="108551" name="Oval 8"/>
          <p:cNvSpPr>
            <a:spLocks noChangeArrowheads="1"/>
          </p:cNvSpPr>
          <p:nvPr/>
        </p:nvSpPr>
        <p:spPr bwMode="auto">
          <a:xfrm>
            <a:off x="4340225" y="2555875"/>
            <a:ext cx="1223963" cy="863600"/>
          </a:xfrm>
          <a:prstGeom prst="ellipse">
            <a:avLst/>
          </a:prstGeom>
          <a:noFill/>
          <a:ln w="25400">
            <a:solidFill>
              <a:srgbClr val="EF741D"/>
            </a:solidFill>
            <a:round/>
            <a:headEnd/>
            <a:tailEnd/>
          </a:ln>
          <a:extLst>
            <a:ext uri="{909E8E84-426E-40dd-AFC4-6F175D3DCCD1}">
              <a14:hiddenFill xmlns:a14="http://schemas.microsoft.com/office/drawing/2010/main">
                <a:solidFill>
                  <a:srgbClr val="FFFFFF"/>
                </a:solidFill>
              </a14:hiddenFill>
            </a:ext>
          </a:extLst>
        </p:spPr>
        <p:txBody>
          <a:bodyPr anchor="ctr"/>
          <a:lstStyle/>
          <a:p>
            <a:pPr defTabSz="457200" fontAlgn="base">
              <a:spcBef>
                <a:spcPct val="0"/>
              </a:spcBef>
              <a:spcAft>
                <a:spcPct val="0"/>
              </a:spcAft>
            </a:pPr>
            <a:r>
              <a:rPr lang="en-GB" smtClean="0">
                <a:solidFill>
                  <a:srgbClr val="EF741D"/>
                </a:solidFill>
                <a:latin typeface="Arial" charset="0"/>
                <a:ea typeface="ＭＳ Ｐゴシック" charset="0"/>
                <a:cs typeface="Arial" charset="0"/>
              </a:rPr>
              <a:t>ASCT</a:t>
            </a:r>
          </a:p>
          <a:p>
            <a:pPr defTabSz="457200" fontAlgn="base">
              <a:spcBef>
                <a:spcPct val="0"/>
              </a:spcBef>
              <a:spcAft>
                <a:spcPct val="0"/>
              </a:spcAft>
            </a:pPr>
            <a:r>
              <a:rPr lang="en-GB" smtClean="0">
                <a:solidFill>
                  <a:srgbClr val="00FFFF"/>
                </a:solidFill>
                <a:latin typeface="Arial" charset="0"/>
                <a:ea typeface="ＭＳ Ｐゴシック" charset="0"/>
                <a:cs typeface="Arial" charset="0"/>
              </a:rPr>
              <a:t>BEAM</a:t>
            </a:r>
            <a:endParaRPr lang="en-GB" smtClean="0">
              <a:solidFill>
                <a:srgbClr val="00B0F0"/>
              </a:solidFill>
              <a:latin typeface="Arial" charset="0"/>
              <a:ea typeface="ＭＳ Ｐゴシック" charset="0"/>
              <a:cs typeface="Arial" charset="0"/>
            </a:endParaRPr>
          </a:p>
        </p:txBody>
      </p:sp>
      <p:sp>
        <p:nvSpPr>
          <p:cNvPr id="108552" name="TextBox 9"/>
          <p:cNvSpPr txBox="1">
            <a:spLocks noChangeArrowheads="1"/>
          </p:cNvSpPr>
          <p:nvPr/>
        </p:nvSpPr>
        <p:spPr bwMode="auto">
          <a:xfrm>
            <a:off x="3276600" y="5157788"/>
            <a:ext cx="18859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eaLnBrk="0" hangingPunct="0">
              <a:defRPr sz="2400" baseline="-25000">
                <a:solidFill>
                  <a:schemeClr val="tx1"/>
                </a:solidFill>
                <a:latin typeface="Times" charset="0"/>
                <a:ea typeface="ＭＳ Ｐゴシック" charset="0"/>
                <a:cs typeface="ＭＳ Ｐゴシック" charset="0"/>
              </a:defRPr>
            </a:lvl1pPr>
            <a:lvl2pPr marL="742950" indent="-285750" defTabSz="457200" eaLnBrk="0" hangingPunct="0">
              <a:defRPr sz="2400" baseline="-25000">
                <a:solidFill>
                  <a:schemeClr val="tx1"/>
                </a:solidFill>
                <a:latin typeface="Times" charset="0"/>
                <a:ea typeface="ＭＳ Ｐゴシック" charset="0"/>
              </a:defRPr>
            </a:lvl2pPr>
            <a:lvl3pPr marL="1143000" indent="-228600" defTabSz="457200" eaLnBrk="0" hangingPunct="0">
              <a:defRPr sz="2400" baseline="-25000">
                <a:solidFill>
                  <a:schemeClr val="tx1"/>
                </a:solidFill>
                <a:latin typeface="Times" charset="0"/>
                <a:ea typeface="ＭＳ Ｐゴシック" charset="0"/>
              </a:defRPr>
            </a:lvl3pPr>
            <a:lvl4pPr marL="1600200" indent="-228600" defTabSz="457200" eaLnBrk="0" hangingPunct="0">
              <a:defRPr sz="2400" baseline="-25000">
                <a:solidFill>
                  <a:schemeClr val="tx1"/>
                </a:solidFill>
                <a:latin typeface="Times" charset="0"/>
                <a:ea typeface="ＭＳ Ｐゴシック" charset="0"/>
              </a:defRPr>
            </a:lvl4pPr>
            <a:lvl5pPr marL="2057400" indent="-228600" defTabSz="4572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eaLnBrk="1" fontAlgn="base" hangingPunct="1">
              <a:spcBef>
                <a:spcPct val="0"/>
              </a:spcBef>
              <a:spcAft>
                <a:spcPct val="0"/>
              </a:spcAft>
            </a:pPr>
            <a:r>
              <a:rPr lang="en-GB" sz="1800" baseline="0" smtClean="0">
                <a:solidFill>
                  <a:srgbClr val="FFFFFF"/>
                </a:solidFill>
                <a:latin typeface="Arial" charset="0"/>
                <a:cs typeface="Arial" charset="0"/>
              </a:rPr>
              <a:t>SD, PD off study</a:t>
            </a:r>
          </a:p>
        </p:txBody>
      </p:sp>
      <p:sp>
        <p:nvSpPr>
          <p:cNvPr id="108553" name="TextBox 11"/>
          <p:cNvSpPr txBox="1">
            <a:spLocks noChangeArrowheads="1"/>
          </p:cNvSpPr>
          <p:nvPr/>
        </p:nvSpPr>
        <p:spPr bwMode="auto">
          <a:xfrm>
            <a:off x="3348038" y="2844800"/>
            <a:ext cx="958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eaLnBrk="0" hangingPunct="0">
              <a:defRPr sz="2400" baseline="-25000">
                <a:solidFill>
                  <a:schemeClr val="tx1"/>
                </a:solidFill>
                <a:latin typeface="Times" charset="0"/>
                <a:ea typeface="ＭＳ Ｐゴシック" charset="0"/>
                <a:cs typeface="ＭＳ Ｐゴシック" charset="0"/>
              </a:defRPr>
            </a:lvl1pPr>
            <a:lvl2pPr marL="742950" indent="-285750" defTabSz="457200" eaLnBrk="0" hangingPunct="0">
              <a:defRPr sz="2400" baseline="-25000">
                <a:solidFill>
                  <a:schemeClr val="tx1"/>
                </a:solidFill>
                <a:latin typeface="Times" charset="0"/>
                <a:ea typeface="ＭＳ Ｐゴシック" charset="0"/>
              </a:defRPr>
            </a:lvl2pPr>
            <a:lvl3pPr marL="1143000" indent="-228600" defTabSz="457200" eaLnBrk="0" hangingPunct="0">
              <a:defRPr sz="2400" baseline="-25000">
                <a:solidFill>
                  <a:schemeClr val="tx1"/>
                </a:solidFill>
                <a:latin typeface="Times" charset="0"/>
                <a:ea typeface="ＭＳ Ｐゴシック" charset="0"/>
              </a:defRPr>
            </a:lvl3pPr>
            <a:lvl4pPr marL="1600200" indent="-228600" defTabSz="457200" eaLnBrk="0" hangingPunct="0">
              <a:defRPr sz="2400" baseline="-25000">
                <a:solidFill>
                  <a:schemeClr val="tx1"/>
                </a:solidFill>
                <a:latin typeface="Times" charset="0"/>
                <a:ea typeface="ＭＳ Ｐゴシック" charset="0"/>
              </a:defRPr>
            </a:lvl4pPr>
            <a:lvl5pPr marL="2057400" indent="-228600" defTabSz="4572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eaLnBrk="1" fontAlgn="base" hangingPunct="1">
              <a:spcBef>
                <a:spcPct val="0"/>
              </a:spcBef>
              <a:spcAft>
                <a:spcPct val="0"/>
              </a:spcAft>
            </a:pPr>
            <a:r>
              <a:rPr lang="en-GB" sz="1800" baseline="0" smtClean="0">
                <a:solidFill>
                  <a:srgbClr val="FFFFFF"/>
                </a:solidFill>
                <a:latin typeface="Arial" charset="0"/>
                <a:cs typeface="Arial" charset="0"/>
              </a:rPr>
              <a:t>PR, CR</a:t>
            </a:r>
          </a:p>
        </p:txBody>
      </p:sp>
      <p:sp>
        <p:nvSpPr>
          <p:cNvPr id="108554" name="TextBox 15"/>
          <p:cNvSpPr txBox="1">
            <a:spLocks noChangeArrowheads="1"/>
          </p:cNvSpPr>
          <p:nvPr/>
        </p:nvSpPr>
        <p:spPr bwMode="auto">
          <a:xfrm>
            <a:off x="5622925" y="2259013"/>
            <a:ext cx="403225" cy="2592387"/>
          </a:xfrm>
          <a:prstGeom prst="rect">
            <a:avLst/>
          </a:prstGeom>
          <a:solidFill>
            <a:srgbClr val="00FFFF"/>
          </a:solidFill>
          <a:ln w="28575">
            <a:solidFill>
              <a:schemeClr val="tx1"/>
            </a:solidFill>
            <a:miter lim="800000"/>
            <a:headEnd/>
            <a:tailEnd/>
          </a:ln>
        </p:spPr>
        <p:txBody>
          <a:bodyPr wrap="none">
            <a:spAutoFit/>
          </a:bodyPr>
          <a:lstStyle>
            <a:lvl1pPr defTabSz="457200" eaLnBrk="0" hangingPunct="0">
              <a:defRPr sz="2400" baseline="-25000">
                <a:solidFill>
                  <a:schemeClr val="tx1"/>
                </a:solidFill>
                <a:latin typeface="Times" charset="0"/>
                <a:ea typeface="ＭＳ Ｐゴシック" charset="0"/>
                <a:cs typeface="ＭＳ Ｐゴシック" charset="0"/>
              </a:defRPr>
            </a:lvl1pPr>
            <a:lvl2pPr marL="742950" indent="-285750" defTabSz="457200" eaLnBrk="0" hangingPunct="0">
              <a:defRPr sz="2400" baseline="-25000">
                <a:solidFill>
                  <a:schemeClr val="tx1"/>
                </a:solidFill>
                <a:latin typeface="Times" charset="0"/>
                <a:ea typeface="ＭＳ Ｐゴシック" charset="0"/>
              </a:defRPr>
            </a:lvl2pPr>
            <a:lvl3pPr marL="1143000" indent="-228600" defTabSz="457200" eaLnBrk="0" hangingPunct="0">
              <a:defRPr sz="2400" baseline="-25000">
                <a:solidFill>
                  <a:schemeClr val="tx1"/>
                </a:solidFill>
                <a:latin typeface="Times" charset="0"/>
                <a:ea typeface="ＭＳ Ｐゴシック" charset="0"/>
              </a:defRPr>
            </a:lvl3pPr>
            <a:lvl4pPr marL="1600200" indent="-228600" defTabSz="457200" eaLnBrk="0" hangingPunct="0">
              <a:defRPr sz="2400" baseline="-25000">
                <a:solidFill>
                  <a:schemeClr val="tx1"/>
                </a:solidFill>
                <a:latin typeface="Times" charset="0"/>
                <a:ea typeface="ＭＳ Ｐゴシック" charset="0"/>
              </a:defRPr>
            </a:lvl4pPr>
            <a:lvl5pPr marL="2057400" indent="-228600" defTabSz="4572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eaLnBrk="1" fontAlgn="base" hangingPunct="1">
              <a:spcBef>
                <a:spcPct val="0"/>
              </a:spcBef>
              <a:spcAft>
                <a:spcPct val="0"/>
              </a:spcAft>
            </a:pPr>
            <a:r>
              <a:rPr lang="en-GB" sz="1800" baseline="0" smtClean="0">
                <a:solidFill>
                  <a:srgbClr val="000066"/>
                </a:solidFill>
                <a:latin typeface="Arial" charset="0"/>
                <a:cs typeface="Arial" charset="0"/>
              </a:rPr>
              <a:t>R</a:t>
            </a:r>
          </a:p>
          <a:p>
            <a:pPr eaLnBrk="1" fontAlgn="base" hangingPunct="1">
              <a:spcBef>
                <a:spcPct val="0"/>
              </a:spcBef>
              <a:spcAft>
                <a:spcPct val="0"/>
              </a:spcAft>
            </a:pPr>
            <a:r>
              <a:rPr lang="en-GB" sz="1800" baseline="0" smtClean="0">
                <a:solidFill>
                  <a:srgbClr val="000066"/>
                </a:solidFill>
                <a:latin typeface="Arial" charset="0"/>
                <a:cs typeface="Arial" charset="0"/>
              </a:rPr>
              <a:t>A</a:t>
            </a:r>
          </a:p>
          <a:p>
            <a:pPr eaLnBrk="1" fontAlgn="base" hangingPunct="1">
              <a:spcBef>
                <a:spcPct val="0"/>
              </a:spcBef>
              <a:spcAft>
                <a:spcPct val="0"/>
              </a:spcAft>
            </a:pPr>
            <a:r>
              <a:rPr lang="en-GB" sz="1800" baseline="0" smtClean="0">
                <a:solidFill>
                  <a:srgbClr val="000066"/>
                </a:solidFill>
                <a:latin typeface="Arial" charset="0"/>
                <a:cs typeface="Arial" charset="0"/>
              </a:rPr>
              <a:t>N</a:t>
            </a:r>
          </a:p>
          <a:p>
            <a:pPr eaLnBrk="1" fontAlgn="base" hangingPunct="1">
              <a:spcBef>
                <a:spcPct val="0"/>
              </a:spcBef>
              <a:spcAft>
                <a:spcPct val="0"/>
              </a:spcAft>
            </a:pPr>
            <a:r>
              <a:rPr lang="en-GB" sz="1800" baseline="0" smtClean="0">
                <a:solidFill>
                  <a:srgbClr val="000066"/>
                </a:solidFill>
                <a:latin typeface="Arial" charset="0"/>
                <a:cs typeface="Arial" charset="0"/>
              </a:rPr>
              <a:t>D</a:t>
            </a:r>
          </a:p>
          <a:p>
            <a:pPr eaLnBrk="1" fontAlgn="base" hangingPunct="1">
              <a:spcBef>
                <a:spcPct val="0"/>
              </a:spcBef>
              <a:spcAft>
                <a:spcPct val="0"/>
              </a:spcAft>
            </a:pPr>
            <a:r>
              <a:rPr lang="en-GB" sz="1800" baseline="0" smtClean="0">
                <a:solidFill>
                  <a:srgbClr val="000066"/>
                </a:solidFill>
                <a:latin typeface="Arial" charset="0"/>
                <a:cs typeface="Arial" charset="0"/>
              </a:rPr>
              <a:t>O</a:t>
            </a:r>
          </a:p>
          <a:p>
            <a:pPr eaLnBrk="1" fontAlgn="base" hangingPunct="1">
              <a:spcBef>
                <a:spcPct val="0"/>
              </a:spcBef>
              <a:spcAft>
                <a:spcPct val="0"/>
              </a:spcAft>
            </a:pPr>
            <a:r>
              <a:rPr lang="en-GB" sz="1800" baseline="0" smtClean="0">
                <a:solidFill>
                  <a:srgbClr val="000066"/>
                </a:solidFill>
                <a:latin typeface="Arial" charset="0"/>
                <a:cs typeface="Arial" charset="0"/>
              </a:rPr>
              <a:t>M</a:t>
            </a:r>
          </a:p>
          <a:p>
            <a:pPr eaLnBrk="1" fontAlgn="base" hangingPunct="1">
              <a:spcBef>
                <a:spcPct val="0"/>
              </a:spcBef>
              <a:spcAft>
                <a:spcPct val="0"/>
              </a:spcAft>
            </a:pPr>
            <a:r>
              <a:rPr lang="en-GB" sz="1800" baseline="0" smtClean="0">
                <a:solidFill>
                  <a:srgbClr val="000066"/>
                </a:solidFill>
                <a:latin typeface="Arial" charset="0"/>
                <a:cs typeface="Arial" charset="0"/>
              </a:rPr>
              <a:t>I</a:t>
            </a:r>
          </a:p>
          <a:p>
            <a:pPr eaLnBrk="1" fontAlgn="base" hangingPunct="1">
              <a:spcBef>
                <a:spcPct val="0"/>
              </a:spcBef>
              <a:spcAft>
                <a:spcPct val="0"/>
              </a:spcAft>
            </a:pPr>
            <a:r>
              <a:rPr lang="en-GB" sz="1800" baseline="0" smtClean="0">
                <a:solidFill>
                  <a:srgbClr val="000066"/>
                </a:solidFill>
                <a:latin typeface="Arial" charset="0"/>
                <a:cs typeface="Arial" charset="0"/>
              </a:rPr>
              <a:t>S</a:t>
            </a:r>
          </a:p>
          <a:p>
            <a:pPr eaLnBrk="1" fontAlgn="base" hangingPunct="1">
              <a:spcBef>
                <a:spcPct val="0"/>
              </a:spcBef>
              <a:spcAft>
                <a:spcPct val="0"/>
              </a:spcAft>
            </a:pPr>
            <a:r>
              <a:rPr lang="en-GB" sz="1800" baseline="0" smtClean="0">
                <a:solidFill>
                  <a:srgbClr val="000066"/>
                </a:solidFill>
                <a:latin typeface="Arial" charset="0"/>
                <a:cs typeface="Arial" charset="0"/>
              </a:rPr>
              <a:t>E</a:t>
            </a:r>
          </a:p>
        </p:txBody>
      </p:sp>
      <p:sp>
        <p:nvSpPr>
          <p:cNvPr id="108555" name="TextBox 13"/>
          <p:cNvSpPr txBox="1">
            <a:spLocks noChangeArrowheads="1"/>
          </p:cNvSpPr>
          <p:nvPr/>
        </p:nvSpPr>
        <p:spPr bwMode="auto">
          <a:xfrm>
            <a:off x="6500813" y="2417763"/>
            <a:ext cx="2490787" cy="630237"/>
          </a:xfrm>
          <a:prstGeom prst="rect">
            <a:avLst/>
          </a:prstGeom>
          <a:solidFill>
            <a:srgbClr val="EF741D"/>
          </a:solidFill>
          <a:ln w="12700">
            <a:solidFill>
              <a:schemeClr val="tx1"/>
            </a:solidFill>
            <a:miter lim="800000"/>
            <a:headEnd/>
            <a:tailEnd/>
          </a:ln>
        </p:spPr>
        <p:txBody>
          <a:bodyPr lIns="18000" tIns="18000" rIns="18000" bIns="18000" anchor="ctr"/>
          <a:lstStyle>
            <a:lvl1pPr defTabSz="457200" eaLnBrk="0" hangingPunct="0">
              <a:defRPr sz="2400" baseline="-25000">
                <a:solidFill>
                  <a:schemeClr val="tx1"/>
                </a:solidFill>
                <a:latin typeface="Times" charset="0"/>
                <a:ea typeface="ＭＳ Ｐゴシック" charset="0"/>
                <a:cs typeface="ＭＳ Ｐゴシック" charset="0"/>
              </a:defRPr>
            </a:lvl1pPr>
            <a:lvl2pPr marL="742950" indent="-285750" defTabSz="457200" eaLnBrk="0" hangingPunct="0">
              <a:defRPr sz="2400" baseline="-25000">
                <a:solidFill>
                  <a:schemeClr val="tx1"/>
                </a:solidFill>
                <a:latin typeface="Times" charset="0"/>
                <a:ea typeface="ＭＳ Ｐゴシック" charset="0"/>
              </a:defRPr>
            </a:lvl2pPr>
            <a:lvl3pPr marL="1143000" indent="-228600" defTabSz="457200" eaLnBrk="0" hangingPunct="0">
              <a:defRPr sz="2400" baseline="-25000">
                <a:solidFill>
                  <a:schemeClr val="tx1"/>
                </a:solidFill>
                <a:latin typeface="Times" charset="0"/>
                <a:ea typeface="ＭＳ Ｐゴシック" charset="0"/>
              </a:defRPr>
            </a:lvl3pPr>
            <a:lvl4pPr marL="1600200" indent="-228600" defTabSz="457200" eaLnBrk="0" hangingPunct="0">
              <a:defRPr sz="2400" baseline="-25000">
                <a:solidFill>
                  <a:schemeClr val="tx1"/>
                </a:solidFill>
                <a:latin typeface="Times" charset="0"/>
                <a:ea typeface="ＭＳ Ｐゴシック" charset="0"/>
              </a:defRPr>
            </a:lvl4pPr>
            <a:lvl5pPr marL="2057400" indent="-228600" defTabSz="4572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GB" sz="1800" baseline="0" smtClean="0">
                <a:solidFill>
                  <a:srgbClr val="FFFFFF"/>
                </a:solidFill>
                <a:latin typeface="Arial" charset="0"/>
                <a:cs typeface="Arial" charset="0"/>
              </a:rPr>
              <a:t>Rituximab 375 mg/m</a:t>
            </a:r>
            <a:r>
              <a:rPr lang="en-GB" sz="1800" baseline="30000" smtClean="0">
                <a:solidFill>
                  <a:srgbClr val="FFFFFF"/>
                </a:solidFill>
                <a:latin typeface="Arial" charset="0"/>
                <a:cs typeface="Arial" charset="0"/>
              </a:rPr>
              <a:t>2</a:t>
            </a:r>
            <a:r>
              <a:rPr lang="en-GB" sz="1800" baseline="0" smtClean="0">
                <a:solidFill>
                  <a:srgbClr val="FFFFFF"/>
                </a:solidFill>
                <a:latin typeface="Arial" charset="0"/>
                <a:cs typeface="Arial" charset="0"/>
              </a:rPr>
              <a:t/>
            </a:r>
            <a:br>
              <a:rPr lang="en-GB" sz="1800" baseline="0" smtClean="0">
                <a:solidFill>
                  <a:srgbClr val="FFFFFF"/>
                </a:solidFill>
                <a:latin typeface="Arial" charset="0"/>
                <a:cs typeface="Arial" charset="0"/>
              </a:rPr>
            </a:br>
            <a:r>
              <a:rPr lang="en-GB" sz="1800" baseline="0" smtClean="0">
                <a:solidFill>
                  <a:srgbClr val="FFFFFF"/>
                </a:solidFill>
                <a:latin typeface="Arial" charset="0"/>
                <a:cs typeface="Arial" charset="0"/>
              </a:rPr>
              <a:t>q2mo x 6</a:t>
            </a:r>
          </a:p>
        </p:txBody>
      </p:sp>
      <p:sp>
        <p:nvSpPr>
          <p:cNvPr id="108556" name="TextBox 14"/>
          <p:cNvSpPr txBox="1">
            <a:spLocks noChangeArrowheads="1"/>
          </p:cNvSpPr>
          <p:nvPr/>
        </p:nvSpPr>
        <p:spPr bwMode="auto">
          <a:xfrm>
            <a:off x="6577013" y="4060825"/>
            <a:ext cx="2490787" cy="630238"/>
          </a:xfrm>
          <a:prstGeom prst="rect">
            <a:avLst/>
          </a:prstGeom>
          <a:solidFill>
            <a:srgbClr val="BACDFE"/>
          </a:solidFill>
          <a:ln w="12700">
            <a:solidFill>
              <a:schemeClr val="tx1"/>
            </a:solidFill>
            <a:miter lim="800000"/>
            <a:headEnd/>
            <a:tailEnd/>
          </a:ln>
        </p:spPr>
        <p:txBody>
          <a:bodyPr wrap="none" anchor="ctr"/>
          <a:lstStyle>
            <a:lvl1pPr defTabSz="457200" eaLnBrk="0" hangingPunct="0">
              <a:defRPr sz="2400" baseline="-25000">
                <a:solidFill>
                  <a:schemeClr val="tx1"/>
                </a:solidFill>
                <a:latin typeface="Times" charset="0"/>
                <a:ea typeface="ＭＳ Ｐゴシック" charset="0"/>
                <a:cs typeface="ＭＳ Ｐゴシック" charset="0"/>
              </a:defRPr>
            </a:lvl1pPr>
            <a:lvl2pPr marL="742950" indent="-285750" defTabSz="457200" eaLnBrk="0" hangingPunct="0">
              <a:defRPr sz="2400" baseline="-25000">
                <a:solidFill>
                  <a:schemeClr val="tx1"/>
                </a:solidFill>
                <a:latin typeface="Times" charset="0"/>
                <a:ea typeface="ＭＳ Ｐゴシック" charset="0"/>
              </a:defRPr>
            </a:lvl2pPr>
            <a:lvl3pPr marL="1143000" indent="-228600" defTabSz="457200" eaLnBrk="0" hangingPunct="0">
              <a:defRPr sz="2400" baseline="-25000">
                <a:solidFill>
                  <a:schemeClr val="tx1"/>
                </a:solidFill>
                <a:latin typeface="Times" charset="0"/>
                <a:ea typeface="ＭＳ Ｐゴシック" charset="0"/>
              </a:defRPr>
            </a:lvl3pPr>
            <a:lvl4pPr marL="1600200" indent="-228600" defTabSz="457200" eaLnBrk="0" hangingPunct="0">
              <a:defRPr sz="2400" baseline="-25000">
                <a:solidFill>
                  <a:schemeClr val="tx1"/>
                </a:solidFill>
                <a:latin typeface="Times" charset="0"/>
                <a:ea typeface="ＭＳ Ｐゴシック" charset="0"/>
              </a:defRPr>
            </a:lvl4pPr>
            <a:lvl5pPr marL="2057400" indent="-228600" defTabSz="4572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pPr>
            <a:r>
              <a:rPr lang="en-GB" sz="1800" baseline="0" smtClean="0">
                <a:solidFill>
                  <a:srgbClr val="00006B"/>
                </a:solidFill>
                <a:latin typeface="Arial" charset="0"/>
                <a:cs typeface="Arial" charset="0"/>
              </a:rPr>
              <a:t>Observation only</a:t>
            </a:r>
          </a:p>
        </p:txBody>
      </p:sp>
      <p:cxnSp>
        <p:nvCxnSpPr>
          <p:cNvPr id="28" name="Straight Arrow Connector 27"/>
          <p:cNvCxnSpPr>
            <a:cxnSpLocks noChangeShapeType="1"/>
            <a:stCxn id="108554" idx="3"/>
            <a:endCxn id="108555" idx="1"/>
          </p:cNvCxnSpPr>
          <p:nvPr/>
        </p:nvCxnSpPr>
        <p:spPr bwMode="auto">
          <a:xfrm flipV="1">
            <a:off x="6026150" y="2733675"/>
            <a:ext cx="474663" cy="822325"/>
          </a:xfrm>
          <a:prstGeom prst="straightConnector1">
            <a:avLst/>
          </a:prstGeom>
          <a:noFill/>
          <a:ln w="38100">
            <a:solidFill>
              <a:schemeClr val="tx1"/>
            </a:solidFill>
            <a:round/>
            <a:headEnd/>
            <a:tailEnd type="arrow" w="med" len="med"/>
          </a:ln>
          <a:effectLst>
            <a:outerShdw blurRad="63500" dist="23000" dir="5400000" rotWithShape="0">
              <a:srgbClr val="000000">
                <a:alpha val="34998"/>
              </a:srgbClr>
            </a:outerShdw>
          </a:effectLst>
          <a:extLst>
            <a:ext uri="{909E8E84-426E-40dd-AFC4-6F175D3DCCD1}">
              <a14:hiddenFill xmlns:a14="http://schemas.microsoft.com/office/drawing/2010/main">
                <a:noFill/>
              </a14:hiddenFill>
            </a:ext>
          </a:extLst>
        </p:spPr>
      </p:cxnSp>
      <p:cxnSp>
        <p:nvCxnSpPr>
          <p:cNvPr id="31" name="Straight Arrow Connector 30"/>
          <p:cNvCxnSpPr>
            <a:cxnSpLocks noChangeShapeType="1"/>
            <a:stCxn id="108554" idx="3"/>
            <a:endCxn id="108556" idx="1"/>
          </p:cNvCxnSpPr>
          <p:nvPr/>
        </p:nvCxnSpPr>
        <p:spPr bwMode="auto">
          <a:xfrm>
            <a:off x="6026150" y="3556000"/>
            <a:ext cx="550863" cy="820738"/>
          </a:xfrm>
          <a:prstGeom prst="straightConnector1">
            <a:avLst/>
          </a:prstGeom>
          <a:noFill/>
          <a:ln w="38100">
            <a:solidFill>
              <a:schemeClr val="tx1"/>
            </a:solidFill>
            <a:round/>
            <a:headEnd/>
            <a:tailEnd type="arrow" w="med" len="med"/>
          </a:ln>
          <a:effectLst>
            <a:outerShdw blurRad="63500" dist="23000" dir="5400000" rotWithShape="0">
              <a:srgbClr val="000000">
                <a:alpha val="34998"/>
              </a:srgbClr>
            </a:outerShdw>
          </a:effectLst>
          <a:extLst>
            <a:ext uri="{909E8E84-426E-40dd-AFC4-6F175D3DCCD1}">
              <a14:hiddenFill xmlns:a14="http://schemas.microsoft.com/office/drawing/2010/main">
                <a:noFill/>
              </a14:hiddenFill>
            </a:ext>
          </a:extLst>
        </p:spPr>
      </p:cxnSp>
      <p:sp>
        <p:nvSpPr>
          <p:cNvPr id="108559" name="Text Box 21"/>
          <p:cNvSpPr txBox="1">
            <a:spLocks noChangeArrowheads="1"/>
          </p:cNvSpPr>
          <p:nvPr/>
        </p:nvSpPr>
        <p:spPr bwMode="auto">
          <a:xfrm>
            <a:off x="228600" y="6577469"/>
            <a:ext cx="44018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0" tIns="0" rIns="0" bIns="0" anchor="b">
            <a:spAutoFit/>
          </a:bodyPr>
          <a:lstStyle>
            <a:lvl1pPr marL="457200" indent="-457200" defTabSz="457200" eaLnBrk="0" hangingPunct="0">
              <a:defRPr sz="2400" baseline="-25000">
                <a:solidFill>
                  <a:schemeClr val="tx1"/>
                </a:solidFill>
                <a:latin typeface="Times" charset="0"/>
                <a:ea typeface="ＭＳ Ｐゴシック" charset="0"/>
                <a:cs typeface="ＭＳ Ｐゴシック" charset="0"/>
              </a:defRPr>
            </a:lvl1pPr>
            <a:lvl2pPr marL="742950" indent="-285750" defTabSz="457200" eaLnBrk="0" hangingPunct="0">
              <a:defRPr sz="2400" baseline="-25000">
                <a:solidFill>
                  <a:schemeClr val="tx1"/>
                </a:solidFill>
                <a:latin typeface="Times" charset="0"/>
                <a:ea typeface="ＭＳ Ｐゴシック" charset="0"/>
              </a:defRPr>
            </a:lvl2pPr>
            <a:lvl3pPr marL="1143000" indent="-228600" defTabSz="457200" eaLnBrk="0" hangingPunct="0">
              <a:defRPr sz="2400" baseline="-25000">
                <a:solidFill>
                  <a:schemeClr val="tx1"/>
                </a:solidFill>
                <a:latin typeface="Times" charset="0"/>
                <a:ea typeface="ＭＳ Ｐゴシック" charset="0"/>
              </a:defRPr>
            </a:lvl3pPr>
            <a:lvl4pPr marL="1600200" indent="-228600" defTabSz="457200" eaLnBrk="0" hangingPunct="0">
              <a:defRPr sz="2400" baseline="-25000">
                <a:solidFill>
                  <a:schemeClr val="tx1"/>
                </a:solidFill>
                <a:latin typeface="Times" charset="0"/>
                <a:ea typeface="ＭＳ Ｐゴシック" charset="0"/>
              </a:defRPr>
            </a:lvl4pPr>
            <a:lvl5pPr marL="2057400" indent="-228600" defTabSz="4572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r" fontAlgn="base">
              <a:spcBef>
                <a:spcPct val="0"/>
              </a:spcBef>
              <a:spcAft>
                <a:spcPct val="0"/>
              </a:spcAft>
            </a:pPr>
            <a:r>
              <a:rPr lang="en-GB" sz="1400" b="1" baseline="0" dirty="0" err="1" smtClean="0">
                <a:solidFill>
                  <a:srgbClr val="FFFFFF"/>
                </a:solidFill>
                <a:latin typeface="Arial" charset="0"/>
                <a:cs typeface="Arial" charset="0"/>
              </a:rPr>
              <a:t>Gisselbrecht</a:t>
            </a:r>
            <a:r>
              <a:rPr lang="en-GB" sz="1400" b="1" baseline="0" dirty="0" smtClean="0">
                <a:solidFill>
                  <a:srgbClr val="FFFFFF"/>
                </a:solidFill>
                <a:latin typeface="Arial" charset="0"/>
                <a:cs typeface="Arial" charset="0"/>
              </a:rPr>
              <a:t>  et al; J </a:t>
            </a:r>
            <a:r>
              <a:rPr lang="en-GB" sz="1400" b="1" baseline="0" dirty="0" err="1" smtClean="0">
                <a:solidFill>
                  <a:srgbClr val="FFFFFF"/>
                </a:solidFill>
                <a:latin typeface="Arial" charset="0"/>
                <a:cs typeface="Arial" charset="0"/>
              </a:rPr>
              <a:t>Clin</a:t>
            </a:r>
            <a:r>
              <a:rPr lang="en-GB" sz="1400" b="1" baseline="0" dirty="0" smtClean="0">
                <a:solidFill>
                  <a:srgbClr val="FFFFFF"/>
                </a:solidFill>
                <a:latin typeface="Arial" charset="0"/>
                <a:cs typeface="Arial" charset="0"/>
              </a:rPr>
              <a:t> </a:t>
            </a:r>
            <a:r>
              <a:rPr lang="en-GB" sz="1400" b="1" baseline="0" dirty="0" err="1" smtClean="0">
                <a:solidFill>
                  <a:srgbClr val="FFFFFF"/>
                </a:solidFill>
                <a:latin typeface="Arial" charset="0"/>
                <a:cs typeface="Arial" charset="0"/>
              </a:rPr>
              <a:t>Oncol</a:t>
            </a:r>
            <a:r>
              <a:rPr lang="en-GB" sz="1400" b="1" baseline="0" dirty="0" smtClean="0">
                <a:solidFill>
                  <a:srgbClr val="FFFFFF"/>
                </a:solidFill>
                <a:latin typeface="Arial" charset="0"/>
                <a:cs typeface="Arial" charset="0"/>
              </a:rPr>
              <a:t> 2010; 28:4184–4190</a:t>
            </a:r>
            <a:endParaRPr lang="en-GB" sz="1400" baseline="0" dirty="0" smtClean="0">
              <a:solidFill>
                <a:srgbClr val="FFFFFF"/>
              </a:solidFill>
              <a:latin typeface="Arial" charset="0"/>
              <a:cs typeface="Arial" charset="0"/>
            </a:endParaRPr>
          </a:p>
        </p:txBody>
      </p:sp>
      <p:cxnSp>
        <p:nvCxnSpPr>
          <p:cNvPr id="36" name="Straight Arrow Connector 35"/>
          <p:cNvCxnSpPr>
            <a:cxnSpLocks noChangeShapeType="1"/>
            <a:stCxn id="108548" idx="3"/>
            <a:endCxn id="108550" idx="1"/>
          </p:cNvCxnSpPr>
          <p:nvPr/>
        </p:nvCxnSpPr>
        <p:spPr bwMode="auto">
          <a:xfrm>
            <a:off x="2317750" y="3556000"/>
            <a:ext cx="369888" cy="1179513"/>
          </a:xfrm>
          <a:prstGeom prst="straightConnector1">
            <a:avLst/>
          </a:prstGeom>
          <a:noFill/>
          <a:ln w="38100">
            <a:solidFill>
              <a:schemeClr val="tx1"/>
            </a:solidFill>
            <a:round/>
            <a:headEnd/>
            <a:tailEnd type="arrow" w="med" len="med"/>
          </a:ln>
          <a:effectLst>
            <a:outerShdw blurRad="63500" dist="23000" dir="5400000" rotWithShape="0">
              <a:srgbClr val="000000">
                <a:alpha val="34998"/>
              </a:srgbClr>
            </a:outerShdw>
          </a:effectLst>
          <a:extLst>
            <a:ext uri="{909E8E84-426E-40dd-AFC4-6F175D3DCCD1}">
              <a14:hiddenFill xmlns:a14="http://schemas.microsoft.com/office/drawing/2010/main">
                <a:noFill/>
              </a14:hiddenFill>
            </a:ext>
          </a:extLst>
        </p:spPr>
      </p:cxnSp>
      <p:cxnSp>
        <p:nvCxnSpPr>
          <p:cNvPr id="38" name="Straight Arrow Connector 37"/>
          <p:cNvCxnSpPr>
            <a:cxnSpLocks noChangeShapeType="1"/>
            <a:stCxn id="108548" idx="3"/>
            <a:endCxn id="108549" idx="1"/>
          </p:cNvCxnSpPr>
          <p:nvPr/>
        </p:nvCxnSpPr>
        <p:spPr bwMode="auto">
          <a:xfrm flipV="1">
            <a:off x="2317750" y="2446338"/>
            <a:ext cx="369888" cy="1109662"/>
          </a:xfrm>
          <a:prstGeom prst="straightConnector1">
            <a:avLst/>
          </a:prstGeom>
          <a:noFill/>
          <a:ln w="38100">
            <a:solidFill>
              <a:schemeClr val="tx1"/>
            </a:solidFill>
            <a:round/>
            <a:headEnd/>
            <a:tailEnd type="arrow" w="med" len="med"/>
          </a:ln>
          <a:effectLst>
            <a:outerShdw blurRad="63500" dist="23000" dir="5400000" rotWithShape="0">
              <a:srgbClr val="000000">
                <a:alpha val="34998"/>
              </a:srgbClr>
            </a:outerShdw>
          </a:effectLst>
          <a:extLst>
            <a:ext uri="{909E8E84-426E-40dd-AFC4-6F175D3DCCD1}">
              <a14:hiddenFill xmlns:a14="http://schemas.microsoft.com/office/drawing/2010/main">
                <a:noFill/>
              </a14:hiddenFill>
            </a:ext>
          </a:extLst>
        </p:spPr>
      </p:cxnSp>
      <p:cxnSp>
        <p:nvCxnSpPr>
          <p:cNvPr id="2" name="Straight Arrow Connector 35"/>
          <p:cNvCxnSpPr>
            <a:cxnSpLocks noChangeShapeType="1"/>
            <a:stCxn id="108547" idx="3"/>
            <a:endCxn id="108548" idx="1"/>
          </p:cNvCxnSpPr>
          <p:nvPr/>
        </p:nvCxnSpPr>
        <p:spPr bwMode="auto">
          <a:xfrm>
            <a:off x="1620838" y="3554413"/>
            <a:ext cx="279400" cy="1587"/>
          </a:xfrm>
          <a:prstGeom prst="straightConnector1">
            <a:avLst/>
          </a:prstGeom>
          <a:noFill/>
          <a:ln w="38100">
            <a:solidFill>
              <a:schemeClr val="tx1"/>
            </a:solidFill>
            <a:round/>
            <a:headEnd/>
            <a:tailEnd type="arrow" w="med" len="med"/>
          </a:ln>
          <a:effectLst>
            <a:outerShdw blurRad="63500" dist="23000" dir="5400000" rotWithShape="0">
              <a:srgbClr val="000000">
                <a:alpha val="34998"/>
              </a:srgbClr>
            </a:outerShdw>
          </a:effectLst>
          <a:extLst>
            <a:ext uri="{909E8E84-426E-40dd-AFC4-6F175D3DCCD1}">
              <a14:hiddenFill xmlns:a14="http://schemas.microsoft.com/office/drawing/2010/main">
                <a:noFill/>
              </a14:hiddenFill>
            </a:ext>
          </a:extLst>
        </p:spPr>
      </p:cxnSp>
      <p:sp>
        <p:nvSpPr>
          <p:cNvPr id="108563" name="Rectangle 19"/>
          <p:cNvSpPr>
            <a:spLocks noChangeArrowheads="1"/>
          </p:cNvSpPr>
          <p:nvPr/>
        </p:nvSpPr>
        <p:spPr bwMode="auto">
          <a:xfrm>
            <a:off x="180975" y="5486400"/>
            <a:ext cx="5116513"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0" tIns="0" rIns="0" bIns="0">
            <a:spAutoFit/>
          </a:bodyPr>
          <a:lstStyle/>
          <a:p>
            <a:pPr defTabSz="457200" fontAlgn="base">
              <a:spcBef>
                <a:spcPct val="0"/>
              </a:spcBef>
              <a:spcAft>
                <a:spcPct val="0"/>
              </a:spcAft>
            </a:pPr>
            <a:r>
              <a:rPr lang="en-US" dirty="0" smtClean="0">
                <a:solidFill>
                  <a:srgbClr val="FFFFFF"/>
                </a:solidFill>
                <a:latin typeface="Arial" charset="0"/>
                <a:ea typeface="ＭＳ Ｐゴシック" charset="0"/>
                <a:cs typeface="Arial" charset="0"/>
              </a:rPr>
              <a:t>R-DHAP = rituximab, dexamethasone,</a:t>
            </a:r>
            <a:br>
              <a:rPr lang="en-US" dirty="0" smtClean="0">
                <a:solidFill>
                  <a:srgbClr val="FFFFFF"/>
                </a:solidFill>
                <a:latin typeface="Arial" charset="0"/>
                <a:ea typeface="ＭＳ Ｐゴシック" charset="0"/>
                <a:cs typeface="Arial" charset="0"/>
              </a:rPr>
            </a:br>
            <a:r>
              <a:rPr lang="en-US" dirty="0" smtClean="0">
                <a:solidFill>
                  <a:srgbClr val="FFFFFF"/>
                </a:solidFill>
                <a:latin typeface="Arial" charset="0"/>
                <a:ea typeface="ＭＳ Ｐゴシック" charset="0"/>
                <a:cs typeface="Arial" charset="0"/>
              </a:rPr>
              <a:t>high-dose cytarabine, cisplatin</a:t>
            </a:r>
          </a:p>
          <a:p>
            <a:pPr defTabSz="457200" fontAlgn="base">
              <a:spcBef>
                <a:spcPct val="60000"/>
              </a:spcBef>
              <a:spcAft>
                <a:spcPct val="0"/>
              </a:spcAft>
            </a:pPr>
            <a:r>
              <a:rPr lang="pt-BR" dirty="0" smtClean="0">
                <a:solidFill>
                  <a:srgbClr val="FFFFFF"/>
                </a:solidFill>
                <a:latin typeface="Arial" charset="0"/>
                <a:ea typeface="ＭＳ Ｐゴシック" charset="0"/>
                <a:cs typeface="Arial" charset="0"/>
              </a:rPr>
              <a:t>R-ICE = rituximab, ifosfamide, carboplatin, etoposide</a:t>
            </a:r>
            <a:endParaRPr lang="en-US" dirty="0" smtClean="0">
              <a:solidFill>
                <a:srgbClr val="FFFFFF"/>
              </a:solidFill>
              <a:latin typeface="Arial" charset="0"/>
              <a:ea typeface="ＭＳ Ｐゴシック" charset="0"/>
              <a:cs typeface="Arial" charset="0"/>
            </a:endParaRPr>
          </a:p>
        </p:txBody>
      </p:sp>
      <p:grpSp>
        <p:nvGrpSpPr>
          <p:cNvPr id="108564" name="Group 20"/>
          <p:cNvGrpSpPr>
            <a:grpSpLocks/>
          </p:cNvGrpSpPr>
          <p:nvPr/>
        </p:nvGrpSpPr>
        <p:grpSpPr bwMode="auto">
          <a:xfrm>
            <a:off x="3348038" y="2844800"/>
            <a:ext cx="2032000" cy="2290763"/>
            <a:chOff x="2109" y="1792"/>
            <a:chExt cx="1280" cy="1443"/>
          </a:xfrm>
        </p:grpSpPr>
        <p:sp>
          <p:nvSpPr>
            <p:cNvPr id="108568" name="Line 21"/>
            <p:cNvSpPr>
              <a:spLocks noChangeShapeType="1"/>
            </p:cNvSpPr>
            <p:nvPr/>
          </p:nvSpPr>
          <p:spPr bwMode="auto">
            <a:xfrm>
              <a:off x="2581" y="2237"/>
              <a:ext cx="0" cy="99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baseline="-25000" smtClean="0">
                <a:solidFill>
                  <a:srgbClr val="FFFFFF"/>
                </a:solidFill>
                <a:latin typeface="Times" charset="0"/>
                <a:ea typeface="ＭＳ Ｐゴシック" charset="0"/>
                <a:cs typeface="ＭＳ Ｐゴシック" charset="0"/>
              </a:endParaRPr>
            </a:p>
          </p:txBody>
        </p:sp>
        <p:sp>
          <p:nvSpPr>
            <p:cNvPr id="108569" name="Line 22"/>
            <p:cNvSpPr>
              <a:spLocks noChangeShapeType="1"/>
            </p:cNvSpPr>
            <p:nvPr/>
          </p:nvSpPr>
          <p:spPr bwMode="auto">
            <a:xfrm>
              <a:off x="2109" y="2245"/>
              <a:ext cx="128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baseline="-25000" smtClean="0">
                <a:solidFill>
                  <a:srgbClr val="FFFFFF"/>
                </a:solidFill>
                <a:latin typeface="Times" charset="0"/>
                <a:ea typeface="ＭＳ Ｐゴシック" charset="0"/>
                <a:cs typeface="ＭＳ Ｐゴシック" charset="0"/>
              </a:endParaRPr>
            </a:p>
          </p:txBody>
        </p:sp>
        <p:sp>
          <p:nvSpPr>
            <p:cNvPr id="108570" name="Line 23"/>
            <p:cNvSpPr>
              <a:spLocks noChangeShapeType="1"/>
            </p:cNvSpPr>
            <p:nvPr/>
          </p:nvSpPr>
          <p:spPr bwMode="auto">
            <a:xfrm>
              <a:off x="2109" y="1792"/>
              <a:ext cx="0" cy="99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baseline="-25000" smtClean="0">
                <a:solidFill>
                  <a:srgbClr val="FFFFFF"/>
                </a:solidFill>
                <a:latin typeface="Times" charset="0"/>
                <a:ea typeface="ＭＳ Ｐゴシック" charset="0"/>
                <a:cs typeface="ＭＳ Ｐゴシック" charset="0"/>
              </a:endParaRPr>
            </a:p>
          </p:txBody>
        </p:sp>
      </p:grpSp>
      <p:sp>
        <p:nvSpPr>
          <p:cNvPr id="108565" name="Rectangle 17"/>
          <p:cNvSpPr>
            <a:spLocks noChangeArrowheads="1"/>
          </p:cNvSpPr>
          <p:nvPr/>
        </p:nvSpPr>
        <p:spPr bwMode="auto">
          <a:xfrm>
            <a:off x="3073400" y="1660525"/>
            <a:ext cx="4070350" cy="352425"/>
          </a:xfrm>
          <a:prstGeom prst="rect">
            <a:avLst/>
          </a:prstGeom>
          <a:solidFill>
            <a:srgbClr val="CC99FF"/>
          </a:solidFill>
          <a:ln w="12700">
            <a:solidFill>
              <a:schemeClr val="tx1"/>
            </a:solidFill>
            <a:miter lim="800000"/>
            <a:headEnd/>
            <a:tailEnd/>
          </a:ln>
        </p:spPr>
        <p:txBody>
          <a:bodyPr wrap="none">
            <a:spAutoFit/>
          </a:bodyPr>
          <a:lstStyle/>
          <a:p>
            <a:pPr defTabSz="457200" fontAlgn="base">
              <a:lnSpc>
                <a:spcPct val="90000"/>
              </a:lnSpc>
              <a:spcBef>
                <a:spcPct val="20000"/>
              </a:spcBef>
              <a:spcAft>
                <a:spcPct val="0"/>
              </a:spcAft>
              <a:buClr>
                <a:srgbClr val="FC0128"/>
              </a:buClr>
              <a:buSzPct val="60000"/>
              <a:buFont typeface="Wingdings" charset="0"/>
              <a:buNone/>
            </a:pPr>
            <a:r>
              <a:rPr lang="en-US" smtClean="0">
                <a:solidFill>
                  <a:srgbClr val="00003E"/>
                </a:solidFill>
                <a:latin typeface="Arial" charset="0"/>
                <a:ea typeface="ＭＳ Ｐゴシック" charset="0"/>
                <a:cs typeface="Arial" charset="0"/>
              </a:rPr>
              <a:t>Which salvage regimen is the best?</a:t>
            </a:r>
          </a:p>
        </p:txBody>
      </p:sp>
      <p:sp>
        <p:nvSpPr>
          <p:cNvPr id="108566" name="Rectangle 18"/>
          <p:cNvSpPr>
            <a:spLocks noChangeArrowheads="1"/>
          </p:cNvSpPr>
          <p:nvPr/>
        </p:nvSpPr>
        <p:spPr bwMode="auto">
          <a:xfrm>
            <a:off x="5575300" y="5157788"/>
            <a:ext cx="2914650" cy="655637"/>
          </a:xfrm>
          <a:prstGeom prst="rect">
            <a:avLst/>
          </a:prstGeom>
          <a:solidFill>
            <a:srgbClr val="CC99FF"/>
          </a:solidFill>
          <a:ln w="12700">
            <a:solidFill>
              <a:schemeClr val="tx1"/>
            </a:solidFill>
            <a:miter lim="800000"/>
            <a:headEnd/>
            <a:tailEnd/>
          </a:ln>
        </p:spPr>
        <p:txBody>
          <a:bodyPr wrap="none">
            <a:spAutoFit/>
          </a:bodyPr>
          <a:lstStyle/>
          <a:p>
            <a:pPr defTabSz="457200" fontAlgn="base">
              <a:lnSpc>
                <a:spcPct val="90000"/>
              </a:lnSpc>
              <a:spcBef>
                <a:spcPct val="20000"/>
              </a:spcBef>
              <a:spcAft>
                <a:spcPct val="0"/>
              </a:spcAft>
              <a:buClr>
                <a:srgbClr val="FC0128"/>
              </a:buClr>
              <a:buSzPct val="60000"/>
              <a:buFont typeface="Wingdings" charset="0"/>
              <a:buNone/>
            </a:pPr>
            <a:r>
              <a:rPr lang="en-US" smtClean="0">
                <a:solidFill>
                  <a:srgbClr val="00003E"/>
                </a:solidFill>
                <a:latin typeface="Arial" charset="0"/>
                <a:ea typeface="ＭＳ Ｐゴシック" charset="0"/>
                <a:cs typeface="Arial" charset="0"/>
              </a:rPr>
              <a:t>Place of immunotherapy </a:t>
            </a:r>
          </a:p>
          <a:p>
            <a:pPr defTabSz="457200" fontAlgn="base">
              <a:lnSpc>
                <a:spcPct val="90000"/>
              </a:lnSpc>
              <a:spcBef>
                <a:spcPct val="20000"/>
              </a:spcBef>
              <a:spcAft>
                <a:spcPct val="0"/>
              </a:spcAft>
              <a:buClr>
                <a:srgbClr val="FC0128"/>
              </a:buClr>
              <a:buSzPct val="60000"/>
              <a:buFont typeface="Wingdings" charset="0"/>
              <a:buNone/>
            </a:pPr>
            <a:r>
              <a:rPr lang="en-US" smtClean="0">
                <a:solidFill>
                  <a:srgbClr val="00003E"/>
                </a:solidFill>
                <a:latin typeface="Arial" charset="0"/>
                <a:ea typeface="ＭＳ Ｐゴシック" charset="0"/>
                <a:cs typeface="Arial" charset="0"/>
              </a:rPr>
              <a:t>Post-transplantation?</a:t>
            </a:r>
            <a:r>
              <a:rPr lang="en-US" smtClean="0">
                <a:solidFill>
                  <a:srgbClr val="00003E"/>
                </a:solidFill>
                <a:latin typeface="Verdana" charset="0"/>
                <a:ea typeface="ＭＳ Ｐゴシック" charset="0"/>
                <a:cs typeface="Arial" charset="0"/>
              </a:rPr>
              <a:t> </a:t>
            </a:r>
          </a:p>
        </p:txBody>
      </p:sp>
      <p:cxnSp>
        <p:nvCxnSpPr>
          <p:cNvPr id="26" name="Straight Connector 25"/>
          <p:cNvCxnSpPr>
            <a:cxnSpLocks noChangeShapeType="1"/>
          </p:cNvCxnSpPr>
          <p:nvPr/>
        </p:nvCxnSpPr>
        <p:spPr bwMode="auto">
          <a:xfrm>
            <a:off x="822325" y="1219200"/>
            <a:ext cx="8321675" cy="0"/>
          </a:xfrm>
          <a:prstGeom prst="line">
            <a:avLst/>
          </a:prstGeom>
          <a:noFill/>
          <a:ln w="38100">
            <a:solidFill>
              <a:srgbClr val="FF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rgbClr val="002060"/>
        </a:solidFill>
        <a:effectLst/>
      </p:bgPr>
    </p:bg>
    <p:spTree>
      <p:nvGrpSpPr>
        <p:cNvPr id="1" name=""/>
        <p:cNvGrpSpPr/>
        <p:nvPr/>
      </p:nvGrpSpPr>
      <p:grpSpPr>
        <a:xfrm>
          <a:off x="0" y="0"/>
          <a:ext cx="0" cy="0"/>
          <a:chOff x="0" y="0"/>
          <a:chExt cx="0" cy="0"/>
        </a:xfrm>
      </p:grpSpPr>
      <p:graphicFrame>
        <p:nvGraphicFramePr>
          <p:cNvPr id="449539" name="Group 3"/>
          <p:cNvGraphicFramePr>
            <a:graphicFrameLocks noGrp="1"/>
          </p:cNvGraphicFramePr>
          <p:nvPr>
            <p:extLst>
              <p:ext uri="{D42A27DB-BD31-4B8C-83A1-F6EECF244321}">
                <p14:modId xmlns:p14="http://schemas.microsoft.com/office/powerpoint/2010/main" val="3234317477"/>
              </p:ext>
            </p:extLst>
          </p:nvPr>
        </p:nvGraphicFramePr>
        <p:xfrm>
          <a:off x="457200" y="1600200"/>
          <a:ext cx="3886200" cy="3360349"/>
        </p:xfrm>
        <a:graphic>
          <a:graphicData uri="http://schemas.openxmlformats.org/drawingml/2006/table">
            <a:tbl>
              <a:tblPr/>
              <a:tblGrid>
                <a:gridCol w="2133600"/>
                <a:gridCol w="914400"/>
                <a:gridCol w="838200"/>
              </a:tblGrid>
              <a:tr h="342869">
                <a:tc>
                  <a:txBody>
                    <a:bodyPr/>
                    <a:lstStyle/>
                    <a:p>
                      <a:pPr marL="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Overall Response Rate</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1" u="none" strike="noStrike" cap="none" normalizeH="0" baseline="0" dirty="0" smtClean="0">
                          <a:ln>
                            <a:noFill/>
                          </a:ln>
                          <a:solidFill>
                            <a:srgbClr val="000080"/>
                          </a:solidFill>
                          <a:effectLst/>
                          <a:latin typeface="Arial"/>
                          <a:ea typeface="ＭＳ Ｐゴシック" pitchFamily="34" charset="-128"/>
                          <a:cs typeface="Arial"/>
                        </a:rPr>
                        <a:t>P</a:t>
                      </a: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 Value</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FFFF00"/>
                    </a:solidFill>
                  </a:tcPr>
                </a:tc>
              </a:tr>
              <a:tr h="560808">
                <a:tc>
                  <a:txBody>
                    <a:bodyPr/>
                    <a:lstStyle/>
                    <a:p>
                      <a:pPr marL="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FFFF00"/>
                          </a:solidFill>
                          <a:effectLst/>
                          <a:latin typeface="Arial"/>
                          <a:ea typeface="ＭＳ Ｐゴシック" pitchFamily="34" charset="-128"/>
                          <a:cs typeface="Arial"/>
                        </a:rPr>
                        <a:t>Total population </a:t>
                      </a:r>
                    </a:p>
                    <a:p>
                      <a:pPr marL="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FFFF00"/>
                          </a:solidFill>
                          <a:effectLst/>
                          <a:latin typeface="Arial"/>
                          <a:ea typeface="ＭＳ Ｐゴシック" pitchFamily="34" charset="-128"/>
                          <a:cs typeface="Arial"/>
                        </a:rPr>
                        <a:t>CR/</a:t>
                      </a:r>
                      <a:r>
                        <a:rPr kumimoji="0" lang="en-US" sz="1400" b="1" i="0" u="none" strike="noStrike" cap="none" normalizeH="0" baseline="0" dirty="0" err="1" smtClean="0">
                          <a:ln>
                            <a:noFill/>
                          </a:ln>
                          <a:solidFill>
                            <a:srgbClr val="FFFF00"/>
                          </a:solidFill>
                          <a:effectLst/>
                          <a:latin typeface="Arial"/>
                          <a:ea typeface="ＭＳ Ｐゴシック" pitchFamily="34" charset="-128"/>
                          <a:cs typeface="Arial"/>
                        </a:rPr>
                        <a:t>CRu</a:t>
                      </a:r>
                      <a:endParaRPr kumimoji="0" lang="en-US" sz="1400" b="1" i="0" u="none" strike="noStrike" cap="none" normalizeH="0" baseline="0" dirty="0" smtClean="0">
                        <a:ln>
                          <a:noFill/>
                        </a:ln>
                        <a:solidFill>
                          <a:srgbClr val="FFFF00"/>
                        </a:solidFill>
                        <a:effectLst/>
                        <a:latin typeface="Arial"/>
                        <a:ea typeface="ＭＳ Ｐゴシック" pitchFamily="34" charset="-128"/>
                        <a:cs typeface="Arial"/>
                      </a:endParaRP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FFFF00"/>
                          </a:solidFill>
                          <a:effectLst/>
                          <a:latin typeface="Arial"/>
                          <a:ea typeface="ＭＳ Ｐゴシック" pitchFamily="34" charset="-128"/>
                          <a:cs typeface="Arial"/>
                        </a:rPr>
                        <a:t>63%</a:t>
                      </a:r>
                    </a:p>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FFFF00"/>
                          </a:solidFill>
                          <a:effectLst/>
                          <a:latin typeface="Arial"/>
                          <a:ea typeface="ＭＳ Ｐゴシック" pitchFamily="34" charset="-128"/>
                          <a:cs typeface="Arial"/>
                        </a:rPr>
                        <a:t>38%</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FFFF00"/>
                          </a:solidFill>
                          <a:effectLst/>
                          <a:latin typeface="Arial"/>
                          <a:ea typeface="ＭＳ Ｐゴシック" pitchFamily="34" charset="-128"/>
                          <a:cs typeface="Arial"/>
                        </a:rPr>
                        <a:t>-</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noFill/>
                  </a:tcPr>
                </a:tc>
              </a:tr>
              <a:tr h="560808">
                <a:tc>
                  <a:txBody>
                    <a:bodyPr/>
                    <a:lstStyle/>
                    <a:p>
                      <a:pPr marL="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R-ICE </a:t>
                      </a:r>
                    </a:p>
                    <a:p>
                      <a:pPr marL="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R-DHAP </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63.5%</a:t>
                      </a:r>
                    </a:p>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63%</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a:t>
                      </a:r>
                    </a:p>
                  </a:txBody>
                  <a:tcPr marT="45716" marB="45716" anchor="ctr" anchorCtr="1"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FFFF00"/>
                    </a:solidFill>
                  </a:tcPr>
                </a:tc>
              </a:tr>
              <a:tr h="560808">
                <a:tc>
                  <a:txBody>
                    <a:bodyPr/>
                    <a:lstStyle/>
                    <a:p>
                      <a:pPr marL="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smtClean="0">
                          <a:ln>
                            <a:noFill/>
                          </a:ln>
                          <a:solidFill>
                            <a:srgbClr val="FFFFFF"/>
                          </a:solidFill>
                          <a:effectLst/>
                          <a:latin typeface="Arial"/>
                          <a:ea typeface="ＭＳ Ｐゴシック" pitchFamily="34" charset="-128"/>
                          <a:cs typeface="Arial"/>
                        </a:rPr>
                        <a:t>No Prior Rituximab </a:t>
                      </a:r>
                    </a:p>
                    <a:p>
                      <a:pPr marL="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smtClean="0">
                          <a:ln>
                            <a:noFill/>
                          </a:ln>
                          <a:solidFill>
                            <a:srgbClr val="FFFFFF"/>
                          </a:solidFill>
                          <a:effectLst/>
                          <a:latin typeface="Arial"/>
                          <a:ea typeface="ＭＳ Ｐゴシック" pitchFamily="34" charset="-128"/>
                          <a:cs typeface="Arial"/>
                        </a:rPr>
                        <a:t>Prior Rituximab </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FFFFFF"/>
                          </a:solidFill>
                          <a:effectLst/>
                          <a:latin typeface="Arial"/>
                          <a:ea typeface="ＭＳ Ｐゴシック" pitchFamily="34" charset="-128"/>
                          <a:cs typeface="Arial"/>
                        </a:rPr>
                        <a:t>83%</a:t>
                      </a:r>
                    </a:p>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FFFFFF"/>
                          </a:solidFill>
                          <a:effectLst/>
                          <a:latin typeface="Arial"/>
                          <a:ea typeface="ＭＳ Ｐゴシック" pitchFamily="34" charset="-128"/>
                          <a:cs typeface="Arial"/>
                        </a:rPr>
                        <a:t>51%</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FFFFFF"/>
                          </a:solidFill>
                          <a:effectLst/>
                          <a:latin typeface="Arial"/>
                          <a:ea typeface="ＭＳ Ｐゴシック" pitchFamily="34" charset="-128"/>
                          <a:cs typeface="Arial"/>
                        </a:rPr>
                        <a:t>&lt; .001</a:t>
                      </a:r>
                    </a:p>
                  </a:txBody>
                  <a:tcPr marT="45716" marB="45716" anchor="ctr" anchorCtr="1"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noFill/>
                  </a:tcPr>
                </a:tc>
              </a:tr>
              <a:tr h="741297">
                <a:tc>
                  <a:txBody>
                    <a:bodyPr/>
                    <a:lstStyle/>
                    <a:p>
                      <a:pPr marL="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Relapsed &gt; 12 months </a:t>
                      </a:r>
                    </a:p>
                    <a:p>
                      <a:pPr marL="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Refractory &lt; 12 months </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88%</a:t>
                      </a:r>
                    </a:p>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46%</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000080"/>
                          </a:solidFill>
                          <a:effectLst/>
                          <a:latin typeface="Arial"/>
                          <a:ea typeface="ＭＳ Ｐゴシック" pitchFamily="34" charset="-128"/>
                          <a:cs typeface="Arial"/>
                        </a:rPr>
                        <a:t>&lt; .0001</a:t>
                      </a:r>
                    </a:p>
                  </a:txBody>
                  <a:tcPr marT="45716" marB="45716" anchor="ctr" anchorCtr="1"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FFFF00"/>
                    </a:solidFill>
                  </a:tcPr>
                </a:tc>
              </a:tr>
              <a:tr h="560808">
                <a:tc>
                  <a:txBody>
                    <a:bodyPr/>
                    <a:lstStyle/>
                    <a:p>
                      <a:pPr marL="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err="1" smtClean="0">
                          <a:ln>
                            <a:noFill/>
                          </a:ln>
                          <a:solidFill>
                            <a:srgbClr val="FFFFFF"/>
                          </a:solidFill>
                          <a:effectLst/>
                          <a:latin typeface="Arial"/>
                          <a:ea typeface="ＭＳ Ｐゴシック" pitchFamily="34" charset="-128"/>
                          <a:cs typeface="Arial"/>
                        </a:rPr>
                        <a:t>sIPI</a:t>
                      </a:r>
                      <a:r>
                        <a:rPr kumimoji="0" lang="en-US" sz="1400" b="1" i="0" u="none" strike="noStrike" cap="none" normalizeH="0" baseline="0" dirty="0" smtClean="0">
                          <a:ln>
                            <a:noFill/>
                          </a:ln>
                          <a:solidFill>
                            <a:srgbClr val="FFFFFF"/>
                          </a:solidFill>
                          <a:effectLst/>
                          <a:latin typeface="Arial"/>
                          <a:ea typeface="ＭＳ Ｐゴシック" pitchFamily="34" charset="-128"/>
                          <a:cs typeface="Arial"/>
                        </a:rPr>
                        <a:t> 0-1 </a:t>
                      </a:r>
                    </a:p>
                    <a:p>
                      <a:pPr marL="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err="1" smtClean="0">
                          <a:ln>
                            <a:noFill/>
                          </a:ln>
                          <a:solidFill>
                            <a:srgbClr val="FFFFFF"/>
                          </a:solidFill>
                          <a:effectLst/>
                          <a:latin typeface="Arial"/>
                          <a:ea typeface="ＭＳ Ｐゴシック" pitchFamily="34" charset="-128"/>
                          <a:cs typeface="Arial"/>
                        </a:rPr>
                        <a:t>sIPI</a:t>
                      </a:r>
                      <a:r>
                        <a:rPr kumimoji="0" lang="en-US" sz="1400" b="1" i="0" u="none" strike="noStrike" cap="none" normalizeH="0" baseline="0" dirty="0" smtClean="0">
                          <a:ln>
                            <a:noFill/>
                          </a:ln>
                          <a:solidFill>
                            <a:srgbClr val="FFFFFF"/>
                          </a:solidFill>
                          <a:effectLst/>
                          <a:latin typeface="Arial"/>
                          <a:ea typeface="ＭＳ Ｐゴシック" pitchFamily="34" charset="-128"/>
                          <a:cs typeface="Arial"/>
                        </a:rPr>
                        <a:t> 2-3 </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FFFFFF"/>
                          </a:solidFill>
                          <a:effectLst/>
                          <a:latin typeface="Arial"/>
                          <a:ea typeface="ＭＳ Ｐゴシック" pitchFamily="34" charset="-128"/>
                          <a:cs typeface="Arial"/>
                        </a:rPr>
                        <a:t>71%</a:t>
                      </a:r>
                    </a:p>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FFFFFF"/>
                          </a:solidFill>
                          <a:effectLst/>
                          <a:latin typeface="Arial"/>
                          <a:ea typeface="ＭＳ Ｐゴシック" pitchFamily="34" charset="-128"/>
                          <a:cs typeface="Arial"/>
                        </a:rPr>
                        <a:t>52%</a:t>
                      </a:r>
                    </a:p>
                  </a:txBody>
                  <a:tcPr marT="45716" marB="45716"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smtClean="0">
                          <a:ln>
                            <a:noFill/>
                          </a:ln>
                          <a:solidFill>
                            <a:srgbClr val="FFFFFF"/>
                          </a:solidFill>
                          <a:effectLst/>
                          <a:latin typeface="Arial"/>
                          <a:ea typeface="ＭＳ Ｐゴシック" pitchFamily="34" charset="-128"/>
                          <a:cs typeface="Arial"/>
                        </a:rPr>
                        <a:t>&lt; .001</a:t>
                      </a:r>
                    </a:p>
                  </a:txBody>
                  <a:tcPr marT="45716" marB="45716" anchor="ctr" anchorCtr="1"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noFill/>
                  </a:tcPr>
                </a:tc>
              </a:tr>
            </a:tbl>
          </a:graphicData>
        </a:graphic>
      </p:graphicFrame>
      <p:sp>
        <p:nvSpPr>
          <p:cNvPr id="139298" name="Rectangle 13"/>
          <p:cNvSpPr>
            <a:spLocks noChangeArrowheads="1"/>
          </p:cNvSpPr>
          <p:nvPr/>
        </p:nvSpPr>
        <p:spPr bwMode="auto">
          <a:xfrm>
            <a:off x="228600" y="5029200"/>
            <a:ext cx="8712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base" hangingPunct="0">
              <a:spcBef>
                <a:spcPct val="0"/>
              </a:spcBef>
              <a:spcAft>
                <a:spcPct val="0"/>
              </a:spcAft>
            </a:pPr>
            <a:r>
              <a:rPr lang="en-US" sz="2000" b="1" i="1" dirty="0" smtClean="0">
                <a:solidFill>
                  <a:srgbClr val="FFFF00"/>
                </a:solidFill>
                <a:latin typeface="Arial"/>
                <a:ea typeface="ＭＳ Ｐゴシック" charset="0"/>
                <a:cs typeface="Arial"/>
              </a:rPr>
              <a:t>At med F/U of 27 months:  </a:t>
            </a:r>
            <a:r>
              <a:rPr lang="en-US" sz="2000" b="1" i="1" dirty="0" smtClean="0">
                <a:solidFill>
                  <a:srgbClr val="FFFFFF"/>
                </a:solidFill>
                <a:latin typeface="Arial"/>
                <a:ea typeface="ＭＳ Ｐゴシック" charset="0"/>
                <a:cs typeface="Arial"/>
              </a:rPr>
              <a:t>no significant difference </a:t>
            </a:r>
            <a:r>
              <a:rPr lang="en-US" sz="2000" b="1" i="1" dirty="0" smtClean="0">
                <a:solidFill>
                  <a:srgbClr val="FFFF00"/>
                </a:solidFill>
                <a:latin typeface="Arial"/>
                <a:ea typeface="ＭＳ Ｐゴシック" charset="0"/>
                <a:cs typeface="Arial"/>
              </a:rPr>
              <a:t>between </a:t>
            </a:r>
          </a:p>
          <a:p>
            <a:pPr algn="ctr" eaLnBrk="0" fontAlgn="base" hangingPunct="0">
              <a:spcBef>
                <a:spcPct val="0"/>
              </a:spcBef>
              <a:spcAft>
                <a:spcPct val="0"/>
              </a:spcAft>
            </a:pPr>
            <a:r>
              <a:rPr lang="en-US" sz="2000" b="1" i="1" dirty="0" smtClean="0">
                <a:solidFill>
                  <a:srgbClr val="FFFF00"/>
                </a:solidFill>
                <a:latin typeface="Arial"/>
                <a:ea typeface="ＭＳ Ｐゴシック" charset="0"/>
                <a:cs typeface="Arial"/>
              </a:rPr>
              <a:t>R-ICE and R-DHAP </a:t>
            </a:r>
            <a:r>
              <a:rPr lang="en-US" sz="2000" b="1" i="1" dirty="0" smtClean="0">
                <a:solidFill>
                  <a:srgbClr val="FFFFFF"/>
                </a:solidFill>
                <a:latin typeface="Arial"/>
                <a:ea typeface="ＭＳ Ｐゴシック" charset="0"/>
                <a:cs typeface="Arial"/>
              </a:rPr>
              <a:t>for 3-year EFS </a:t>
            </a:r>
            <a:r>
              <a:rPr lang="en-US" sz="2000" b="1" i="1" dirty="0" smtClean="0">
                <a:solidFill>
                  <a:srgbClr val="FFFF00"/>
                </a:solidFill>
                <a:latin typeface="Arial"/>
                <a:ea typeface="ＭＳ Ｐゴシック" charset="0"/>
                <a:cs typeface="Arial"/>
              </a:rPr>
              <a:t>(26% </a:t>
            </a:r>
            <a:r>
              <a:rPr lang="en-US" sz="2000" b="1" i="1" dirty="0" err="1" smtClean="0">
                <a:solidFill>
                  <a:srgbClr val="FFFF00"/>
                </a:solidFill>
                <a:latin typeface="Arial"/>
                <a:ea typeface="ＭＳ Ｐゴシック" charset="0"/>
                <a:cs typeface="Arial"/>
              </a:rPr>
              <a:t>vs</a:t>
            </a:r>
            <a:r>
              <a:rPr lang="en-US" sz="2000" b="1" i="1" dirty="0" smtClean="0">
                <a:solidFill>
                  <a:srgbClr val="FFFF00"/>
                </a:solidFill>
                <a:latin typeface="Arial"/>
                <a:ea typeface="ＭＳ Ｐゴシック" charset="0"/>
                <a:cs typeface="Arial"/>
              </a:rPr>
              <a:t> 35%, p=0.6) </a:t>
            </a:r>
          </a:p>
          <a:p>
            <a:pPr algn="ctr" eaLnBrk="0" fontAlgn="base" hangingPunct="0">
              <a:spcBef>
                <a:spcPct val="0"/>
              </a:spcBef>
              <a:spcAft>
                <a:spcPct val="0"/>
              </a:spcAft>
            </a:pPr>
            <a:r>
              <a:rPr lang="en-US" sz="2000" b="1" i="1" dirty="0" smtClean="0">
                <a:solidFill>
                  <a:srgbClr val="FFFF00"/>
                </a:solidFill>
                <a:latin typeface="Arial"/>
                <a:ea typeface="ＭＳ Ｐゴシック" charset="0"/>
                <a:cs typeface="Arial"/>
              </a:rPr>
              <a:t> </a:t>
            </a:r>
            <a:r>
              <a:rPr lang="en-US" sz="2000" b="1" i="1" dirty="0" smtClean="0">
                <a:solidFill>
                  <a:srgbClr val="FFFFFF"/>
                </a:solidFill>
                <a:latin typeface="Arial"/>
                <a:ea typeface="ＭＳ Ｐゴシック" charset="0"/>
                <a:cs typeface="Arial"/>
              </a:rPr>
              <a:t>or OS </a:t>
            </a:r>
            <a:r>
              <a:rPr lang="en-US" sz="2000" b="1" i="1" dirty="0" smtClean="0">
                <a:solidFill>
                  <a:srgbClr val="FFFF00"/>
                </a:solidFill>
                <a:latin typeface="Arial"/>
                <a:ea typeface="ＭＳ Ｐゴシック" charset="0"/>
                <a:cs typeface="Arial"/>
              </a:rPr>
              <a:t>(47%vs 51%, p=0.4)</a:t>
            </a:r>
          </a:p>
        </p:txBody>
      </p:sp>
      <p:graphicFrame>
        <p:nvGraphicFramePr>
          <p:cNvPr id="8" name="Group 5"/>
          <p:cNvGraphicFramePr>
            <a:graphicFrameLocks noGrp="1"/>
          </p:cNvGraphicFramePr>
          <p:nvPr>
            <p:extLst>
              <p:ext uri="{D42A27DB-BD31-4B8C-83A1-F6EECF244321}">
                <p14:modId xmlns:p14="http://schemas.microsoft.com/office/powerpoint/2010/main" val="2779764541"/>
              </p:ext>
            </p:extLst>
          </p:nvPr>
        </p:nvGraphicFramePr>
        <p:xfrm>
          <a:off x="4572000" y="1600200"/>
          <a:ext cx="4267200" cy="1987551"/>
        </p:xfrm>
        <a:graphic>
          <a:graphicData uri="http://schemas.openxmlformats.org/drawingml/2006/table">
            <a:tbl>
              <a:tblPr/>
              <a:tblGrid>
                <a:gridCol w="2514600"/>
                <a:gridCol w="838200"/>
                <a:gridCol w="914400"/>
              </a:tblGrid>
              <a:tr h="304839">
                <a:tc>
                  <a:txBody>
                    <a:bodyPr/>
                    <a:lstStyle/>
                    <a:p>
                      <a:pPr marL="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rgbClr val="000090"/>
                          </a:solidFill>
                          <a:effectLst/>
                          <a:latin typeface="Arial"/>
                          <a:ea typeface="ＭＳ Ｐゴシック" charset="0"/>
                          <a:cs typeface="Arial"/>
                        </a:rPr>
                        <a:t>PFS at </a:t>
                      </a:r>
                      <a:r>
                        <a:rPr kumimoji="0" lang="en-US" sz="1400" b="1" i="0" u="none" strike="noStrike" cap="none" normalizeH="0" baseline="0" dirty="0" smtClean="0">
                          <a:ln>
                            <a:noFill/>
                          </a:ln>
                          <a:solidFill>
                            <a:srgbClr val="000090"/>
                          </a:solidFill>
                          <a:effectLst/>
                          <a:latin typeface="Arial"/>
                          <a:ea typeface="ＭＳ Ｐゴシック" charset="0"/>
                          <a:cs typeface="Arial"/>
                        </a:rPr>
                        <a:t>27 </a:t>
                      </a:r>
                      <a:r>
                        <a:rPr kumimoji="0" lang="en-US" sz="1400" b="1" i="0" u="none" strike="noStrike" cap="none" normalizeH="0" baseline="0" dirty="0">
                          <a:ln>
                            <a:noFill/>
                          </a:ln>
                          <a:solidFill>
                            <a:srgbClr val="000090"/>
                          </a:solidFill>
                          <a:effectLst/>
                          <a:latin typeface="Arial"/>
                          <a:ea typeface="ＭＳ Ｐゴシック" charset="0"/>
                          <a:cs typeface="Arial"/>
                        </a:rPr>
                        <a:t>months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rgbClr val="000090"/>
                          </a:solidFill>
                          <a:effectLst/>
                          <a:latin typeface="Arial"/>
                          <a:ea typeface="ＭＳ Ｐゴシック" charset="0"/>
                          <a:cs typeface="Arial"/>
                        </a:rPr>
                        <a:t>%</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1" u="none" strike="noStrike" cap="none" normalizeH="0" baseline="0" dirty="0">
                          <a:ln>
                            <a:noFill/>
                          </a:ln>
                          <a:solidFill>
                            <a:srgbClr val="000090"/>
                          </a:solidFill>
                          <a:effectLst/>
                          <a:latin typeface="Arial"/>
                          <a:ea typeface="ＭＳ Ｐゴシック" charset="0"/>
                          <a:cs typeface="Arial"/>
                        </a:rPr>
                        <a:t>P</a:t>
                      </a:r>
                      <a:r>
                        <a:rPr kumimoji="0" lang="en-US" sz="1400" b="1" i="0" u="none" strike="noStrike" cap="none" normalizeH="0" baseline="0" dirty="0">
                          <a:ln>
                            <a:noFill/>
                          </a:ln>
                          <a:solidFill>
                            <a:srgbClr val="000090"/>
                          </a:solidFill>
                          <a:effectLst/>
                          <a:latin typeface="Arial"/>
                          <a:ea typeface="ＭＳ Ｐゴシック" charset="0"/>
                          <a:cs typeface="Arial"/>
                        </a:rPr>
                        <a:t> Value</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560904">
                <a:tc>
                  <a:txBody>
                    <a:bodyPr/>
                    <a:lstStyle/>
                    <a:p>
                      <a:pPr marL="22860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rgbClr val="FFFF00"/>
                          </a:solidFill>
                          <a:effectLst/>
                          <a:latin typeface="Arial"/>
                          <a:ea typeface="ＭＳ Ｐゴシック" charset="0"/>
                          <a:cs typeface="Arial"/>
                        </a:rPr>
                        <a:t>R-ICE (n = 197)</a:t>
                      </a:r>
                    </a:p>
                    <a:p>
                      <a:pPr marL="22860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rgbClr val="FFFF00"/>
                          </a:solidFill>
                          <a:effectLst/>
                          <a:latin typeface="Arial"/>
                          <a:ea typeface="ＭＳ Ｐゴシック" charset="0"/>
                          <a:cs typeface="Arial"/>
                        </a:rPr>
                        <a:t>R-DHAP (n = 191)</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rgbClr val="FFFF00"/>
                          </a:solidFill>
                          <a:effectLst/>
                          <a:latin typeface="Arial"/>
                          <a:ea typeface="ＭＳ Ｐゴシック" charset="0"/>
                          <a:cs typeface="Arial"/>
                        </a:rPr>
                        <a:t>56%</a:t>
                      </a:r>
                    </a:p>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rgbClr val="FFFF00"/>
                          </a:solidFill>
                          <a:effectLst/>
                          <a:latin typeface="Arial"/>
                          <a:ea typeface="ＭＳ Ｐゴシック" charset="0"/>
                          <a:cs typeface="Arial"/>
                        </a:rPr>
                        <a:t>60%</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rgbClr val="FFFF00"/>
                          </a:solidFill>
                          <a:effectLst/>
                          <a:latin typeface="Arial"/>
                          <a:ea typeface="ＭＳ Ｐゴシック" charset="0"/>
                          <a:cs typeface="Arial"/>
                        </a:rPr>
                        <a:t>P=0.24</a:t>
                      </a:r>
                    </a:p>
                  </a:txBody>
                  <a:tcPr marT="45726" marB="4572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904">
                <a:tc>
                  <a:txBody>
                    <a:bodyPr/>
                    <a:lstStyle/>
                    <a:p>
                      <a:pPr marL="22860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rgbClr val="FFFF00"/>
                          </a:solidFill>
                          <a:effectLst/>
                          <a:latin typeface="Arial"/>
                          <a:ea typeface="ＭＳ Ｐゴシック" charset="0"/>
                          <a:cs typeface="Arial"/>
                        </a:rPr>
                        <a:t>Rx Failure &lt; 12 months</a:t>
                      </a:r>
                    </a:p>
                    <a:p>
                      <a:pPr marL="22860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rgbClr val="FFFF00"/>
                          </a:solidFill>
                          <a:effectLst/>
                          <a:latin typeface="Arial"/>
                          <a:ea typeface="ＭＳ Ｐゴシック" charset="0"/>
                          <a:cs typeface="Arial"/>
                        </a:rPr>
                        <a:t>Rx Failure ≥ 12 months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rgbClr val="FFD25D"/>
                          </a:solidFill>
                          <a:effectLst/>
                          <a:latin typeface="Arial"/>
                          <a:ea typeface="ＭＳ Ｐゴシック" charset="0"/>
                          <a:cs typeface="Arial"/>
                        </a:rPr>
                        <a:t>31%</a:t>
                      </a:r>
                    </a:p>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rgbClr val="FFD25D"/>
                          </a:solidFill>
                          <a:effectLst/>
                          <a:latin typeface="Arial"/>
                          <a:ea typeface="ＭＳ Ｐゴシック" charset="0"/>
                          <a:cs typeface="Arial"/>
                        </a:rPr>
                        <a:t>64%</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rgbClr val="FFD25D"/>
                          </a:solidFill>
                          <a:effectLst/>
                          <a:latin typeface="Arial"/>
                          <a:ea typeface="ＭＳ Ｐゴシック" charset="0"/>
                          <a:cs typeface="Arial"/>
                        </a:rPr>
                        <a:t>&lt; .0001</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904">
                <a:tc>
                  <a:txBody>
                    <a:bodyPr/>
                    <a:lstStyle/>
                    <a:p>
                      <a:pPr marL="22860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chemeClr val="bg1"/>
                          </a:solidFill>
                          <a:effectLst/>
                          <a:latin typeface="Arial"/>
                          <a:ea typeface="ＭＳ Ｐゴシック" charset="0"/>
                          <a:cs typeface="Arial"/>
                        </a:rPr>
                        <a:t>No prior rituximab</a:t>
                      </a:r>
                    </a:p>
                    <a:p>
                      <a:pPr marL="228600" marR="0" lvl="0" indent="0" algn="l"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chemeClr val="bg1"/>
                          </a:solidFill>
                          <a:effectLst/>
                          <a:latin typeface="Arial"/>
                          <a:ea typeface="ＭＳ Ｐゴシック" charset="0"/>
                          <a:cs typeface="Arial"/>
                        </a:rPr>
                        <a:t>Prior rituximab</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chemeClr val="bg1"/>
                          </a:solidFill>
                          <a:effectLst/>
                          <a:latin typeface="Arial"/>
                          <a:ea typeface="ＭＳ Ｐゴシック" charset="0"/>
                          <a:cs typeface="Arial"/>
                        </a:rPr>
                        <a:t>62%</a:t>
                      </a:r>
                    </a:p>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chemeClr val="bg1"/>
                          </a:solidFill>
                          <a:effectLst/>
                          <a:latin typeface="Arial"/>
                          <a:ea typeface="ＭＳ Ｐゴシック" charset="0"/>
                          <a:cs typeface="Arial"/>
                        </a:rPr>
                        <a:t>30%</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
                          <a:srgbClr val="FFCC00"/>
                        </a:buClr>
                        <a:buSzTx/>
                        <a:buFontTx/>
                        <a:buNone/>
                        <a:tabLst/>
                      </a:pPr>
                      <a:r>
                        <a:rPr kumimoji="0" lang="en-US" sz="1400" b="1" i="0" u="none" strike="noStrike" cap="none" normalizeH="0" baseline="0" dirty="0">
                          <a:ln>
                            <a:noFill/>
                          </a:ln>
                          <a:solidFill>
                            <a:schemeClr val="bg1"/>
                          </a:solidFill>
                          <a:effectLst/>
                          <a:latin typeface="Arial"/>
                          <a:ea typeface="ＭＳ Ｐゴシック" charset="0"/>
                          <a:cs typeface="Arial"/>
                        </a:rPr>
                        <a:t>&lt; .0001</a:t>
                      </a:r>
                    </a:p>
                  </a:txBody>
                  <a:tcPr marT="45726" marB="4572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
        <p:nvSpPr>
          <p:cNvPr id="10" name="Title 2"/>
          <p:cNvSpPr>
            <a:spLocks noGrp="1"/>
          </p:cNvSpPr>
          <p:nvPr>
            <p:ph type="title" idx="4294967295"/>
          </p:nvPr>
        </p:nvSpPr>
        <p:spPr>
          <a:xfrm>
            <a:off x="0" y="0"/>
            <a:ext cx="9144000" cy="1251062"/>
          </a:xfrm>
          <a:ln>
            <a:miter lim="800000"/>
            <a:headEnd/>
            <a:tailEnd/>
          </a:ln>
          <a:effectLst/>
        </p:spPr>
        <p:txBody>
          <a:bodyPr rIns="45720" rtlCol="0">
            <a:noAutofit/>
            <a:scene3d>
              <a:camera prst="orthographicFront"/>
              <a:lightRig rig="threePt" dir="t">
                <a:rot lat="0" lon="0" rev="4800000"/>
              </a:lightRig>
            </a:scene3d>
            <a:sp3d prstMaterial="matte">
              <a:bevelT w="50800" h="10160"/>
            </a:sp3d>
          </a:bodyPr>
          <a:lstStyle/>
          <a:p>
            <a:pPr eaLnBrk="1" fontAlgn="auto" hangingPunct="1">
              <a:spcAft>
                <a:spcPts val="0"/>
              </a:spcAft>
              <a:defRPr/>
            </a:pPr>
            <a:r>
              <a:rPr lang="en-US" sz="3200" kern="1200" dirty="0" smtClean="0">
                <a:solidFill>
                  <a:srgbClr val="FFFF00"/>
                </a:solidFill>
                <a:latin typeface="Arial"/>
                <a:ea typeface="+mj-ea"/>
                <a:cs typeface="Arial"/>
              </a:rPr>
              <a:t>CORAL Study Results Overview</a:t>
            </a:r>
            <a:endParaRPr lang="en-US" sz="3200" kern="1200" dirty="0">
              <a:solidFill>
                <a:srgbClr val="FFFF00"/>
              </a:solidFill>
              <a:latin typeface="Arial"/>
              <a:ea typeface="+mj-ea"/>
              <a:cs typeface="Arial"/>
            </a:endParaRPr>
          </a:p>
        </p:txBody>
      </p:sp>
      <p:cxnSp>
        <p:nvCxnSpPr>
          <p:cNvPr id="7" name="Straight Connector 6"/>
          <p:cNvCxnSpPr/>
          <p:nvPr/>
        </p:nvCxnSpPr>
        <p:spPr>
          <a:xfrm>
            <a:off x="463550" y="1066800"/>
            <a:ext cx="8680450" cy="23813"/>
          </a:xfrm>
          <a:prstGeom prst="line">
            <a:avLst/>
          </a:prstGeom>
          <a:ln w="47625">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381000" y="6400800"/>
            <a:ext cx="3505200" cy="307777"/>
          </a:xfrm>
          <a:prstGeom prst="rect">
            <a:avLst/>
          </a:prstGeom>
          <a:noFill/>
        </p:spPr>
        <p:txBody>
          <a:bodyPr wrap="square" rtlCol="0">
            <a:spAutoFit/>
          </a:bodyPr>
          <a:lstStyle/>
          <a:p>
            <a:r>
              <a:rPr lang="en-US" sz="1400" b="1" dirty="0" err="1" smtClean="0">
                <a:latin typeface="Arial"/>
                <a:cs typeface="Arial"/>
              </a:rPr>
              <a:t>Gisselbrecht</a:t>
            </a:r>
            <a:r>
              <a:rPr lang="en-US" sz="1400" b="1" dirty="0" smtClean="0">
                <a:latin typeface="Arial"/>
                <a:cs typeface="Arial"/>
              </a:rPr>
              <a:t>  et al; JCO 2010; 28:4184</a:t>
            </a:r>
            <a:endParaRPr lang="en-US" sz="1400" b="1" dirty="0">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40291" name="TextBox 12"/>
          <p:cNvSpPr txBox="1">
            <a:spLocks noChangeArrowheads="1"/>
          </p:cNvSpPr>
          <p:nvPr/>
        </p:nvSpPr>
        <p:spPr bwMode="auto">
          <a:xfrm>
            <a:off x="304800" y="6400800"/>
            <a:ext cx="4953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fontAlgn="base">
              <a:spcBef>
                <a:spcPct val="0"/>
              </a:spcBef>
              <a:spcAft>
                <a:spcPct val="0"/>
              </a:spcAft>
            </a:pPr>
            <a:r>
              <a:rPr lang="en-US" sz="1400" b="1" baseline="0" dirty="0" err="1" smtClean="0">
                <a:solidFill>
                  <a:srgbClr val="FFFFFF"/>
                </a:solidFill>
                <a:latin typeface="Arial" pitchFamily="34" charset="0"/>
                <a:cs typeface="Arial" pitchFamily="34" charset="0"/>
              </a:rPr>
              <a:t>Thieblemont</a:t>
            </a:r>
            <a:r>
              <a:rPr lang="en-US" sz="1400" b="1" baseline="0" dirty="0" smtClean="0">
                <a:solidFill>
                  <a:srgbClr val="FFFFFF"/>
                </a:solidFill>
                <a:latin typeface="Arial" pitchFamily="34" charset="0"/>
                <a:cs typeface="Arial" pitchFamily="34" charset="0"/>
              </a:rPr>
              <a:t>  et al; JCO 2011: 29: 4079</a:t>
            </a:r>
          </a:p>
        </p:txBody>
      </p:sp>
      <p:cxnSp>
        <p:nvCxnSpPr>
          <p:cNvPr id="9" name="Straight Connector 8"/>
          <p:cNvCxnSpPr/>
          <p:nvPr/>
        </p:nvCxnSpPr>
        <p:spPr>
          <a:xfrm>
            <a:off x="463550" y="1219200"/>
            <a:ext cx="8680450" cy="23812"/>
          </a:xfrm>
          <a:prstGeom prst="line">
            <a:avLst/>
          </a:prstGeom>
          <a:ln w="47625">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57200" y="5257800"/>
            <a:ext cx="8458200" cy="646331"/>
          </a:xfrm>
          <a:prstGeom prst="rect">
            <a:avLst/>
          </a:prstGeom>
          <a:noFill/>
        </p:spPr>
        <p:txBody>
          <a:bodyPr wrap="square" rtlCol="0">
            <a:spAutoFit/>
          </a:bodyPr>
          <a:lstStyle/>
          <a:p>
            <a:pPr marL="285750" indent="-285750">
              <a:buFont typeface="Arial"/>
              <a:buChar char="•"/>
            </a:pPr>
            <a:r>
              <a:rPr lang="en-US" b="1" dirty="0" smtClean="0"/>
              <a:t>Better response to R-DHAP in GCB-like DLBCL (retrospective analysis)</a:t>
            </a:r>
          </a:p>
          <a:p>
            <a:pPr marL="285750" indent="-285750">
              <a:buFont typeface="Arial"/>
              <a:buChar char="•"/>
            </a:pPr>
            <a:r>
              <a:rPr lang="en-US" b="1" dirty="0" smtClean="0"/>
              <a:t>Requires confirmation in prospective studies </a:t>
            </a:r>
            <a:endParaRPr lang="en-US" b="1" dirty="0"/>
          </a:p>
        </p:txBody>
      </p:sp>
      <p:sp>
        <p:nvSpPr>
          <p:cNvPr id="2" name="TextBox 1"/>
          <p:cNvSpPr txBox="1"/>
          <p:nvPr/>
        </p:nvSpPr>
        <p:spPr>
          <a:xfrm>
            <a:off x="685800" y="76200"/>
            <a:ext cx="7772400" cy="1107996"/>
          </a:xfrm>
          <a:prstGeom prst="rect">
            <a:avLst/>
          </a:prstGeom>
          <a:noFill/>
        </p:spPr>
        <p:txBody>
          <a:bodyPr wrap="square" rtlCol="0">
            <a:spAutoFit/>
          </a:bodyPr>
          <a:lstStyle/>
          <a:p>
            <a:pPr algn="ctr"/>
            <a:r>
              <a:rPr lang="en-US" sz="2200" b="1" dirty="0">
                <a:solidFill>
                  <a:srgbClr val="FFFF00"/>
                </a:solidFill>
              </a:rPr>
              <a:t>Germinal Center (GC)/ Activated B-Cell (ABC) </a:t>
            </a:r>
            <a:r>
              <a:rPr lang="en-US" sz="2200" b="1" dirty="0" err="1">
                <a:solidFill>
                  <a:srgbClr val="FFFF00"/>
                </a:solidFill>
              </a:rPr>
              <a:t>Subclassification</a:t>
            </a:r>
            <a:r>
              <a:rPr lang="en-US" sz="2200" b="1" dirty="0">
                <a:solidFill>
                  <a:srgbClr val="FFFF00"/>
                </a:solidFill>
              </a:rPr>
              <a:t> </a:t>
            </a:r>
            <a:r>
              <a:rPr lang="en-US" sz="2200" b="1" dirty="0" smtClean="0">
                <a:solidFill>
                  <a:srgbClr val="FFFF00"/>
                </a:solidFill>
              </a:rPr>
              <a:t>Has </a:t>
            </a:r>
            <a:r>
              <a:rPr lang="en-US" sz="2200" b="1" dirty="0">
                <a:solidFill>
                  <a:srgbClr val="FFFF00"/>
                </a:solidFill>
              </a:rPr>
              <a:t>a Prognostic Impact for Response to Salvage Rx in R/R DLBCL: </a:t>
            </a:r>
            <a:r>
              <a:rPr lang="en-US" sz="2200" b="1" dirty="0" smtClean="0">
                <a:solidFill>
                  <a:srgbClr val="FFFF00"/>
                </a:solidFill>
              </a:rPr>
              <a:t>A </a:t>
            </a:r>
            <a:r>
              <a:rPr lang="en-US" sz="2200" b="1" dirty="0">
                <a:solidFill>
                  <a:srgbClr val="FFFF00"/>
                </a:solidFill>
              </a:rPr>
              <a:t>Bio-CORAL Study</a:t>
            </a:r>
            <a:endParaRPr lang="en-US" sz="2200" b="1" dirty="0"/>
          </a:p>
        </p:txBody>
      </p:sp>
      <p:graphicFrame>
        <p:nvGraphicFramePr>
          <p:cNvPr id="3" name="Table 2"/>
          <p:cNvGraphicFramePr>
            <a:graphicFrameLocks noGrp="1"/>
          </p:cNvGraphicFramePr>
          <p:nvPr>
            <p:extLst>
              <p:ext uri="{D42A27DB-BD31-4B8C-83A1-F6EECF244321}">
                <p14:modId xmlns:p14="http://schemas.microsoft.com/office/powerpoint/2010/main" val="2888834059"/>
              </p:ext>
            </p:extLst>
          </p:nvPr>
        </p:nvGraphicFramePr>
        <p:xfrm>
          <a:off x="762000" y="1905000"/>
          <a:ext cx="7391400" cy="3073435"/>
        </p:xfrm>
        <a:graphic>
          <a:graphicData uri="http://schemas.openxmlformats.org/drawingml/2006/table">
            <a:tbl>
              <a:tblPr firstRow="1" bandRow="1">
                <a:tableStyleId>{5C22544A-7EE6-4342-B048-85BDC9FD1C3A}</a:tableStyleId>
              </a:tblPr>
              <a:tblGrid>
                <a:gridCol w="3276600"/>
                <a:gridCol w="1219200"/>
                <a:gridCol w="1524000"/>
                <a:gridCol w="1371600"/>
              </a:tblGrid>
              <a:tr h="533400">
                <a:tc>
                  <a:txBody>
                    <a:bodyPr/>
                    <a:lstStyle/>
                    <a:p>
                      <a:endParaRPr lang="en-US" dirty="0">
                        <a:solidFill>
                          <a:srgbClr val="000090"/>
                        </a:solidFill>
                      </a:endParaRPr>
                    </a:p>
                  </a:txBody>
                  <a:tcPr anchor="ctr">
                    <a:solidFill>
                      <a:srgbClr val="FFFF00"/>
                    </a:solidFill>
                  </a:tcPr>
                </a:tc>
                <a:tc>
                  <a:txBody>
                    <a:bodyPr/>
                    <a:lstStyle/>
                    <a:p>
                      <a:pPr algn="ctr"/>
                      <a:r>
                        <a:rPr lang="en-US" dirty="0" smtClean="0">
                          <a:solidFill>
                            <a:srgbClr val="000090"/>
                          </a:solidFill>
                        </a:rPr>
                        <a:t>GCB</a:t>
                      </a:r>
                      <a:br>
                        <a:rPr lang="en-US" dirty="0" smtClean="0">
                          <a:solidFill>
                            <a:srgbClr val="000090"/>
                          </a:solidFill>
                        </a:rPr>
                      </a:br>
                      <a:r>
                        <a:rPr lang="en-US" dirty="0" smtClean="0">
                          <a:solidFill>
                            <a:srgbClr val="000090"/>
                          </a:solidFill>
                        </a:rPr>
                        <a:t>(</a:t>
                      </a:r>
                      <a:r>
                        <a:rPr lang="en-US" dirty="0" err="1" smtClean="0">
                          <a:solidFill>
                            <a:srgbClr val="000090"/>
                          </a:solidFill>
                        </a:rPr>
                        <a:t>n</a:t>
                      </a:r>
                      <a:r>
                        <a:rPr lang="en-US" dirty="0" smtClean="0">
                          <a:solidFill>
                            <a:srgbClr val="000090"/>
                          </a:solidFill>
                        </a:rPr>
                        <a:t> = 61)</a:t>
                      </a:r>
                      <a:endParaRPr lang="en-US" dirty="0">
                        <a:solidFill>
                          <a:srgbClr val="000090"/>
                        </a:solidFill>
                      </a:endParaRPr>
                    </a:p>
                  </a:txBody>
                  <a:tcPr anchor="b">
                    <a:solidFill>
                      <a:srgbClr val="FFFF00"/>
                    </a:solidFill>
                  </a:tcPr>
                </a:tc>
                <a:tc>
                  <a:txBody>
                    <a:bodyPr/>
                    <a:lstStyle/>
                    <a:p>
                      <a:pPr algn="ctr"/>
                      <a:r>
                        <a:rPr lang="en-US" dirty="0" smtClean="0">
                          <a:solidFill>
                            <a:srgbClr val="000090"/>
                          </a:solidFill>
                        </a:rPr>
                        <a:t>Non-GCB</a:t>
                      </a:r>
                      <a:br>
                        <a:rPr lang="en-US" dirty="0" smtClean="0">
                          <a:solidFill>
                            <a:srgbClr val="000090"/>
                          </a:solidFill>
                        </a:rPr>
                      </a:br>
                      <a:r>
                        <a:rPr lang="en-US" dirty="0" smtClean="0">
                          <a:solidFill>
                            <a:srgbClr val="000090"/>
                          </a:solidFill>
                        </a:rPr>
                        <a:t>(</a:t>
                      </a:r>
                      <a:r>
                        <a:rPr lang="en-US" dirty="0" err="1" smtClean="0">
                          <a:solidFill>
                            <a:srgbClr val="000090"/>
                          </a:solidFill>
                        </a:rPr>
                        <a:t>n</a:t>
                      </a:r>
                      <a:r>
                        <a:rPr lang="en-US" dirty="0" smtClean="0">
                          <a:solidFill>
                            <a:srgbClr val="000090"/>
                          </a:solidFill>
                        </a:rPr>
                        <a:t> = 56)</a:t>
                      </a:r>
                      <a:endParaRPr lang="en-US" dirty="0">
                        <a:solidFill>
                          <a:srgbClr val="000090"/>
                        </a:solidFill>
                      </a:endParaRPr>
                    </a:p>
                  </a:txBody>
                  <a:tcPr anchor="b">
                    <a:solidFill>
                      <a:srgbClr val="FFFF00"/>
                    </a:solidFill>
                  </a:tcPr>
                </a:tc>
                <a:tc>
                  <a:txBody>
                    <a:bodyPr/>
                    <a:lstStyle/>
                    <a:p>
                      <a:pPr algn="ctr"/>
                      <a:r>
                        <a:rPr lang="en-US" i="1" dirty="0" smtClean="0">
                          <a:solidFill>
                            <a:srgbClr val="000090"/>
                          </a:solidFill>
                        </a:rPr>
                        <a:t>p</a:t>
                      </a:r>
                      <a:r>
                        <a:rPr lang="en-US" dirty="0" smtClean="0">
                          <a:solidFill>
                            <a:srgbClr val="000090"/>
                          </a:solidFill>
                        </a:rPr>
                        <a:t>-value</a:t>
                      </a:r>
                      <a:endParaRPr lang="en-US" dirty="0">
                        <a:solidFill>
                          <a:srgbClr val="000090"/>
                        </a:solidFill>
                      </a:endParaRPr>
                    </a:p>
                  </a:txBody>
                  <a:tcPr anchor="b">
                    <a:solidFill>
                      <a:srgbClr val="FFFF00"/>
                    </a:solidFill>
                  </a:tcPr>
                </a:tc>
              </a:tr>
              <a:tr h="462245">
                <a:tc>
                  <a:txBody>
                    <a:bodyPr/>
                    <a:lstStyle/>
                    <a:p>
                      <a:r>
                        <a:rPr lang="en-US" dirty="0" smtClean="0">
                          <a:solidFill>
                            <a:srgbClr val="FFFFFF"/>
                          </a:solidFill>
                        </a:rPr>
                        <a:t>Patients treated with R-DHAP</a:t>
                      </a:r>
                      <a:endParaRPr lang="en-US" dirty="0">
                        <a:solidFill>
                          <a:srgbClr val="FFFFFF"/>
                        </a:solidFill>
                      </a:endParaRPr>
                    </a:p>
                  </a:txBody>
                  <a:tcPr>
                    <a:noFill/>
                  </a:tcPr>
                </a:tc>
                <a:tc>
                  <a:txBody>
                    <a:bodyPr/>
                    <a:lstStyle/>
                    <a:p>
                      <a:pPr algn="ctr"/>
                      <a:endParaRPr lang="en-US" dirty="0">
                        <a:solidFill>
                          <a:srgbClr val="FFFFFF"/>
                        </a:solidFill>
                      </a:endParaRPr>
                    </a:p>
                  </a:txBody>
                  <a:tcPr>
                    <a:noFill/>
                  </a:tcPr>
                </a:tc>
                <a:tc>
                  <a:txBody>
                    <a:bodyPr/>
                    <a:lstStyle/>
                    <a:p>
                      <a:pPr algn="ctr"/>
                      <a:endParaRPr lang="en-US" dirty="0">
                        <a:solidFill>
                          <a:srgbClr val="FFFFFF"/>
                        </a:solidFill>
                      </a:endParaRPr>
                    </a:p>
                  </a:txBody>
                  <a:tcPr>
                    <a:noFill/>
                  </a:tcPr>
                </a:tc>
                <a:tc>
                  <a:txBody>
                    <a:bodyPr/>
                    <a:lstStyle/>
                    <a:p>
                      <a:pPr algn="ctr"/>
                      <a:endParaRPr lang="en-US" dirty="0">
                        <a:solidFill>
                          <a:srgbClr val="FFFFFF"/>
                        </a:solidFill>
                      </a:endParaRPr>
                    </a:p>
                  </a:txBody>
                  <a:tcPr>
                    <a:noFill/>
                  </a:tcPr>
                </a:tc>
              </a:tr>
              <a:tr h="375955">
                <a:tc>
                  <a:txBody>
                    <a:bodyPr/>
                    <a:lstStyle/>
                    <a:p>
                      <a:r>
                        <a:rPr lang="en-US" dirty="0" smtClean="0">
                          <a:solidFill>
                            <a:srgbClr val="FFFFFF"/>
                          </a:solidFill>
                        </a:rPr>
                        <a:t>    PFS</a:t>
                      </a:r>
                      <a:endParaRPr lang="en-US" dirty="0">
                        <a:solidFill>
                          <a:srgbClr val="FFFFFF"/>
                        </a:solidFill>
                      </a:endParaRPr>
                    </a:p>
                  </a:txBody>
                  <a:tcPr>
                    <a:noFill/>
                  </a:tcPr>
                </a:tc>
                <a:tc>
                  <a:txBody>
                    <a:bodyPr/>
                    <a:lstStyle/>
                    <a:p>
                      <a:pPr algn="ctr"/>
                      <a:r>
                        <a:rPr lang="en-US" dirty="0" smtClean="0">
                          <a:solidFill>
                            <a:srgbClr val="FFFFFF"/>
                          </a:solidFill>
                        </a:rPr>
                        <a:t>52%</a:t>
                      </a:r>
                      <a:endParaRPr lang="en-US" dirty="0">
                        <a:solidFill>
                          <a:srgbClr val="FFFFFF"/>
                        </a:solidFill>
                      </a:endParaRPr>
                    </a:p>
                  </a:txBody>
                  <a:tcPr>
                    <a:noFill/>
                  </a:tcPr>
                </a:tc>
                <a:tc>
                  <a:txBody>
                    <a:bodyPr/>
                    <a:lstStyle/>
                    <a:p>
                      <a:pPr algn="ctr"/>
                      <a:r>
                        <a:rPr lang="en-US" dirty="0" smtClean="0">
                          <a:solidFill>
                            <a:srgbClr val="FFFFFF"/>
                          </a:solidFill>
                        </a:rPr>
                        <a:t>32%</a:t>
                      </a:r>
                      <a:endParaRPr lang="en-US" dirty="0">
                        <a:solidFill>
                          <a:srgbClr val="FFFFFF"/>
                        </a:solidFill>
                      </a:endParaRPr>
                    </a:p>
                  </a:txBody>
                  <a:tcPr>
                    <a:noFill/>
                  </a:tcPr>
                </a:tc>
                <a:tc>
                  <a:txBody>
                    <a:bodyPr/>
                    <a:lstStyle/>
                    <a:p>
                      <a:pPr algn="ctr"/>
                      <a:r>
                        <a:rPr lang="en-US" dirty="0" smtClean="0">
                          <a:solidFill>
                            <a:srgbClr val="FFFFFF"/>
                          </a:solidFill>
                        </a:rPr>
                        <a:t>0.0108</a:t>
                      </a:r>
                      <a:endParaRPr lang="en-US" dirty="0">
                        <a:solidFill>
                          <a:srgbClr val="FFFFFF"/>
                        </a:solidFill>
                      </a:endParaRPr>
                    </a:p>
                  </a:txBody>
                  <a:tcPr>
                    <a:noFill/>
                  </a:tcPr>
                </a:tc>
              </a:tr>
              <a:tr h="375955">
                <a:tc>
                  <a:txBody>
                    <a:bodyPr/>
                    <a:lstStyle/>
                    <a:p>
                      <a:r>
                        <a:rPr lang="en-US" dirty="0" smtClean="0">
                          <a:solidFill>
                            <a:srgbClr val="FFFFFF"/>
                          </a:solidFill>
                        </a:rPr>
                        <a:t>    OS</a:t>
                      </a:r>
                      <a:endParaRPr lang="en-US" dirty="0">
                        <a:solidFill>
                          <a:srgbClr val="FFFFFF"/>
                        </a:solidFill>
                      </a:endParaRPr>
                    </a:p>
                  </a:txBody>
                  <a:tcPr>
                    <a:noFill/>
                  </a:tcPr>
                </a:tc>
                <a:tc>
                  <a:txBody>
                    <a:bodyPr/>
                    <a:lstStyle/>
                    <a:p>
                      <a:pPr algn="ctr"/>
                      <a:r>
                        <a:rPr lang="en-US" dirty="0" smtClean="0">
                          <a:solidFill>
                            <a:srgbClr val="FFFFFF"/>
                          </a:solidFill>
                        </a:rPr>
                        <a:t>61%</a:t>
                      </a:r>
                      <a:endParaRPr lang="en-US" dirty="0">
                        <a:solidFill>
                          <a:srgbClr val="FFFFFF"/>
                        </a:solidFill>
                      </a:endParaRPr>
                    </a:p>
                  </a:txBody>
                  <a:tcPr>
                    <a:noFill/>
                  </a:tcPr>
                </a:tc>
                <a:tc>
                  <a:txBody>
                    <a:bodyPr/>
                    <a:lstStyle/>
                    <a:p>
                      <a:pPr algn="ctr"/>
                      <a:r>
                        <a:rPr lang="en-US" dirty="0" smtClean="0">
                          <a:solidFill>
                            <a:srgbClr val="FFFFFF"/>
                          </a:solidFill>
                        </a:rPr>
                        <a:t>45%</a:t>
                      </a:r>
                      <a:endParaRPr lang="en-US" dirty="0">
                        <a:solidFill>
                          <a:srgbClr val="FFFFFF"/>
                        </a:solidFill>
                      </a:endParaRPr>
                    </a:p>
                  </a:txBody>
                  <a:tcPr>
                    <a:noFill/>
                  </a:tcPr>
                </a:tc>
                <a:tc>
                  <a:txBody>
                    <a:bodyPr/>
                    <a:lstStyle/>
                    <a:p>
                      <a:pPr algn="ctr"/>
                      <a:r>
                        <a:rPr lang="en-US" dirty="0" smtClean="0">
                          <a:solidFill>
                            <a:srgbClr val="FFFFFF"/>
                          </a:solidFill>
                        </a:rPr>
                        <a:t>0.0813</a:t>
                      </a:r>
                      <a:endParaRPr lang="en-US" dirty="0">
                        <a:solidFill>
                          <a:srgbClr val="FFFFFF"/>
                        </a:solidFill>
                      </a:endParaRPr>
                    </a:p>
                  </a:txBody>
                  <a:tcPr>
                    <a:noFill/>
                  </a:tcPr>
                </a:tc>
              </a:tr>
              <a:tr h="467290">
                <a:tc>
                  <a:txBody>
                    <a:bodyPr/>
                    <a:lstStyle/>
                    <a:p>
                      <a:r>
                        <a:rPr lang="en-US" dirty="0" smtClean="0">
                          <a:solidFill>
                            <a:srgbClr val="FFFFFF"/>
                          </a:solidFill>
                        </a:rPr>
                        <a:t>Patients treated with R-ICE</a:t>
                      </a:r>
                      <a:endParaRPr lang="en-US" dirty="0">
                        <a:solidFill>
                          <a:srgbClr val="FFFFFF"/>
                        </a:solidFill>
                      </a:endParaRPr>
                    </a:p>
                  </a:txBody>
                  <a:tcPr>
                    <a:noFill/>
                  </a:tcPr>
                </a:tc>
                <a:tc>
                  <a:txBody>
                    <a:bodyPr/>
                    <a:lstStyle/>
                    <a:p>
                      <a:pPr algn="ctr"/>
                      <a:endParaRPr lang="en-US" dirty="0">
                        <a:solidFill>
                          <a:srgbClr val="FFFFFF"/>
                        </a:solidFill>
                      </a:endParaRPr>
                    </a:p>
                  </a:txBody>
                  <a:tcPr>
                    <a:noFill/>
                  </a:tcPr>
                </a:tc>
                <a:tc>
                  <a:txBody>
                    <a:bodyPr/>
                    <a:lstStyle/>
                    <a:p>
                      <a:pPr algn="ctr"/>
                      <a:endParaRPr lang="en-US" dirty="0">
                        <a:solidFill>
                          <a:srgbClr val="FFFFFF"/>
                        </a:solidFill>
                      </a:endParaRPr>
                    </a:p>
                  </a:txBody>
                  <a:tcPr>
                    <a:noFill/>
                  </a:tcPr>
                </a:tc>
                <a:tc>
                  <a:txBody>
                    <a:bodyPr/>
                    <a:lstStyle/>
                    <a:p>
                      <a:pPr algn="ctr"/>
                      <a:endParaRPr lang="en-US" dirty="0">
                        <a:solidFill>
                          <a:srgbClr val="FFFFFF"/>
                        </a:solidFill>
                      </a:endParaRPr>
                    </a:p>
                  </a:txBody>
                  <a:tcPr>
                    <a:noFill/>
                  </a:tcPr>
                </a:tc>
              </a:tr>
              <a:tr h="375955">
                <a:tc>
                  <a:txBody>
                    <a:bodyPr/>
                    <a:lstStyle/>
                    <a:p>
                      <a:r>
                        <a:rPr lang="en-US" dirty="0" smtClean="0">
                          <a:solidFill>
                            <a:srgbClr val="FFFFFF"/>
                          </a:solidFill>
                        </a:rPr>
                        <a:t>    PFS</a:t>
                      </a:r>
                      <a:endParaRPr lang="en-US" dirty="0">
                        <a:solidFill>
                          <a:srgbClr val="FFFFFF"/>
                        </a:solidFill>
                      </a:endParaRPr>
                    </a:p>
                  </a:txBody>
                  <a:tcPr>
                    <a:noFill/>
                  </a:tcPr>
                </a:tc>
                <a:tc>
                  <a:txBody>
                    <a:bodyPr/>
                    <a:lstStyle/>
                    <a:p>
                      <a:pPr algn="ctr"/>
                      <a:r>
                        <a:rPr lang="en-US" dirty="0" smtClean="0">
                          <a:solidFill>
                            <a:srgbClr val="FFFFFF"/>
                          </a:solidFill>
                        </a:rPr>
                        <a:t>31%</a:t>
                      </a:r>
                      <a:endParaRPr lang="en-US" dirty="0">
                        <a:solidFill>
                          <a:srgbClr val="FFFFFF"/>
                        </a:solidFill>
                      </a:endParaRPr>
                    </a:p>
                  </a:txBody>
                  <a:tcPr>
                    <a:noFill/>
                  </a:tcPr>
                </a:tc>
                <a:tc>
                  <a:txBody>
                    <a:bodyPr/>
                    <a:lstStyle/>
                    <a:p>
                      <a:pPr algn="ctr"/>
                      <a:r>
                        <a:rPr lang="en-US" dirty="0" smtClean="0">
                          <a:solidFill>
                            <a:srgbClr val="FFFFFF"/>
                          </a:solidFill>
                        </a:rPr>
                        <a:t>27%</a:t>
                      </a:r>
                      <a:endParaRPr lang="en-US" dirty="0">
                        <a:solidFill>
                          <a:srgbClr val="FFFFFF"/>
                        </a:solidFill>
                      </a:endParaRPr>
                    </a:p>
                  </a:txBody>
                  <a:tcPr>
                    <a:noFill/>
                  </a:tcPr>
                </a:tc>
                <a:tc>
                  <a:txBody>
                    <a:bodyPr/>
                    <a:lstStyle/>
                    <a:p>
                      <a:pPr algn="ctr"/>
                      <a:r>
                        <a:rPr lang="en-US" dirty="0" smtClean="0">
                          <a:solidFill>
                            <a:srgbClr val="FFFFFF"/>
                          </a:solidFill>
                        </a:rPr>
                        <a:t>0.8163</a:t>
                      </a:r>
                      <a:endParaRPr lang="en-US" dirty="0">
                        <a:solidFill>
                          <a:srgbClr val="FFFFFF"/>
                        </a:solidFill>
                      </a:endParaRPr>
                    </a:p>
                  </a:txBody>
                  <a:tcPr>
                    <a:noFill/>
                  </a:tcPr>
                </a:tc>
              </a:tr>
              <a:tr h="375955">
                <a:tc>
                  <a:txBody>
                    <a:bodyPr/>
                    <a:lstStyle/>
                    <a:p>
                      <a:r>
                        <a:rPr lang="en-US" dirty="0" smtClean="0">
                          <a:solidFill>
                            <a:srgbClr val="FFFFFF"/>
                          </a:solidFill>
                        </a:rPr>
                        <a:t>    OS</a:t>
                      </a:r>
                      <a:endParaRPr lang="en-US" dirty="0">
                        <a:solidFill>
                          <a:srgbClr val="FFFFFF"/>
                        </a:solidFill>
                      </a:endParaRPr>
                    </a:p>
                  </a:txBody>
                  <a:tcPr>
                    <a:noFill/>
                  </a:tcPr>
                </a:tc>
                <a:tc>
                  <a:txBody>
                    <a:bodyPr/>
                    <a:lstStyle/>
                    <a:p>
                      <a:pPr algn="ctr"/>
                      <a:r>
                        <a:rPr lang="en-US" dirty="0" smtClean="0">
                          <a:solidFill>
                            <a:srgbClr val="FFFFFF"/>
                          </a:solidFill>
                        </a:rPr>
                        <a:t>50%</a:t>
                      </a:r>
                      <a:endParaRPr lang="en-US" dirty="0">
                        <a:solidFill>
                          <a:srgbClr val="FFFFFF"/>
                        </a:solidFill>
                      </a:endParaRPr>
                    </a:p>
                  </a:txBody>
                  <a:tcPr>
                    <a:noFill/>
                  </a:tcPr>
                </a:tc>
                <a:tc>
                  <a:txBody>
                    <a:bodyPr/>
                    <a:lstStyle/>
                    <a:p>
                      <a:pPr algn="ctr"/>
                      <a:r>
                        <a:rPr lang="en-US" dirty="0" smtClean="0">
                          <a:solidFill>
                            <a:srgbClr val="FFFFFF"/>
                          </a:solidFill>
                        </a:rPr>
                        <a:t>49%</a:t>
                      </a:r>
                      <a:endParaRPr lang="en-US" dirty="0">
                        <a:solidFill>
                          <a:srgbClr val="FFFFFF"/>
                        </a:solidFill>
                      </a:endParaRPr>
                    </a:p>
                  </a:txBody>
                  <a:tcPr>
                    <a:noFill/>
                  </a:tcPr>
                </a:tc>
                <a:tc>
                  <a:txBody>
                    <a:bodyPr/>
                    <a:lstStyle/>
                    <a:p>
                      <a:pPr algn="ctr"/>
                      <a:r>
                        <a:rPr lang="en-US" dirty="0" smtClean="0">
                          <a:solidFill>
                            <a:srgbClr val="FFFFFF"/>
                          </a:solidFill>
                        </a:rPr>
                        <a:t>0.9551</a:t>
                      </a:r>
                      <a:endParaRPr lang="en-US" dirty="0">
                        <a:solidFill>
                          <a:srgbClr val="FFFFFF"/>
                        </a:solidFill>
                      </a:endParaRPr>
                    </a:p>
                  </a:txBody>
                  <a:tcPr>
                    <a:no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Development of Anti-</a:t>
            </a:r>
            <a:r>
              <a:rPr lang="en-US" sz="3200" dirty="0"/>
              <a:t>T</a:t>
            </a:r>
            <a:r>
              <a:rPr lang="en-US" sz="3200" dirty="0" smtClean="0"/>
              <a:t>umor Agents in DLBCL Based on Gene Expression Analysis</a:t>
            </a:r>
            <a:endParaRPr lang="en-US" sz="3200" dirty="0"/>
          </a:p>
        </p:txBody>
      </p:sp>
      <p:sp>
        <p:nvSpPr>
          <p:cNvPr id="3" name="Content Placeholder 2"/>
          <p:cNvSpPr>
            <a:spLocks noGrp="1"/>
          </p:cNvSpPr>
          <p:nvPr>
            <p:ph idx="1"/>
          </p:nvPr>
        </p:nvSpPr>
        <p:spPr>
          <a:xfrm>
            <a:off x="1371600" y="1752600"/>
            <a:ext cx="7620000" cy="5105400"/>
          </a:xfrm>
        </p:spPr>
        <p:txBody>
          <a:bodyPr/>
          <a:lstStyle/>
          <a:p>
            <a:pPr>
              <a:spcAft>
                <a:spcPts val="1200"/>
              </a:spcAft>
            </a:pPr>
            <a:r>
              <a:rPr lang="en-US" dirty="0" smtClean="0"/>
              <a:t>NF-</a:t>
            </a:r>
            <a:r>
              <a:rPr lang="en-US" dirty="0" err="1" smtClean="0"/>
              <a:t>ĸB</a:t>
            </a:r>
            <a:endParaRPr lang="en-US" dirty="0" smtClean="0"/>
          </a:p>
          <a:p>
            <a:pPr>
              <a:spcAft>
                <a:spcPts val="1200"/>
              </a:spcAft>
            </a:pPr>
            <a:r>
              <a:rPr lang="en-US" dirty="0" smtClean="0"/>
              <a:t>B-cell receptor signaling</a:t>
            </a:r>
          </a:p>
          <a:p>
            <a:pPr>
              <a:spcAft>
                <a:spcPts val="1200"/>
              </a:spcAft>
            </a:pPr>
            <a:r>
              <a:rPr lang="en-US" dirty="0" smtClean="0"/>
              <a:t>PKC</a:t>
            </a:r>
            <a:r>
              <a:rPr lang="el-GR" dirty="0" smtClean="0"/>
              <a:t>β</a:t>
            </a:r>
            <a:r>
              <a:rPr lang="en-US" dirty="0" smtClean="0"/>
              <a:t> Gene</a:t>
            </a:r>
          </a:p>
          <a:p>
            <a:pPr>
              <a:spcAft>
                <a:spcPts val="1200"/>
              </a:spcAft>
            </a:pPr>
            <a:r>
              <a:rPr lang="en-US" dirty="0" smtClean="0"/>
              <a:t>Angiogenesis</a:t>
            </a:r>
          </a:p>
          <a:p>
            <a:pPr>
              <a:spcAft>
                <a:spcPts val="1200"/>
              </a:spcAft>
            </a:pPr>
            <a:r>
              <a:rPr lang="en-US" dirty="0" smtClean="0"/>
              <a:t>Microenvironment</a:t>
            </a:r>
            <a:endParaRPr lang="en-US" dirty="0"/>
          </a:p>
        </p:txBody>
      </p:sp>
      <p:cxnSp>
        <p:nvCxnSpPr>
          <p:cNvPr id="4" name="Straight Connector 3"/>
          <p:cNvCxnSpPr/>
          <p:nvPr/>
        </p:nvCxnSpPr>
        <p:spPr>
          <a:xfrm>
            <a:off x="457200" y="1143000"/>
            <a:ext cx="8686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Development of Anti-</a:t>
            </a:r>
            <a:r>
              <a:rPr lang="en-US" sz="3200" dirty="0"/>
              <a:t>T</a:t>
            </a:r>
            <a:r>
              <a:rPr lang="en-US" sz="3200" dirty="0" smtClean="0"/>
              <a:t>umor Agents in DLBCL Based on Gene Expression Analysis</a:t>
            </a:r>
            <a:endParaRPr lang="en-US" sz="3200" dirty="0"/>
          </a:p>
        </p:txBody>
      </p:sp>
      <p:sp>
        <p:nvSpPr>
          <p:cNvPr id="3" name="Content Placeholder 2"/>
          <p:cNvSpPr>
            <a:spLocks noGrp="1"/>
          </p:cNvSpPr>
          <p:nvPr>
            <p:ph idx="1"/>
          </p:nvPr>
        </p:nvSpPr>
        <p:spPr>
          <a:xfrm>
            <a:off x="457200" y="1219200"/>
            <a:ext cx="8458200" cy="5334000"/>
          </a:xfrm>
        </p:spPr>
        <p:txBody>
          <a:bodyPr>
            <a:normAutofit fontScale="92500" lnSpcReduction="20000"/>
          </a:bodyPr>
          <a:lstStyle/>
          <a:p>
            <a:r>
              <a:rPr lang="en-US" dirty="0" smtClean="0">
                <a:solidFill>
                  <a:srgbClr val="FF00FF"/>
                </a:solidFill>
              </a:rPr>
              <a:t>NF-</a:t>
            </a:r>
            <a:r>
              <a:rPr lang="en-US" dirty="0" err="1" smtClean="0">
                <a:solidFill>
                  <a:srgbClr val="FF00FF"/>
                </a:solidFill>
              </a:rPr>
              <a:t>ĸB</a:t>
            </a:r>
            <a:endParaRPr lang="en-US" dirty="0" smtClean="0">
              <a:solidFill>
                <a:srgbClr val="FF00FF"/>
              </a:solidFill>
            </a:endParaRPr>
          </a:p>
          <a:p>
            <a:pPr lvl="1">
              <a:spcAft>
                <a:spcPts val="600"/>
              </a:spcAft>
            </a:pPr>
            <a:r>
              <a:rPr lang="en-US" dirty="0" smtClean="0"/>
              <a:t>Several inhibitors of </a:t>
            </a:r>
            <a:r>
              <a:rPr lang="en-US" dirty="0" smtClean="0">
                <a:solidFill>
                  <a:srgbClr val="FFFF00"/>
                </a:solidFill>
              </a:rPr>
              <a:t>NF-</a:t>
            </a:r>
            <a:r>
              <a:rPr lang="en-US" dirty="0" err="1" smtClean="0">
                <a:solidFill>
                  <a:srgbClr val="FFFF00"/>
                </a:solidFill>
              </a:rPr>
              <a:t>ĸB</a:t>
            </a:r>
            <a:r>
              <a:rPr lang="en-US" dirty="0" smtClean="0">
                <a:solidFill>
                  <a:srgbClr val="FFFF00"/>
                </a:solidFill>
              </a:rPr>
              <a:t> and I</a:t>
            </a:r>
            <a:r>
              <a:rPr lang="el-GR" dirty="0" smtClean="0">
                <a:solidFill>
                  <a:srgbClr val="FFFF00"/>
                </a:solidFill>
              </a:rPr>
              <a:t>κ</a:t>
            </a:r>
            <a:r>
              <a:rPr lang="en-US" dirty="0" smtClean="0">
                <a:solidFill>
                  <a:srgbClr val="FFFF00"/>
                </a:solidFill>
              </a:rPr>
              <a:t>B</a:t>
            </a:r>
            <a:r>
              <a:rPr lang="en-US" dirty="0" smtClean="0">
                <a:solidFill>
                  <a:srgbClr val="FFFF00"/>
                </a:solidFill>
                <a:sym typeface="Symbol"/>
              </a:rPr>
              <a:t> </a:t>
            </a:r>
            <a:r>
              <a:rPr lang="en-US" dirty="0" smtClean="0">
                <a:sym typeface="Symbol"/>
              </a:rPr>
              <a:t>are under development</a:t>
            </a:r>
          </a:p>
          <a:p>
            <a:pPr lvl="1">
              <a:spcAft>
                <a:spcPts val="600"/>
              </a:spcAft>
            </a:pPr>
            <a:r>
              <a:rPr lang="en-US" dirty="0" smtClean="0">
                <a:solidFill>
                  <a:srgbClr val="FFFF00"/>
                </a:solidFill>
                <a:sym typeface="Symbol"/>
              </a:rPr>
              <a:t>Bortezomib + EPOCH</a:t>
            </a:r>
          </a:p>
          <a:p>
            <a:pPr lvl="2"/>
            <a:r>
              <a:rPr lang="en-US" dirty="0" smtClean="0">
                <a:solidFill>
                  <a:srgbClr val="FFFF00"/>
                </a:solidFill>
                <a:sym typeface="Symbol"/>
              </a:rPr>
              <a:t>ABC &gt; GCB</a:t>
            </a:r>
          </a:p>
          <a:p>
            <a:pPr lvl="3"/>
            <a:r>
              <a:rPr lang="en-US" dirty="0" smtClean="0">
                <a:sym typeface="Symbol"/>
              </a:rPr>
              <a:t>83% vs. 13% ORR (p&lt;0.001)</a:t>
            </a:r>
          </a:p>
          <a:p>
            <a:pPr lvl="3"/>
            <a:r>
              <a:rPr lang="en-US" dirty="0" smtClean="0">
                <a:sym typeface="Symbol"/>
              </a:rPr>
              <a:t>10.8% vs. 3.4m med OS (p=0.003)</a:t>
            </a:r>
          </a:p>
          <a:p>
            <a:pPr lvl="1">
              <a:spcBef>
                <a:spcPts val="600"/>
              </a:spcBef>
              <a:spcAft>
                <a:spcPts val="600"/>
              </a:spcAft>
            </a:pPr>
            <a:r>
              <a:rPr lang="en-US" dirty="0" smtClean="0">
                <a:solidFill>
                  <a:srgbClr val="FFFF00"/>
                </a:solidFill>
                <a:sym typeface="Symbol"/>
              </a:rPr>
              <a:t>Lenalidomide in DLBCL</a:t>
            </a:r>
          </a:p>
          <a:p>
            <a:pPr lvl="2"/>
            <a:r>
              <a:rPr lang="en-US" dirty="0" smtClean="0">
                <a:solidFill>
                  <a:srgbClr val="FFFF00"/>
                </a:solidFill>
                <a:sym typeface="Symbol"/>
              </a:rPr>
              <a:t>ABC &gt; GCB </a:t>
            </a:r>
            <a:r>
              <a:rPr lang="en-US" dirty="0" smtClean="0">
                <a:sym typeface="Symbol"/>
              </a:rPr>
              <a:t>(activity); retrospective analysis</a:t>
            </a:r>
          </a:p>
          <a:p>
            <a:pPr lvl="1">
              <a:spcBef>
                <a:spcPts val="600"/>
              </a:spcBef>
              <a:spcAft>
                <a:spcPts val="600"/>
              </a:spcAft>
            </a:pPr>
            <a:r>
              <a:rPr lang="en-US" dirty="0" smtClean="0">
                <a:sym typeface="Symbol"/>
              </a:rPr>
              <a:t>Phase </a:t>
            </a:r>
            <a:r>
              <a:rPr lang="en-US" dirty="0">
                <a:sym typeface="Symbol"/>
              </a:rPr>
              <a:t>2</a:t>
            </a:r>
            <a:r>
              <a:rPr lang="en-US" dirty="0" smtClean="0">
                <a:sym typeface="Symbol"/>
              </a:rPr>
              <a:t> </a:t>
            </a:r>
            <a:r>
              <a:rPr lang="en-US" dirty="0" smtClean="0">
                <a:solidFill>
                  <a:srgbClr val="FFFF00"/>
                </a:solidFill>
                <a:sym typeface="Symbol"/>
              </a:rPr>
              <a:t>R-CHOP + Bortezomib </a:t>
            </a:r>
            <a:r>
              <a:rPr lang="en-US" dirty="0" smtClean="0">
                <a:sym typeface="Symbol"/>
              </a:rPr>
              <a:t>(de novo Rx)</a:t>
            </a:r>
          </a:p>
          <a:p>
            <a:pPr lvl="2"/>
            <a:r>
              <a:rPr lang="en-US" dirty="0" smtClean="0">
                <a:sym typeface="Symbol"/>
              </a:rPr>
              <a:t>ORR = 88%; 2 yr PFS = 64%</a:t>
            </a:r>
          </a:p>
          <a:p>
            <a:pPr lvl="2"/>
            <a:r>
              <a:rPr lang="en-US" dirty="0" smtClean="0">
                <a:solidFill>
                  <a:srgbClr val="FFFF00"/>
                </a:solidFill>
                <a:sym typeface="Symbol"/>
              </a:rPr>
              <a:t>No diff between GCB vs. non-GCB!</a:t>
            </a:r>
          </a:p>
          <a:p>
            <a:pPr lvl="2"/>
            <a:r>
              <a:rPr lang="en-US" dirty="0" smtClean="0">
                <a:sym typeface="Symbol"/>
              </a:rPr>
              <a:t>Phase </a:t>
            </a:r>
            <a:r>
              <a:rPr lang="en-US" dirty="0">
                <a:sym typeface="Symbol"/>
              </a:rPr>
              <a:t>2</a:t>
            </a:r>
            <a:r>
              <a:rPr lang="en-US" dirty="0" smtClean="0">
                <a:sym typeface="Symbol"/>
              </a:rPr>
              <a:t> randomized trial of R-CHOP +/- B in non-germinal GCB</a:t>
            </a:r>
            <a:endParaRPr lang="en-US" dirty="0" smtClean="0"/>
          </a:p>
        </p:txBody>
      </p:sp>
      <p:cxnSp>
        <p:nvCxnSpPr>
          <p:cNvPr id="4" name="Straight Connector 3"/>
          <p:cNvCxnSpPr/>
          <p:nvPr/>
        </p:nvCxnSpPr>
        <p:spPr>
          <a:xfrm>
            <a:off x="457200" y="1143000"/>
            <a:ext cx="8686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609600"/>
            <a:ext cx="9144000" cy="3581399"/>
          </a:xfrm>
        </p:spPr>
        <p:txBody>
          <a:bodyPr>
            <a:normAutofit fontScale="90000"/>
          </a:bodyPr>
          <a:lstStyle/>
          <a:p>
            <a:r>
              <a:rPr lang="en-US" sz="3800" b="1" dirty="0" smtClean="0">
                <a:solidFill>
                  <a:srgbClr val="66FF33"/>
                </a:solidFill>
                <a:latin typeface="Arial" pitchFamily="34" charset="0"/>
                <a:cs typeface="Arial" pitchFamily="34" charset="0"/>
              </a:rPr>
              <a:t>Diffuse Large B-cell Lymphoma (DLBCL)</a:t>
            </a:r>
            <a:r>
              <a:rPr lang="en-US" sz="4000" b="1" dirty="0" smtClean="0">
                <a:solidFill>
                  <a:srgbClr val="66FF33"/>
                </a:solidFill>
                <a:latin typeface="Arial" pitchFamily="34" charset="0"/>
                <a:cs typeface="Arial" pitchFamily="34" charset="0"/>
              </a:rPr>
              <a:t/>
            </a:r>
            <a:br>
              <a:rPr lang="en-US" sz="4000" b="1" dirty="0" smtClean="0">
                <a:solidFill>
                  <a:srgbClr val="66FF33"/>
                </a:solidFill>
                <a:latin typeface="Arial" pitchFamily="34" charset="0"/>
                <a:cs typeface="Arial" pitchFamily="34" charset="0"/>
              </a:rPr>
            </a:br>
            <a:r>
              <a:rPr lang="en-US" b="1" dirty="0" smtClean="0">
                <a:latin typeface="Arial" pitchFamily="34" charset="0"/>
                <a:cs typeface="Arial" pitchFamily="34" charset="0"/>
              </a:rPr>
              <a:t/>
            </a:r>
            <a:br>
              <a:rPr lang="en-US" b="1" dirty="0" smtClean="0">
                <a:latin typeface="Arial" pitchFamily="34" charset="0"/>
                <a:cs typeface="Arial" pitchFamily="34" charset="0"/>
              </a:rPr>
            </a:br>
            <a:r>
              <a:rPr lang="en-US" sz="3600" b="1" dirty="0" smtClean="0">
                <a:solidFill>
                  <a:srgbClr val="FFFF00"/>
                </a:solidFill>
                <a:latin typeface="Arial" pitchFamily="34" charset="0"/>
                <a:cs typeface="Arial" pitchFamily="34" charset="0"/>
              </a:rPr>
              <a:t>Non-Hodgkin Lymphoma / Chronic Lymphocytic Leukemia Symposium</a:t>
            </a:r>
            <a:br>
              <a:rPr lang="en-US" sz="3600" b="1" dirty="0" smtClean="0">
                <a:solidFill>
                  <a:srgbClr val="FFFF00"/>
                </a:solidFill>
                <a:latin typeface="Arial" pitchFamily="34" charset="0"/>
                <a:cs typeface="Arial" pitchFamily="34" charset="0"/>
              </a:rPr>
            </a:br>
            <a:r>
              <a:rPr lang="en-US" b="1" dirty="0" smtClean="0">
                <a:solidFill>
                  <a:srgbClr val="FFFF00"/>
                </a:solidFill>
                <a:latin typeface="Arial" pitchFamily="34" charset="0"/>
                <a:cs typeface="Arial" pitchFamily="34" charset="0"/>
              </a:rPr>
              <a:t/>
            </a:r>
            <a:br>
              <a:rPr lang="en-US" b="1" dirty="0" smtClean="0">
                <a:solidFill>
                  <a:srgbClr val="FFFF00"/>
                </a:solidFill>
                <a:latin typeface="Arial" pitchFamily="34" charset="0"/>
                <a:cs typeface="Arial" pitchFamily="34" charset="0"/>
              </a:rPr>
            </a:br>
            <a:r>
              <a:rPr lang="en-US" sz="3100" b="1" dirty="0" smtClean="0">
                <a:solidFill>
                  <a:schemeClr val="bg1"/>
                </a:solidFill>
                <a:latin typeface="Arial" pitchFamily="34" charset="0"/>
                <a:cs typeface="Arial" pitchFamily="34" charset="0"/>
              </a:rPr>
              <a:t>Atlanta, GA</a:t>
            </a:r>
            <a:br>
              <a:rPr lang="en-US" sz="3100" b="1" dirty="0" smtClean="0">
                <a:solidFill>
                  <a:schemeClr val="bg1"/>
                </a:solidFill>
                <a:latin typeface="Arial" pitchFamily="34" charset="0"/>
                <a:cs typeface="Arial" pitchFamily="34" charset="0"/>
              </a:rPr>
            </a:br>
            <a:r>
              <a:rPr lang="en-US" sz="3100" b="1" dirty="0" smtClean="0">
                <a:solidFill>
                  <a:schemeClr val="bg1"/>
                </a:solidFill>
                <a:latin typeface="Arial" pitchFamily="34" charset="0"/>
                <a:cs typeface="Arial" pitchFamily="34" charset="0"/>
              </a:rPr>
              <a:t>December 7, 2012</a:t>
            </a:r>
            <a:endParaRPr lang="en-US" sz="3100" b="1" dirty="0">
              <a:solidFill>
                <a:schemeClr val="bg1"/>
              </a:solidFill>
              <a:latin typeface="Arial" pitchFamily="34" charset="0"/>
              <a:cs typeface="Arial" pitchFamily="34" charset="0"/>
            </a:endParaRPr>
          </a:p>
        </p:txBody>
      </p:sp>
      <p:sp>
        <p:nvSpPr>
          <p:cNvPr id="3" name="Subtitle 2"/>
          <p:cNvSpPr>
            <a:spLocks noGrp="1"/>
          </p:cNvSpPr>
          <p:nvPr>
            <p:ph type="subTitle" idx="1"/>
          </p:nvPr>
        </p:nvSpPr>
        <p:spPr>
          <a:xfrm>
            <a:off x="2971800" y="4648200"/>
            <a:ext cx="6019800" cy="2209800"/>
          </a:xfrm>
        </p:spPr>
        <p:txBody>
          <a:bodyPr>
            <a:normAutofit fontScale="55000" lnSpcReduction="20000"/>
          </a:bodyPr>
          <a:lstStyle/>
          <a:p>
            <a:pPr algn="l" defTabSz="862013">
              <a:lnSpc>
                <a:spcPct val="90000"/>
              </a:lnSpc>
              <a:spcBef>
                <a:spcPct val="50000"/>
              </a:spcBef>
              <a:buSzPct val="80000"/>
            </a:pPr>
            <a:r>
              <a:rPr lang="en-US" sz="3600" b="1" dirty="0" smtClean="0">
                <a:solidFill>
                  <a:schemeClr val="bg1"/>
                </a:solidFill>
                <a:latin typeface="Arial" pitchFamily="34" charset="0"/>
                <a:cs typeface="Arial" pitchFamily="34" charset="0"/>
              </a:rPr>
              <a:t>Myron S. Czuczman, MD</a:t>
            </a:r>
          </a:p>
          <a:p>
            <a:pPr algn="l" defTabSz="862013">
              <a:lnSpc>
                <a:spcPct val="90000"/>
              </a:lnSpc>
              <a:spcBef>
                <a:spcPct val="50000"/>
              </a:spcBef>
              <a:buSzPct val="80000"/>
            </a:pPr>
            <a:r>
              <a:rPr lang="en-US" b="1" dirty="0" smtClean="0">
                <a:solidFill>
                  <a:schemeClr val="bg1"/>
                </a:solidFill>
                <a:latin typeface="Arial" pitchFamily="34" charset="0"/>
                <a:cs typeface="Arial" pitchFamily="34" charset="0"/>
              </a:rPr>
              <a:t>Chief, Lymphoma/Myeloma Service  </a:t>
            </a:r>
          </a:p>
          <a:p>
            <a:pPr algn="l" defTabSz="862013">
              <a:lnSpc>
                <a:spcPct val="90000"/>
              </a:lnSpc>
              <a:spcBef>
                <a:spcPct val="50000"/>
              </a:spcBef>
              <a:buSzPct val="80000"/>
            </a:pPr>
            <a:r>
              <a:rPr lang="en-US" b="1" dirty="0" smtClean="0">
                <a:solidFill>
                  <a:schemeClr val="bg1"/>
                </a:solidFill>
                <a:latin typeface="Arial" pitchFamily="34" charset="0"/>
                <a:cs typeface="Arial" pitchFamily="34" charset="0"/>
              </a:rPr>
              <a:t>Head, Lymphoma Translational Research Laboratory</a:t>
            </a:r>
          </a:p>
          <a:p>
            <a:pPr algn="l" defTabSz="862013">
              <a:lnSpc>
                <a:spcPct val="90000"/>
              </a:lnSpc>
              <a:spcBef>
                <a:spcPct val="50000"/>
              </a:spcBef>
              <a:buSzPct val="80000"/>
            </a:pPr>
            <a:r>
              <a:rPr lang="en-US" b="1" dirty="0" smtClean="0">
                <a:solidFill>
                  <a:schemeClr val="bg1"/>
                </a:solidFill>
                <a:latin typeface="Arial" pitchFamily="34" charset="0"/>
                <a:cs typeface="Arial" pitchFamily="34" charset="0"/>
              </a:rPr>
              <a:t>Professor of Medicine and Oncology</a:t>
            </a:r>
          </a:p>
          <a:p>
            <a:pPr algn="l" defTabSz="862013">
              <a:lnSpc>
                <a:spcPct val="90000"/>
              </a:lnSpc>
              <a:spcBef>
                <a:spcPct val="50000"/>
              </a:spcBef>
              <a:buSzPct val="80000"/>
            </a:pPr>
            <a:r>
              <a:rPr lang="en-US" b="1" dirty="0" smtClean="0">
                <a:solidFill>
                  <a:schemeClr val="bg1"/>
                </a:solidFill>
                <a:latin typeface="Arial" pitchFamily="34" charset="0"/>
                <a:cs typeface="Arial" pitchFamily="34" charset="0"/>
              </a:rPr>
              <a:t>Roswell Park Cancer Institute</a:t>
            </a:r>
          </a:p>
          <a:p>
            <a:pPr algn="l" defTabSz="862013">
              <a:lnSpc>
                <a:spcPct val="90000"/>
              </a:lnSpc>
              <a:spcBef>
                <a:spcPct val="50000"/>
              </a:spcBef>
              <a:buSzPct val="80000"/>
            </a:pPr>
            <a:r>
              <a:rPr lang="en-US" b="1" dirty="0" smtClean="0">
                <a:solidFill>
                  <a:schemeClr val="bg1"/>
                </a:solidFill>
                <a:latin typeface="Arial" pitchFamily="34" charset="0"/>
                <a:cs typeface="Arial" pitchFamily="34" charset="0"/>
              </a:rPr>
              <a:t>Buffalo, NY</a:t>
            </a:r>
          </a:p>
          <a:p>
            <a:endParaRPr lang="en-US" dirty="0">
              <a:solidFill>
                <a:srgbClr val="00206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Development of Anti-</a:t>
            </a:r>
            <a:r>
              <a:rPr lang="en-US" sz="3200" dirty="0"/>
              <a:t>T</a:t>
            </a:r>
            <a:r>
              <a:rPr lang="en-US" sz="3200" dirty="0" smtClean="0"/>
              <a:t>umor Agents in DLBCL Based on Gene Expression Analysis</a:t>
            </a:r>
            <a:endParaRPr lang="en-US" sz="3200" dirty="0"/>
          </a:p>
        </p:txBody>
      </p:sp>
      <p:sp>
        <p:nvSpPr>
          <p:cNvPr id="3" name="Content Placeholder 2"/>
          <p:cNvSpPr>
            <a:spLocks noGrp="1"/>
          </p:cNvSpPr>
          <p:nvPr>
            <p:ph idx="1"/>
          </p:nvPr>
        </p:nvSpPr>
        <p:spPr>
          <a:xfrm>
            <a:off x="457200" y="1219200"/>
            <a:ext cx="8458200" cy="5410200"/>
          </a:xfrm>
        </p:spPr>
        <p:txBody>
          <a:bodyPr>
            <a:normAutofit/>
          </a:bodyPr>
          <a:lstStyle/>
          <a:p>
            <a:r>
              <a:rPr lang="en-US" dirty="0" smtClean="0">
                <a:solidFill>
                  <a:srgbClr val="FF00FF"/>
                </a:solidFill>
              </a:rPr>
              <a:t>B-cell receptor signaling</a:t>
            </a:r>
          </a:p>
          <a:p>
            <a:pPr lvl="1"/>
            <a:r>
              <a:rPr lang="en-US" dirty="0" smtClean="0"/>
              <a:t>Activation of </a:t>
            </a:r>
            <a:r>
              <a:rPr lang="en-US" dirty="0" smtClean="0">
                <a:solidFill>
                  <a:srgbClr val="FFFF00"/>
                </a:solidFill>
              </a:rPr>
              <a:t>spleen tyrosine kinase (</a:t>
            </a:r>
            <a:r>
              <a:rPr lang="en-US" dirty="0" err="1" smtClean="0">
                <a:solidFill>
                  <a:srgbClr val="FFFF00"/>
                </a:solidFill>
              </a:rPr>
              <a:t>Syk</a:t>
            </a:r>
            <a:r>
              <a:rPr lang="en-US" dirty="0" smtClean="0">
                <a:solidFill>
                  <a:srgbClr val="FFFF00"/>
                </a:solidFill>
              </a:rPr>
              <a:t>) </a:t>
            </a:r>
            <a:r>
              <a:rPr lang="en-US" dirty="0" smtClean="0"/>
              <a:t>→ downstream → </a:t>
            </a:r>
            <a:r>
              <a:rPr lang="en-US" dirty="0" smtClean="0">
                <a:latin typeface="Arial"/>
                <a:cs typeface="Arial"/>
              </a:rPr>
              <a:t>↑</a:t>
            </a:r>
            <a:r>
              <a:rPr lang="en-US" dirty="0" smtClean="0"/>
              <a:t> BTK, PI3</a:t>
            </a:r>
            <a:r>
              <a:rPr lang="en-US" dirty="0"/>
              <a:t>K</a:t>
            </a:r>
            <a:r>
              <a:rPr lang="en-US" dirty="0" smtClean="0"/>
              <a:t>, AKT</a:t>
            </a:r>
          </a:p>
          <a:p>
            <a:pPr lvl="1"/>
            <a:r>
              <a:rPr lang="en-US" dirty="0" err="1" smtClean="0">
                <a:solidFill>
                  <a:srgbClr val="FFFF00"/>
                </a:solidFill>
              </a:rPr>
              <a:t>Syk</a:t>
            </a:r>
            <a:r>
              <a:rPr lang="en-US" dirty="0" smtClean="0">
                <a:solidFill>
                  <a:srgbClr val="FFFF00"/>
                </a:solidFill>
              </a:rPr>
              <a:t> inhibitor </a:t>
            </a:r>
            <a:r>
              <a:rPr lang="en-US" dirty="0" smtClean="0"/>
              <a:t>(</a:t>
            </a:r>
            <a:r>
              <a:rPr lang="en-US" dirty="0" err="1" smtClean="0"/>
              <a:t>fostamatinib</a:t>
            </a:r>
            <a:r>
              <a:rPr lang="en-US" dirty="0" smtClean="0"/>
              <a:t> disodium) active against: </a:t>
            </a:r>
          </a:p>
          <a:p>
            <a:pPr lvl="2"/>
            <a:r>
              <a:rPr lang="en-US" dirty="0" smtClean="0">
                <a:solidFill>
                  <a:srgbClr val="FFFF00"/>
                </a:solidFill>
              </a:rPr>
              <a:t>BCR-dependent DLBCL (Shipp)</a:t>
            </a:r>
          </a:p>
          <a:p>
            <a:pPr lvl="2"/>
            <a:r>
              <a:rPr lang="en-US" dirty="0" smtClean="0">
                <a:solidFill>
                  <a:srgbClr val="FFFF00"/>
                </a:solidFill>
              </a:rPr>
              <a:t>ABC-DLBCL</a:t>
            </a:r>
          </a:p>
          <a:p>
            <a:pPr lvl="2"/>
            <a:r>
              <a:rPr lang="en-US" dirty="0" smtClean="0">
                <a:solidFill>
                  <a:srgbClr val="FFFF00"/>
                </a:solidFill>
              </a:rPr>
              <a:t>29% DLBCL ORR</a:t>
            </a:r>
          </a:p>
          <a:p>
            <a:pPr lvl="1"/>
            <a:r>
              <a:rPr lang="en-US" dirty="0" smtClean="0">
                <a:solidFill>
                  <a:srgbClr val="FFFF00"/>
                </a:solidFill>
              </a:rPr>
              <a:t>BTK</a:t>
            </a:r>
            <a:r>
              <a:rPr lang="en-US" dirty="0" smtClean="0"/>
              <a:t>: (</a:t>
            </a:r>
            <a:r>
              <a:rPr lang="en-US" dirty="0" err="1" smtClean="0"/>
              <a:t>Ibrutinib</a:t>
            </a:r>
            <a:r>
              <a:rPr lang="en-US" dirty="0" smtClean="0"/>
              <a:t>)</a:t>
            </a:r>
          </a:p>
          <a:p>
            <a:pPr lvl="1"/>
            <a:r>
              <a:rPr lang="en-US" dirty="0" smtClean="0">
                <a:solidFill>
                  <a:srgbClr val="FFFF00"/>
                </a:solidFill>
              </a:rPr>
              <a:t>PI3K</a:t>
            </a:r>
            <a:r>
              <a:rPr lang="en-US" dirty="0" smtClean="0"/>
              <a:t>: (GS-1101) </a:t>
            </a:r>
            <a:endParaRPr lang="en-US" dirty="0"/>
          </a:p>
        </p:txBody>
      </p:sp>
      <p:cxnSp>
        <p:nvCxnSpPr>
          <p:cNvPr id="4" name="Straight Connector 3"/>
          <p:cNvCxnSpPr/>
          <p:nvPr/>
        </p:nvCxnSpPr>
        <p:spPr>
          <a:xfrm>
            <a:off x="457200" y="1143000"/>
            <a:ext cx="8686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7" name="Picture 6" descr="CzuczumanGraph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29512"/>
            <a:ext cx="9144000" cy="4818888"/>
          </a:xfrm>
          <a:prstGeom prst="rect">
            <a:avLst/>
          </a:prstGeom>
        </p:spPr>
      </p:pic>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76200"/>
            <a:ext cx="8305800" cy="1371600"/>
          </a:xfrm>
        </p:spPr>
        <p:txBody>
          <a:bodyPr/>
          <a:lstStyle/>
          <a:p>
            <a:pPr marL="0" indent="0" algn="ctr" fontAlgn="base">
              <a:spcBef>
                <a:spcPct val="0"/>
              </a:spcBef>
              <a:spcAft>
                <a:spcPct val="0"/>
              </a:spcAft>
              <a:buNone/>
              <a:defRPr/>
            </a:pPr>
            <a:r>
              <a:rPr lang="en-GB" b="1" dirty="0">
                <a:solidFill>
                  <a:srgbClr val="FFFF00"/>
                </a:solidFill>
                <a:latin typeface="Arial" charset="0"/>
                <a:cs typeface="msgothic" charset="0"/>
              </a:rPr>
              <a:t>BCR </a:t>
            </a:r>
            <a:r>
              <a:rPr lang="en-GB" b="1" dirty="0" smtClean="0">
                <a:solidFill>
                  <a:srgbClr val="FFFF00"/>
                </a:solidFill>
                <a:latin typeface="Arial" charset="0"/>
                <a:cs typeface="msgothic" charset="0"/>
              </a:rPr>
              <a:t>Pathway Members </a:t>
            </a:r>
            <a:r>
              <a:rPr lang="en-GB" b="1" dirty="0">
                <a:solidFill>
                  <a:srgbClr val="FFFF00"/>
                </a:solidFill>
                <a:latin typeface="Arial" charset="0"/>
                <a:cs typeface="msgothic" charset="0"/>
              </a:rPr>
              <a:t>and PKC as </a:t>
            </a:r>
            <a:r>
              <a:rPr lang="en-GB" b="1" dirty="0" smtClean="0">
                <a:solidFill>
                  <a:srgbClr val="FFFF00"/>
                </a:solidFill>
                <a:latin typeface="Arial" charset="0"/>
                <a:cs typeface="msgothic" charset="0"/>
              </a:rPr>
              <a:t>Potential Targets </a:t>
            </a:r>
            <a:r>
              <a:rPr lang="en-GB" b="1" dirty="0">
                <a:solidFill>
                  <a:srgbClr val="FFFF00"/>
                </a:solidFill>
                <a:latin typeface="Arial" charset="0"/>
                <a:cs typeface="msgothic" charset="0"/>
              </a:rPr>
              <a:t>in the </a:t>
            </a:r>
            <a:r>
              <a:rPr lang="en-GB" b="1" dirty="0" smtClean="0">
                <a:solidFill>
                  <a:srgbClr val="FFFF00"/>
                </a:solidFill>
                <a:latin typeface="Arial" charset="0"/>
                <a:cs typeface="msgothic" charset="0"/>
              </a:rPr>
              <a:t>Rx of </a:t>
            </a:r>
            <a:r>
              <a:rPr lang="en-GB" b="1" dirty="0">
                <a:solidFill>
                  <a:srgbClr val="FFFF00"/>
                </a:solidFill>
                <a:latin typeface="Arial" charset="0"/>
                <a:cs typeface="msgothic" charset="0"/>
              </a:rPr>
              <a:t>DLBCL</a:t>
            </a:r>
          </a:p>
          <a:p>
            <a:endParaRPr lang="en-US" dirty="0">
              <a:solidFill>
                <a:srgbClr val="002060"/>
              </a:solidFill>
            </a:endParaRPr>
          </a:p>
        </p:txBody>
      </p:sp>
      <p:cxnSp>
        <p:nvCxnSpPr>
          <p:cNvPr id="5" name="Straight Connector 4"/>
          <p:cNvCxnSpPr/>
          <p:nvPr/>
        </p:nvCxnSpPr>
        <p:spPr>
          <a:xfrm>
            <a:off x="450850" y="1295400"/>
            <a:ext cx="8693150" cy="12700"/>
          </a:xfrm>
          <a:prstGeom prst="line">
            <a:avLst/>
          </a:prstGeom>
          <a:ln w="47625">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228600" y="6324600"/>
            <a:ext cx="8534400" cy="307777"/>
          </a:xfrm>
          <a:prstGeom prst="rect">
            <a:avLst/>
          </a:prstGeom>
          <a:noFill/>
        </p:spPr>
        <p:txBody>
          <a:bodyPr wrap="square" rtlCol="0">
            <a:spAutoFit/>
          </a:bodyPr>
          <a:lstStyle/>
          <a:p>
            <a:r>
              <a:rPr lang="en-US" sz="1400" b="1" dirty="0" smtClean="0">
                <a:solidFill>
                  <a:schemeClr val="bg1"/>
                </a:solidFill>
                <a:latin typeface="Arial" pitchFamily="34" charset="0"/>
                <a:cs typeface="Arial" pitchFamily="34" charset="0"/>
              </a:rPr>
              <a:t>Adapted from </a:t>
            </a:r>
            <a:r>
              <a:rPr lang="en-US" sz="1400" b="1" dirty="0" err="1" smtClean="0">
                <a:solidFill>
                  <a:schemeClr val="bg1"/>
                </a:solidFill>
                <a:latin typeface="Arial" pitchFamily="34" charset="0"/>
                <a:cs typeface="Arial" pitchFamily="34" charset="0"/>
              </a:rPr>
              <a:t>Roschewski</a:t>
            </a:r>
            <a:r>
              <a:rPr lang="en-US" sz="1400" b="1" dirty="0" smtClean="0">
                <a:solidFill>
                  <a:schemeClr val="bg1"/>
                </a:solidFill>
                <a:latin typeface="Arial" pitchFamily="34" charset="0"/>
                <a:cs typeface="Arial" pitchFamily="34" charset="0"/>
              </a:rPr>
              <a:t> et al;  </a:t>
            </a:r>
            <a:r>
              <a:rPr lang="en-US" sz="1400" b="1" dirty="0" err="1" smtClean="0">
                <a:solidFill>
                  <a:schemeClr val="bg1"/>
                </a:solidFill>
                <a:latin typeface="Arial" pitchFamily="34" charset="0"/>
                <a:cs typeface="Arial" pitchFamily="34" charset="0"/>
              </a:rPr>
              <a:t>Int</a:t>
            </a:r>
            <a:r>
              <a:rPr lang="en-US" sz="1400" b="1" dirty="0" smtClean="0">
                <a:solidFill>
                  <a:schemeClr val="bg1"/>
                </a:solidFill>
                <a:latin typeface="Arial" pitchFamily="34" charset="0"/>
                <a:cs typeface="Arial" pitchFamily="34" charset="0"/>
              </a:rPr>
              <a:t> J </a:t>
            </a:r>
            <a:r>
              <a:rPr lang="en-US" sz="1400" b="1" dirty="0" err="1" smtClean="0">
                <a:solidFill>
                  <a:schemeClr val="bg1"/>
                </a:solidFill>
                <a:latin typeface="Arial" pitchFamily="34" charset="0"/>
                <a:cs typeface="Arial" pitchFamily="34" charset="0"/>
              </a:rPr>
              <a:t>Hematol</a:t>
            </a:r>
            <a:r>
              <a:rPr lang="en-US" sz="1400" b="1" dirty="0" smtClean="0">
                <a:solidFill>
                  <a:schemeClr val="bg1"/>
                </a:solidFill>
                <a:latin typeface="Arial" pitchFamily="34" charset="0"/>
                <a:cs typeface="Arial" pitchFamily="34" charset="0"/>
              </a:rPr>
              <a:t>. 2012; DOI:10.1007/s12185-012-1198-3</a:t>
            </a:r>
            <a:endParaRPr lang="en-US" sz="1400" b="1" dirty="0">
              <a:solidFill>
                <a:schemeClr val="bg1"/>
              </a:solidFill>
              <a:latin typeface="Arial" pitchFamily="34" charset="0"/>
              <a:cs typeface="Arial" pitchFamily="34" charset="0"/>
            </a:endParaRPr>
          </a:p>
        </p:txBody>
      </p:sp>
      <p:sp>
        <p:nvSpPr>
          <p:cNvPr id="4" name="TextBox 3"/>
          <p:cNvSpPr txBox="1"/>
          <p:nvPr/>
        </p:nvSpPr>
        <p:spPr>
          <a:xfrm>
            <a:off x="4876800" y="2874335"/>
            <a:ext cx="609600" cy="307777"/>
          </a:xfrm>
          <a:prstGeom prst="rect">
            <a:avLst/>
          </a:prstGeom>
          <a:noFill/>
        </p:spPr>
        <p:txBody>
          <a:bodyPr wrap="square" rtlCol="0">
            <a:spAutoFit/>
          </a:bodyPr>
          <a:lstStyle/>
          <a:p>
            <a:r>
              <a:rPr lang="en-US" sz="1400" b="1" dirty="0" smtClean="0">
                <a:latin typeface="Arial"/>
                <a:cs typeface="Arial"/>
              </a:rPr>
              <a:t>PIP2</a:t>
            </a:r>
            <a:endParaRPr lang="en-US" sz="1400" b="1" dirty="0">
              <a:latin typeface="Arial"/>
              <a:cs typeface="Arial"/>
            </a:endParaRPr>
          </a:p>
        </p:txBody>
      </p:sp>
      <p:sp>
        <p:nvSpPr>
          <p:cNvPr id="8" name="TextBox 7"/>
          <p:cNvSpPr txBox="1"/>
          <p:nvPr/>
        </p:nvSpPr>
        <p:spPr>
          <a:xfrm>
            <a:off x="6019800" y="2877312"/>
            <a:ext cx="609600" cy="307777"/>
          </a:xfrm>
          <a:prstGeom prst="rect">
            <a:avLst/>
          </a:prstGeom>
          <a:noFill/>
        </p:spPr>
        <p:txBody>
          <a:bodyPr wrap="square" rtlCol="0">
            <a:spAutoFit/>
          </a:bodyPr>
          <a:lstStyle/>
          <a:p>
            <a:r>
              <a:rPr lang="en-US" sz="1400" b="1" dirty="0" smtClean="0">
                <a:latin typeface="Arial"/>
                <a:cs typeface="Arial"/>
              </a:rPr>
              <a:t>PIP3</a:t>
            </a:r>
            <a:endParaRPr lang="en-US" sz="1400" b="1" dirty="0">
              <a:latin typeface="Arial"/>
              <a:cs typeface="Arial"/>
            </a:endParaRPr>
          </a:p>
        </p:txBody>
      </p:sp>
      <p:sp>
        <p:nvSpPr>
          <p:cNvPr id="9" name="TextBox 8"/>
          <p:cNvSpPr txBox="1"/>
          <p:nvPr/>
        </p:nvSpPr>
        <p:spPr>
          <a:xfrm>
            <a:off x="6629400" y="2877312"/>
            <a:ext cx="762000" cy="307777"/>
          </a:xfrm>
          <a:prstGeom prst="rect">
            <a:avLst/>
          </a:prstGeom>
          <a:noFill/>
        </p:spPr>
        <p:txBody>
          <a:bodyPr wrap="square" rtlCol="0">
            <a:spAutoFit/>
          </a:bodyPr>
          <a:lstStyle/>
          <a:p>
            <a:r>
              <a:rPr lang="en-US" sz="1400" b="1" dirty="0" smtClean="0">
                <a:latin typeface="Arial"/>
                <a:cs typeface="Arial"/>
              </a:rPr>
              <a:t>DAG</a:t>
            </a:r>
            <a:endParaRPr lang="en-US" sz="1400" b="1" dirty="0">
              <a:latin typeface="Arial"/>
              <a:cs typeface="Arial"/>
            </a:endParaRPr>
          </a:p>
        </p:txBody>
      </p:sp>
      <p:sp>
        <p:nvSpPr>
          <p:cNvPr id="10" name="TextBox 9"/>
          <p:cNvSpPr txBox="1"/>
          <p:nvPr/>
        </p:nvSpPr>
        <p:spPr>
          <a:xfrm>
            <a:off x="6400800" y="5544312"/>
            <a:ext cx="914400" cy="307777"/>
          </a:xfrm>
          <a:prstGeom prst="rect">
            <a:avLst/>
          </a:prstGeom>
          <a:noFill/>
        </p:spPr>
        <p:txBody>
          <a:bodyPr wrap="square" rtlCol="0">
            <a:spAutoFit/>
          </a:bodyPr>
          <a:lstStyle/>
          <a:p>
            <a:pPr algn="ctr"/>
            <a:r>
              <a:rPr lang="en-US" sz="1400" b="1" dirty="0" err="1" smtClean="0">
                <a:latin typeface="Arial"/>
                <a:cs typeface="Arial"/>
              </a:rPr>
              <a:t>NFκB</a:t>
            </a:r>
            <a:endParaRPr lang="en-US" sz="1400" b="1" dirty="0">
              <a:latin typeface="Arial"/>
              <a:cs typeface="Arial"/>
            </a:endParaRPr>
          </a:p>
        </p:txBody>
      </p:sp>
      <p:sp>
        <p:nvSpPr>
          <p:cNvPr id="11" name="TextBox 10"/>
          <p:cNvSpPr txBox="1"/>
          <p:nvPr/>
        </p:nvSpPr>
        <p:spPr>
          <a:xfrm>
            <a:off x="4876800" y="5544312"/>
            <a:ext cx="838200" cy="307777"/>
          </a:xfrm>
          <a:prstGeom prst="rect">
            <a:avLst/>
          </a:prstGeom>
          <a:noFill/>
        </p:spPr>
        <p:txBody>
          <a:bodyPr wrap="square" rtlCol="0">
            <a:spAutoFit/>
          </a:bodyPr>
          <a:lstStyle/>
          <a:p>
            <a:r>
              <a:rPr lang="en-US" sz="1400" b="1" dirty="0" err="1" smtClean="0">
                <a:latin typeface="Arial"/>
                <a:cs typeface="Arial"/>
              </a:rPr>
              <a:t>mTOR</a:t>
            </a:r>
            <a:endParaRPr lang="en-US" sz="1400" b="1" dirty="0">
              <a:latin typeface="Arial"/>
              <a:cs typeface="Arial"/>
            </a:endParaRPr>
          </a:p>
        </p:txBody>
      </p:sp>
      <p:sp>
        <p:nvSpPr>
          <p:cNvPr id="12" name="TextBox 11"/>
          <p:cNvSpPr txBox="1"/>
          <p:nvPr/>
        </p:nvSpPr>
        <p:spPr>
          <a:xfrm>
            <a:off x="1981200" y="5544312"/>
            <a:ext cx="1066800" cy="307777"/>
          </a:xfrm>
          <a:prstGeom prst="rect">
            <a:avLst/>
          </a:prstGeom>
          <a:noFill/>
        </p:spPr>
        <p:txBody>
          <a:bodyPr wrap="square" rtlCol="0">
            <a:spAutoFit/>
          </a:bodyPr>
          <a:lstStyle/>
          <a:p>
            <a:pPr algn="ctr"/>
            <a:r>
              <a:rPr lang="en-US" sz="1400" b="1" dirty="0" smtClean="0">
                <a:latin typeface="Arial"/>
                <a:cs typeface="Arial"/>
              </a:rPr>
              <a:t>MAP/ERK</a:t>
            </a:r>
            <a:endParaRPr lang="en-US" sz="1400" b="1" dirty="0">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Development of Anti-</a:t>
            </a:r>
            <a:r>
              <a:rPr lang="en-US" sz="3200" dirty="0"/>
              <a:t>T</a:t>
            </a:r>
            <a:r>
              <a:rPr lang="en-US" sz="3200" dirty="0" smtClean="0"/>
              <a:t>umor Agents in DLBCL Based on Gene Expression Analysis</a:t>
            </a:r>
            <a:endParaRPr lang="en-US" sz="3200" dirty="0"/>
          </a:p>
        </p:txBody>
      </p:sp>
      <p:sp>
        <p:nvSpPr>
          <p:cNvPr id="3" name="Content Placeholder 2"/>
          <p:cNvSpPr>
            <a:spLocks noGrp="1"/>
          </p:cNvSpPr>
          <p:nvPr>
            <p:ph idx="1"/>
          </p:nvPr>
        </p:nvSpPr>
        <p:spPr>
          <a:xfrm>
            <a:off x="457200" y="1219200"/>
            <a:ext cx="8458200" cy="5486400"/>
          </a:xfrm>
        </p:spPr>
        <p:txBody>
          <a:bodyPr>
            <a:normAutofit fontScale="85000" lnSpcReduction="10000"/>
          </a:bodyPr>
          <a:lstStyle/>
          <a:p>
            <a:r>
              <a:rPr lang="en-US" dirty="0" smtClean="0">
                <a:solidFill>
                  <a:srgbClr val="FF00FF"/>
                </a:solidFill>
              </a:rPr>
              <a:t>PKC</a:t>
            </a:r>
            <a:r>
              <a:rPr lang="el-GR" dirty="0" smtClean="0">
                <a:solidFill>
                  <a:srgbClr val="FF00FF"/>
                </a:solidFill>
              </a:rPr>
              <a:t>β</a:t>
            </a:r>
            <a:r>
              <a:rPr lang="en-US" dirty="0" smtClean="0">
                <a:solidFill>
                  <a:srgbClr val="FF00FF"/>
                </a:solidFill>
              </a:rPr>
              <a:t> Gene</a:t>
            </a:r>
          </a:p>
          <a:p>
            <a:pPr lvl="1"/>
            <a:r>
              <a:rPr lang="en-US" dirty="0" smtClean="0">
                <a:solidFill>
                  <a:srgbClr val="FFFF00"/>
                </a:solidFill>
              </a:rPr>
              <a:t>Overexpressed in fatal / refractory DLBCL vs. cured DLBCL (Shipp)</a:t>
            </a:r>
          </a:p>
          <a:p>
            <a:pPr lvl="1"/>
            <a:r>
              <a:rPr lang="en-US" dirty="0" smtClean="0"/>
              <a:t>PKC</a:t>
            </a:r>
            <a:r>
              <a:rPr lang="el-GR" dirty="0" smtClean="0"/>
              <a:t>β</a:t>
            </a:r>
            <a:r>
              <a:rPr lang="en-US" dirty="0" smtClean="0"/>
              <a:t> expression associated with poor outcome with ↓ OS in independent series of DLBCL samples </a:t>
            </a:r>
          </a:p>
          <a:p>
            <a:pPr lvl="1"/>
            <a:r>
              <a:rPr lang="en-US" dirty="0" smtClean="0">
                <a:solidFill>
                  <a:srgbClr val="FFFF00"/>
                </a:solidFill>
              </a:rPr>
              <a:t>Downstream from BCR and NF-</a:t>
            </a:r>
            <a:r>
              <a:rPr lang="el-GR" dirty="0" smtClean="0">
                <a:solidFill>
                  <a:srgbClr val="FFFF00"/>
                </a:solidFill>
              </a:rPr>
              <a:t>κ</a:t>
            </a:r>
            <a:r>
              <a:rPr lang="en-US" dirty="0" smtClean="0">
                <a:solidFill>
                  <a:srgbClr val="FFFF00"/>
                </a:solidFill>
              </a:rPr>
              <a:t>B</a:t>
            </a:r>
          </a:p>
          <a:p>
            <a:pPr lvl="1"/>
            <a:r>
              <a:rPr lang="en-US" dirty="0" smtClean="0">
                <a:latin typeface="Arial"/>
                <a:cs typeface="Arial"/>
              </a:rPr>
              <a:t>↑ tumor angiogenesis via VEGF signaling (stromal-2 GEP signature)</a:t>
            </a:r>
          </a:p>
          <a:p>
            <a:pPr lvl="1"/>
            <a:r>
              <a:rPr lang="en-US" dirty="0" smtClean="0">
                <a:latin typeface="Arial"/>
                <a:cs typeface="Arial"/>
              </a:rPr>
              <a:t>e.g. </a:t>
            </a:r>
            <a:r>
              <a:rPr lang="en-US" dirty="0" err="1" smtClean="0">
                <a:solidFill>
                  <a:srgbClr val="FFFF00"/>
                </a:solidFill>
                <a:latin typeface="Arial"/>
                <a:cs typeface="Arial"/>
              </a:rPr>
              <a:t>Enzastaurin</a:t>
            </a:r>
            <a:endParaRPr lang="en-US" dirty="0" smtClean="0">
              <a:solidFill>
                <a:srgbClr val="FFFF00"/>
              </a:solidFill>
              <a:latin typeface="Arial"/>
              <a:cs typeface="Arial"/>
            </a:endParaRPr>
          </a:p>
          <a:p>
            <a:pPr lvl="2"/>
            <a:r>
              <a:rPr lang="en-US" dirty="0" smtClean="0">
                <a:latin typeface="Arial"/>
                <a:cs typeface="Arial"/>
              </a:rPr>
              <a:t>Selective inhibition of </a:t>
            </a:r>
            <a:r>
              <a:rPr lang="en-US" dirty="0" smtClean="0"/>
              <a:t>PKC</a:t>
            </a:r>
            <a:r>
              <a:rPr lang="el-GR" dirty="0" smtClean="0"/>
              <a:t>β</a:t>
            </a:r>
            <a:endParaRPr lang="en-US" dirty="0" smtClean="0"/>
          </a:p>
          <a:p>
            <a:pPr lvl="2"/>
            <a:r>
              <a:rPr lang="en-US" dirty="0" smtClean="0"/>
              <a:t>Activity in in vitro DLBCL</a:t>
            </a:r>
          </a:p>
          <a:p>
            <a:pPr lvl="2"/>
            <a:r>
              <a:rPr lang="en-US" dirty="0" smtClean="0"/>
              <a:t>In vivo activity in subset of </a:t>
            </a:r>
            <a:r>
              <a:rPr lang="en-US" dirty="0" err="1" smtClean="0"/>
              <a:t>pts</a:t>
            </a:r>
            <a:r>
              <a:rPr lang="en-US" dirty="0" smtClean="0"/>
              <a:t> </a:t>
            </a:r>
          </a:p>
          <a:p>
            <a:pPr lvl="2"/>
            <a:r>
              <a:rPr lang="en-US" dirty="0" smtClean="0"/>
              <a:t>? Connection between PKC</a:t>
            </a:r>
            <a:r>
              <a:rPr lang="el-GR" dirty="0" smtClean="0"/>
              <a:t>β</a:t>
            </a:r>
            <a:r>
              <a:rPr lang="en-US" dirty="0" smtClean="0"/>
              <a:t> expression vs. ENZ activity</a:t>
            </a:r>
          </a:p>
          <a:p>
            <a:pPr lvl="2"/>
            <a:r>
              <a:rPr lang="en-US" dirty="0" smtClean="0">
                <a:solidFill>
                  <a:srgbClr val="FFFF00"/>
                </a:solidFill>
              </a:rPr>
              <a:t>Ph III clinical trial </a:t>
            </a:r>
            <a:r>
              <a:rPr lang="en-US" dirty="0" smtClean="0"/>
              <a:t>completed + Ph II R-CHOP +/- ENZ </a:t>
            </a:r>
            <a:endParaRPr lang="en-US" dirty="0"/>
          </a:p>
        </p:txBody>
      </p:sp>
      <p:cxnSp>
        <p:nvCxnSpPr>
          <p:cNvPr id="4" name="Straight Connector 3"/>
          <p:cNvCxnSpPr/>
          <p:nvPr/>
        </p:nvCxnSpPr>
        <p:spPr>
          <a:xfrm>
            <a:off x="457200" y="1143000"/>
            <a:ext cx="8686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Development of Anti-</a:t>
            </a:r>
            <a:r>
              <a:rPr lang="en-US" sz="3200" dirty="0"/>
              <a:t>T</a:t>
            </a:r>
            <a:r>
              <a:rPr lang="en-US" sz="3200" dirty="0" smtClean="0"/>
              <a:t>umor Agents in DLBCL Based on Gene Expression Analysis</a:t>
            </a:r>
            <a:endParaRPr lang="en-US" sz="3200" dirty="0"/>
          </a:p>
        </p:txBody>
      </p:sp>
      <p:sp>
        <p:nvSpPr>
          <p:cNvPr id="3" name="Content Placeholder 2"/>
          <p:cNvSpPr>
            <a:spLocks noGrp="1"/>
          </p:cNvSpPr>
          <p:nvPr>
            <p:ph idx="1"/>
          </p:nvPr>
        </p:nvSpPr>
        <p:spPr>
          <a:xfrm>
            <a:off x="457200" y="1219200"/>
            <a:ext cx="8458200" cy="5410200"/>
          </a:xfrm>
        </p:spPr>
        <p:txBody>
          <a:bodyPr>
            <a:normAutofit lnSpcReduction="10000"/>
          </a:bodyPr>
          <a:lstStyle/>
          <a:p>
            <a:r>
              <a:rPr lang="en-US" dirty="0" smtClean="0">
                <a:solidFill>
                  <a:srgbClr val="FF00FF"/>
                </a:solidFill>
              </a:rPr>
              <a:t>Angiogenesis</a:t>
            </a:r>
          </a:p>
          <a:p>
            <a:pPr lvl="1"/>
            <a:r>
              <a:rPr lang="en-US" dirty="0" smtClean="0">
                <a:solidFill>
                  <a:srgbClr val="FFFF00"/>
                </a:solidFill>
              </a:rPr>
              <a:t>Stromal-2 signature </a:t>
            </a:r>
            <a:r>
              <a:rPr lang="en-US" dirty="0" smtClean="0"/>
              <a:t>suggests that: </a:t>
            </a:r>
            <a:r>
              <a:rPr lang="en-US" dirty="0" smtClean="0">
                <a:solidFill>
                  <a:srgbClr val="FFFF00"/>
                </a:solidFill>
              </a:rPr>
              <a:t>tumor-associated angiogenesis and macrophages </a:t>
            </a:r>
            <a:r>
              <a:rPr lang="en-US" dirty="0" smtClean="0"/>
              <a:t>are associated with </a:t>
            </a:r>
            <a:r>
              <a:rPr lang="en-US" dirty="0" smtClean="0">
                <a:solidFill>
                  <a:srgbClr val="FFFF00"/>
                </a:solidFill>
              </a:rPr>
              <a:t>poor prognosis</a:t>
            </a:r>
          </a:p>
          <a:p>
            <a:pPr lvl="1"/>
            <a:r>
              <a:rPr lang="en-US" dirty="0" smtClean="0"/>
              <a:t>High </a:t>
            </a:r>
            <a:r>
              <a:rPr lang="en-US" dirty="0" smtClean="0">
                <a:solidFill>
                  <a:srgbClr val="FFFF00"/>
                </a:solidFill>
              </a:rPr>
              <a:t>pre-treatment VEGF serum levels:  Poor outcome</a:t>
            </a:r>
            <a:r>
              <a:rPr lang="en-US" dirty="0" smtClean="0"/>
              <a:t> in NHL</a:t>
            </a:r>
          </a:p>
          <a:p>
            <a:pPr lvl="1"/>
            <a:r>
              <a:rPr lang="en-US" dirty="0" smtClean="0"/>
              <a:t>Incorporation of </a:t>
            </a:r>
            <a:r>
              <a:rPr lang="en-US" dirty="0" smtClean="0">
                <a:solidFill>
                  <a:srgbClr val="FFFF00"/>
                </a:solidFill>
              </a:rPr>
              <a:t>Bevacizumab into CHOP / R-CHOP</a:t>
            </a:r>
          </a:p>
          <a:p>
            <a:pPr lvl="2"/>
            <a:r>
              <a:rPr lang="en-US" dirty="0" smtClean="0">
                <a:solidFill>
                  <a:srgbClr val="FFFF00"/>
                </a:solidFill>
              </a:rPr>
              <a:t>Not</a:t>
            </a:r>
            <a:r>
              <a:rPr lang="en-US" dirty="0" smtClean="0"/>
              <a:t> successful</a:t>
            </a:r>
          </a:p>
          <a:p>
            <a:pPr lvl="2"/>
            <a:r>
              <a:rPr lang="en-US" dirty="0" smtClean="0">
                <a:solidFill>
                  <a:srgbClr val="FFFF00"/>
                </a:solidFill>
              </a:rPr>
              <a:t>Excessive toxicity</a:t>
            </a:r>
            <a:r>
              <a:rPr lang="en-US" dirty="0" smtClean="0"/>
              <a:t> </a:t>
            </a:r>
          </a:p>
          <a:p>
            <a:pPr lvl="1"/>
            <a:r>
              <a:rPr lang="en-US" dirty="0" smtClean="0"/>
              <a:t>Need to test </a:t>
            </a:r>
            <a:r>
              <a:rPr lang="en-US" dirty="0" smtClean="0">
                <a:solidFill>
                  <a:srgbClr val="FFFF00"/>
                </a:solidFill>
              </a:rPr>
              <a:t>other agents that target angiogenesis</a:t>
            </a:r>
            <a:endParaRPr lang="en-US" dirty="0">
              <a:solidFill>
                <a:srgbClr val="FFFF00"/>
              </a:solidFill>
            </a:endParaRPr>
          </a:p>
        </p:txBody>
      </p:sp>
      <p:cxnSp>
        <p:nvCxnSpPr>
          <p:cNvPr id="4" name="Straight Connector 3"/>
          <p:cNvCxnSpPr/>
          <p:nvPr/>
        </p:nvCxnSpPr>
        <p:spPr>
          <a:xfrm>
            <a:off x="457200" y="1066800"/>
            <a:ext cx="8686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Development of Anti-Tumor Agents in DLBCL Based on Gene Expression Analysis</a:t>
            </a:r>
            <a:endParaRPr lang="en-US" sz="3200" dirty="0"/>
          </a:p>
        </p:txBody>
      </p:sp>
      <p:sp>
        <p:nvSpPr>
          <p:cNvPr id="3" name="Content Placeholder 2"/>
          <p:cNvSpPr>
            <a:spLocks noGrp="1"/>
          </p:cNvSpPr>
          <p:nvPr>
            <p:ph idx="1"/>
          </p:nvPr>
        </p:nvSpPr>
        <p:spPr>
          <a:xfrm>
            <a:off x="457200" y="1219200"/>
            <a:ext cx="8458200" cy="5334000"/>
          </a:xfrm>
        </p:spPr>
        <p:txBody>
          <a:bodyPr>
            <a:normAutofit/>
          </a:bodyPr>
          <a:lstStyle/>
          <a:p>
            <a:r>
              <a:rPr lang="en-US" dirty="0" smtClean="0">
                <a:solidFill>
                  <a:srgbClr val="FF00FF"/>
                </a:solidFill>
              </a:rPr>
              <a:t>Microenvironment</a:t>
            </a:r>
          </a:p>
          <a:p>
            <a:pPr lvl="1"/>
            <a:r>
              <a:rPr lang="en-US" dirty="0" smtClean="0">
                <a:solidFill>
                  <a:srgbClr val="FFFF00"/>
                </a:solidFill>
              </a:rPr>
              <a:t>IMiDs have anti-tumor activity in DLBCL</a:t>
            </a:r>
          </a:p>
          <a:p>
            <a:pPr lvl="2"/>
            <a:r>
              <a:rPr lang="en-US" dirty="0" smtClean="0"/>
              <a:t>Related to their </a:t>
            </a:r>
            <a:r>
              <a:rPr lang="en-US" dirty="0" smtClean="0">
                <a:solidFill>
                  <a:srgbClr val="FFFF00"/>
                </a:solidFill>
              </a:rPr>
              <a:t>multiple MOA’s </a:t>
            </a:r>
            <a:r>
              <a:rPr lang="en-US" dirty="0" smtClean="0"/>
              <a:t>(including microenvironment and angiogenesis)</a:t>
            </a:r>
          </a:p>
          <a:p>
            <a:pPr lvl="1"/>
            <a:r>
              <a:rPr lang="en-US" dirty="0" smtClean="0"/>
              <a:t>Lenalidomide appears to have better activity in non-GCB &gt; GCB </a:t>
            </a:r>
            <a:r>
              <a:rPr lang="en-US" dirty="0" smtClean="0">
                <a:solidFill>
                  <a:srgbClr val="FFFF00"/>
                </a:solidFill>
              </a:rPr>
              <a:t>(Global Phase II/III trial is ongoing)</a:t>
            </a:r>
          </a:p>
          <a:p>
            <a:pPr lvl="1"/>
            <a:r>
              <a:rPr lang="en-US" dirty="0" smtClean="0"/>
              <a:t>Clinical trials are </a:t>
            </a:r>
            <a:r>
              <a:rPr lang="en-US" dirty="0" smtClean="0">
                <a:solidFill>
                  <a:srgbClr val="FFFF00"/>
                </a:solidFill>
              </a:rPr>
              <a:t>exploring lenalidomide + </a:t>
            </a:r>
          </a:p>
          <a:p>
            <a:pPr marL="457200" lvl="1" indent="0">
              <a:buNone/>
            </a:pPr>
            <a:r>
              <a:rPr lang="en-US" dirty="0">
                <a:solidFill>
                  <a:srgbClr val="FFFF00"/>
                </a:solidFill>
              </a:rPr>
              <a:t> </a:t>
            </a:r>
            <a:r>
              <a:rPr lang="en-US" dirty="0" smtClean="0">
                <a:solidFill>
                  <a:srgbClr val="FFFF00"/>
                </a:solidFill>
              </a:rPr>
              <a:t>    R-CHOP* as induction Rx and/or its      	      	incorporation +/- rituximab as maintenance    	therapy</a:t>
            </a:r>
            <a:endParaRPr lang="en-US" dirty="0">
              <a:solidFill>
                <a:srgbClr val="FFFF00"/>
              </a:solidFill>
            </a:endParaRPr>
          </a:p>
        </p:txBody>
      </p:sp>
      <p:sp>
        <p:nvSpPr>
          <p:cNvPr id="4" name="TextBox 3"/>
          <p:cNvSpPr txBox="1"/>
          <p:nvPr/>
        </p:nvSpPr>
        <p:spPr>
          <a:xfrm>
            <a:off x="228600" y="6477000"/>
            <a:ext cx="4419600" cy="307777"/>
          </a:xfrm>
          <a:prstGeom prst="rect">
            <a:avLst/>
          </a:prstGeom>
          <a:noFill/>
        </p:spPr>
        <p:txBody>
          <a:bodyPr wrap="square" rtlCol="0">
            <a:spAutoFit/>
          </a:bodyPr>
          <a:lstStyle/>
          <a:p>
            <a:r>
              <a:rPr lang="en-US" sz="1400" dirty="0" smtClean="0">
                <a:solidFill>
                  <a:prstClr val="white"/>
                </a:solidFill>
                <a:latin typeface="Arial" pitchFamily="34" charset="0"/>
                <a:cs typeface="Arial" pitchFamily="34" charset="0"/>
              </a:rPr>
              <a:t>*</a:t>
            </a:r>
            <a:r>
              <a:rPr lang="en-US" sz="1400" b="1" dirty="0" err="1" smtClean="0">
                <a:solidFill>
                  <a:prstClr val="white"/>
                </a:solidFill>
                <a:latin typeface="Arial" pitchFamily="34" charset="0"/>
                <a:cs typeface="Arial" pitchFamily="34" charset="0"/>
              </a:rPr>
              <a:t>Nowakowski</a:t>
            </a:r>
            <a:r>
              <a:rPr lang="en-US" sz="1400" b="1" dirty="0" smtClean="0">
                <a:solidFill>
                  <a:prstClr val="white"/>
                </a:solidFill>
                <a:latin typeface="Arial" pitchFamily="34" charset="0"/>
                <a:cs typeface="Arial" pitchFamily="34" charset="0"/>
              </a:rPr>
              <a:t> et al.  Ann Oncol  2009; 22:108-109</a:t>
            </a:r>
            <a:endParaRPr lang="en-US" sz="1400" b="1" dirty="0">
              <a:solidFill>
                <a:prstClr val="white"/>
              </a:solidFill>
              <a:latin typeface="Arial" pitchFamily="34" charset="0"/>
              <a:cs typeface="Arial" pitchFamily="34" charset="0"/>
            </a:endParaRPr>
          </a:p>
        </p:txBody>
      </p:sp>
      <p:cxnSp>
        <p:nvCxnSpPr>
          <p:cNvPr id="6" name="Straight Connector 5"/>
          <p:cNvCxnSpPr/>
          <p:nvPr/>
        </p:nvCxnSpPr>
        <p:spPr>
          <a:xfrm>
            <a:off x="457200" y="1143000"/>
            <a:ext cx="8686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18469" name="TextBox 28"/>
          <p:cNvSpPr txBox="1">
            <a:spLocks noChangeArrowheads="1"/>
          </p:cNvSpPr>
          <p:nvPr/>
        </p:nvSpPr>
        <p:spPr bwMode="auto">
          <a:xfrm>
            <a:off x="704407" y="1695450"/>
            <a:ext cx="1482725" cy="336550"/>
          </a:xfrm>
          <a:prstGeom prst="rect">
            <a:avLst/>
          </a:prstGeom>
          <a:solidFill>
            <a:srgbClr val="FFC000"/>
          </a:solidFill>
          <a:ln w="9525">
            <a:noFill/>
            <a:miter lim="800000"/>
            <a:headEnd/>
            <a:tailEnd/>
          </a:ln>
          <a:effectLst>
            <a:outerShdw dist="38100" dir="2700000" algn="tl" rotWithShape="0">
              <a:srgbClr val="808080">
                <a:alpha val="39998"/>
              </a:srgbClr>
            </a:outerShdw>
          </a:effectLst>
        </p:spPr>
        <p:txBody>
          <a:bodyPr wrap="none">
            <a:spAutoFit/>
          </a:bodyPr>
          <a:lstStyle/>
          <a:p>
            <a:pPr algn="ctr" fontAlgn="base">
              <a:spcBef>
                <a:spcPct val="0"/>
              </a:spcBef>
              <a:spcAft>
                <a:spcPct val="0"/>
              </a:spcAft>
              <a:defRPr/>
            </a:pPr>
            <a:r>
              <a:rPr lang="en-US" sz="1600" b="1">
                <a:solidFill>
                  <a:srgbClr val="263470"/>
                </a:solidFill>
                <a:latin typeface="Arial" pitchFamily="34" charset="0"/>
                <a:ea typeface="ＭＳ Ｐゴシック" charset="-128"/>
                <a:cs typeface="ＭＳ Ｐゴシック" charset="0"/>
              </a:rPr>
              <a:t>Bevacizumab</a:t>
            </a:r>
          </a:p>
        </p:txBody>
      </p:sp>
      <p:sp>
        <p:nvSpPr>
          <p:cNvPr id="2" name="TextBox 28"/>
          <p:cNvSpPr txBox="1">
            <a:spLocks noChangeArrowheads="1"/>
          </p:cNvSpPr>
          <p:nvPr/>
        </p:nvSpPr>
        <p:spPr bwMode="auto">
          <a:xfrm>
            <a:off x="188469" y="1219200"/>
            <a:ext cx="2514600" cy="369888"/>
          </a:xfrm>
          <a:prstGeom prst="rect">
            <a:avLst/>
          </a:prstGeom>
          <a:solidFill>
            <a:schemeClr val="tx2"/>
          </a:solidFill>
          <a:ln>
            <a:noFill/>
          </a:ln>
          <a:effectLst>
            <a:outerShdw blurRad="63500" dist="38100" dir="2700000" algn="tl" rotWithShape="0">
              <a:srgbClr val="00000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defRPr/>
            </a:pPr>
            <a:r>
              <a:rPr lang="en-US" b="1" dirty="0">
                <a:solidFill>
                  <a:srgbClr val="000066"/>
                </a:solidFill>
                <a:latin typeface="Arial" charset="0"/>
                <a:ea typeface="ＭＳ Ｐゴシック" charset="-128"/>
                <a:cs typeface="ＭＳ Ｐゴシック" charset="-128"/>
              </a:rPr>
              <a:t>Microenvironment</a:t>
            </a:r>
          </a:p>
        </p:txBody>
      </p:sp>
      <p:sp>
        <p:nvSpPr>
          <p:cNvPr id="318471" name="TextBox 28"/>
          <p:cNvSpPr txBox="1">
            <a:spLocks noChangeArrowheads="1"/>
          </p:cNvSpPr>
          <p:nvPr/>
        </p:nvSpPr>
        <p:spPr bwMode="auto">
          <a:xfrm>
            <a:off x="698850" y="2139950"/>
            <a:ext cx="1493838" cy="336550"/>
          </a:xfrm>
          <a:prstGeom prst="rect">
            <a:avLst/>
          </a:prstGeom>
          <a:solidFill>
            <a:srgbClr val="FFC000"/>
          </a:solidFill>
          <a:ln w="9525">
            <a:noFill/>
            <a:miter lim="800000"/>
            <a:headEnd/>
            <a:tailEnd/>
          </a:ln>
          <a:effectLst>
            <a:outerShdw dist="38100" dir="2700000" algn="tl" rotWithShape="0">
              <a:srgbClr val="808080">
                <a:alpha val="39998"/>
              </a:srgbClr>
            </a:outerShdw>
          </a:effectLst>
        </p:spPr>
        <p:txBody>
          <a:bodyPr wrap="none">
            <a:spAutoFit/>
          </a:bodyPr>
          <a:lstStyle/>
          <a:p>
            <a:pPr fontAlgn="base">
              <a:spcBef>
                <a:spcPct val="0"/>
              </a:spcBef>
              <a:spcAft>
                <a:spcPct val="0"/>
              </a:spcAft>
              <a:defRPr/>
            </a:pPr>
            <a:r>
              <a:rPr lang="en-US" sz="1600" b="1">
                <a:solidFill>
                  <a:srgbClr val="263470"/>
                </a:solidFill>
                <a:latin typeface="Arial" pitchFamily="34" charset="0"/>
                <a:ea typeface="ＭＳ Ｐゴシック" charset="-128"/>
                <a:cs typeface="ＭＳ Ｐゴシック" charset="0"/>
              </a:rPr>
              <a:t>Lenalidomide</a:t>
            </a:r>
          </a:p>
        </p:txBody>
      </p:sp>
      <p:sp>
        <p:nvSpPr>
          <p:cNvPr id="318472" name="TextBox 28"/>
          <p:cNvSpPr txBox="1">
            <a:spLocks noChangeArrowheads="1"/>
          </p:cNvSpPr>
          <p:nvPr/>
        </p:nvSpPr>
        <p:spPr bwMode="auto">
          <a:xfrm>
            <a:off x="3581400" y="5181600"/>
            <a:ext cx="1595437" cy="549275"/>
          </a:xfrm>
          <a:prstGeom prst="rect">
            <a:avLst/>
          </a:prstGeom>
          <a:solidFill>
            <a:srgbClr val="00FFFF"/>
          </a:solidFill>
          <a:ln w="9525">
            <a:noFill/>
            <a:miter lim="800000"/>
            <a:headEnd/>
            <a:tailEnd/>
          </a:ln>
          <a:effectLst>
            <a:outerShdw dist="38100" dir="2700000" algn="tl" rotWithShape="0">
              <a:srgbClr val="808080">
                <a:alpha val="39998"/>
              </a:srgbClr>
            </a:outerShdw>
          </a:effectLst>
        </p:spPr>
        <p:txBody>
          <a:bodyPr wrap="none">
            <a:spAutoFit/>
          </a:bodyPr>
          <a:lstStyle/>
          <a:p>
            <a:pPr algn="ctr" fontAlgn="base">
              <a:spcBef>
                <a:spcPct val="0"/>
              </a:spcBef>
              <a:spcAft>
                <a:spcPct val="0"/>
              </a:spcAft>
              <a:defRPr/>
            </a:pPr>
            <a:r>
              <a:rPr lang="en-US" sz="1600" b="1">
                <a:solidFill>
                  <a:srgbClr val="263470"/>
                </a:solidFill>
                <a:latin typeface="Arial" pitchFamily="34" charset="0"/>
                <a:ea typeface="ＭＳ Ｐゴシック" charset="-128"/>
                <a:cs typeface="ＭＳ Ｐゴシック" charset="0"/>
              </a:rPr>
              <a:t>PKC inhibitors</a:t>
            </a:r>
          </a:p>
          <a:p>
            <a:pPr algn="ctr" fontAlgn="base">
              <a:spcBef>
                <a:spcPct val="0"/>
              </a:spcBef>
              <a:spcAft>
                <a:spcPct val="0"/>
              </a:spcAft>
              <a:defRPr/>
            </a:pPr>
            <a:r>
              <a:rPr lang="en-US" sz="1400" b="1">
                <a:solidFill>
                  <a:srgbClr val="263470"/>
                </a:solidFill>
                <a:latin typeface="Arial" pitchFamily="34" charset="0"/>
                <a:ea typeface="ＭＳ Ｐゴシック" charset="-128"/>
                <a:cs typeface="ＭＳ Ｐゴシック" charset="0"/>
              </a:rPr>
              <a:t>Enzastaurin</a:t>
            </a:r>
          </a:p>
        </p:txBody>
      </p:sp>
      <p:sp>
        <p:nvSpPr>
          <p:cNvPr id="318473" name="TextBox 28"/>
          <p:cNvSpPr txBox="1">
            <a:spLocks noChangeArrowheads="1"/>
          </p:cNvSpPr>
          <p:nvPr/>
        </p:nvSpPr>
        <p:spPr bwMode="auto">
          <a:xfrm>
            <a:off x="6430963" y="4487863"/>
            <a:ext cx="1768475" cy="984250"/>
          </a:xfrm>
          <a:prstGeom prst="rect">
            <a:avLst/>
          </a:prstGeom>
          <a:solidFill>
            <a:srgbClr val="00FFFF"/>
          </a:solidFill>
          <a:ln w="9525">
            <a:noFill/>
            <a:miter lim="800000"/>
            <a:headEnd/>
            <a:tailEnd/>
          </a:ln>
          <a:effectLst>
            <a:outerShdw dist="38100" dir="2700000" algn="tl" rotWithShape="0">
              <a:srgbClr val="808080">
                <a:alpha val="39998"/>
              </a:srgbClr>
            </a:outerShdw>
          </a:effectLst>
        </p:spPr>
        <p:txBody>
          <a:bodyPr wrap="none">
            <a:spAutoFit/>
          </a:bodyPr>
          <a:lstStyle/>
          <a:p>
            <a:pPr algn="ctr" fontAlgn="base">
              <a:spcBef>
                <a:spcPct val="0"/>
              </a:spcBef>
              <a:spcAft>
                <a:spcPct val="0"/>
              </a:spcAft>
              <a:defRPr/>
            </a:pPr>
            <a:r>
              <a:rPr lang="en-US" sz="1600" b="1">
                <a:solidFill>
                  <a:srgbClr val="263470"/>
                </a:solidFill>
                <a:latin typeface="Arial" pitchFamily="34" charset="0"/>
                <a:ea typeface="ＭＳ Ｐゴシック" charset="-128"/>
                <a:cs typeface="ＭＳ Ｐゴシック" charset="0"/>
              </a:rPr>
              <a:t>HDAC inhibitors</a:t>
            </a:r>
          </a:p>
          <a:p>
            <a:pPr algn="ctr" fontAlgn="base">
              <a:spcBef>
                <a:spcPct val="0"/>
              </a:spcBef>
              <a:spcAft>
                <a:spcPct val="0"/>
              </a:spcAft>
              <a:defRPr/>
            </a:pPr>
            <a:r>
              <a:rPr lang="en-US" sz="1400" b="1">
                <a:solidFill>
                  <a:srgbClr val="263470"/>
                </a:solidFill>
                <a:latin typeface="Arial" pitchFamily="34" charset="0"/>
                <a:ea typeface="ＭＳ Ｐゴシック" charset="-128"/>
                <a:cs typeface="ＭＳ Ｐゴシック" charset="0"/>
              </a:rPr>
              <a:t>Vorinostat</a:t>
            </a:r>
          </a:p>
          <a:p>
            <a:pPr algn="ctr" fontAlgn="base">
              <a:spcBef>
                <a:spcPct val="0"/>
              </a:spcBef>
              <a:spcAft>
                <a:spcPct val="0"/>
              </a:spcAft>
              <a:defRPr/>
            </a:pPr>
            <a:r>
              <a:rPr lang="en-US" sz="1400" b="1">
                <a:solidFill>
                  <a:srgbClr val="263470"/>
                </a:solidFill>
                <a:latin typeface="Arial" pitchFamily="34" charset="0"/>
                <a:ea typeface="ＭＳ Ｐゴシック" charset="-128"/>
                <a:cs typeface="ＭＳ Ｐゴシック" charset="0"/>
              </a:rPr>
              <a:t>Panobinostat</a:t>
            </a:r>
          </a:p>
          <a:p>
            <a:pPr algn="ctr" fontAlgn="base">
              <a:spcBef>
                <a:spcPct val="0"/>
              </a:spcBef>
              <a:spcAft>
                <a:spcPct val="0"/>
              </a:spcAft>
              <a:defRPr/>
            </a:pPr>
            <a:r>
              <a:rPr lang="en-US" sz="1400" b="1">
                <a:solidFill>
                  <a:srgbClr val="263470"/>
                </a:solidFill>
                <a:latin typeface="Arial" pitchFamily="34" charset="0"/>
                <a:ea typeface="ＭＳ Ｐゴシック" charset="-128"/>
                <a:cs typeface="ＭＳ Ｐゴシック" charset="0"/>
              </a:rPr>
              <a:t>Belinostat</a:t>
            </a:r>
          </a:p>
        </p:txBody>
      </p:sp>
      <p:sp>
        <p:nvSpPr>
          <p:cNvPr id="6" name="TextBox 28"/>
          <p:cNvSpPr txBox="1">
            <a:spLocks noChangeArrowheads="1"/>
          </p:cNvSpPr>
          <p:nvPr/>
        </p:nvSpPr>
        <p:spPr bwMode="auto">
          <a:xfrm>
            <a:off x="3574256" y="3640137"/>
            <a:ext cx="1609725" cy="369332"/>
          </a:xfrm>
          <a:prstGeom prst="rect">
            <a:avLst/>
          </a:prstGeom>
          <a:solidFill>
            <a:schemeClr val="tx2"/>
          </a:solidFill>
          <a:ln>
            <a:noFill/>
          </a:ln>
          <a:effectLst>
            <a:outerShdw blurRad="63500" dist="38100" dir="2700000" algn="tl" rotWithShape="0">
              <a:srgbClr val="00000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algn="ctr" eaLnBrk="1" fontAlgn="base" hangingPunct="1">
              <a:spcBef>
                <a:spcPct val="0"/>
              </a:spcBef>
              <a:spcAft>
                <a:spcPct val="0"/>
              </a:spcAft>
              <a:defRPr/>
            </a:pPr>
            <a:r>
              <a:rPr lang="ja-JP" altLang="en-US" sz="1800" b="1" i="1" u="sng" baseline="0" smtClean="0">
                <a:solidFill>
                  <a:srgbClr val="000066"/>
                </a:solidFill>
                <a:latin typeface="Arial" charset="0"/>
              </a:rPr>
              <a:t>“</a:t>
            </a:r>
            <a:r>
              <a:rPr lang="en-US" altLang="ja-JP" sz="1800" b="1" i="1" u="sng" baseline="0" smtClean="0">
                <a:solidFill>
                  <a:srgbClr val="000066"/>
                </a:solidFill>
                <a:latin typeface="Arial" charset="0"/>
              </a:rPr>
              <a:t>Pathways</a:t>
            </a:r>
            <a:r>
              <a:rPr lang="ja-JP" altLang="en-US" sz="1800" b="1" i="1" u="sng" baseline="0" smtClean="0">
                <a:solidFill>
                  <a:srgbClr val="000066"/>
                </a:solidFill>
                <a:latin typeface="Arial" charset="0"/>
              </a:rPr>
              <a:t>”</a:t>
            </a:r>
            <a:endParaRPr lang="en-US" sz="1800" b="1" i="1" u="sng" baseline="0" smtClean="0">
              <a:solidFill>
                <a:srgbClr val="000066"/>
              </a:solidFill>
              <a:latin typeface="Arial" charset="0"/>
            </a:endParaRPr>
          </a:p>
        </p:txBody>
      </p:sp>
      <p:sp>
        <p:nvSpPr>
          <p:cNvPr id="318475" name="TextBox 28"/>
          <p:cNvSpPr txBox="1">
            <a:spLocks noChangeArrowheads="1"/>
          </p:cNvSpPr>
          <p:nvPr/>
        </p:nvSpPr>
        <p:spPr bwMode="auto">
          <a:xfrm>
            <a:off x="252856" y="4495800"/>
            <a:ext cx="2385827" cy="553998"/>
          </a:xfrm>
          <a:prstGeom prst="rect">
            <a:avLst/>
          </a:prstGeom>
          <a:solidFill>
            <a:srgbClr val="00FFFF"/>
          </a:solidFill>
          <a:ln w="9525">
            <a:noFill/>
            <a:miter lim="800000"/>
            <a:headEnd/>
            <a:tailEnd/>
          </a:ln>
          <a:effectLst>
            <a:outerShdw dist="38100" dir="2700000" algn="tl" rotWithShape="0">
              <a:srgbClr val="808080">
                <a:alpha val="39998"/>
              </a:srgbClr>
            </a:outerShdw>
          </a:effectLst>
        </p:spPr>
        <p:txBody>
          <a:bodyPr wrap="none">
            <a:spAutoFit/>
          </a:bodyPr>
          <a:lstStyle/>
          <a:p>
            <a:pPr algn="ctr" fontAlgn="base">
              <a:spcBef>
                <a:spcPct val="0"/>
              </a:spcBef>
              <a:spcAft>
                <a:spcPct val="0"/>
              </a:spcAft>
              <a:defRPr/>
            </a:pPr>
            <a:r>
              <a:rPr lang="en-US" sz="1600" b="1" dirty="0">
                <a:solidFill>
                  <a:srgbClr val="263470"/>
                </a:solidFill>
                <a:latin typeface="Arial" pitchFamily="34" charset="0"/>
                <a:ea typeface="ＭＳ Ｐゴシック" charset="-128"/>
                <a:cs typeface="ＭＳ Ｐゴシック" charset="0"/>
              </a:rPr>
              <a:t>Proteasome inhibitors</a:t>
            </a:r>
          </a:p>
          <a:p>
            <a:pPr algn="ctr" fontAlgn="base">
              <a:spcBef>
                <a:spcPct val="0"/>
              </a:spcBef>
              <a:spcAft>
                <a:spcPct val="0"/>
              </a:spcAft>
              <a:defRPr/>
            </a:pPr>
            <a:r>
              <a:rPr lang="en-US" sz="1400" b="1" dirty="0" err="1">
                <a:solidFill>
                  <a:srgbClr val="263470"/>
                </a:solidFill>
                <a:latin typeface="Arial" pitchFamily="34" charset="0"/>
                <a:ea typeface="ＭＳ Ｐゴシック" charset="-128"/>
                <a:cs typeface="ＭＳ Ｐゴシック" charset="0"/>
              </a:rPr>
              <a:t>Bortezomib</a:t>
            </a:r>
            <a:r>
              <a:rPr lang="en-US" sz="1400" b="1" dirty="0">
                <a:solidFill>
                  <a:srgbClr val="263470"/>
                </a:solidFill>
                <a:latin typeface="Arial" pitchFamily="34" charset="0"/>
                <a:ea typeface="ＭＳ Ｐゴシック" charset="-128"/>
                <a:cs typeface="ＭＳ Ｐゴシック" charset="0"/>
              </a:rPr>
              <a:t>; </a:t>
            </a:r>
            <a:r>
              <a:rPr lang="en-US" sz="1400" b="1" dirty="0" err="1" smtClean="0">
                <a:solidFill>
                  <a:srgbClr val="263470"/>
                </a:solidFill>
                <a:latin typeface="Arial" pitchFamily="34" charset="0"/>
                <a:ea typeface="ＭＳ Ｐゴシック" charset="-128"/>
                <a:cs typeface="ＭＳ Ｐゴシック" charset="0"/>
              </a:rPr>
              <a:t>Carfilzomib</a:t>
            </a:r>
            <a:endParaRPr lang="en-US" sz="1400" b="1" dirty="0">
              <a:solidFill>
                <a:srgbClr val="263470"/>
              </a:solidFill>
              <a:latin typeface="Arial" pitchFamily="34" charset="0"/>
              <a:ea typeface="ＭＳ Ｐゴシック" charset="-128"/>
              <a:cs typeface="ＭＳ Ｐゴシック" charset="0"/>
            </a:endParaRPr>
          </a:p>
        </p:txBody>
      </p:sp>
      <p:sp>
        <p:nvSpPr>
          <p:cNvPr id="318476" name="TextBox 28"/>
          <p:cNvSpPr txBox="1">
            <a:spLocks noChangeArrowheads="1"/>
          </p:cNvSpPr>
          <p:nvPr/>
        </p:nvSpPr>
        <p:spPr bwMode="auto">
          <a:xfrm>
            <a:off x="290069" y="5170488"/>
            <a:ext cx="2311400" cy="549275"/>
          </a:xfrm>
          <a:prstGeom prst="rect">
            <a:avLst/>
          </a:prstGeom>
          <a:solidFill>
            <a:srgbClr val="00FFFF"/>
          </a:solidFill>
          <a:ln w="9525">
            <a:noFill/>
            <a:miter lim="800000"/>
            <a:headEnd/>
            <a:tailEnd/>
          </a:ln>
          <a:effectLst>
            <a:outerShdw dist="38100" dir="2700000" algn="tl" rotWithShape="0">
              <a:srgbClr val="808080">
                <a:alpha val="39998"/>
              </a:srgbClr>
            </a:outerShdw>
          </a:effectLst>
        </p:spPr>
        <p:txBody>
          <a:bodyPr wrap="none">
            <a:spAutoFit/>
          </a:bodyPr>
          <a:lstStyle/>
          <a:p>
            <a:pPr algn="ctr" fontAlgn="base">
              <a:spcBef>
                <a:spcPct val="0"/>
              </a:spcBef>
              <a:spcAft>
                <a:spcPct val="0"/>
              </a:spcAft>
              <a:defRPr/>
            </a:pPr>
            <a:r>
              <a:rPr lang="en-US" sz="1600" b="1" dirty="0">
                <a:solidFill>
                  <a:srgbClr val="263470"/>
                </a:solidFill>
                <a:latin typeface="Arial" pitchFamily="34" charset="0"/>
                <a:ea typeface="ＭＳ Ｐゴシック" charset="-128"/>
                <a:cs typeface="ＭＳ Ｐゴシック" charset="0"/>
              </a:rPr>
              <a:t>Bcl-2 family inhibitors</a:t>
            </a:r>
          </a:p>
          <a:p>
            <a:pPr algn="ctr" fontAlgn="base">
              <a:spcBef>
                <a:spcPct val="0"/>
              </a:spcBef>
              <a:spcAft>
                <a:spcPct val="0"/>
              </a:spcAft>
              <a:defRPr/>
            </a:pPr>
            <a:r>
              <a:rPr lang="en-US" sz="1400" b="1" dirty="0">
                <a:solidFill>
                  <a:srgbClr val="263470"/>
                </a:solidFill>
                <a:latin typeface="Arial" pitchFamily="34" charset="0"/>
                <a:ea typeface="ＭＳ Ｐゴシック" charset="-128"/>
                <a:cs typeface="ＭＳ Ｐゴシック" charset="0"/>
              </a:rPr>
              <a:t>ABT-263, </a:t>
            </a:r>
            <a:r>
              <a:rPr lang="en-US" sz="1400" b="1" dirty="0" smtClean="0">
                <a:solidFill>
                  <a:srgbClr val="263470"/>
                </a:solidFill>
                <a:latin typeface="Arial" pitchFamily="34" charset="0"/>
                <a:ea typeface="ＭＳ Ｐゴシック" charset="-128"/>
                <a:cs typeface="ＭＳ Ｐゴシック" charset="0"/>
              </a:rPr>
              <a:t>ABT-199</a:t>
            </a:r>
            <a:endParaRPr lang="en-US" sz="1400" b="1" dirty="0">
              <a:solidFill>
                <a:srgbClr val="263470"/>
              </a:solidFill>
              <a:latin typeface="Arial" pitchFamily="34" charset="0"/>
              <a:ea typeface="ＭＳ Ｐゴシック" charset="-128"/>
              <a:cs typeface="ＭＳ Ｐゴシック" charset="0"/>
            </a:endParaRPr>
          </a:p>
        </p:txBody>
      </p:sp>
      <p:sp>
        <p:nvSpPr>
          <p:cNvPr id="318477" name="TextBox 28"/>
          <p:cNvSpPr txBox="1">
            <a:spLocks noChangeArrowheads="1"/>
          </p:cNvSpPr>
          <p:nvPr/>
        </p:nvSpPr>
        <p:spPr bwMode="auto">
          <a:xfrm>
            <a:off x="3490118" y="4267200"/>
            <a:ext cx="1778000" cy="762000"/>
          </a:xfrm>
          <a:prstGeom prst="rect">
            <a:avLst/>
          </a:prstGeom>
          <a:solidFill>
            <a:srgbClr val="00FFFF"/>
          </a:solidFill>
          <a:ln w="9525">
            <a:noFill/>
            <a:miter lim="800000"/>
            <a:headEnd/>
            <a:tailEnd/>
          </a:ln>
          <a:effectLst>
            <a:outerShdw dist="38100" dir="2700000" algn="tl" rotWithShape="0">
              <a:srgbClr val="808080">
                <a:alpha val="39998"/>
              </a:srgbClr>
            </a:outerShdw>
          </a:effectLst>
        </p:spPr>
        <p:txBody>
          <a:bodyPr wrap="none">
            <a:spAutoFit/>
          </a:bodyPr>
          <a:lstStyle/>
          <a:p>
            <a:pPr algn="ctr" fontAlgn="base">
              <a:spcBef>
                <a:spcPct val="0"/>
              </a:spcBef>
              <a:spcAft>
                <a:spcPct val="0"/>
              </a:spcAft>
              <a:defRPr/>
            </a:pPr>
            <a:r>
              <a:rPr lang="en-US" sz="1600" b="1">
                <a:solidFill>
                  <a:srgbClr val="263470"/>
                </a:solidFill>
                <a:latin typeface="Arial" pitchFamily="34" charset="0"/>
                <a:ea typeface="ＭＳ Ｐゴシック" charset="-128"/>
                <a:cs typeface="ＭＳ Ｐゴシック" charset="0"/>
              </a:rPr>
              <a:t>mTOR inhibitors</a:t>
            </a:r>
          </a:p>
          <a:p>
            <a:pPr algn="ctr" fontAlgn="base">
              <a:spcBef>
                <a:spcPct val="0"/>
              </a:spcBef>
              <a:spcAft>
                <a:spcPct val="0"/>
              </a:spcAft>
              <a:defRPr/>
            </a:pPr>
            <a:r>
              <a:rPr lang="en-US" sz="1400" b="1">
                <a:solidFill>
                  <a:srgbClr val="263470"/>
                </a:solidFill>
                <a:latin typeface="Arial" pitchFamily="34" charset="0"/>
                <a:ea typeface="ＭＳ Ｐゴシック" charset="-128"/>
                <a:cs typeface="ＭＳ Ｐゴシック" charset="0"/>
              </a:rPr>
              <a:t>Everolimus</a:t>
            </a:r>
          </a:p>
          <a:p>
            <a:pPr algn="ctr" fontAlgn="base">
              <a:spcBef>
                <a:spcPct val="0"/>
              </a:spcBef>
              <a:spcAft>
                <a:spcPct val="0"/>
              </a:spcAft>
              <a:defRPr/>
            </a:pPr>
            <a:r>
              <a:rPr lang="en-US" sz="1400" b="1">
                <a:solidFill>
                  <a:srgbClr val="263470"/>
                </a:solidFill>
                <a:latin typeface="Arial" pitchFamily="34" charset="0"/>
                <a:ea typeface="ＭＳ Ｐゴシック" charset="-128"/>
                <a:cs typeface="ＭＳ Ｐゴシック" charset="0"/>
              </a:rPr>
              <a:t>Temsirolimus</a:t>
            </a:r>
          </a:p>
        </p:txBody>
      </p:sp>
      <p:sp>
        <p:nvSpPr>
          <p:cNvPr id="318478" name="TextBox 28"/>
          <p:cNvSpPr txBox="1">
            <a:spLocks noChangeArrowheads="1"/>
          </p:cNvSpPr>
          <p:nvPr/>
        </p:nvSpPr>
        <p:spPr bwMode="auto">
          <a:xfrm>
            <a:off x="460725" y="5875338"/>
            <a:ext cx="1970088" cy="549275"/>
          </a:xfrm>
          <a:prstGeom prst="rect">
            <a:avLst/>
          </a:prstGeom>
          <a:solidFill>
            <a:srgbClr val="00FFFF"/>
          </a:solidFill>
          <a:ln w="9525">
            <a:noFill/>
            <a:miter lim="800000"/>
            <a:headEnd/>
            <a:tailEnd/>
          </a:ln>
          <a:effectLst>
            <a:outerShdw dist="38100" dir="2700000" algn="tl" rotWithShape="0">
              <a:srgbClr val="808080">
                <a:alpha val="39998"/>
              </a:srgbClr>
            </a:outerShdw>
          </a:effectLst>
        </p:spPr>
        <p:txBody>
          <a:bodyPr wrap="none">
            <a:spAutoFit/>
          </a:bodyPr>
          <a:lstStyle/>
          <a:p>
            <a:pPr algn="ctr" fontAlgn="base">
              <a:spcBef>
                <a:spcPct val="0"/>
              </a:spcBef>
              <a:spcAft>
                <a:spcPct val="0"/>
              </a:spcAft>
              <a:defRPr/>
            </a:pPr>
            <a:r>
              <a:rPr lang="en-US" sz="1600" b="1">
                <a:solidFill>
                  <a:srgbClr val="263470"/>
                </a:solidFill>
                <a:latin typeface="Arial" pitchFamily="34" charset="0"/>
                <a:ea typeface="ＭＳ Ｐゴシック" charset="-128"/>
                <a:cs typeface="ＭＳ Ｐゴシック" charset="0"/>
              </a:rPr>
              <a:t>Survivin inhibitors</a:t>
            </a:r>
          </a:p>
          <a:p>
            <a:pPr algn="ctr" fontAlgn="base">
              <a:spcBef>
                <a:spcPct val="0"/>
              </a:spcBef>
              <a:spcAft>
                <a:spcPct val="0"/>
              </a:spcAft>
              <a:defRPr/>
            </a:pPr>
            <a:r>
              <a:rPr lang="en-US" sz="1400" b="1">
                <a:solidFill>
                  <a:srgbClr val="263470"/>
                </a:solidFill>
                <a:latin typeface="Arial" pitchFamily="34" charset="0"/>
                <a:ea typeface="ＭＳ Ｐゴシック" charset="-128"/>
                <a:cs typeface="ＭＳ Ｐゴシック" charset="0"/>
              </a:rPr>
              <a:t>YM155</a:t>
            </a:r>
          </a:p>
        </p:txBody>
      </p:sp>
      <p:sp>
        <p:nvSpPr>
          <p:cNvPr id="318479" name="TextBox 28"/>
          <p:cNvSpPr txBox="1">
            <a:spLocks noChangeArrowheads="1"/>
          </p:cNvSpPr>
          <p:nvPr/>
        </p:nvSpPr>
        <p:spPr bwMode="auto">
          <a:xfrm>
            <a:off x="5917722" y="2224088"/>
            <a:ext cx="2794956" cy="338554"/>
          </a:xfrm>
          <a:prstGeom prst="rect">
            <a:avLst/>
          </a:prstGeom>
          <a:solidFill>
            <a:srgbClr val="A4A9C4"/>
          </a:solidFill>
          <a:ln w="9525">
            <a:noFill/>
            <a:miter lim="800000"/>
            <a:headEnd/>
            <a:tailEnd/>
          </a:ln>
          <a:effectLst>
            <a:outerShdw dist="38100" dir="2700000" algn="tl" rotWithShape="0">
              <a:srgbClr val="808080">
                <a:alpha val="39998"/>
              </a:srgbClr>
            </a:outerShdw>
          </a:effectLst>
        </p:spPr>
        <p:txBody>
          <a:bodyPr wrap="none">
            <a:spAutoFit/>
          </a:bodyPr>
          <a:lstStyle/>
          <a:p>
            <a:pPr algn="ctr" fontAlgn="base">
              <a:spcBef>
                <a:spcPct val="0"/>
              </a:spcBef>
              <a:spcAft>
                <a:spcPct val="0"/>
              </a:spcAft>
              <a:defRPr/>
            </a:pPr>
            <a:r>
              <a:rPr lang="en-US" sz="1600" b="1" dirty="0" smtClean="0">
                <a:solidFill>
                  <a:srgbClr val="263470"/>
                </a:solidFill>
                <a:latin typeface="Arial" pitchFamily="34" charset="0"/>
                <a:ea typeface="ＭＳ Ｐゴシック" charset="-128"/>
                <a:cs typeface="ＭＳ Ｐゴシック" charset="0"/>
              </a:rPr>
              <a:t>Antibody-drug conjugates</a:t>
            </a:r>
            <a:endParaRPr lang="en-US" sz="1600" b="1" dirty="0">
              <a:solidFill>
                <a:srgbClr val="263470"/>
              </a:solidFill>
              <a:latin typeface="Arial" pitchFamily="34" charset="0"/>
              <a:ea typeface="ＭＳ Ｐゴシック" charset="-128"/>
              <a:cs typeface="ＭＳ Ｐゴシック" charset="0"/>
            </a:endParaRPr>
          </a:p>
        </p:txBody>
      </p:sp>
      <p:sp>
        <p:nvSpPr>
          <p:cNvPr id="12" name="TextBox 28"/>
          <p:cNvSpPr txBox="1">
            <a:spLocks noChangeArrowheads="1"/>
          </p:cNvSpPr>
          <p:nvPr/>
        </p:nvSpPr>
        <p:spPr bwMode="auto">
          <a:xfrm>
            <a:off x="6134100" y="1112838"/>
            <a:ext cx="2362200" cy="369887"/>
          </a:xfrm>
          <a:prstGeom prst="rect">
            <a:avLst/>
          </a:prstGeom>
          <a:solidFill>
            <a:schemeClr val="tx2"/>
          </a:solidFill>
          <a:ln>
            <a:noFill/>
          </a:ln>
          <a:effectLst>
            <a:outerShdw blurRad="63500" dist="38100" dir="2700000" algn="tl" rotWithShape="0">
              <a:srgbClr val="00000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defRPr/>
            </a:pPr>
            <a:r>
              <a:rPr lang="en-US" b="1" dirty="0">
                <a:solidFill>
                  <a:srgbClr val="000066"/>
                </a:solidFill>
                <a:latin typeface="Arial" charset="0"/>
                <a:ea typeface="ＭＳ Ｐゴシック" charset="-128"/>
                <a:cs typeface="ＭＳ Ｐゴシック" charset="-128"/>
              </a:rPr>
              <a:t>Surface markers</a:t>
            </a:r>
          </a:p>
        </p:txBody>
      </p:sp>
      <p:sp>
        <p:nvSpPr>
          <p:cNvPr id="318481" name="TextBox 28"/>
          <p:cNvSpPr txBox="1">
            <a:spLocks noChangeArrowheads="1"/>
          </p:cNvSpPr>
          <p:nvPr/>
        </p:nvSpPr>
        <p:spPr bwMode="auto">
          <a:xfrm>
            <a:off x="6715567" y="1766888"/>
            <a:ext cx="1199267" cy="338554"/>
          </a:xfrm>
          <a:prstGeom prst="rect">
            <a:avLst/>
          </a:prstGeom>
          <a:solidFill>
            <a:srgbClr val="A4A9C4"/>
          </a:solidFill>
          <a:ln w="9525">
            <a:noFill/>
            <a:miter lim="800000"/>
            <a:headEnd/>
            <a:tailEnd/>
          </a:ln>
          <a:effectLst>
            <a:outerShdw dist="38100" dir="2700000" algn="tl" rotWithShape="0">
              <a:srgbClr val="808080">
                <a:alpha val="39998"/>
              </a:srgbClr>
            </a:outerShdw>
          </a:effectLst>
        </p:spPr>
        <p:txBody>
          <a:bodyPr wrap="none">
            <a:spAutoFit/>
          </a:bodyPr>
          <a:lstStyle/>
          <a:p>
            <a:pPr algn="ctr" fontAlgn="base">
              <a:spcBef>
                <a:spcPct val="0"/>
              </a:spcBef>
              <a:spcAft>
                <a:spcPct val="0"/>
              </a:spcAft>
              <a:defRPr/>
            </a:pPr>
            <a:r>
              <a:rPr lang="en-US" sz="1600" b="1" dirty="0" smtClean="0">
                <a:solidFill>
                  <a:srgbClr val="263470"/>
                </a:solidFill>
                <a:latin typeface="Arial" pitchFamily="34" charset="0"/>
                <a:ea typeface="ＭＳ Ｐゴシック" charset="-128"/>
                <a:cs typeface="ＭＳ Ｐゴシック" charset="0"/>
              </a:rPr>
              <a:t> </a:t>
            </a:r>
            <a:r>
              <a:rPr lang="en-US" sz="1600" b="1" dirty="0" err="1" smtClean="0">
                <a:solidFill>
                  <a:srgbClr val="263470"/>
                </a:solidFill>
                <a:latin typeface="Arial" pitchFamily="34" charset="0"/>
                <a:ea typeface="ＭＳ Ｐゴシック" charset="-128"/>
                <a:cs typeface="ＭＳ Ｐゴシック" charset="0"/>
              </a:rPr>
              <a:t>mAbs</a:t>
            </a:r>
            <a:r>
              <a:rPr lang="en-US" sz="1600" b="1" dirty="0" smtClean="0">
                <a:solidFill>
                  <a:srgbClr val="263470"/>
                </a:solidFill>
                <a:latin typeface="Arial" pitchFamily="34" charset="0"/>
                <a:ea typeface="ＭＳ Ｐゴシック" charset="-128"/>
                <a:cs typeface="ＭＳ Ｐゴシック" charset="0"/>
              </a:rPr>
              <a:t>/</a:t>
            </a:r>
            <a:r>
              <a:rPr lang="en-US" sz="1600" b="1" dirty="0">
                <a:solidFill>
                  <a:srgbClr val="263470"/>
                </a:solidFill>
                <a:latin typeface="Arial" pitchFamily="34" charset="0"/>
                <a:ea typeface="ＭＳ Ｐゴシック" charset="-128"/>
                <a:cs typeface="ＭＳ Ｐゴシック" charset="0"/>
              </a:rPr>
              <a:t>RIT</a:t>
            </a:r>
          </a:p>
        </p:txBody>
      </p:sp>
      <p:sp>
        <p:nvSpPr>
          <p:cNvPr id="318482" name="TextBox 28"/>
          <p:cNvSpPr txBox="1">
            <a:spLocks noChangeArrowheads="1"/>
          </p:cNvSpPr>
          <p:nvPr/>
        </p:nvSpPr>
        <p:spPr bwMode="auto">
          <a:xfrm>
            <a:off x="6019800" y="2681288"/>
            <a:ext cx="2590800" cy="584776"/>
          </a:xfrm>
          <a:prstGeom prst="rect">
            <a:avLst/>
          </a:prstGeom>
          <a:solidFill>
            <a:srgbClr val="A4A9C4"/>
          </a:solidFill>
          <a:ln w="9525">
            <a:noFill/>
            <a:miter lim="800000"/>
            <a:headEnd/>
            <a:tailEnd/>
          </a:ln>
          <a:effectLst>
            <a:outerShdw dist="38100" dir="2700000" algn="tl" rotWithShape="0">
              <a:srgbClr val="808080">
                <a:alpha val="39998"/>
              </a:srgbClr>
            </a:outerShdw>
          </a:effectLst>
        </p:spPr>
        <p:txBody>
          <a:bodyPr>
            <a:spAutoFit/>
          </a:bodyPr>
          <a:lstStyle/>
          <a:p>
            <a:pPr algn="ctr" fontAlgn="base">
              <a:spcBef>
                <a:spcPct val="0"/>
              </a:spcBef>
              <a:spcAft>
                <a:spcPct val="0"/>
              </a:spcAft>
              <a:defRPr/>
            </a:pPr>
            <a:r>
              <a:rPr lang="en-US" sz="1600" b="1" dirty="0" smtClean="0">
                <a:solidFill>
                  <a:srgbClr val="263470"/>
                </a:solidFill>
                <a:latin typeface="Arial" pitchFamily="34" charset="0"/>
                <a:ea typeface="ＭＳ Ｐゴシック" charset="-128"/>
                <a:cs typeface="ＭＳ Ｐゴシック" charset="0"/>
              </a:rPr>
              <a:t>Novel constructs </a:t>
            </a:r>
          </a:p>
          <a:p>
            <a:pPr algn="ctr" fontAlgn="base">
              <a:spcBef>
                <a:spcPct val="0"/>
              </a:spcBef>
              <a:spcAft>
                <a:spcPct val="0"/>
              </a:spcAft>
              <a:defRPr/>
            </a:pPr>
            <a:r>
              <a:rPr lang="en-US" sz="1600" b="1" dirty="0" smtClean="0">
                <a:solidFill>
                  <a:srgbClr val="263470"/>
                </a:solidFill>
                <a:latin typeface="Arial" pitchFamily="34" charset="0"/>
                <a:ea typeface="ＭＳ Ｐゴシック" charset="-128"/>
                <a:cs typeface="ＭＳ Ｐゴシック" charset="0"/>
              </a:rPr>
              <a:t>(e.g. BITE)</a:t>
            </a:r>
            <a:endParaRPr lang="en-US" sz="1600" b="1" dirty="0">
              <a:solidFill>
                <a:srgbClr val="263470"/>
              </a:solidFill>
              <a:latin typeface="Arial" pitchFamily="34" charset="0"/>
              <a:ea typeface="ＭＳ Ｐゴシック" charset="-128"/>
              <a:cs typeface="ＭＳ Ｐゴシック" charset="0"/>
            </a:endParaRPr>
          </a:p>
        </p:txBody>
      </p:sp>
      <p:sp>
        <p:nvSpPr>
          <p:cNvPr id="318483" name="TextBox 28"/>
          <p:cNvSpPr txBox="1">
            <a:spLocks noChangeArrowheads="1"/>
          </p:cNvSpPr>
          <p:nvPr/>
        </p:nvSpPr>
        <p:spPr bwMode="auto">
          <a:xfrm>
            <a:off x="6215380" y="5637213"/>
            <a:ext cx="2199641" cy="800219"/>
          </a:xfrm>
          <a:prstGeom prst="rect">
            <a:avLst/>
          </a:prstGeom>
          <a:solidFill>
            <a:srgbClr val="00FFFF"/>
          </a:solidFill>
          <a:ln w="9525">
            <a:noFill/>
            <a:miter lim="800000"/>
            <a:headEnd/>
            <a:tailEnd/>
          </a:ln>
          <a:effectLst>
            <a:outerShdw dist="38100" dir="2700000" algn="tl" rotWithShape="0">
              <a:srgbClr val="808080">
                <a:alpha val="39998"/>
              </a:srgbClr>
            </a:outerShdw>
          </a:effectLst>
        </p:spPr>
        <p:txBody>
          <a:bodyPr wrap="none">
            <a:spAutoFit/>
          </a:bodyPr>
          <a:lstStyle/>
          <a:p>
            <a:pPr algn="ctr" fontAlgn="base">
              <a:spcBef>
                <a:spcPct val="0"/>
              </a:spcBef>
              <a:spcAft>
                <a:spcPct val="0"/>
              </a:spcAft>
              <a:defRPr/>
            </a:pPr>
            <a:r>
              <a:rPr lang="en-US" sz="1600" b="1" dirty="0">
                <a:solidFill>
                  <a:srgbClr val="263470"/>
                </a:solidFill>
                <a:latin typeface="Arial" pitchFamily="34" charset="0"/>
                <a:ea typeface="ＭＳ Ｐゴシック" charset="-128"/>
                <a:cs typeface="ＭＳ Ｐゴシック" charset="0"/>
              </a:rPr>
              <a:t>BCR-signaling</a:t>
            </a:r>
          </a:p>
          <a:p>
            <a:pPr algn="ctr" fontAlgn="base">
              <a:spcBef>
                <a:spcPct val="0"/>
              </a:spcBef>
              <a:spcAft>
                <a:spcPct val="0"/>
              </a:spcAft>
              <a:defRPr/>
            </a:pPr>
            <a:r>
              <a:rPr lang="en-US" sz="1600" b="1" dirty="0">
                <a:solidFill>
                  <a:srgbClr val="263470"/>
                </a:solidFill>
                <a:latin typeface="Arial" pitchFamily="34" charset="0"/>
                <a:ea typeface="ＭＳ Ｐゴシック" charset="-128"/>
                <a:cs typeface="ＭＳ Ｐゴシック" charset="0"/>
              </a:rPr>
              <a:t> </a:t>
            </a:r>
            <a:r>
              <a:rPr lang="en-US" sz="1400" b="1" dirty="0" err="1">
                <a:solidFill>
                  <a:srgbClr val="263470"/>
                </a:solidFill>
                <a:latin typeface="Arial" pitchFamily="34" charset="0"/>
                <a:ea typeface="ＭＳ Ｐゴシック" charset="-128"/>
                <a:cs typeface="ＭＳ Ｐゴシック" charset="0"/>
              </a:rPr>
              <a:t>Fostamatinib</a:t>
            </a:r>
            <a:r>
              <a:rPr lang="en-US" sz="1400" b="1" dirty="0">
                <a:solidFill>
                  <a:srgbClr val="263470"/>
                </a:solidFill>
                <a:latin typeface="Arial" pitchFamily="34" charset="0"/>
                <a:ea typeface="ＭＳ Ｐゴシック" charset="-128"/>
                <a:cs typeface="ＭＳ Ｐゴシック" charset="0"/>
              </a:rPr>
              <a:t> </a:t>
            </a:r>
            <a:r>
              <a:rPr lang="en-US" sz="1400" b="1" dirty="0" smtClean="0">
                <a:solidFill>
                  <a:srgbClr val="263470"/>
                </a:solidFill>
                <a:latin typeface="Arial" pitchFamily="34" charset="0"/>
                <a:ea typeface="ＭＳ Ｐゴシック" charset="-128"/>
                <a:cs typeface="ＭＳ Ｐゴシック" charset="0"/>
              </a:rPr>
              <a:t>disodium</a:t>
            </a:r>
          </a:p>
          <a:p>
            <a:pPr algn="ctr" fontAlgn="base">
              <a:spcBef>
                <a:spcPct val="0"/>
              </a:spcBef>
              <a:spcAft>
                <a:spcPct val="0"/>
              </a:spcAft>
              <a:defRPr/>
            </a:pPr>
            <a:r>
              <a:rPr lang="en-US" sz="1400" b="1" dirty="0" err="1" smtClean="0">
                <a:solidFill>
                  <a:srgbClr val="263470"/>
                </a:solidFill>
                <a:latin typeface="Arial" pitchFamily="34" charset="0"/>
                <a:ea typeface="ＭＳ Ｐゴシック" charset="-128"/>
                <a:cs typeface="ＭＳ Ｐゴシック" charset="0"/>
              </a:rPr>
              <a:t>Ibrutinib</a:t>
            </a:r>
            <a:r>
              <a:rPr lang="en-US" sz="1400" b="1" dirty="0" smtClean="0">
                <a:solidFill>
                  <a:srgbClr val="263470"/>
                </a:solidFill>
                <a:latin typeface="Arial" pitchFamily="34" charset="0"/>
                <a:ea typeface="ＭＳ Ｐゴシック" charset="-128"/>
                <a:cs typeface="ＭＳ Ｐゴシック" charset="0"/>
              </a:rPr>
              <a:t>, GS-1101</a:t>
            </a:r>
            <a:endParaRPr lang="en-US" sz="1400" b="1" dirty="0">
              <a:solidFill>
                <a:srgbClr val="263470"/>
              </a:solidFill>
              <a:latin typeface="Arial" pitchFamily="34" charset="0"/>
              <a:ea typeface="ＭＳ Ｐゴシック" charset="-128"/>
              <a:cs typeface="ＭＳ Ｐゴシック" charset="0"/>
            </a:endParaRPr>
          </a:p>
        </p:txBody>
      </p:sp>
      <p:sp>
        <p:nvSpPr>
          <p:cNvPr id="102420" name="Rectangle 20"/>
          <p:cNvSpPr>
            <a:spLocks noChangeArrowheads="1"/>
          </p:cNvSpPr>
          <p:nvPr/>
        </p:nvSpPr>
        <p:spPr bwMode="auto">
          <a:xfrm>
            <a:off x="457200" y="182563"/>
            <a:ext cx="8229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fontAlgn="base" hangingPunct="0">
              <a:spcBef>
                <a:spcPct val="0"/>
              </a:spcBef>
              <a:spcAft>
                <a:spcPct val="0"/>
              </a:spcAft>
            </a:pPr>
            <a:r>
              <a:rPr lang="en-US" sz="3600" b="1" smtClean="0">
                <a:solidFill>
                  <a:srgbClr val="FFFF00"/>
                </a:solidFill>
                <a:latin typeface="Arial" charset="0"/>
                <a:ea typeface="ＭＳ Ｐゴシック" charset="0"/>
                <a:cs typeface="ＭＳ Ｐゴシック" charset="0"/>
              </a:rPr>
              <a:t>NHL: The Future is Now!!!</a:t>
            </a:r>
          </a:p>
        </p:txBody>
      </p:sp>
      <p:sp>
        <p:nvSpPr>
          <p:cNvPr id="16" name="TextBox 28"/>
          <p:cNvSpPr txBox="1">
            <a:spLocks noChangeArrowheads="1"/>
          </p:cNvSpPr>
          <p:nvPr/>
        </p:nvSpPr>
        <p:spPr bwMode="auto">
          <a:xfrm>
            <a:off x="340869" y="2832100"/>
            <a:ext cx="2209800" cy="369888"/>
          </a:xfrm>
          <a:prstGeom prst="rect">
            <a:avLst/>
          </a:prstGeom>
          <a:solidFill>
            <a:schemeClr val="tx2"/>
          </a:solidFill>
          <a:ln>
            <a:noFill/>
          </a:ln>
          <a:effectLst>
            <a:outerShdw blurRad="63500" dist="38100" dir="2700000" algn="tl" rotWithShape="0">
              <a:srgbClr val="00000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defRPr/>
            </a:pPr>
            <a:r>
              <a:rPr lang="en-US" b="1" dirty="0">
                <a:solidFill>
                  <a:srgbClr val="263470"/>
                </a:solidFill>
                <a:latin typeface="Arial" charset="0"/>
                <a:ea typeface="ＭＳ Ｐゴシック" charset="-128"/>
                <a:cs typeface="ＭＳ Ｐゴシック" charset="-128"/>
              </a:rPr>
              <a:t>Chemotherapy</a:t>
            </a:r>
          </a:p>
        </p:txBody>
      </p:sp>
      <p:sp>
        <p:nvSpPr>
          <p:cNvPr id="318487" name="TextBox 28"/>
          <p:cNvSpPr txBox="1">
            <a:spLocks noChangeArrowheads="1"/>
          </p:cNvSpPr>
          <p:nvPr/>
        </p:nvSpPr>
        <p:spPr bwMode="auto">
          <a:xfrm>
            <a:off x="637732" y="3327400"/>
            <a:ext cx="1616075" cy="336550"/>
          </a:xfrm>
          <a:prstGeom prst="rect">
            <a:avLst/>
          </a:prstGeom>
          <a:solidFill>
            <a:srgbClr val="FFFF00"/>
          </a:solidFill>
          <a:ln w="9525">
            <a:noFill/>
            <a:miter lim="800000"/>
            <a:headEnd/>
            <a:tailEnd/>
          </a:ln>
          <a:effectLst>
            <a:outerShdw dist="38100" dir="2700000" algn="tl" rotWithShape="0">
              <a:srgbClr val="808080">
                <a:alpha val="39998"/>
              </a:srgbClr>
            </a:outerShdw>
          </a:effectLst>
        </p:spPr>
        <p:txBody>
          <a:bodyPr>
            <a:spAutoFit/>
          </a:bodyPr>
          <a:lstStyle/>
          <a:p>
            <a:pPr algn="ctr" fontAlgn="base">
              <a:spcBef>
                <a:spcPct val="0"/>
              </a:spcBef>
              <a:spcAft>
                <a:spcPct val="0"/>
              </a:spcAft>
              <a:defRPr/>
            </a:pPr>
            <a:r>
              <a:rPr lang="en-US" sz="1600" b="1" dirty="0" err="1" smtClean="0">
                <a:solidFill>
                  <a:srgbClr val="263470"/>
                </a:solidFill>
                <a:latin typeface="Arial" pitchFamily="34" charset="0"/>
                <a:ea typeface="ＭＳ Ｐゴシック" charset="-128"/>
                <a:cs typeface="ＭＳ Ｐゴシック" charset="0"/>
              </a:rPr>
              <a:t>Bendamustine</a:t>
            </a:r>
            <a:endParaRPr lang="en-US" sz="1600" b="1" dirty="0">
              <a:solidFill>
                <a:srgbClr val="263470"/>
              </a:solidFill>
              <a:latin typeface="Arial" pitchFamily="34" charset="0"/>
              <a:ea typeface="ＭＳ Ｐゴシック" charset="-128"/>
              <a:cs typeface="ＭＳ Ｐゴシック" charset="0"/>
            </a:endParaRPr>
          </a:p>
        </p:txBody>
      </p:sp>
      <p:sp>
        <p:nvSpPr>
          <p:cNvPr id="102425" name="Text Box 44"/>
          <p:cNvSpPr txBox="1">
            <a:spLocks noChangeArrowheads="1"/>
          </p:cNvSpPr>
          <p:nvPr/>
        </p:nvSpPr>
        <p:spPr bwMode="auto">
          <a:xfrm>
            <a:off x="152400" y="6519863"/>
            <a:ext cx="31242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25000">
                <a:solidFill>
                  <a:schemeClr val="tx1"/>
                </a:solidFill>
                <a:latin typeface="Times" charset="0"/>
                <a:ea typeface="ＭＳ Ｐゴシック" charset="0"/>
                <a:cs typeface="ＭＳ Ｐゴシック" charset="0"/>
              </a:defRPr>
            </a:lvl1pPr>
            <a:lvl2pPr marL="742950" indent="-285750" eaLnBrk="0" hangingPunct="0">
              <a:defRPr sz="2400" baseline="-25000">
                <a:solidFill>
                  <a:schemeClr val="tx1"/>
                </a:solidFill>
                <a:latin typeface="Times" charset="0"/>
                <a:ea typeface="ＭＳ Ｐゴシック" charset="0"/>
              </a:defRPr>
            </a:lvl2pPr>
            <a:lvl3pPr marL="1143000" indent="-228600" eaLnBrk="0" hangingPunct="0">
              <a:defRPr sz="2400" baseline="-25000">
                <a:solidFill>
                  <a:schemeClr val="tx1"/>
                </a:solidFill>
                <a:latin typeface="Times" charset="0"/>
                <a:ea typeface="ＭＳ Ｐゴシック" charset="0"/>
              </a:defRPr>
            </a:lvl3pPr>
            <a:lvl4pPr marL="1600200" indent="-228600" eaLnBrk="0" hangingPunct="0">
              <a:defRPr sz="2400" baseline="-25000">
                <a:solidFill>
                  <a:schemeClr val="tx1"/>
                </a:solidFill>
                <a:latin typeface="Times" charset="0"/>
                <a:ea typeface="ＭＳ Ｐゴシック" charset="0"/>
              </a:defRPr>
            </a:lvl4pPr>
            <a:lvl5pPr marL="2057400" indent="-228600" eaLnBrk="0" hangingPunct="0">
              <a:defRPr sz="2400" baseline="-25000">
                <a:solidFill>
                  <a:schemeClr val="tx1"/>
                </a:solidFill>
                <a:latin typeface="Times"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imes"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imes"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imes"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imes" charset="0"/>
                <a:ea typeface="ＭＳ Ｐゴシック" charset="0"/>
              </a:defRPr>
            </a:lvl9pPr>
          </a:lstStyle>
          <a:p>
            <a:pPr eaLnBrk="1" fontAlgn="base" hangingPunct="1">
              <a:spcBef>
                <a:spcPts val="500"/>
              </a:spcBef>
              <a:spcAft>
                <a:spcPts val="500"/>
              </a:spcAft>
            </a:pPr>
            <a:r>
              <a:rPr lang="da-DK" sz="1400" b="1" baseline="0" dirty="0" smtClean="0">
                <a:solidFill>
                  <a:srgbClr val="FFFF00"/>
                </a:solidFill>
                <a:latin typeface="Arial" charset="0"/>
              </a:rPr>
              <a:t>Adapted from Sven de Vos, UCLA</a:t>
            </a:r>
            <a:endParaRPr lang="en-US" sz="1400" b="1" baseline="0" dirty="0" smtClean="0">
              <a:solidFill>
                <a:srgbClr val="FFFF00"/>
              </a:solidFill>
              <a:latin typeface="Arial" charset="0"/>
            </a:endParaRPr>
          </a:p>
        </p:txBody>
      </p:sp>
      <p:sp>
        <p:nvSpPr>
          <p:cNvPr id="102426" name="Line 48"/>
          <p:cNvSpPr>
            <a:spLocks noChangeShapeType="1"/>
          </p:cNvSpPr>
          <p:nvPr/>
        </p:nvSpPr>
        <p:spPr bwMode="auto">
          <a:xfrm>
            <a:off x="914400" y="838200"/>
            <a:ext cx="8229600"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baseline="-25000" smtClean="0">
              <a:solidFill>
                <a:srgbClr val="FFFFFF"/>
              </a:solidFill>
              <a:latin typeface="Times" charset="0"/>
              <a:ea typeface="ＭＳ Ｐゴシック" charset="0"/>
              <a:cs typeface="ＭＳ Ｐゴシック"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92162"/>
          </a:xfrm>
        </p:spPr>
        <p:txBody>
          <a:bodyPr>
            <a:normAutofit/>
          </a:bodyPr>
          <a:lstStyle/>
          <a:p>
            <a:r>
              <a:rPr lang="en-US" sz="4000" b="1" dirty="0" smtClean="0">
                <a:solidFill>
                  <a:srgbClr val="FFFF00"/>
                </a:solidFill>
                <a:latin typeface="Arial" pitchFamily="34" charset="0"/>
                <a:cs typeface="Arial" pitchFamily="34" charset="0"/>
              </a:rPr>
              <a:t>CNS Prophylaxis in DLBCL</a:t>
            </a:r>
            <a:endParaRPr lang="en-US" sz="4000"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457200" y="914400"/>
            <a:ext cx="8458200" cy="5867400"/>
          </a:xfrm>
        </p:spPr>
        <p:txBody>
          <a:bodyPr>
            <a:normAutofit fontScale="62500" lnSpcReduction="20000"/>
          </a:bodyPr>
          <a:lstStyle/>
          <a:p>
            <a:pPr>
              <a:lnSpc>
                <a:spcPts val="2200"/>
              </a:lnSpc>
              <a:spcBef>
                <a:spcPts val="300"/>
              </a:spcBef>
              <a:spcAft>
                <a:spcPts val="300"/>
              </a:spcAft>
              <a:buClr>
                <a:srgbClr val="66FF33"/>
              </a:buClr>
            </a:pPr>
            <a:r>
              <a:rPr lang="en-US" b="1" dirty="0" smtClean="0">
                <a:solidFill>
                  <a:srgbClr val="FFFF00"/>
                </a:solidFill>
                <a:latin typeface="Arial" pitchFamily="34" charset="0"/>
                <a:cs typeface="Arial" pitchFamily="34" charset="0"/>
              </a:rPr>
              <a:t>CNS relapse </a:t>
            </a:r>
            <a:r>
              <a:rPr lang="en-US" b="1" dirty="0" smtClean="0">
                <a:solidFill>
                  <a:schemeClr val="bg1"/>
                </a:solidFill>
                <a:latin typeface="Arial" pitchFamily="34" charset="0"/>
                <a:cs typeface="Arial" pitchFamily="34" charset="0"/>
              </a:rPr>
              <a:t>of DLBCL: </a:t>
            </a:r>
            <a:r>
              <a:rPr lang="en-US" b="1" dirty="0" smtClean="0">
                <a:solidFill>
                  <a:srgbClr val="FFFF00"/>
                </a:solidFill>
                <a:latin typeface="Arial" pitchFamily="34" charset="0"/>
                <a:cs typeface="Arial" pitchFamily="34" charset="0"/>
              </a:rPr>
              <a:t>uncommon</a:t>
            </a:r>
            <a:r>
              <a:rPr lang="en-US" b="1" dirty="0" smtClean="0">
                <a:solidFill>
                  <a:schemeClr val="bg1"/>
                </a:solidFill>
                <a:latin typeface="Arial" pitchFamily="34" charset="0"/>
                <a:cs typeface="Arial" pitchFamily="34" charset="0"/>
              </a:rPr>
              <a:t> devastating complication</a:t>
            </a:r>
          </a:p>
          <a:p>
            <a:pPr lvl="1">
              <a:lnSpc>
                <a:spcPts val="2200"/>
              </a:lnSpc>
              <a:spcBef>
                <a:spcPts val="300"/>
              </a:spcBef>
              <a:spcAft>
                <a:spcPts val="300"/>
              </a:spcAft>
              <a:buClr>
                <a:srgbClr val="66FF33"/>
              </a:buClr>
            </a:pPr>
            <a:r>
              <a:rPr lang="en-US" b="1" dirty="0" smtClean="0">
                <a:solidFill>
                  <a:schemeClr val="bg1"/>
                </a:solidFill>
                <a:latin typeface="Arial" pitchFamily="34" charset="0"/>
                <a:cs typeface="Arial" pitchFamily="34" charset="0"/>
              </a:rPr>
              <a:t>Incidence at </a:t>
            </a:r>
            <a:r>
              <a:rPr lang="en-US" b="1" dirty="0" smtClean="0">
                <a:solidFill>
                  <a:srgbClr val="FFFF00"/>
                </a:solidFill>
                <a:latin typeface="Arial" pitchFamily="34" charset="0"/>
                <a:cs typeface="Arial" pitchFamily="34" charset="0"/>
              </a:rPr>
              <a:t>time of dx is ~1%</a:t>
            </a:r>
          </a:p>
          <a:p>
            <a:pPr lvl="1">
              <a:lnSpc>
                <a:spcPts val="2200"/>
              </a:lnSpc>
              <a:spcBef>
                <a:spcPts val="300"/>
              </a:spcBef>
              <a:spcAft>
                <a:spcPts val="300"/>
              </a:spcAft>
              <a:buClr>
                <a:srgbClr val="66FF33"/>
              </a:buClr>
            </a:pPr>
            <a:r>
              <a:rPr lang="en-US" b="1" dirty="0" smtClean="0">
                <a:solidFill>
                  <a:srgbClr val="FFFF00"/>
                </a:solidFill>
                <a:latin typeface="Arial" pitchFamily="34" charset="0"/>
                <a:cs typeface="Arial" pitchFamily="34" charset="0"/>
              </a:rPr>
              <a:t>Majority</a:t>
            </a:r>
            <a:r>
              <a:rPr lang="en-US" b="1" dirty="0" smtClean="0">
                <a:solidFill>
                  <a:schemeClr val="bg1"/>
                </a:solidFill>
                <a:latin typeface="Arial" pitchFamily="34" charset="0"/>
                <a:cs typeface="Arial" pitchFamily="34" charset="0"/>
              </a:rPr>
              <a:t> occur </a:t>
            </a:r>
            <a:r>
              <a:rPr lang="en-US" b="1" dirty="0" smtClean="0">
                <a:solidFill>
                  <a:srgbClr val="FFFF00"/>
                </a:solidFill>
                <a:latin typeface="Arial" pitchFamily="34" charset="0"/>
                <a:cs typeface="Arial" pitchFamily="34" charset="0"/>
              </a:rPr>
              <a:t>within 2 years </a:t>
            </a:r>
            <a:r>
              <a:rPr lang="en-US" b="1" dirty="0" smtClean="0">
                <a:solidFill>
                  <a:schemeClr val="bg1"/>
                </a:solidFill>
                <a:latin typeface="Arial" pitchFamily="34" charset="0"/>
                <a:cs typeface="Arial" pitchFamily="34" charset="0"/>
              </a:rPr>
              <a:t>from initial dx</a:t>
            </a:r>
          </a:p>
          <a:p>
            <a:pPr lvl="2">
              <a:lnSpc>
                <a:spcPts val="2200"/>
              </a:lnSpc>
              <a:spcBef>
                <a:spcPts val="300"/>
              </a:spcBef>
              <a:spcAft>
                <a:spcPts val="300"/>
              </a:spcAft>
              <a:buClr>
                <a:srgbClr val="66FF33"/>
              </a:buClr>
            </a:pPr>
            <a:r>
              <a:rPr lang="en-US" b="1" dirty="0" smtClean="0">
                <a:solidFill>
                  <a:schemeClr val="bg1"/>
                </a:solidFill>
                <a:latin typeface="Arial" pitchFamily="34" charset="0"/>
                <a:cs typeface="Arial" pitchFamily="34" charset="0"/>
              </a:rPr>
              <a:t>CNS: </a:t>
            </a:r>
            <a:r>
              <a:rPr lang="en-US" b="1" dirty="0" smtClean="0">
                <a:solidFill>
                  <a:srgbClr val="66FF33"/>
                </a:solidFill>
                <a:latin typeface="Arial" pitchFamily="34" charset="0"/>
                <a:cs typeface="Arial" pitchFamily="34" charset="0"/>
              </a:rPr>
              <a:t>Sanctuary site versus CNS-penetrating clones?</a:t>
            </a:r>
          </a:p>
          <a:p>
            <a:pPr lvl="2">
              <a:lnSpc>
                <a:spcPts val="2200"/>
              </a:lnSpc>
              <a:spcBef>
                <a:spcPts val="300"/>
              </a:spcBef>
              <a:spcAft>
                <a:spcPts val="300"/>
              </a:spcAft>
              <a:buClr>
                <a:srgbClr val="66FF33"/>
              </a:buClr>
            </a:pPr>
            <a:r>
              <a:rPr lang="en-US" b="1" dirty="0" smtClean="0">
                <a:solidFill>
                  <a:srgbClr val="66FF33"/>
                </a:solidFill>
                <a:latin typeface="Arial" pitchFamily="34" charset="0"/>
                <a:cs typeface="Arial" pitchFamily="34" charset="0"/>
              </a:rPr>
              <a:t>Many pts </a:t>
            </a:r>
            <a:r>
              <a:rPr lang="en-US" b="1" dirty="0" smtClean="0">
                <a:solidFill>
                  <a:schemeClr val="bg1"/>
                </a:solidFill>
                <a:latin typeface="Arial" pitchFamily="34" charset="0"/>
                <a:cs typeface="Arial" pitchFamily="34" charset="0"/>
              </a:rPr>
              <a:t>develop </a:t>
            </a:r>
            <a:r>
              <a:rPr lang="en-US" b="1" dirty="0" smtClean="0">
                <a:solidFill>
                  <a:srgbClr val="66FF33"/>
                </a:solidFill>
                <a:latin typeface="Arial" pitchFamily="34" charset="0"/>
                <a:cs typeface="Arial" pitchFamily="34" charset="0"/>
              </a:rPr>
              <a:t>systemic disease within months </a:t>
            </a:r>
          </a:p>
          <a:p>
            <a:pPr>
              <a:lnSpc>
                <a:spcPts val="2200"/>
              </a:lnSpc>
              <a:spcBef>
                <a:spcPts val="300"/>
              </a:spcBef>
              <a:spcAft>
                <a:spcPts val="300"/>
              </a:spcAft>
              <a:buClr>
                <a:srgbClr val="66FF33"/>
              </a:buClr>
            </a:pPr>
            <a:r>
              <a:rPr lang="en-US" b="1" dirty="0" smtClean="0">
                <a:solidFill>
                  <a:srgbClr val="FFFF00"/>
                </a:solidFill>
                <a:latin typeface="Arial" pitchFamily="34" charset="0"/>
                <a:cs typeface="Arial" pitchFamily="34" charset="0"/>
              </a:rPr>
              <a:t>Risk Factors</a:t>
            </a:r>
          </a:p>
          <a:p>
            <a:pPr lvl="1">
              <a:lnSpc>
                <a:spcPts val="2200"/>
              </a:lnSpc>
              <a:spcBef>
                <a:spcPts val="300"/>
              </a:spcBef>
              <a:spcAft>
                <a:spcPts val="300"/>
              </a:spcAft>
              <a:buClr>
                <a:srgbClr val="66FF33"/>
              </a:buClr>
            </a:pPr>
            <a:r>
              <a:rPr lang="en-US" b="1" dirty="0" smtClean="0">
                <a:solidFill>
                  <a:schemeClr val="bg1"/>
                </a:solidFill>
                <a:latin typeface="Arial" pitchFamily="34" charset="0"/>
                <a:cs typeface="Arial" pitchFamily="34" charset="0"/>
              </a:rPr>
              <a:t>High IPI</a:t>
            </a:r>
          </a:p>
          <a:p>
            <a:pPr lvl="1">
              <a:lnSpc>
                <a:spcPts val="2200"/>
              </a:lnSpc>
              <a:spcBef>
                <a:spcPts val="300"/>
              </a:spcBef>
              <a:spcAft>
                <a:spcPts val="300"/>
              </a:spcAft>
              <a:buClr>
                <a:srgbClr val="66FF33"/>
              </a:buClr>
            </a:pPr>
            <a:r>
              <a:rPr lang="en-US" b="1" dirty="0" smtClean="0">
                <a:solidFill>
                  <a:schemeClr val="bg1"/>
                </a:solidFill>
                <a:latin typeface="Arial" pitchFamily="34" charset="0"/>
                <a:cs typeface="Arial" pitchFamily="34" charset="0"/>
              </a:rPr>
              <a:t>High LDH</a:t>
            </a:r>
          </a:p>
          <a:p>
            <a:pPr lvl="1">
              <a:lnSpc>
                <a:spcPts val="2200"/>
              </a:lnSpc>
              <a:spcBef>
                <a:spcPts val="300"/>
              </a:spcBef>
              <a:spcAft>
                <a:spcPts val="300"/>
              </a:spcAft>
              <a:buClr>
                <a:srgbClr val="66FF33"/>
              </a:buClr>
            </a:pPr>
            <a:r>
              <a:rPr lang="en-US" b="1" dirty="0" smtClean="0">
                <a:solidFill>
                  <a:schemeClr val="bg1"/>
                </a:solidFill>
                <a:latin typeface="Arial" pitchFamily="34" charset="0"/>
                <a:cs typeface="Arial" pitchFamily="34" charset="0"/>
              </a:rPr>
              <a:t>&gt; 1 </a:t>
            </a:r>
            <a:r>
              <a:rPr lang="en-US" b="1" dirty="0" err="1" smtClean="0">
                <a:solidFill>
                  <a:schemeClr val="bg1"/>
                </a:solidFill>
                <a:latin typeface="Arial" pitchFamily="34" charset="0"/>
                <a:cs typeface="Arial" pitchFamily="34" charset="0"/>
              </a:rPr>
              <a:t>extranodal</a:t>
            </a:r>
            <a:r>
              <a:rPr lang="en-US" b="1" dirty="0" smtClean="0">
                <a:solidFill>
                  <a:schemeClr val="bg1"/>
                </a:solidFill>
                <a:latin typeface="Arial" pitchFamily="34" charset="0"/>
                <a:cs typeface="Arial" pitchFamily="34" charset="0"/>
              </a:rPr>
              <a:t> site of disease</a:t>
            </a:r>
          </a:p>
          <a:p>
            <a:pPr lvl="1">
              <a:lnSpc>
                <a:spcPts val="2200"/>
              </a:lnSpc>
              <a:spcBef>
                <a:spcPts val="300"/>
              </a:spcBef>
              <a:spcAft>
                <a:spcPts val="300"/>
              </a:spcAft>
              <a:buClr>
                <a:srgbClr val="66FF33"/>
              </a:buClr>
            </a:pPr>
            <a:r>
              <a:rPr lang="en-US" b="1" dirty="0" smtClean="0">
                <a:solidFill>
                  <a:schemeClr val="bg1"/>
                </a:solidFill>
                <a:latin typeface="Arial" pitchFamily="34" charset="0"/>
                <a:cs typeface="Arial" pitchFamily="34" charset="0"/>
              </a:rPr>
              <a:t>Site-specific (e.g. </a:t>
            </a:r>
            <a:r>
              <a:rPr lang="en-US" b="1" dirty="0" err="1" smtClean="0">
                <a:solidFill>
                  <a:schemeClr val="bg1"/>
                </a:solidFill>
                <a:latin typeface="Arial" pitchFamily="34" charset="0"/>
                <a:cs typeface="Arial" pitchFamily="34" charset="0"/>
              </a:rPr>
              <a:t>paranasal</a:t>
            </a:r>
            <a:r>
              <a:rPr lang="en-US" b="1" dirty="0" smtClean="0">
                <a:solidFill>
                  <a:schemeClr val="bg1"/>
                </a:solidFill>
                <a:latin typeface="Arial" pitchFamily="34" charset="0"/>
                <a:cs typeface="Arial" pitchFamily="34" charset="0"/>
              </a:rPr>
              <a:t>, </a:t>
            </a:r>
            <a:r>
              <a:rPr lang="en-US" b="1" dirty="0" err="1" smtClean="0">
                <a:solidFill>
                  <a:schemeClr val="bg1"/>
                </a:solidFill>
                <a:latin typeface="Arial" pitchFamily="34" charset="0"/>
                <a:cs typeface="Arial" pitchFamily="34" charset="0"/>
              </a:rPr>
              <a:t>parameningeal</a:t>
            </a:r>
            <a:r>
              <a:rPr lang="en-US" b="1" dirty="0" smtClean="0">
                <a:solidFill>
                  <a:schemeClr val="bg1"/>
                </a:solidFill>
                <a:latin typeface="Arial" pitchFamily="34" charset="0"/>
                <a:cs typeface="Arial" pitchFamily="34" charset="0"/>
              </a:rPr>
              <a:t>, testes, breast, BM) </a:t>
            </a:r>
          </a:p>
          <a:p>
            <a:pPr>
              <a:lnSpc>
                <a:spcPts val="2200"/>
              </a:lnSpc>
              <a:spcBef>
                <a:spcPts val="300"/>
              </a:spcBef>
              <a:spcAft>
                <a:spcPts val="300"/>
              </a:spcAft>
              <a:buClr>
                <a:srgbClr val="66FF33"/>
              </a:buClr>
            </a:pPr>
            <a:r>
              <a:rPr lang="en-US" b="1" dirty="0" smtClean="0">
                <a:solidFill>
                  <a:srgbClr val="FFFF00"/>
                </a:solidFill>
                <a:latin typeface="Arial" pitchFamily="34" charset="0"/>
                <a:cs typeface="Arial" pitchFamily="34" charset="0"/>
              </a:rPr>
              <a:t>Conflicting data</a:t>
            </a:r>
            <a:r>
              <a:rPr lang="en-US" b="1" dirty="0" smtClean="0">
                <a:solidFill>
                  <a:schemeClr val="bg1"/>
                </a:solidFill>
                <a:latin typeface="Arial" pitchFamily="34" charset="0"/>
                <a:cs typeface="Arial" pitchFamily="34" charset="0"/>
              </a:rPr>
              <a:t> whether addition of </a:t>
            </a:r>
            <a:r>
              <a:rPr lang="en-US" b="1" dirty="0" smtClean="0">
                <a:solidFill>
                  <a:srgbClr val="FFFF00"/>
                </a:solidFill>
                <a:latin typeface="Arial" pitchFamily="34" charset="0"/>
                <a:cs typeface="Arial" pitchFamily="34" charset="0"/>
              </a:rPr>
              <a:t>rituximab</a:t>
            </a:r>
            <a:r>
              <a:rPr lang="en-US" b="1" dirty="0" smtClean="0">
                <a:solidFill>
                  <a:schemeClr val="bg1"/>
                </a:solidFill>
                <a:latin typeface="Arial" pitchFamily="34" charset="0"/>
                <a:cs typeface="Arial" pitchFamily="34" charset="0"/>
              </a:rPr>
              <a:t> to CHOP reduces the incidence of secondary CNS disease</a:t>
            </a:r>
          </a:p>
          <a:p>
            <a:pPr>
              <a:lnSpc>
                <a:spcPts val="2200"/>
              </a:lnSpc>
              <a:spcBef>
                <a:spcPts val="300"/>
              </a:spcBef>
              <a:spcAft>
                <a:spcPts val="300"/>
              </a:spcAft>
              <a:buClr>
                <a:srgbClr val="66FF33"/>
              </a:buClr>
            </a:pPr>
            <a:r>
              <a:rPr lang="en-US" b="1" dirty="0" smtClean="0">
                <a:solidFill>
                  <a:srgbClr val="FFFF00"/>
                </a:solidFill>
                <a:latin typeface="Arial" pitchFamily="34" charset="0"/>
                <a:cs typeface="Arial" pitchFamily="34" charset="0"/>
              </a:rPr>
              <a:t>Flow cytometric analysis of CSF </a:t>
            </a:r>
            <a:r>
              <a:rPr lang="en-US" b="1" dirty="0" smtClean="0">
                <a:solidFill>
                  <a:schemeClr val="bg1"/>
                </a:solidFill>
                <a:latin typeface="Arial" pitchFamily="34" charset="0"/>
                <a:cs typeface="Arial" pitchFamily="34" charset="0"/>
              </a:rPr>
              <a:t>more sensitive than </a:t>
            </a:r>
            <a:r>
              <a:rPr lang="en-US" b="1" dirty="0">
                <a:solidFill>
                  <a:schemeClr val="bg1"/>
                </a:solidFill>
                <a:latin typeface="Arial" pitchFamily="34" charset="0"/>
                <a:cs typeface="Arial" pitchFamily="34" charset="0"/>
              </a:rPr>
              <a:t>c</a:t>
            </a:r>
            <a:r>
              <a:rPr lang="en-US" b="1" dirty="0" smtClean="0">
                <a:solidFill>
                  <a:schemeClr val="bg1"/>
                </a:solidFill>
                <a:latin typeface="Arial" pitchFamily="34" charset="0"/>
                <a:cs typeface="Arial" pitchFamily="34" charset="0"/>
              </a:rPr>
              <a:t>ytology </a:t>
            </a:r>
          </a:p>
          <a:p>
            <a:pPr>
              <a:lnSpc>
                <a:spcPts val="2200"/>
              </a:lnSpc>
              <a:spcBef>
                <a:spcPts val="300"/>
              </a:spcBef>
              <a:spcAft>
                <a:spcPts val="300"/>
              </a:spcAft>
              <a:buClr>
                <a:srgbClr val="66FF33"/>
              </a:buClr>
            </a:pPr>
            <a:r>
              <a:rPr lang="en-US" b="1" dirty="0" smtClean="0">
                <a:solidFill>
                  <a:srgbClr val="FFFF00"/>
                </a:solidFill>
                <a:latin typeface="Arial" pitchFamily="34" charset="0"/>
                <a:cs typeface="Arial" pitchFamily="34" charset="0"/>
              </a:rPr>
              <a:t>~60% </a:t>
            </a:r>
            <a:r>
              <a:rPr lang="en-US" b="1" dirty="0" smtClean="0">
                <a:solidFill>
                  <a:schemeClr val="bg1"/>
                </a:solidFill>
                <a:latin typeface="Arial" pitchFamily="34" charset="0"/>
                <a:cs typeface="Arial" pitchFamily="34" charset="0"/>
              </a:rPr>
              <a:t>of secondary CNS disease: </a:t>
            </a:r>
            <a:r>
              <a:rPr lang="en-US" b="1" dirty="0" smtClean="0">
                <a:solidFill>
                  <a:srgbClr val="FFFF00"/>
                </a:solidFill>
                <a:latin typeface="Arial" pitchFamily="34" charset="0"/>
                <a:cs typeface="Arial" pitchFamily="34" charset="0"/>
              </a:rPr>
              <a:t>parenchymal involvement</a:t>
            </a:r>
          </a:p>
          <a:p>
            <a:pPr>
              <a:lnSpc>
                <a:spcPts val="2200"/>
              </a:lnSpc>
              <a:spcBef>
                <a:spcPts val="300"/>
              </a:spcBef>
              <a:spcAft>
                <a:spcPts val="300"/>
              </a:spcAft>
              <a:buClr>
                <a:srgbClr val="66FF33"/>
              </a:buClr>
            </a:pPr>
            <a:r>
              <a:rPr lang="en-US" b="1" dirty="0" smtClean="0">
                <a:solidFill>
                  <a:srgbClr val="FFFF00"/>
                </a:solidFill>
                <a:latin typeface="Arial" pitchFamily="34" charset="0"/>
                <a:cs typeface="Arial" pitchFamily="34" charset="0"/>
              </a:rPr>
              <a:t>CNS prophylaxis</a:t>
            </a:r>
            <a:r>
              <a:rPr lang="en-US" b="1" dirty="0" smtClean="0">
                <a:solidFill>
                  <a:schemeClr val="bg1"/>
                </a:solidFill>
                <a:latin typeface="Arial" pitchFamily="34" charset="0"/>
                <a:cs typeface="Arial" pitchFamily="34" charset="0"/>
              </a:rPr>
              <a:t>: Both </a:t>
            </a:r>
            <a:r>
              <a:rPr lang="en-US" b="1" dirty="0" smtClean="0">
                <a:solidFill>
                  <a:srgbClr val="66FF33"/>
                </a:solidFill>
                <a:latin typeface="Arial" pitchFamily="34" charset="0"/>
                <a:cs typeface="Arial" pitchFamily="34" charset="0"/>
              </a:rPr>
              <a:t>intra-CSF + systemic Rx with CNS penetrating drugs</a:t>
            </a:r>
            <a:r>
              <a:rPr lang="en-US" b="1" dirty="0" smtClean="0">
                <a:solidFill>
                  <a:schemeClr val="bg1"/>
                </a:solidFill>
                <a:latin typeface="Arial" pitchFamily="34" charset="0"/>
                <a:cs typeface="Arial" pitchFamily="34" charset="0"/>
              </a:rPr>
              <a:t> likely needed</a:t>
            </a:r>
            <a:endParaRPr lang="en-US" b="1" dirty="0">
              <a:solidFill>
                <a:schemeClr val="bg1"/>
              </a:solidFill>
              <a:latin typeface="Arial" pitchFamily="34" charset="0"/>
              <a:cs typeface="Arial" pitchFamily="34" charset="0"/>
            </a:endParaRPr>
          </a:p>
        </p:txBody>
      </p:sp>
      <p:cxnSp>
        <p:nvCxnSpPr>
          <p:cNvPr id="5" name="Straight Connector 4"/>
          <p:cNvCxnSpPr/>
          <p:nvPr/>
        </p:nvCxnSpPr>
        <p:spPr>
          <a:xfrm>
            <a:off x="609600" y="762000"/>
            <a:ext cx="8534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839200" cy="685800"/>
          </a:xfrm>
        </p:spPr>
        <p:txBody>
          <a:bodyPr>
            <a:normAutofit fontScale="90000"/>
          </a:bodyPr>
          <a:lstStyle/>
          <a:p>
            <a:r>
              <a:rPr lang="en-US" dirty="0" smtClean="0"/>
              <a:t>Conclusions</a:t>
            </a:r>
            <a:endParaRPr lang="en-US" dirty="0"/>
          </a:p>
        </p:txBody>
      </p:sp>
      <p:sp>
        <p:nvSpPr>
          <p:cNvPr id="3" name="Content Placeholder 2"/>
          <p:cNvSpPr>
            <a:spLocks noGrp="1"/>
          </p:cNvSpPr>
          <p:nvPr>
            <p:ph idx="1"/>
          </p:nvPr>
        </p:nvSpPr>
        <p:spPr>
          <a:xfrm>
            <a:off x="457200" y="990600"/>
            <a:ext cx="8458200" cy="5867400"/>
          </a:xfrm>
        </p:spPr>
        <p:txBody>
          <a:bodyPr>
            <a:normAutofit fontScale="70000" lnSpcReduction="20000"/>
          </a:bodyPr>
          <a:lstStyle/>
          <a:p>
            <a:pPr>
              <a:spcAft>
                <a:spcPts val="1800"/>
              </a:spcAft>
            </a:pPr>
            <a:r>
              <a:rPr lang="en-US" dirty="0" smtClean="0"/>
              <a:t>DLBCL remains a fatal disease in a significant % of pts today</a:t>
            </a:r>
          </a:p>
          <a:p>
            <a:pPr>
              <a:spcAft>
                <a:spcPts val="1800"/>
              </a:spcAft>
            </a:pPr>
            <a:r>
              <a:rPr lang="en-US" dirty="0" smtClean="0"/>
              <a:t>DLBCL has significant </a:t>
            </a:r>
            <a:r>
              <a:rPr lang="en-US" dirty="0" smtClean="0">
                <a:solidFill>
                  <a:srgbClr val="FFFF00"/>
                </a:solidFill>
              </a:rPr>
              <a:t>biologic heterogeneity </a:t>
            </a:r>
            <a:r>
              <a:rPr lang="en-US" dirty="0" smtClean="0"/>
              <a:t>as demonstrated by GEP studies and clinical trials; role for immune and </a:t>
            </a:r>
            <a:r>
              <a:rPr lang="en-US" dirty="0" err="1" smtClean="0"/>
              <a:t>stromal</a:t>
            </a:r>
            <a:r>
              <a:rPr lang="en-US" dirty="0" smtClean="0"/>
              <a:t> responses have been identified</a:t>
            </a:r>
          </a:p>
          <a:p>
            <a:pPr>
              <a:spcAft>
                <a:spcPts val="1800"/>
              </a:spcAft>
            </a:pPr>
            <a:r>
              <a:rPr lang="en-US" dirty="0" smtClean="0"/>
              <a:t>Utilizing currently available data we should be able </a:t>
            </a:r>
            <a:r>
              <a:rPr lang="en-US" dirty="0" smtClean="0">
                <a:solidFill>
                  <a:srgbClr val="FFFF00"/>
                </a:solidFill>
              </a:rPr>
              <a:t>to identify subgroups of DLBCL</a:t>
            </a:r>
            <a:r>
              <a:rPr lang="en-US" dirty="0" smtClean="0"/>
              <a:t> pts that have optimal benefit from novel targeted agents</a:t>
            </a:r>
          </a:p>
          <a:p>
            <a:pPr>
              <a:spcAft>
                <a:spcPts val="1800"/>
              </a:spcAft>
            </a:pPr>
            <a:r>
              <a:rPr lang="en-US" dirty="0" smtClean="0">
                <a:solidFill>
                  <a:srgbClr val="FFFF00"/>
                </a:solidFill>
              </a:rPr>
              <a:t>Trials should test “cell of origin” </a:t>
            </a:r>
            <a:r>
              <a:rPr lang="en-US" dirty="0" smtClean="0"/>
              <a:t>and/or attempt to validate biomarkers associated with </a:t>
            </a:r>
            <a:r>
              <a:rPr lang="en-US" dirty="0" smtClean="0">
                <a:solidFill>
                  <a:srgbClr val="FFFF00"/>
                </a:solidFill>
              </a:rPr>
              <a:t>responsiveness to a specific Rx/regimen</a:t>
            </a:r>
          </a:p>
          <a:p>
            <a:pPr>
              <a:spcAft>
                <a:spcPts val="1800"/>
              </a:spcAft>
            </a:pPr>
            <a:r>
              <a:rPr lang="en-US" dirty="0" smtClean="0"/>
              <a:t>Issue of </a:t>
            </a:r>
            <a:r>
              <a:rPr lang="en-US" dirty="0" smtClean="0">
                <a:solidFill>
                  <a:srgbClr val="FFFF00"/>
                </a:solidFill>
              </a:rPr>
              <a:t>CNS prophylaxis</a:t>
            </a:r>
            <a:r>
              <a:rPr lang="en-US" dirty="0" smtClean="0"/>
              <a:t>: </a:t>
            </a:r>
            <a:r>
              <a:rPr lang="en-US" dirty="0" smtClean="0">
                <a:solidFill>
                  <a:srgbClr val="FFFF00"/>
                </a:solidFill>
              </a:rPr>
              <a:t>Complex</a:t>
            </a:r>
            <a:r>
              <a:rPr lang="en-US" dirty="0" smtClean="0"/>
              <a:t> topic; </a:t>
            </a:r>
            <a:r>
              <a:rPr lang="en-US" dirty="0" smtClean="0">
                <a:solidFill>
                  <a:srgbClr val="FFFF00"/>
                </a:solidFill>
              </a:rPr>
              <a:t>further research </a:t>
            </a:r>
            <a:r>
              <a:rPr lang="en-US" dirty="0" smtClean="0"/>
              <a:t>required to determine optimal chemoprophylaxis</a:t>
            </a:r>
          </a:p>
          <a:p>
            <a:pPr>
              <a:spcAft>
                <a:spcPts val="1800"/>
              </a:spcAft>
            </a:pPr>
            <a:r>
              <a:rPr lang="en-US" dirty="0" smtClean="0">
                <a:solidFill>
                  <a:srgbClr val="FFFF00"/>
                </a:solidFill>
              </a:rPr>
              <a:t>Future</a:t>
            </a:r>
            <a:r>
              <a:rPr lang="en-US" dirty="0" smtClean="0"/>
              <a:t>: Current </a:t>
            </a:r>
            <a:r>
              <a:rPr lang="en-US" dirty="0" smtClean="0">
                <a:solidFill>
                  <a:srgbClr val="FFFF00"/>
                </a:solidFill>
              </a:rPr>
              <a:t>Rx paradigms will evolve </a:t>
            </a:r>
            <a:r>
              <a:rPr lang="en-US" dirty="0" smtClean="0"/>
              <a:t>in the next decade</a:t>
            </a:r>
            <a:endParaRPr lang="en-US" dirty="0"/>
          </a:p>
        </p:txBody>
      </p:sp>
      <p:cxnSp>
        <p:nvCxnSpPr>
          <p:cNvPr id="4" name="Straight Connector 3"/>
          <p:cNvCxnSpPr/>
          <p:nvPr/>
        </p:nvCxnSpPr>
        <p:spPr>
          <a:xfrm>
            <a:off x="457200" y="762000"/>
            <a:ext cx="8686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mpus_Picture_2.jpg"/>
          <p:cNvPicPr>
            <a:picLocks noGrp="1" noChangeAspect="1"/>
          </p:cNvPicPr>
          <p:nvPr>
            <p:ph idx="1"/>
          </p:nvPr>
        </p:nvPicPr>
        <p:blipFill>
          <a:blip r:embed="rId3" cstate="print"/>
          <a:stretch>
            <a:fillRect/>
          </a:stretch>
        </p:blipFill>
        <p:spPr>
          <a:xfrm>
            <a:off x="0" y="0"/>
            <a:ext cx="9116314" cy="6858000"/>
          </a:xfrm>
        </p:spPr>
      </p:pic>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8"/>
          <p:cNvSpPr>
            <a:spLocks noGrp="1" noChangeArrowheads="1"/>
          </p:cNvSpPr>
          <p:nvPr>
            <p:ph type="ctrTitle" idx="4294967295"/>
          </p:nvPr>
        </p:nvSpPr>
        <p:spPr>
          <a:xfrm>
            <a:off x="304800" y="838200"/>
            <a:ext cx="8534400" cy="2438400"/>
          </a:xfrm>
        </p:spPr>
        <p:txBody>
          <a:bodyPr/>
          <a:lstStyle/>
          <a:p>
            <a:pPr algn="ctr" eaLnBrk="1" hangingPunct="1"/>
            <a:r>
              <a:rPr lang="en-US">
                <a:solidFill>
                  <a:srgbClr val="EFC53D"/>
                </a:solidFill>
                <a:latin typeface="Arial" charset="0"/>
                <a:ea typeface="ヒラギノ角ゴ Pro W3" charset="0"/>
                <a:cs typeface="ヒラギノ角ゴ Pro W3" charset="0"/>
              </a:rPr>
              <a:t>International Second Opinion: Interactive </a:t>
            </a:r>
            <a:br>
              <a:rPr lang="en-US">
                <a:solidFill>
                  <a:srgbClr val="EFC53D"/>
                </a:solidFill>
                <a:latin typeface="Arial" charset="0"/>
                <a:ea typeface="ヒラギノ角ゴ Pro W3" charset="0"/>
                <a:cs typeface="ヒラギノ角ゴ Pro W3" charset="0"/>
              </a:rPr>
            </a:br>
            <a:r>
              <a:rPr lang="en-US">
                <a:solidFill>
                  <a:srgbClr val="EFC53D"/>
                </a:solidFill>
                <a:latin typeface="Arial" charset="0"/>
                <a:ea typeface="ヒラギノ角ゴ Pro W3" charset="0"/>
                <a:cs typeface="ヒラギノ角ゴ Pro W3" charset="0"/>
              </a:rPr>
              <a:t>Case-Based Discussions Focused on the Management of Non-Hodgkin Lymphoma/CLL</a:t>
            </a:r>
            <a:br>
              <a:rPr lang="en-US">
                <a:solidFill>
                  <a:srgbClr val="EFC53D"/>
                </a:solidFill>
                <a:latin typeface="Arial" charset="0"/>
                <a:ea typeface="ヒラギノ角ゴ Pro W3" charset="0"/>
                <a:cs typeface="ヒラギノ角ゴ Pro W3" charset="0"/>
              </a:rPr>
            </a:br>
            <a:r>
              <a:rPr lang="en-US" sz="800">
                <a:latin typeface="Arial" charset="0"/>
                <a:ea typeface="ヒラギノ角ゴ Pro W3" charset="0"/>
                <a:cs typeface="ヒラギノ角ゴ Pro W3" charset="0"/>
              </a:rPr>
              <a:t> </a:t>
            </a:r>
            <a:r>
              <a:rPr lang="en-US" sz="1400">
                <a:latin typeface="Arial" charset="0"/>
                <a:ea typeface="ヒラギノ角ゴ Pro W3" charset="0"/>
                <a:cs typeface="ヒラギノ角ゴ Pro W3" charset="0"/>
              </a:rPr>
              <a:t/>
            </a:r>
            <a:br>
              <a:rPr lang="en-US" sz="1400">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Friday, December 7, 2012</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1:00 PM – 3:30 PM</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Atlanta, Georgia</a:t>
            </a:r>
          </a:p>
        </p:txBody>
      </p:sp>
      <p:sp>
        <p:nvSpPr>
          <p:cNvPr id="4098" name="Text Box 7"/>
          <p:cNvSpPr txBox="1">
            <a:spLocks noChangeArrowheads="1"/>
          </p:cNvSpPr>
          <p:nvPr/>
        </p:nvSpPr>
        <p:spPr bwMode="auto">
          <a:xfrm>
            <a:off x="3998913" y="4572000"/>
            <a:ext cx="11461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en-US" sz="2000" b="1" smtClean="0">
                <a:solidFill>
                  <a:srgbClr val="EFC53D"/>
                </a:solidFill>
                <a:ea typeface="ヒラギノ角ゴ Pro W3" charset="0"/>
                <a:cs typeface="ヒラギノ角ゴ Pro W3" charset="0"/>
              </a:rPr>
              <a:t>Faculty</a:t>
            </a:r>
            <a:r>
              <a:rPr lang="en-US" sz="2000" b="1" smtClean="0">
                <a:solidFill>
                  <a:srgbClr val="FFFFFF"/>
                </a:solidFill>
                <a:ea typeface="ヒラギノ角ゴ Pro W3" charset="0"/>
                <a:cs typeface="ヒラギノ角ゴ Pro W3" charset="0"/>
              </a:rPr>
              <a:t> </a:t>
            </a:r>
          </a:p>
        </p:txBody>
      </p:sp>
      <p:sp>
        <p:nvSpPr>
          <p:cNvPr id="4099" name="Text Box 6"/>
          <p:cNvSpPr txBox="1">
            <a:spLocks noChangeArrowheads="1"/>
          </p:cNvSpPr>
          <p:nvPr/>
        </p:nvSpPr>
        <p:spPr bwMode="auto">
          <a:xfrm>
            <a:off x="1352550" y="4945063"/>
            <a:ext cx="29146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en-US" sz="1800" b="1" smtClean="0">
                <a:solidFill>
                  <a:srgbClr val="FFFFFF"/>
                </a:solidFill>
              </a:rPr>
              <a:t>Myron S Czuczman, MD</a:t>
            </a:r>
          </a:p>
          <a:p>
            <a:pPr eaLnBrk="0" fontAlgn="base" hangingPunct="0">
              <a:spcBef>
                <a:spcPct val="0"/>
              </a:spcBef>
              <a:spcAft>
                <a:spcPct val="0"/>
              </a:spcAft>
            </a:pPr>
            <a:r>
              <a:rPr lang="en-US" sz="1800" b="1" smtClean="0">
                <a:solidFill>
                  <a:srgbClr val="FFFFFF"/>
                </a:solidFill>
              </a:rPr>
              <a:t>Martin Dreyling, MD, PhD</a:t>
            </a:r>
          </a:p>
          <a:p>
            <a:pPr eaLnBrk="0" fontAlgn="base" hangingPunct="0">
              <a:spcBef>
                <a:spcPct val="0"/>
              </a:spcBef>
              <a:spcAft>
                <a:spcPct val="0"/>
              </a:spcAft>
            </a:pPr>
            <a:r>
              <a:rPr lang="en-US" sz="1800" b="1" smtClean="0">
                <a:solidFill>
                  <a:srgbClr val="FFFFFF"/>
                </a:solidFill>
              </a:rPr>
              <a:t>Steven M Horwitz, MD</a:t>
            </a:r>
          </a:p>
        </p:txBody>
      </p:sp>
      <p:sp>
        <p:nvSpPr>
          <p:cNvPr id="4100" name="Text Box 6"/>
          <p:cNvSpPr txBox="1">
            <a:spLocks noChangeArrowheads="1"/>
          </p:cNvSpPr>
          <p:nvPr/>
        </p:nvSpPr>
        <p:spPr bwMode="auto">
          <a:xfrm>
            <a:off x="4648200" y="4973638"/>
            <a:ext cx="305752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en-US" sz="1800" b="1" smtClean="0">
                <a:solidFill>
                  <a:srgbClr val="FFFFFF"/>
                </a:solidFill>
              </a:rPr>
              <a:t>John P Leonard, MD</a:t>
            </a:r>
          </a:p>
          <a:p>
            <a:pPr eaLnBrk="0" fontAlgn="base" hangingPunct="0">
              <a:spcBef>
                <a:spcPct val="0"/>
              </a:spcBef>
              <a:spcAft>
                <a:spcPct val="0"/>
              </a:spcAft>
            </a:pPr>
            <a:r>
              <a:rPr lang="en-US" sz="1800" b="1" smtClean="0">
                <a:solidFill>
                  <a:srgbClr val="FFFFFF"/>
                </a:solidFill>
              </a:rPr>
              <a:t>Mitchell R Smith, MD, PhD</a:t>
            </a:r>
          </a:p>
        </p:txBody>
      </p:sp>
      <p:sp>
        <p:nvSpPr>
          <p:cNvPr id="4101" name="Text Box 7"/>
          <p:cNvSpPr txBox="1">
            <a:spLocks noChangeArrowheads="1"/>
          </p:cNvSpPr>
          <p:nvPr/>
        </p:nvSpPr>
        <p:spPr bwMode="auto">
          <a:xfrm>
            <a:off x="3859213" y="3657600"/>
            <a:ext cx="1425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0" fontAlgn="base" hangingPunct="0">
              <a:spcBef>
                <a:spcPct val="0"/>
              </a:spcBef>
              <a:spcAft>
                <a:spcPct val="0"/>
              </a:spcAft>
            </a:pPr>
            <a:r>
              <a:rPr lang="en-US" sz="2000" b="1" smtClean="0">
                <a:solidFill>
                  <a:srgbClr val="EFC53D"/>
                </a:solidFill>
              </a:rPr>
              <a:t>Moderator</a:t>
            </a:r>
          </a:p>
        </p:txBody>
      </p:sp>
      <p:sp>
        <p:nvSpPr>
          <p:cNvPr id="4102" name="Text Box 6"/>
          <p:cNvSpPr txBox="1">
            <a:spLocks noChangeArrowheads="1"/>
          </p:cNvSpPr>
          <p:nvPr/>
        </p:nvSpPr>
        <p:spPr bwMode="auto">
          <a:xfrm>
            <a:off x="3362325" y="3962400"/>
            <a:ext cx="241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0" fontAlgn="base" hangingPunct="0">
              <a:spcBef>
                <a:spcPts val="213"/>
              </a:spcBef>
              <a:spcAft>
                <a:spcPct val="0"/>
              </a:spcAft>
            </a:pPr>
            <a:r>
              <a:rPr lang="en-US" sz="1800" b="1" smtClean="0">
                <a:solidFill>
                  <a:srgbClr val="FFFFFF"/>
                </a:solidFill>
              </a:rPr>
              <a:t>Neil Love, MD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title" idx="4294967295"/>
          </p:nvPr>
        </p:nvSpPr>
        <p:spPr>
          <a:xfrm>
            <a:off x="0" y="139700"/>
            <a:ext cx="9144000" cy="1143000"/>
          </a:xfrm>
        </p:spPr>
        <p:txBody>
          <a:bodyPr/>
          <a:lstStyle/>
          <a:p>
            <a:pPr algn="ctr" eaLnBrk="1" hangingPunct="1"/>
            <a:r>
              <a:rPr lang="en-US" dirty="0">
                <a:solidFill>
                  <a:srgbClr val="FFFF00"/>
                </a:solidFill>
                <a:latin typeface="Arial" charset="0"/>
                <a:ea typeface="ＭＳ Ｐゴシック" charset="0"/>
                <a:cs typeface="Arial" charset="0"/>
              </a:rPr>
              <a:t>Case: From the practice of Elizabeth D Simmons, MD</a:t>
            </a:r>
          </a:p>
        </p:txBody>
      </p:sp>
      <p:sp>
        <p:nvSpPr>
          <p:cNvPr id="4098" name="Content Placeholder 2"/>
          <p:cNvSpPr>
            <a:spLocks noGrp="1"/>
          </p:cNvSpPr>
          <p:nvPr>
            <p:ph idx="4294967295"/>
          </p:nvPr>
        </p:nvSpPr>
        <p:spPr>
          <a:xfrm>
            <a:off x="685800" y="1601788"/>
            <a:ext cx="7772400" cy="5027612"/>
          </a:xfrm>
        </p:spPr>
        <p:txBody>
          <a:bodyPr/>
          <a:lstStyle/>
          <a:p>
            <a:pPr eaLnBrk="1" hangingPunct="1">
              <a:lnSpc>
                <a:spcPct val="110000"/>
              </a:lnSpc>
            </a:pPr>
            <a:r>
              <a:rPr lang="en-US" dirty="0">
                <a:latin typeface="Arial" charset="0"/>
                <a:ea typeface="ＭＳ Ｐゴシック" charset="0"/>
                <a:cs typeface="Arial" charset="0"/>
              </a:rPr>
              <a:t>62-year-old man developed chronic sinus problems that did not respond to antibiotics or antihistamines</a:t>
            </a:r>
          </a:p>
          <a:p>
            <a:pPr eaLnBrk="1" hangingPunct="1">
              <a:lnSpc>
                <a:spcPct val="110000"/>
              </a:lnSpc>
            </a:pPr>
            <a:r>
              <a:rPr lang="en-US" dirty="0">
                <a:latin typeface="Arial" charset="0"/>
                <a:ea typeface="ＭＳ Ｐゴシック" charset="0"/>
                <a:cs typeface="Arial" charset="0"/>
              </a:rPr>
              <a:t>Head and neck specialist noted a large mass in the </a:t>
            </a:r>
            <a:r>
              <a:rPr lang="en-US" dirty="0" err="1">
                <a:latin typeface="Arial" charset="0"/>
                <a:ea typeface="ＭＳ Ｐゴシック" charset="0"/>
                <a:cs typeface="Arial" charset="0"/>
              </a:rPr>
              <a:t>nasopharynx</a:t>
            </a:r>
            <a:endParaRPr lang="en-US" dirty="0">
              <a:latin typeface="Arial" charset="0"/>
              <a:ea typeface="ＭＳ Ｐゴシック" charset="0"/>
              <a:cs typeface="Arial" charset="0"/>
            </a:endParaRPr>
          </a:p>
          <a:p>
            <a:pPr eaLnBrk="1" hangingPunct="1">
              <a:lnSpc>
                <a:spcPct val="110000"/>
              </a:lnSpc>
            </a:pPr>
            <a:r>
              <a:rPr lang="en-US" dirty="0">
                <a:latin typeface="Arial" charset="0"/>
                <a:ea typeface="ＭＳ Ｐゴシック" charset="0"/>
                <a:cs typeface="Arial" charset="0"/>
              </a:rPr>
              <a:t>Biopsy confirmed DLBCL, modest lymphadenopathy noted in the neck</a:t>
            </a:r>
          </a:p>
          <a:p>
            <a:pPr eaLnBrk="1" hangingPunct="1">
              <a:lnSpc>
                <a:spcPct val="110000"/>
              </a:lnSpc>
            </a:pPr>
            <a:r>
              <a:rPr lang="en-US" dirty="0">
                <a:latin typeface="Arial" charset="0"/>
                <a:ea typeface="ＭＳ Ｐゴシック" charset="0"/>
                <a:cs typeface="Arial" charset="0"/>
              </a:rPr>
              <a:t>CT scan revealed that the mass extended into base of brain</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smtClean="0">
                <a:solidFill>
                  <a:srgbClr val="FFFFFF"/>
                </a:solidFill>
              </a:rPr>
              <a:t>A 62-year-old man is found to have a large mass in the </a:t>
            </a:r>
            <a:r>
              <a:rPr lang="en-US" sz="2400" i="0" dirty="0" err="1" smtClean="0">
                <a:solidFill>
                  <a:srgbClr val="FFFFFF"/>
                </a:solidFill>
              </a:rPr>
              <a:t>nasopharynx</a:t>
            </a:r>
            <a:r>
              <a:rPr lang="en-US" sz="2400" i="0" dirty="0" smtClean="0">
                <a:solidFill>
                  <a:srgbClr val="FFFFFF"/>
                </a:solidFill>
              </a:rPr>
              <a:t> extending to the base of the brain, which is biopsy-proven to be DLBCL. Would you administer CNS prophylaxis (along with radiation therapy) to this patient?</a:t>
            </a:r>
            <a:endParaRPr lang="en-US" sz="2400" i="0" dirty="0">
              <a:solidFill>
                <a:srgbClr val="FFFFFF"/>
              </a:solidFill>
            </a:endParaRPr>
          </a:p>
        </p:txBody>
      </p:sp>
      <p:graphicFrame>
        <p:nvGraphicFramePr>
          <p:cNvPr id="3" name="Chart 2"/>
          <p:cNvGraphicFramePr/>
          <p:nvPr>
            <p:extLst>
              <p:ext uri="{D42A27DB-BD31-4B8C-83A1-F6EECF244321}">
                <p14:modId xmlns:p14="http://schemas.microsoft.com/office/powerpoint/2010/main" val="78253541"/>
              </p:ext>
            </p:extLst>
          </p:nvPr>
        </p:nvGraphicFramePr>
        <p:xfrm>
          <a:off x="6096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618818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smtClean="0">
                <a:solidFill>
                  <a:srgbClr val="FFFFFF"/>
                </a:solidFill>
              </a:rPr>
              <a:t>Do you generally request molecular </a:t>
            </a:r>
            <a:r>
              <a:rPr lang="en-US" sz="2400" i="0" dirty="0" err="1" smtClean="0">
                <a:solidFill>
                  <a:srgbClr val="FFFFFF"/>
                </a:solidFill>
              </a:rPr>
              <a:t>phenotyping</a:t>
            </a:r>
            <a:r>
              <a:rPr lang="en-US" sz="2400" i="0" dirty="0" smtClean="0">
                <a:solidFill>
                  <a:srgbClr val="FFFFFF"/>
                </a:solidFill>
              </a:rPr>
              <a:t> (germinal-center versus </a:t>
            </a:r>
            <a:r>
              <a:rPr lang="en-US" sz="2400" i="0" dirty="0" err="1" smtClean="0">
                <a:solidFill>
                  <a:srgbClr val="FFFFFF"/>
                </a:solidFill>
              </a:rPr>
              <a:t>nongerminal</a:t>
            </a:r>
            <a:r>
              <a:rPr lang="en-US" sz="2400" i="0" dirty="0" smtClean="0">
                <a:solidFill>
                  <a:srgbClr val="FFFFFF"/>
                </a:solidFill>
              </a:rPr>
              <a:t>-center activated B-cell subtypes) for your patients with DLBCL?</a:t>
            </a:r>
            <a:endParaRPr lang="en-US" sz="2400" i="0" dirty="0">
              <a:solidFill>
                <a:srgbClr val="FFFFFF"/>
              </a:solidFill>
            </a:endParaRPr>
          </a:p>
        </p:txBody>
      </p:sp>
      <p:graphicFrame>
        <p:nvGraphicFramePr>
          <p:cNvPr id="3" name="Chart 2"/>
          <p:cNvGraphicFramePr/>
          <p:nvPr>
            <p:extLst>
              <p:ext uri="{D42A27DB-BD31-4B8C-83A1-F6EECF244321}">
                <p14:modId xmlns:p14="http://schemas.microsoft.com/office/powerpoint/2010/main" val="617973822"/>
              </p:ext>
            </p:extLst>
          </p:nvPr>
        </p:nvGraphicFramePr>
        <p:xfrm>
          <a:off x="6096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043668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err="1" smtClean="0">
                <a:solidFill>
                  <a:srgbClr val="FFFFFF"/>
                </a:solidFill>
              </a:rPr>
              <a:t>Lenalidomide</a:t>
            </a:r>
            <a:r>
              <a:rPr lang="en-US" sz="2400" i="0" dirty="0" smtClean="0">
                <a:solidFill>
                  <a:srgbClr val="FFFFFF"/>
                </a:solidFill>
              </a:rPr>
              <a:t> is more likely to produce a response in patients with:</a:t>
            </a:r>
            <a:endParaRPr lang="en-US" sz="2400" i="0" dirty="0">
              <a:solidFill>
                <a:srgbClr val="FFFFFF"/>
              </a:solidFill>
            </a:endParaRPr>
          </a:p>
        </p:txBody>
      </p:sp>
      <p:graphicFrame>
        <p:nvGraphicFramePr>
          <p:cNvPr id="3" name="Chart 2"/>
          <p:cNvGraphicFramePr/>
          <p:nvPr>
            <p:extLst>
              <p:ext uri="{D42A27DB-BD31-4B8C-83A1-F6EECF244321}">
                <p14:modId xmlns:p14="http://schemas.microsoft.com/office/powerpoint/2010/main" val="13635113"/>
              </p:ext>
            </p:extLst>
          </p:nvPr>
        </p:nvGraphicFramePr>
        <p:xfrm>
          <a:off x="6096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884830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err="1" smtClean="0">
                <a:solidFill>
                  <a:srgbClr val="FFFFFF"/>
                </a:solidFill>
              </a:rPr>
              <a:t>Bortezomib</a:t>
            </a:r>
            <a:r>
              <a:rPr lang="en-US" sz="2400" i="0" dirty="0" smtClean="0">
                <a:solidFill>
                  <a:srgbClr val="FFFFFF"/>
                </a:solidFill>
              </a:rPr>
              <a:t> is more likely to produce a response in patients with:</a:t>
            </a:r>
            <a:endParaRPr lang="en-US" sz="2400" i="0" dirty="0">
              <a:solidFill>
                <a:srgbClr val="FFFFFF"/>
              </a:solidFill>
            </a:endParaRPr>
          </a:p>
        </p:txBody>
      </p:sp>
      <p:graphicFrame>
        <p:nvGraphicFramePr>
          <p:cNvPr id="3" name="Chart 2"/>
          <p:cNvGraphicFramePr/>
          <p:nvPr>
            <p:extLst>
              <p:ext uri="{D42A27DB-BD31-4B8C-83A1-F6EECF244321}">
                <p14:modId xmlns:p14="http://schemas.microsoft.com/office/powerpoint/2010/main" val="13635113"/>
              </p:ext>
            </p:extLst>
          </p:nvPr>
        </p:nvGraphicFramePr>
        <p:xfrm>
          <a:off x="6096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884830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title" idx="4294967295"/>
          </p:nvPr>
        </p:nvSpPr>
        <p:spPr>
          <a:xfrm>
            <a:off x="457200" y="0"/>
            <a:ext cx="8229600" cy="762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200">
                <a:effectLst/>
                <a:latin typeface="Arial" charset="0"/>
                <a:ea typeface="ＭＳ Ｐゴシック" charset="0"/>
                <a:cs typeface="ＭＳ Ｐゴシック" charset="0"/>
              </a:rPr>
              <a:t>Diffuse large B-cell lymphoma</a:t>
            </a:r>
          </a:p>
        </p:txBody>
      </p:sp>
      <p:sp>
        <p:nvSpPr>
          <p:cNvPr id="90115" name="Rectangle 3"/>
          <p:cNvSpPr>
            <a:spLocks noGrp="1" noChangeArrowheads="1"/>
          </p:cNvSpPr>
          <p:nvPr>
            <p:ph type="body" idx="4294967295"/>
          </p:nvPr>
        </p:nvSpPr>
        <p:spPr>
          <a:xfrm>
            <a:off x="609600" y="1676400"/>
            <a:ext cx="8001000" cy="4648200"/>
          </a:xfrm>
        </p:spPr>
        <p:txBody>
          <a:bodyPr/>
          <a:lstStyle/>
          <a:p>
            <a:pPr>
              <a:lnSpc>
                <a:spcPct val="90000"/>
              </a:lnSpc>
              <a:spcBef>
                <a:spcPct val="40000"/>
              </a:spcBef>
              <a:spcAft>
                <a:spcPct val="20000"/>
              </a:spcAft>
            </a:pPr>
            <a:r>
              <a:rPr lang="en-US" sz="2100" b="1" dirty="0">
                <a:solidFill>
                  <a:srgbClr val="FFFF00"/>
                </a:solidFill>
                <a:latin typeface="Arial" charset="0"/>
                <a:ea typeface="ＭＳ Ｐゴシック" charset="0"/>
                <a:cs typeface="ＭＳ Ｐゴシック" charset="0"/>
              </a:rPr>
              <a:t>Most common </a:t>
            </a:r>
            <a:r>
              <a:rPr lang="en-US" sz="2100" b="1" dirty="0" smtClean="0">
                <a:solidFill>
                  <a:srgbClr val="FFFF00"/>
                </a:solidFill>
                <a:latin typeface="Arial" charset="0"/>
                <a:ea typeface="ＭＳ Ｐゴシック" charset="0"/>
                <a:cs typeface="ＭＳ Ｐゴシック" charset="0"/>
              </a:rPr>
              <a:t>NHL subtype</a:t>
            </a:r>
            <a:r>
              <a:rPr lang="en-US" sz="2100" b="1" dirty="0" smtClean="0">
                <a:latin typeface="Arial" charset="0"/>
                <a:ea typeface="ＭＳ Ｐゴシック" charset="0"/>
                <a:cs typeface="ＭＳ Ｐゴシック" charset="0"/>
              </a:rPr>
              <a:t>, </a:t>
            </a:r>
            <a:r>
              <a:rPr lang="en-US" sz="2100" b="1" dirty="0">
                <a:latin typeface="Arial" charset="0"/>
                <a:ea typeface="ＭＳ Ｐゴシック" charset="0"/>
                <a:cs typeface="ＭＳ Ｐゴシック" charset="0"/>
              </a:rPr>
              <a:t>peak incidence in </a:t>
            </a:r>
            <a:r>
              <a:rPr lang="en-US" sz="2100" b="1" dirty="0">
                <a:solidFill>
                  <a:srgbClr val="FFFF00"/>
                </a:solidFill>
                <a:latin typeface="Arial" charset="0"/>
                <a:ea typeface="ＭＳ Ｐゴシック" charset="0"/>
                <a:cs typeface="ＭＳ Ｐゴシック" charset="0"/>
              </a:rPr>
              <a:t>6th decade</a:t>
            </a:r>
          </a:p>
          <a:p>
            <a:pPr>
              <a:lnSpc>
                <a:spcPct val="90000"/>
              </a:lnSpc>
              <a:spcBef>
                <a:spcPct val="40000"/>
              </a:spcBef>
              <a:spcAft>
                <a:spcPct val="20000"/>
              </a:spcAft>
            </a:pPr>
            <a:r>
              <a:rPr lang="en-US" sz="2100" b="1" dirty="0">
                <a:latin typeface="Arial" charset="0"/>
                <a:ea typeface="ＭＳ Ｐゴシック" charset="0"/>
                <a:cs typeface="ＭＳ Ｐゴシック" charset="0"/>
              </a:rPr>
              <a:t>Large cells with </a:t>
            </a:r>
            <a:r>
              <a:rPr lang="en-US" sz="2100" b="1" dirty="0">
                <a:solidFill>
                  <a:srgbClr val="FFFF00"/>
                </a:solidFill>
                <a:latin typeface="Arial" charset="0"/>
                <a:ea typeface="ＭＳ Ｐゴシック" charset="0"/>
                <a:cs typeface="ＭＳ Ｐゴシック" charset="0"/>
              </a:rPr>
              <a:t>loss of follicular architecture </a:t>
            </a:r>
            <a:r>
              <a:rPr lang="en-US" sz="2100" b="1" dirty="0">
                <a:latin typeface="Arial" charset="0"/>
                <a:ea typeface="ＭＳ Ｐゴシック" charset="0"/>
                <a:cs typeface="ＭＳ Ｐゴシック" charset="0"/>
              </a:rPr>
              <a:t>of node</a:t>
            </a:r>
          </a:p>
          <a:p>
            <a:pPr>
              <a:lnSpc>
                <a:spcPct val="90000"/>
              </a:lnSpc>
              <a:spcBef>
                <a:spcPct val="40000"/>
              </a:spcBef>
              <a:spcAft>
                <a:spcPct val="20000"/>
              </a:spcAft>
            </a:pPr>
            <a:r>
              <a:rPr lang="en-US" sz="2100" b="1" dirty="0">
                <a:latin typeface="Arial" charset="0"/>
                <a:ea typeface="ＭＳ Ｐゴシック" charset="0"/>
                <a:cs typeface="ＭＳ Ｐゴシック" charset="0"/>
              </a:rPr>
              <a:t>May present as </a:t>
            </a:r>
            <a:r>
              <a:rPr lang="en-US" sz="2100" b="1" dirty="0" err="1">
                <a:latin typeface="Arial" charset="0"/>
                <a:ea typeface="ＭＳ Ｐゴシック" charset="0"/>
                <a:cs typeface="ＭＳ Ｐゴシック" charset="0"/>
              </a:rPr>
              <a:t>extranodal</a:t>
            </a:r>
            <a:r>
              <a:rPr lang="en-US" sz="2100" b="1" dirty="0">
                <a:latin typeface="Arial" charset="0"/>
                <a:ea typeface="ＭＳ Ｐゴシック" charset="0"/>
                <a:cs typeface="ＭＳ Ｐゴシック" charset="0"/>
              </a:rPr>
              <a:t> disease </a:t>
            </a:r>
            <a:br>
              <a:rPr lang="en-US" sz="2100" b="1" dirty="0">
                <a:latin typeface="Arial" charset="0"/>
                <a:ea typeface="ＭＳ Ｐゴシック" charset="0"/>
                <a:cs typeface="ＭＳ Ｐゴシック" charset="0"/>
              </a:rPr>
            </a:br>
            <a:r>
              <a:rPr lang="en-US" sz="2100" b="1" dirty="0">
                <a:latin typeface="Arial" charset="0"/>
                <a:ea typeface="ＭＳ Ｐゴシック" charset="0"/>
                <a:cs typeface="ＭＳ Ｐゴシック" charset="0"/>
              </a:rPr>
              <a:t>(stomach, CNS, testis, skin)</a:t>
            </a:r>
          </a:p>
          <a:p>
            <a:pPr>
              <a:lnSpc>
                <a:spcPct val="90000"/>
              </a:lnSpc>
              <a:spcBef>
                <a:spcPct val="40000"/>
              </a:spcBef>
              <a:spcAft>
                <a:spcPct val="20000"/>
              </a:spcAft>
            </a:pPr>
            <a:r>
              <a:rPr lang="en-US" sz="2100" b="1" dirty="0">
                <a:solidFill>
                  <a:srgbClr val="FFFF00"/>
                </a:solidFill>
                <a:latin typeface="Arial" charset="0"/>
                <a:ea typeface="ＭＳ Ｐゴシック" charset="0"/>
                <a:cs typeface="ＭＳ Ｐゴシック" charset="0"/>
              </a:rPr>
              <a:t>Curable in 50% or more of the cases</a:t>
            </a:r>
          </a:p>
          <a:p>
            <a:pPr>
              <a:lnSpc>
                <a:spcPct val="90000"/>
              </a:lnSpc>
              <a:spcBef>
                <a:spcPct val="40000"/>
              </a:spcBef>
            </a:pPr>
            <a:r>
              <a:rPr lang="en-US" sz="2100" b="1" dirty="0">
                <a:latin typeface="Arial" charset="0"/>
                <a:ea typeface="ＭＳ Ｐゴシック" charset="0"/>
                <a:cs typeface="ＭＳ Ｐゴシック" charset="0"/>
              </a:rPr>
              <a:t>Median survival: weeks to months if not treated</a:t>
            </a:r>
          </a:p>
          <a:p>
            <a:pPr>
              <a:lnSpc>
                <a:spcPct val="90000"/>
              </a:lnSpc>
              <a:spcBef>
                <a:spcPts val="600"/>
              </a:spcBef>
              <a:spcAft>
                <a:spcPts val="0"/>
              </a:spcAft>
            </a:pPr>
            <a:r>
              <a:rPr lang="en-US" sz="2100" b="1" dirty="0" smtClean="0">
                <a:latin typeface="Arial" charset="0"/>
                <a:ea typeface="ＭＳ Ｐゴシック" charset="0"/>
                <a:cs typeface="ＭＳ Ｐゴシック" charset="0"/>
              </a:rPr>
              <a:t>Recent  research is </a:t>
            </a:r>
            <a:r>
              <a:rPr lang="en-US" sz="2100" b="1" dirty="0" smtClean="0">
                <a:solidFill>
                  <a:srgbClr val="FFFF00"/>
                </a:solidFill>
                <a:latin typeface="Arial" charset="0"/>
                <a:ea typeface="ＭＳ Ｐゴシック" charset="0"/>
                <a:cs typeface="ＭＳ Ｐゴシック" charset="0"/>
              </a:rPr>
              <a:t>improving our ability to</a:t>
            </a:r>
            <a:r>
              <a:rPr lang="en-US" sz="2100" b="1" dirty="0" smtClean="0">
                <a:solidFill>
                  <a:srgbClr val="FFFF00"/>
                </a:solidFill>
                <a:latin typeface="Arial" charset="0"/>
                <a:ea typeface="ＭＳ Ｐゴシック" charset="0"/>
              </a:rPr>
              <a:t> risk stratify patients</a:t>
            </a:r>
            <a:endParaRPr lang="en-US" sz="2000" b="1" dirty="0">
              <a:solidFill>
                <a:srgbClr val="FFFF00"/>
              </a:solidFill>
              <a:latin typeface="Arial" charset="0"/>
              <a:ea typeface="ＭＳ Ｐゴシック" charset="0"/>
            </a:endParaRPr>
          </a:p>
        </p:txBody>
      </p:sp>
      <p:sp>
        <p:nvSpPr>
          <p:cNvPr id="90118" name="Line 4"/>
          <p:cNvSpPr>
            <a:spLocks noChangeShapeType="1"/>
          </p:cNvSpPr>
          <p:nvPr/>
        </p:nvSpPr>
        <p:spPr bwMode="auto">
          <a:xfrm>
            <a:off x="381000" y="838200"/>
            <a:ext cx="8763000"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z="2400" baseline="-25000" smtClean="0">
              <a:solidFill>
                <a:srgbClr val="000000"/>
              </a:solidFill>
              <a:latin typeface="Times" charset="0"/>
              <a:ea typeface="ＭＳ Ｐゴシック" charset="0"/>
              <a:cs typeface="ＭＳ Ｐゴシック" charset="0"/>
            </a:endParaRPr>
          </a:p>
        </p:txBody>
      </p:sp>
    </p:spTree>
    <p:extLst>
      <p:ext uri="{BB962C8B-B14F-4D97-AF65-F5344CB8AC3E}">
        <p14:creationId xmlns:p14="http://schemas.microsoft.com/office/powerpoint/2010/main" val="39919261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6388" y="104776"/>
            <a:ext cx="8761412" cy="657224"/>
          </a:xfrm>
        </p:spPr>
        <p:txBody>
          <a:bodyPr/>
          <a:lstStyle/>
          <a:p>
            <a:pPr algn="ctr"/>
            <a:r>
              <a:rPr lang="en-US" sz="3600" dirty="0" smtClean="0">
                <a:solidFill>
                  <a:srgbClr val="FFFF00"/>
                </a:solidFill>
              </a:rPr>
              <a:t>How to make induction CHOP better?</a:t>
            </a:r>
            <a:endParaRPr lang="en-US" sz="3600" dirty="0">
              <a:solidFill>
                <a:srgbClr val="FFFF00"/>
              </a:solidFill>
            </a:endParaRPr>
          </a:p>
        </p:txBody>
      </p:sp>
      <p:sp>
        <p:nvSpPr>
          <p:cNvPr id="3" name="Content Placeholder 2"/>
          <p:cNvSpPr>
            <a:spLocks noGrp="1"/>
          </p:cNvSpPr>
          <p:nvPr>
            <p:ph idx="1"/>
          </p:nvPr>
        </p:nvSpPr>
        <p:spPr>
          <a:xfrm>
            <a:off x="457200" y="1570037"/>
            <a:ext cx="8458200" cy="4830763"/>
          </a:xfrm>
        </p:spPr>
        <p:txBody>
          <a:bodyPr/>
          <a:lstStyle/>
          <a:p>
            <a:pPr>
              <a:spcBef>
                <a:spcPts val="1200"/>
              </a:spcBef>
              <a:buClr>
                <a:srgbClr val="66FF33"/>
              </a:buClr>
            </a:pPr>
            <a:r>
              <a:rPr lang="en-US" sz="3200" dirty="0" smtClean="0"/>
              <a:t>Add additional “</a:t>
            </a:r>
            <a:r>
              <a:rPr lang="en-US" sz="3200" dirty="0" smtClean="0">
                <a:solidFill>
                  <a:srgbClr val="FFFF00"/>
                </a:solidFill>
              </a:rPr>
              <a:t>standard</a:t>
            </a:r>
            <a:r>
              <a:rPr lang="en-US" sz="3200" dirty="0" smtClean="0"/>
              <a:t>” drugs / different combo? </a:t>
            </a:r>
            <a:r>
              <a:rPr lang="en-US" sz="3200" dirty="0" smtClean="0">
                <a:solidFill>
                  <a:srgbClr val="66FF33"/>
                </a:solidFill>
              </a:rPr>
              <a:t>No!</a:t>
            </a:r>
          </a:p>
          <a:p>
            <a:pPr>
              <a:spcBef>
                <a:spcPts val="1200"/>
              </a:spcBef>
              <a:buClr>
                <a:srgbClr val="66FF33"/>
              </a:buClr>
            </a:pPr>
            <a:r>
              <a:rPr lang="en-US" sz="3200" dirty="0" smtClean="0"/>
              <a:t>Add a monoclonal antibody and/or targeted agent to induction? </a:t>
            </a:r>
            <a:r>
              <a:rPr lang="en-US" sz="3200" dirty="0" smtClean="0">
                <a:solidFill>
                  <a:srgbClr val="66FF33"/>
                </a:solidFill>
              </a:rPr>
              <a:t>Yes!</a:t>
            </a:r>
          </a:p>
          <a:p>
            <a:pPr>
              <a:spcBef>
                <a:spcPts val="1200"/>
              </a:spcBef>
              <a:buClr>
                <a:srgbClr val="66FF33"/>
              </a:buClr>
            </a:pPr>
            <a:r>
              <a:rPr lang="en-US" sz="3200" dirty="0" smtClean="0"/>
              <a:t>Any role for post-induction consolidation?</a:t>
            </a:r>
          </a:p>
          <a:p>
            <a:pPr lvl="1">
              <a:spcBef>
                <a:spcPts val="1200"/>
              </a:spcBef>
              <a:buClr>
                <a:srgbClr val="66FF33"/>
              </a:buClr>
            </a:pPr>
            <a:r>
              <a:rPr lang="en-US" sz="2800" dirty="0" smtClean="0"/>
              <a:t>Rituximab: </a:t>
            </a:r>
            <a:r>
              <a:rPr lang="en-US" sz="2800" dirty="0" smtClean="0">
                <a:solidFill>
                  <a:srgbClr val="66FF33"/>
                </a:solidFill>
              </a:rPr>
              <a:t>No!</a:t>
            </a:r>
          </a:p>
          <a:p>
            <a:pPr lvl="1">
              <a:spcBef>
                <a:spcPts val="1200"/>
              </a:spcBef>
              <a:buClr>
                <a:srgbClr val="66FF33"/>
              </a:buClr>
            </a:pPr>
            <a:r>
              <a:rPr lang="en-US" sz="2800" dirty="0" smtClean="0"/>
              <a:t>Something else? </a:t>
            </a:r>
            <a:r>
              <a:rPr lang="en-US" sz="2800" dirty="0" smtClean="0">
                <a:solidFill>
                  <a:srgbClr val="66FF33"/>
                </a:solidFill>
              </a:rPr>
              <a:t>Maybe</a:t>
            </a:r>
            <a:endParaRPr lang="en-US" sz="2800" dirty="0">
              <a:solidFill>
                <a:srgbClr val="66FF33"/>
              </a:solidFill>
            </a:endParaRPr>
          </a:p>
        </p:txBody>
      </p:sp>
      <p:cxnSp>
        <p:nvCxnSpPr>
          <p:cNvPr id="4" name="Straight Connector 3"/>
          <p:cNvCxnSpPr/>
          <p:nvPr/>
        </p:nvCxnSpPr>
        <p:spPr>
          <a:xfrm>
            <a:off x="450850" y="914400"/>
            <a:ext cx="8693150" cy="12700"/>
          </a:xfrm>
          <a:prstGeom prst="line">
            <a:avLst/>
          </a:prstGeom>
          <a:ln w="47625">
            <a:solidFill>
              <a:srgbClr val="FF0000"/>
            </a:solidFill>
          </a:ln>
          <a:effectLst/>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Default Design">
  <a:themeElements>
    <a:clrScheme name="1_Default Design 15">
      <a:dk1>
        <a:srgbClr val="003366"/>
      </a:dk1>
      <a:lt1>
        <a:srgbClr val="FFFFFF"/>
      </a:lt1>
      <a:dk2>
        <a:srgbClr val="000099"/>
      </a:dk2>
      <a:lt2>
        <a:srgbClr val="CCFFFF"/>
      </a:lt2>
      <a:accent1>
        <a:srgbClr val="FFE701"/>
      </a:accent1>
      <a:accent2>
        <a:srgbClr val="FF5050"/>
      </a:accent2>
      <a:accent3>
        <a:srgbClr val="AAAACA"/>
      </a:accent3>
      <a:accent4>
        <a:srgbClr val="DADADA"/>
      </a:accent4>
      <a:accent5>
        <a:srgbClr val="FFF1AA"/>
      </a:accent5>
      <a:accent6>
        <a:srgbClr val="E74848"/>
      </a:accent6>
      <a:hlink>
        <a:srgbClr val="00B000"/>
      </a:hlink>
      <a:folHlink>
        <a:srgbClr val="FF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sng"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0000"/>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sng"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3366"/>
        </a:dk1>
        <a:lt1>
          <a:srgbClr val="FFFFFF"/>
        </a:lt1>
        <a:dk2>
          <a:srgbClr val="000099"/>
        </a:dk2>
        <a:lt2>
          <a:srgbClr val="CCFFFF"/>
        </a:lt2>
        <a:accent1>
          <a:srgbClr val="FFE701"/>
        </a:accent1>
        <a:accent2>
          <a:srgbClr val="FF6600"/>
        </a:accent2>
        <a:accent3>
          <a:srgbClr val="AAAACA"/>
        </a:accent3>
        <a:accent4>
          <a:srgbClr val="DADADA"/>
        </a:accent4>
        <a:accent5>
          <a:srgbClr val="FFF1AA"/>
        </a:accent5>
        <a:accent6>
          <a:srgbClr val="E75C00"/>
        </a:accent6>
        <a:hlink>
          <a:srgbClr val="00FFCC"/>
        </a:hlink>
        <a:folHlink>
          <a:srgbClr val="00B000"/>
        </a:folHlink>
      </a:clrScheme>
      <a:clrMap bg1="dk2" tx1="lt1" bg2="dk1" tx2="lt2" accent1="accent1" accent2="accent2" accent3="accent3" accent4="accent4" accent5="accent5" accent6="accent6" hlink="hlink" folHlink="folHlink"/>
    </a:extraClrScheme>
    <a:extraClrScheme>
      <a:clrScheme name="1_Default Design 14">
        <a:dk1>
          <a:srgbClr val="003366"/>
        </a:dk1>
        <a:lt1>
          <a:srgbClr val="FFFFFF"/>
        </a:lt1>
        <a:dk2>
          <a:srgbClr val="000099"/>
        </a:dk2>
        <a:lt2>
          <a:srgbClr val="CCFFFF"/>
        </a:lt2>
        <a:accent1>
          <a:srgbClr val="FFE701"/>
        </a:accent1>
        <a:accent2>
          <a:srgbClr val="FF6600"/>
        </a:accent2>
        <a:accent3>
          <a:srgbClr val="AAAACA"/>
        </a:accent3>
        <a:accent4>
          <a:srgbClr val="DADADA"/>
        </a:accent4>
        <a:accent5>
          <a:srgbClr val="FFF1AA"/>
        </a:accent5>
        <a:accent6>
          <a:srgbClr val="E75C00"/>
        </a:accent6>
        <a:hlink>
          <a:srgbClr val="00B000"/>
        </a:hlink>
        <a:folHlink>
          <a:srgbClr val="FFCC00"/>
        </a:folHlink>
      </a:clrScheme>
      <a:clrMap bg1="dk2" tx1="lt1" bg2="dk1" tx2="lt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CCFFFF"/>
        </a:lt2>
        <a:accent1>
          <a:srgbClr val="FFE701"/>
        </a:accent1>
        <a:accent2>
          <a:srgbClr val="FF5050"/>
        </a:accent2>
        <a:accent3>
          <a:srgbClr val="AAAACA"/>
        </a:accent3>
        <a:accent4>
          <a:srgbClr val="DADADA"/>
        </a:accent4>
        <a:accent5>
          <a:srgbClr val="FFF1AA"/>
        </a:accent5>
        <a:accent6>
          <a:srgbClr val="E74848"/>
        </a:accent6>
        <a:hlink>
          <a:srgbClr val="00B000"/>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8_Default Design">
  <a:themeElements>
    <a:clrScheme name="1_Default Design 15">
      <a:dk1>
        <a:srgbClr val="003366"/>
      </a:dk1>
      <a:lt1>
        <a:srgbClr val="FFFFFF"/>
      </a:lt1>
      <a:dk2>
        <a:srgbClr val="000099"/>
      </a:dk2>
      <a:lt2>
        <a:srgbClr val="CCFFFF"/>
      </a:lt2>
      <a:accent1>
        <a:srgbClr val="FFE701"/>
      </a:accent1>
      <a:accent2>
        <a:srgbClr val="FF5050"/>
      </a:accent2>
      <a:accent3>
        <a:srgbClr val="AAAACA"/>
      </a:accent3>
      <a:accent4>
        <a:srgbClr val="DADADA"/>
      </a:accent4>
      <a:accent5>
        <a:srgbClr val="FFF1AA"/>
      </a:accent5>
      <a:accent6>
        <a:srgbClr val="E74848"/>
      </a:accent6>
      <a:hlink>
        <a:srgbClr val="00B000"/>
      </a:hlink>
      <a:folHlink>
        <a:srgbClr val="FF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sng"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0000"/>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sng"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3366"/>
        </a:dk1>
        <a:lt1>
          <a:srgbClr val="FFFFFF"/>
        </a:lt1>
        <a:dk2>
          <a:srgbClr val="000099"/>
        </a:dk2>
        <a:lt2>
          <a:srgbClr val="CCFFFF"/>
        </a:lt2>
        <a:accent1>
          <a:srgbClr val="FFE701"/>
        </a:accent1>
        <a:accent2>
          <a:srgbClr val="FF6600"/>
        </a:accent2>
        <a:accent3>
          <a:srgbClr val="AAAACA"/>
        </a:accent3>
        <a:accent4>
          <a:srgbClr val="DADADA"/>
        </a:accent4>
        <a:accent5>
          <a:srgbClr val="FFF1AA"/>
        </a:accent5>
        <a:accent6>
          <a:srgbClr val="E75C00"/>
        </a:accent6>
        <a:hlink>
          <a:srgbClr val="00FFCC"/>
        </a:hlink>
        <a:folHlink>
          <a:srgbClr val="00B000"/>
        </a:folHlink>
      </a:clrScheme>
      <a:clrMap bg1="dk2" tx1="lt1" bg2="dk1" tx2="lt2" accent1="accent1" accent2="accent2" accent3="accent3" accent4="accent4" accent5="accent5" accent6="accent6" hlink="hlink" folHlink="folHlink"/>
    </a:extraClrScheme>
    <a:extraClrScheme>
      <a:clrScheme name="1_Default Design 14">
        <a:dk1>
          <a:srgbClr val="003366"/>
        </a:dk1>
        <a:lt1>
          <a:srgbClr val="FFFFFF"/>
        </a:lt1>
        <a:dk2>
          <a:srgbClr val="000099"/>
        </a:dk2>
        <a:lt2>
          <a:srgbClr val="CCFFFF"/>
        </a:lt2>
        <a:accent1>
          <a:srgbClr val="FFE701"/>
        </a:accent1>
        <a:accent2>
          <a:srgbClr val="FF6600"/>
        </a:accent2>
        <a:accent3>
          <a:srgbClr val="AAAACA"/>
        </a:accent3>
        <a:accent4>
          <a:srgbClr val="DADADA"/>
        </a:accent4>
        <a:accent5>
          <a:srgbClr val="FFF1AA"/>
        </a:accent5>
        <a:accent6>
          <a:srgbClr val="E75C00"/>
        </a:accent6>
        <a:hlink>
          <a:srgbClr val="00B000"/>
        </a:hlink>
        <a:folHlink>
          <a:srgbClr val="FFCC00"/>
        </a:folHlink>
      </a:clrScheme>
      <a:clrMap bg1="dk2" tx1="lt1" bg2="dk1" tx2="lt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CCFFFF"/>
        </a:lt2>
        <a:accent1>
          <a:srgbClr val="FFE701"/>
        </a:accent1>
        <a:accent2>
          <a:srgbClr val="FF5050"/>
        </a:accent2>
        <a:accent3>
          <a:srgbClr val="AAAACA"/>
        </a:accent3>
        <a:accent4>
          <a:srgbClr val="DADADA"/>
        </a:accent4>
        <a:accent5>
          <a:srgbClr val="FFF1AA"/>
        </a:accent5>
        <a:accent6>
          <a:srgbClr val="E74848"/>
        </a:accent6>
        <a:hlink>
          <a:srgbClr val="00B000"/>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_ASCO theme template">
  <a:themeElements>
    <a:clrScheme name="ASC0 2009">
      <a:dk1>
        <a:srgbClr val="353A52"/>
      </a:dk1>
      <a:lt1>
        <a:srgbClr val="FFFFFF"/>
      </a:lt1>
      <a:dk2>
        <a:srgbClr val="182038"/>
      </a:dk2>
      <a:lt2>
        <a:srgbClr val="F2DC8B"/>
      </a:lt2>
      <a:accent1>
        <a:srgbClr val="11236D"/>
      </a:accent1>
      <a:accent2>
        <a:srgbClr val="263470"/>
      </a:accent2>
      <a:accent3>
        <a:srgbClr val="ABABAE"/>
      </a:accent3>
      <a:accent4>
        <a:srgbClr val="DADADA"/>
      </a:accent4>
      <a:accent5>
        <a:srgbClr val="AAACBA"/>
      </a:accent5>
      <a:accent6>
        <a:srgbClr val="212E65"/>
      </a:accent6>
      <a:hlink>
        <a:srgbClr val="A7CD77"/>
      </a:hlink>
      <a:folHlink>
        <a:srgbClr val="E99D7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folHlink"/>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ct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bg1"/>
            </a:solidFill>
            <a:effectLst/>
            <a:latin typeface="Arial" pitchFamily="34" charset="0"/>
            <a:ea typeface="ＭＳ Ｐゴシック" pitchFamily="-65" charset="-128"/>
          </a:defRPr>
        </a:defPPr>
      </a:lstStyle>
    </a:spDef>
    <a:lnDef>
      <a:spPr bwMode="auto">
        <a:xfrm>
          <a:off x="0" y="0"/>
          <a:ext cx="1" cy="1"/>
        </a:xfrm>
        <a:custGeom>
          <a:avLst/>
          <a:gdLst/>
          <a:ahLst/>
          <a:cxnLst/>
          <a:rect l="0" t="0" r="0" b="0"/>
          <a:pathLst/>
        </a:custGeom>
        <a:solidFill>
          <a:schemeClr val="folHlink"/>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ct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bg1"/>
            </a:solidFill>
            <a:effectLst/>
            <a:latin typeface="Arial" pitchFamily="34" charset="0"/>
            <a:ea typeface="ＭＳ Ｐゴシック" pitchFamily="-65" charset="-128"/>
          </a:defRPr>
        </a:defPPr>
      </a:lstStyle>
    </a:lnDef>
  </a:objectDefaults>
  <a:extraClrSchemeLst>
    <a:extraClrScheme>
      <a:clrScheme name="Office Theme 1">
        <a:dk1>
          <a:srgbClr val="1F497D"/>
        </a:dk1>
        <a:lt1>
          <a:srgbClr val="FFFFFF"/>
        </a:lt1>
        <a:dk2>
          <a:srgbClr val="000000"/>
        </a:dk2>
        <a:lt2>
          <a:srgbClr val="EEECE1"/>
        </a:lt2>
        <a:accent1>
          <a:srgbClr val="4F81BD"/>
        </a:accent1>
        <a:accent2>
          <a:srgbClr val="C0504D"/>
        </a:accent2>
        <a:accent3>
          <a:srgbClr val="AAAAAA"/>
        </a:accent3>
        <a:accent4>
          <a:srgbClr val="DADADA"/>
        </a:accent4>
        <a:accent5>
          <a:srgbClr val="B2C1DB"/>
        </a:accent5>
        <a:accent6>
          <a:srgbClr val="AE4845"/>
        </a:accent6>
        <a:hlink>
          <a:srgbClr val="0000FF"/>
        </a:hlink>
        <a:folHlink>
          <a:srgbClr val="800080"/>
        </a:folHlink>
      </a:clrScheme>
      <a:clrMap bg1="dk2" tx1="lt1" bg2="dk1" tx2="lt2" accent1="accent1" accent2="accent2" accent3="accent3" accent4="accent4" accent5="accent5" accent6="accent6" hlink="hlink" folHlink="folHlink"/>
    </a:extraClrScheme>
    <a:extraClrScheme>
      <a:clrScheme name="Office Theme 2">
        <a:dk1>
          <a:srgbClr val="353A52"/>
        </a:dk1>
        <a:lt1>
          <a:srgbClr val="FFFFFF"/>
        </a:lt1>
        <a:dk2>
          <a:srgbClr val="182038"/>
        </a:dk2>
        <a:lt2>
          <a:srgbClr val="F2DC8B"/>
        </a:lt2>
        <a:accent1>
          <a:srgbClr val="DCF68A"/>
        </a:accent1>
        <a:accent2>
          <a:srgbClr val="588566"/>
        </a:accent2>
        <a:accent3>
          <a:srgbClr val="ABABAE"/>
        </a:accent3>
        <a:accent4>
          <a:srgbClr val="DADADA"/>
        </a:accent4>
        <a:accent5>
          <a:srgbClr val="EBFAC4"/>
        </a:accent5>
        <a:accent6>
          <a:srgbClr val="4F785C"/>
        </a:accent6>
        <a:hlink>
          <a:srgbClr val="A7CD77"/>
        </a:hlink>
        <a:folHlink>
          <a:srgbClr val="E99D71"/>
        </a:folHlink>
      </a:clrScheme>
      <a:clrMap bg1="dk2" tx1="lt1" bg2="dk1" tx2="lt2" accent1="accent1" accent2="accent2" accent3="accent3" accent4="accent4" accent5="accent5" accent6="accent6" hlink="hlink" folHlink="folHlink"/>
    </a:extraClrScheme>
    <a:extraClrScheme>
      <a:clrScheme name="Office Theme 3">
        <a:dk1>
          <a:srgbClr val="353A52"/>
        </a:dk1>
        <a:lt1>
          <a:srgbClr val="FFFFFF"/>
        </a:lt1>
        <a:dk2>
          <a:srgbClr val="182038"/>
        </a:dk2>
        <a:lt2>
          <a:srgbClr val="F2DC8B"/>
        </a:lt2>
        <a:accent1>
          <a:srgbClr val="11236D"/>
        </a:accent1>
        <a:accent2>
          <a:srgbClr val="588566"/>
        </a:accent2>
        <a:accent3>
          <a:srgbClr val="ABABAE"/>
        </a:accent3>
        <a:accent4>
          <a:srgbClr val="DADADA"/>
        </a:accent4>
        <a:accent5>
          <a:srgbClr val="AAACBA"/>
        </a:accent5>
        <a:accent6>
          <a:srgbClr val="4F785C"/>
        </a:accent6>
        <a:hlink>
          <a:srgbClr val="A7CD77"/>
        </a:hlink>
        <a:folHlink>
          <a:srgbClr val="E99D71"/>
        </a:folHlink>
      </a:clrScheme>
      <a:clrMap bg1="dk2" tx1="lt1" bg2="dk1" tx2="lt2" accent1="accent1" accent2="accent2" accent3="accent3" accent4="accent4" accent5="accent5" accent6="accent6" hlink="hlink" folHlink="folHlink"/>
    </a:extraClrScheme>
    <a:extraClrScheme>
      <a:clrScheme name="Office Theme 4">
        <a:dk1>
          <a:srgbClr val="353A52"/>
        </a:dk1>
        <a:lt1>
          <a:srgbClr val="FFFFFF"/>
        </a:lt1>
        <a:dk2>
          <a:srgbClr val="182038"/>
        </a:dk2>
        <a:lt2>
          <a:srgbClr val="F2DC8B"/>
        </a:lt2>
        <a:accent1>
          <a:srgbClr val="11236D"/>
        </a:accent1>
        <a:accent2>
          <a:srgbClr val="263470"/>
        </a:accent2>
        <a:accent3>
          <a:srgbClr val="ABABAE"/>
        </a:accent3>
        <a:accent4>
          <a:srgbClr val="DADADA"/>
        </a:accent4>
        <a:accent5>
          <a:srgbClr val="AAACBA"/>
        </a:accent5>
        <a:accent6>
          <a:srgbClr val="212E65"/>
        </a:accent6>
        <a:hlink>
          <a:srgbClr val="A7CD77"/>
        </a:hlink>
        <a:folHlink>
          <a:srgbClr val="E99D71"/>
        </a:folHlink>
      </a:clrScheme>
      <a:clrMap bg1="dk2" tx1="lt1" bg2="dk1" tx2="lt2" accent1="accent1" accent2="accent2" accent3="accent3" accent4="accent4" accent5="accent5" accent6="accent6" hlink="hlink" folHlink="folHlink"/>
    </a:extraClrScheme>
    <a:extraClrScheme>
      <a:clrScheme name="Office Theme 5">
        <a:dk1>
          <a:srgbClr val="353A52"/>
        </a:dk1>
        <a:lt1>
          <a:srgbClr val="FFFFFF"/>
        </a:lt1>
        <a:dk2>
          <a:srgbClr val="182038"/>
        </a:dk2>
        <a:lt2>
          <a:srgbClr val="F2DC8B"/>
        </a:lt2>
        <a:accent1>
          <a:srgbClr val="11236D"/>
        </a:accent1>
        <a:accent2>
          <a:srgbClr val="263470"/>
        </a:accent2>
        <a:accent3>
          <a:srgbClr val="ABABAE"/>
        </a:accent3>
        <a:accent4>
          <a:srgbClr val="DADADA"/>
        </a:accent4>
        <a:accent5>
          <a:srgbClr val="AAACBA"/>
        </a:accent5>
        <a:accent6>
          <a:srgbClr val="212E65"/>
        </a:accent6>
        <a:hlink>
          <a:srgbClr val="5259E0"/>
        </a:hlink>
        <a:folHlink>
          <a:srgbClr val="A5A7B5"/>
        </a:folHlink>
      </a:clrScheme>
      <a:clrMap bg1="dk2" tx1="lt1" bg2="dk1" tx2="lt2" accent1="accent1" accent2="accent2" accent3="accent3" accent4="accent4" accent5="accent5" accent6="accent6" hlink="hlink" folHlink="folHlink"/>
    </a:extraClrScheme>
    <a:extraClrScheme>
      <a:clrScheme name="Office Theme 6">
        <a:dk1>
          <a:srgbClr val="353A52"/>
        </a:dk1>
        <a:lt1>
          <a:srgbClr val="FFF4BD"/>
        </a:lt1>
        <a:dk2>
          <a:srgbClr val="182038"/>
        </a:dk2>
        <a:lt2>
          <a:srgbClr val="F2DC8B"/>
        </a:lt2>
        <a:accent1>
          <a:srgbClr val="11236D"/>
        </a:accent1>
        <a:accent2>
          <a:srgbClr val="263470"/>
        </a:accent2>
        <a:accent3>
          <a:srgbClr val="ABABAE"/>
        </a:accent3>
        <a:accent4>
          <a:srgbClr val="DAD0A1"/>
        </a:accent4>
        <a:accent5>
          <a:srgbClr val="AAACBA"/>
        </a:accent5>
        <a:accent6>
          <a:srgbClr val="212E65"/>
        </a:accent6>
        <a:hlink>
          <a:srgbClr val="5259E0"/>
        </a:hlink>
        <a:folHlink>
          <a:srgbClr val="A5A7B5"/>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9_Default Design">
  <a:themeElements>
    <a:clrScheme name="1_Default Design 15">
      <a:dk1>
        <a:srgbClr val="003366"/>
      </a:dk1>
      <a:lt1>
        <a:srgbClr val="FFFFFF"/>
      </a:lt1>
      <a:dk2>
        <a:srgbClr val="000099"/>
      </a:dk2>
      <a:lt2>
        <a:srgbClr val="CCFFFF"/>
      </a:lt2>
      <a:accent1>
        <a:srgbClr val="FFE701"/>
      </a:accent1>
      <a:accent2>
        <a:srgbClr val="FF5050"/>
      </a:accent2>
      <a:accent3>
        <a:srgbClr val="AAAACA"/>
      </a:accent3>
      <a:accent4>
        <a:srgbClr val="DADADA"/>
      </a:accent4>
      <a:accent5>
        <a:srgbClr val="FFF1AA"/>
      </a:accent5>
      <a:accent6>
        <a:srgbClr val="E74848"/>
      </a:accent6>
      <a:hlink>
        <a:srgbClr val="00B000"/>
      </a:hlink>
      <a:folHlink>
        <a:srgbClr val="FF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sng"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0000"/>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sng"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3366"/>
        </a:dk1>
        <a:lt1>
          <a:srgbClr val="FFFFFF"/>
        </a:lt1>
        <a:dk2>
          <a:srgbClr val="000099"/>
        </a:dk2>
        <a:lt2>
          <a:srgbClr val="CCFFFF"/>
        </a:lt2>
        <a:accent1>
          <a:srgbClr val="FFE701"/>
        </a:accent1>
        <a:accent2>
          <a:srgbClr val="FF6600"/>
        </a:accent2>
        <a:accent3>
          <a:srgbClr val="AAAACA"/>
        </a:accent3>
        <a:accent4>
          <a:srgbClr val="DADADA"/>
        </a:accent4>
        <a:accent5>
          <a:srgbClr val="FFF1AA"/>
        </a:accent5>
        <a:accent6>
          <a:srgbClr val="E75C00"/>
        </a:accent6>
        <a:hlink>
          <a:srgbClr val="00FFCC"/>
        </a:hlink>
        <a:folHlink>
          <a:srgbClr val="00B000"/>
        </a:folHlink>
      </a:clrScheme>
      <a:clrMap bg1="dk2" tx1="lt1" bg2="dk1" tx2="lt2" accent1="accent1" accent2="accent2" accent3="accent3" accent4="accent4" accent5="accent5" accent6="accent6" hlink="hlink" folHlink="folHlink"/>
    </a:extraClrScheme>
    <a:extraClrScheme>
      <a:clrScheme name="1_Default Design 14">
        <a:dk1>
          <a:srgbClr val="003366"/>
        </a:dk1>
        <a:lt1>
          <a:srgbClr val="FFFFFF"/>
        </a:lt1>
        <a:dk2>
          <a:srgbClr val="000099"/>
        </a:dk2>
        <a:lt2>
          <a:srgbClr val="CCFFFF"/>
        </a:lt2>
        <a:accent1>
          <a:srgbClr val="FFE701"/>
        </a:accent1>
        <a:accent2>
          <a:srgbClr val="FF6600"/>
        </a:accent2>
        <a:accent3>
          <a:srgbClr val="AAAACA"/>
        </a:accent3>
        <a:accent4>
          <a:srgbClr val="DADADA"/>
        </a:accent4>
        <a:accent5>
          <a:srgbClr val="FFF1AA"/>
        </a:accent5>
        <a:accent6>
          <a:srgbClr val="E75C00"/>
        </a:accent6>
        <a:hlink>
          <a:srgbClr val="00B000"/>
        </a:hlink>
        <a:folHlink>
          <a:srgbClr val="FFCC00"/>
        </a:folHlink>
      </a:clrScheme>
      <a:clrMap bg1="dk2" tx1="lt1" bg2="dk1" tx2="lt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CCFFFF"/>
        </a:lt2>
        <a:accent1>
          <a:srgbClr val="FFE701"/>
        </a:accent1>
        <a:accent2>
          <a:srgbClr val="FF5050"/>
        </a:accent2>
        <a:accent3>
          <a:srgbClr val="AAAACA"/>
        </a:accent3>
        <a:accent4>
          <a:srgbClr val="DADADA"/>
        </a:accent4>
        <a:accent5>
          <a:srgbClr val="FFF1AA"/>
        </a:accent5>
        <a:accent6>
          <a:srgbClr val="E74848"/>
        </a:accent6>
        <a:hlink>
          <a:srgbClr val="00B000"/>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a:ln>
              <a:noFill/>
            </a:ln>
            <a:solidFill>
              <a:schemeClr val="tx1"/>
            </a:solidFill>
            <a:effectLst/>
            <a:latin typeface="Times" pitchFamily="4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a:ln>
              <a:noFill/>
            </a:ln>
            <a:solidFill>
              <a:schemeClr val="tx1"/>
            </a:solidFill>
            <a:effectLst/>
            <a:latin typeface="Times" pitchFamily="48"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4.xml><?xml version="1.0" encoding="utf-8"?>
<a:theme xmlns:a="http://schemas.openxmlformats.org/drawingml/2006/main" name="4_Default Design">
  <a:themeElements>
    <a:clrScheme name="Default Design 15">
      <a:dk1>
        <a:srgbClr val="003366"/>
      </a:dk1>
      <a:lt1>
        <a:srgbClr val="FFFFFF"/>
      </a:lt1>
      <a:dk2>
        <a:srgbClr val="000099"/>
      </a:dk2>
      <a:lt2>
        <a:srgbClr val="CCFFFF"/>
      </a:lt2>
      <a:accent1>
        <a:srgbClr val="FFE701"/>
      </a:accent1>
      <a:accent2>
        <a:srgbClr val="FF5050"/>
      </a:accent2>
      <a:accent3>
        <a:srgbClr val="AAAACA"/>
      </a:accent3>
      <a:accent4>
        <a:srgbClr val="DADADA"/>
      </a:accent4>
      <a:accent5>
        <a:srgbClr val="FFF1AA"/>
      </a:accent5>
      <a:accent6>
        <a:srgbClr val="E74848"/>
      </a:accent6>
      <a:hlink>
        <a:srgbClr val="00B000"/>
      </a:hlink>
      <a:folHlink>
        <a:srgbClr val="FF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sng"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0000"/>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sng" strike="noStrike" cap="none" normalizeH="0" baseline="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3366"/>
        </a:dk1>
        <a:lt1>
          <a:srgbClr val="FFFFFF"/>
        </a:lt1>
        <a:dk2>
          <a:srgbClr val="000099"/>
        </a:dk2>
        <a:lt2>
          <a:srgbClr val="CCFFFF"/>
        </a:lt2>
        <a:accent1>
          <a:srgbClr val="FFE701"/>
        </a:accent1>
        <a:accent2>
          <a:srgbClr val="FF6600"/>
        </a:accent2>
        <a:accent3>
          <a:srgbClr val="AAAACA"/>
        </a:accent3>
        <a:accent4>
          <a:srgbClr val="DADADA"/>
        </a:accent4>
        <a:accent5>
          <a:srgbClr val="FFF1AA"/>
        </a:accent5>
        <a:accent6>
          <a:srgbClr val="E75C00"/>
        </a:accent6>
        <a:hlink>
          <a:srgbClr val="00FFCC"/>
        </a:hlink>
        <a:folHlink>
          <a:srgbClr val="00B000"/>
        </a:folHlink>
      </a:clrScheme>
      <a:clrMap bg1="dk2" tx1="lt1" bg2="dk1" tx2="lt2" accent1="accent1" accent2="accent2" accent3="accent3" accent4="accent4" accent5="accent5" accent6="accent6" hlink="hlink" folHlink="folHlink"/>
    </a:extraClrScheme>
    <a:extraClrScheme>
      <a:clrScheme name="Default Design 14">
        <a:dk1>
          <a:srgbClr val="003366"/>
        </a:dk1>
        <a:lt1>
          <a:srgbClr val="FFFFFF"/>
        </a:lt1>
        <a:dk2>
          <a:srgbClr val="000099"/>
        </a:dk2>
        <a:lt2>
          <a:srgbClr val="CCFFFF"/>
        </a:lt2>
        <a:accent1>
          <a:srgbClr val="FFE701"/>
        </a:accent1>
        <a:accent2>
          <a:srgbClr val="FF6600"/>
        </a:accent2>
        <a:accent3>
          <a:srgbClr val="AAAACA"/>
        </a:accent3>
        <a:accent4>
          <a:srgbClr val="DADADA"/>
        </a:accent4>
        <a:accent5>
          <a:srgbClr val="FFF1AA"/>
        </a:accent5>
        <a:accent6>
          <a:srgbClr val="E75C00"/>
        </a:accent6>
        <a:hlink>
          <a:srgbClr val="00B000"/>
        </a:hlink>
        <a:folHlink>
          <a:srgbClr val="FFCC00"/>
        </a:folHlink>
      </a:clrScheme>
      <a:clrMap bg1="dk2" tx1="lt1" bg2="dk1" tx2="lt2" accent1="accent1" accent2="accent2" accent3="accent3" accent4="accent4" accent5="accent5" accent6="accent6" hlink="hlink" folHlink="folHlink"/>
    </a:extraClrScheme>
    <a:extraClrScheme>
      <a:clrScheme name="Default Design 15">
        <a:dk1>
          <a:srgbClr val="003366"/>
        </a:dk1>
        <a:lt1>
          <a:srgbClr val="FFFFFF"/>
        </a:lt1>
        <a:dk2>
          <a:srgbClr val="000099"/>
        </a:dk2>
        <a:lt2>
          <a:srgbClr val="CCFFFF"/>
        </a:lt2>
        <a:accent1>
          <a:srgbClr val="FFE701"/>
        </a:accent1>
        <a:accent2>
          <a:srgbClr val="FF5050"/>
        </a:accent2>
        <a:accent3>
          <a:srgbClr val="AAAACA"/>
        </a:accent3>
        <a:accent4>
          <a:srgbClr val="DADADA"/>
        </a:accent4>
        <a:accent5>
          <a:srgbClr val="FFF1AA"/>
        </a:accent5>
        <a:accent6>
          <a:srgbClr val="E74848"/>
        </a:accent6>
        <a:hlink>
          <a:srgbClr val="00B000"/>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ASCO theme template">
  <a:themeElements>
    <a:clrScheme name="ASC0 2009">
      <a:dk1>
        <a:srgbClr val="353A52"/>
      </a:dk1>
      <a:lt1>
        <a:srgbClr val="FFFFFF"/>
      </a:lt1>
      <a:dk2>
        <a:srgbClr val="182038"/>
      </a:dk2>
      <a:lt2>
        <a:srgbClr val="F2DC8B"/>
      </a:lt2>
      <a:accent1>
        <a:srgbClr val="11236D"/>
      </a:accent1>
      <a:accent2>
        <a:srgbClr val="263470"/>
      </a:accent2>
      <a:accent3>
        <a:srgbClr val="ABABAE"/>
      </a:accent3>
      <a:accent4>
        <a:srgbClr val="DADADA"/>
      </a:accent4>
      <a:accent5>
        <a:srgbClr val="AAACBA"/>
      </a:accent5>
      <a:accent6>
        <a:srgbClr val="212E65"/>
      </a:accent6>
      <a:hlink>
        <a:srgbClr val="A7CD77"/>
      </a:hlink>
      <a:folHlink>
        <a:srgbClr val="E99D7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folHlink"/>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ct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bg1"/>
            </a:solidFill>
            <a:effectLst/>
            <a:latin typeface="Arial" pitchFamily="34" charset="0"/>
            <a:ea typeface="ＭＳ Ｐゴシック" pitchFamily="-65" charset="-128"/>
          </a:defRPr>
        </a:defPPr>
      </a:lstStyle>
    </a:spDef>
    <a:lnDef>
      <a:spPr bwMode="auto">
        <a:xfrm>
          <a:off x="0" y="0"/>
          <a:ext cx="1" cy="1"/>
        </a:xfrm>
        <a:custGeom>
          <a:avLst/>
          <a:gdLst/>
          <a:ahLst/>
          <a:cxnLst/>
          <a:rect l="0" t="0" r="0" b="0"/>
          <a:pathLst/>
        </a:custGeom>
        <a:solidFill>
          <a:schemeClr val="folHlink"/>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ct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bg1"/>
            </a:solidFill>
            <a:effectLst/>
            <a:latin typeface="Arial" pitchFamily="34" charset="0"/>
            <a:ea typeface="ＭＳ Ｐゴシック" pitchFamily="-65" charset="-128"/>
          </a:defRPr>
        </a:defPPr>
      </a:lstStyle>
    </a:lnDef>
  </a:objectDefaults>
  <a:extraClrSchemeLst>
    <a:extraClrScheme>
      <a:clrScheme name="Office Theme 1">
        <a:dk1>
          <a:srgbClr val="1F497D"/>
        </a:dk1>
        <a:lt1>
          <a:srgbClr val="FFFFFF"/>
        </a:lt1>
        <a:dk2>
          <a:srgbClr val="000000"/>
        </a:dk2>
        <a:lt2>
          <a:srgbClr val="EEECE1"/>
        </a:lt2>
        <a:accent1>
          <a:srgbClr val="4F81BD"/>
        </a:accent1>
        <a:accent2>
          <a:srgbClr val="C0504D"/>
        </a:accent2>
        <a:accent3>
          <a:srgbClr val="AAAAAA"/>
        </a:accent3>
        <a:accent4>
          <a:srgbClr val="DADADA"/>
        </a:accent4>
        <a:accent5>
          <a:srgbClr val="B2C1DB"/>
        </a:accent5>
        <a:accent6>
          <a:srgbClr val="AE4845"/>
        </a:accent6>
        <a:hlink>
          <a:srgbClr val="0000FF"/>
        </a:hlink>
        <a:folHlink>
          <a:srgbClr val="800080"/>
        </a:folHlink>
      </a:clrScheme>
      <a:clrMap bg1="dk2" tx1="lt1" bg2="dk1" tx2="lt2" accent1="accent1" accent2="accent2" accent3="accent3" accent4="accent4" accent5="accent5" accent6="accent6" hlink="hlink" folHlink="folHlink"/>
    </a:extraClrScheme>
    <a:extraClrScheme>
      <a:clrScheme name="Office Theme 2">
        <a:dk1>
          <a:srgbClr val="353A52"/>
        </a:dk1>
        <a:lt1>
          <a:srgbClr val="FFFFFF"/>
        </a:lt1>
        <a:dk2>
          <a:srgbClr val="182038"/>
        </a:dk2>
        <a:lt2>
          <a:srgbClr val="F2DC8B"/>
        </a:lt2>
        <a:accent1>
          <a:srgbClr val="DCF68A"/>
        </a:accent1>
        <a:accent2>
          <a:srgbClr val="588566"/>
        </a:accent2>
        <a:accent3>
          <a:srgbClr val="ABABAE"/>
        </a:accent3>
        <a:accent4>
          <a:srgbClr val="DADADA"/>
        </a:accent4>
        <a:accent5>
          <a:srgbClr val="EBFAC4"/>
        </a:accent5>
        <a:accent6>
          <a:srgbClr val="4F785C"/>
        </a:accent6>
        <a:hlink>
          <a:srgbClr val="A7CD77"/>
        </a:hlink>
        <a:folHlink>
          <a:srgbClr val="E99D71"/>
        </a:folHlink>
      </a:clrScheme>
      <a:clrMap bg1="dk2" tx1="lt1" bg2="dk1" tx2="lt2" accent1="accent1" accent2="accent2" accent3="accent3" accent4="accent4" accent5="accent5" accent6="accent6" hlink="hlink" folHlink="folHlink"/>
    </a:extraClrScheme>
    <a:extraClrScheme>
      <a:clrScheme name="Office Theme 3">
        <a:dk1>
          <a:srgbClr val="353A52"/>
        </a:dk1>
        <a:lt1>
          <a:srgbClr val="FFFFFF"/>
        </a:lt1>
        <a:dk2>
          <a:srgbClr val="182038"/>
        </a:dk2>
        <a:lt2>
          <a:srgbClr val="F2DC8B"/>
        </a:lt2>
        <a:accent1>
          <a:srgbClr val="11236D"/>
        </a:accent1>
        <a:accent2>
          <a:srgbClr val="588566"/>
        </a:accent2>
        <a:accent3>
          <a:srgbClr val="ABABAE"/>
        </a:accent3>
        <a:accent4>
          <a:srgbClr val="DADADA"/>
        </a:accent4>
        <a:accent5>
          <a:srgbClr val="AAACBA"/>
        </a:accent5>
        <a:accent6>
          <a:srgbClr val="4F785C"/>
        </a:accent6>
        <a:hlink>
          <a:srgbClr val="A7CD77"/>
        </a:hlink>
        <a:folHlink>
          <a:srgbClr val="E99D71"/>
        </a:folHlink>
      </a:clrScheme>
      <a:clrMap bg1="dk2" tx1="lt1" bg2="dk1" tx2="lt2" accent1="accent1" accent2="accent2" accent3="accent3" accent4="accent4" accent5="accent5" accent6="accent6" hlink="hlink" folHlink="folHlink"/>
    </a:extraClrScheme>
    <a:extraClrScheme>
      <a:clrScheme name="Office Theme 4">
        <a:dk1>
          <a:srgbClr val="353A52"/>
        </a:dk1>
        <a:lt1>
          <a:srgbClr val="FFFFFF"/>
        </a:lt1>
        <a:dk2>
          <a:srgbClr val="182038"/>
        </a:dk2>
        <a:lt2>
          <a:srgbClr val="F2DC8B"/>
        </a:lt2>
        <a:accent1>
          <a:srgbClr val="11236D"/>
        </a:accent1>
        <a:accent2>
          <a:srgbClr val="263470"/>
        </a:accent2>
        <a:accent3>
          <a:srgbClr val="ABABAE"/>
        </a:accent3>
        <a:accent4>
          <a:srgbClr val="DADADA"/>
        </a:accent4>
        <a:accent5>
          <a:srgbClr val="AAACBA"/>
        </a:accent5>
        <a:accent6>
          <a:srgbClr val="212E65"/>
        </a:accent6>
        <a:hlink>
          <a:srgbClr val="A7CD77"/>
        </a:hlink>
        <a:folHlink>
          <a:srgbClr val="E99D71"/>
        </a:folHlink>
      </a:clrScheme>
      <a:clrMap bg1="dk2" tx1="lt1" bg2="dk1" tx2="lt2" accent1="accent1" accent2="accent2" accent3="accent3" accent4="accent4" accent5="accent5" accent6="accent6" hlink="hlink" folHlink="folHlink"/>
    </a:extraClrScheme>
    <a:extraClrScheme>
      <a:clrScheme name="Office Theme 5">
        <a:dk1>
          <a:srgbClr val="353A52"/>
        </a:dk1>
        <a:lt1>
          <a:srgbClr val="FFFFFF"/>
        </a:lt1>
        <a:dk2>
          <a:srgbClr val="182038"/>
        </a:dk2>
        <a:lt2>
          <a:srgbClr val="F2DC8B"/>
        </a:lt2>
        <a:accent1>
          <a:srgbClr val="11236D"/>
        </a:accent1>
        <a:accent2>
          <a:srgbClr val="263470"/>
        </a:accent2>
        <a:accent3>
          <a:srgbClr val="ABABAE"/>
        </a:accent3>
        <a:accent4>
          <a:srgbClr val="DADADA"/>
        </a:accent4>
        <a:accent5>
          <a:srgbClr val="AAACBA"/>
        </a:accent5>
        <a:accent6>
          <a:srgbClr val="212E65"/>
        </a:accent6>
        <a:hlink>
          <a:srgbClr val="5259E0"/>
        </a:hlink>
        <a:folHlink>
          <a:srgbClr val="A5A7B5"/>
        </a:folHlink>
      </a:clrScheme>
      <a:clrMap bg1="dk2" tx1="lt1" bg2="dk1" tx2="lt2" accent1="accent1" accent2="accent2" accent3="accent3" accent4="accent4" accent5="accent5" accent6="accent6" hlink="hlink" folHlink="folHlink"/>
    </a:extraClrScheme>
    <a:extraClrScheme>
      <a:clrScheme name="Office Theme 6">
        <a:dk1>
          <a:srgbClr val="353A52"/>
        </a:dk1>
        <a:lt1>
          <a:srgbClr val="FFF4BD"/>
        </a:lt1>
        <a:dk2>
          <a:srgbClr val="182038"/>
        </a:dk2>
        <a:lt2>
          <a:srgbClr val="F2DC8B"/>
        </a:lt2>
        <a:accent1>
          <a:srgbClr val="11236D"/>
        </a:accent1>
        <a:accent2>
          <a:srgbClr val="263470"/>
        </a:accent2>
        <a:accent3>
          <a:srgbClr val="ABABAE"/>
        </a:accent3>
        <a:accent4>
          <a:srgbClr val="DAD0A1"/>
        </a:accent4>
        <a:accent5>
          <a:srgbClr val="AAACBA"/>
        </a:accent5>
        <a:accent6>
          <a:srgbClr val="212E65"/>
        </a:accent6>
        <a:hlink>
          <a:srgbClr val="5259E0"/>
        </a:hlink>
        <a:folHlink>
          <a:srgbClr val="A5A7B5"/>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5_Default Design">
  <a:themeElements>
    <a:clrScheme name="1_Default Design 15">
      <a:dk1>
        <a:srgbClr val="003366"/>
      </a:dk1>
      <a:lt1>
        <a:srgbClr val="FFFFFF"/>
      </a:lt1>
      <a:dk2>
        <a:srgbClr val="000099"/>
      </a:dk2>
      <a:lt2>
        <a:srgbClr val="CCFFFF"/>
      </a:lt2>
      <a:accent1>
        <a:srgbClr val="FFE701"/>
      </a:accent1>
      <a:accent2>
        <a:srgbClr val="FF5050"/>
      </a:accent2>
      <a:accent3>
        <a:srgbClr val="AAAACA"/>
      </a:accent3>
      <a:accent4>
        <a:srgbClr val="DADADA"/>
      </a:accent4>
      <a:accent5>
        <a:srgbClr val="FFF1AA"/>
      </a:accent5>
      <a:accent6>
        <a:srgbClr val="E74848"/>
      </a:accent6>
      <a:hlink>
        <a:srgbClr val="00B000"/>
      </a:hlink>
      <a:folHlink>
        <a:srgbClr val="FF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sng"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0000"/>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sng"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3366"/>
        </a:dk1>
        <a:lt1>
          <a:srgbClr val="FFFFFF"/>
        </a:lt1>
        <a:dk2>
          <a:srgbClr val="000099"/>
        </a:dk2>
        <a:lt2>
          <a:srgbClr val="CCFFFF"/>
        </a:lt2>
        <a:accent1>
          <a:srgbClr val="FFE701"/>
        </a:accent1>
        <a:accent2>
          <a:srgbClr val="FF6600"/>
        </a:accent2>
        <a:accent3>
          <a:srgbClr val="AAAACA"/>
        </a:accent3>
        <a:accent4>
          <a:srgbClr val="DADADA"/>
        </a:accent4>
        <a:accent5>
          <a:srgbClr val="FFF1AA"/>
        </a:accent5>
        <a:accent6>
          <a:srgbClr val="E75C00"/>
        </a:accent6>
        <a:hlink>
          <a:srgbClr val="00FFCC"/>
        </a:hlink>
        <a:folHlink>
          <a:srgbClr val="00B000"/>
        </a:folHlink>
      </a:clrScheme>
      <a:clrMap bg1="dk2" tx1="lt1" bg2="dk1" tx2="lt2" accent1="accent1" accent2="accent2" accent3="accent3" accent4="accent4" accent5="accent5" accent6="accent6" hlink="hlink" folHlink="folHlink"/>
    </a:extraClrScheme>
    <a:extraClrScheme>
      <a:clrScheme name="1_Default Design 14">
        <a:dk1>
          <a:srgbClr val="003366"/>
        </a:dk1>
        <a:lt1>
          <a:srgbClr val="FFFFFF"/>
        </a:lt1>
        <a:dk2>
          <a:srgbClr val="000099"/>
        </a:dk2>
        <a:lt2>
          <a:srgbClr val="CCFFFF"/>
        </a:lt2>
        <a:accent1>
          <a:srgbClr val="FFE701"/>
        </a:accent1>
        <a:accent2>
          <a:srgbClr val="FF6600"/>
        </a:accent2>
        <a:accent3>
          <a:srgbClr val="AAAACA"/>
        </a:accent3>
        <a:accent4>
          <a:srgbClr val="DADADA"/>
        </a:accent4>
        <a:accent5>
          <a:srgbClr val="FFF1AA"/>
        </a:accent5>
        <a:accent6>
          <a:srgbClr val="E75C00"/>
        </a:accent6>
        <a:hlink>
          <a:srgbClr val="00B000"/>
        </a:hlink>
        <a:folHlink>
          <a:srgbClr val="FFCC00"/>
        </a:folHlink>
      </a:clrScheme>
      <a:clrMap bg1="dk2" tx1="lt1" bg2="dk1" tx2="lt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CCFFFF"/>
        </a:lt2>
        <a:accent1>
          <a:srgbClr val="FFE701"/>
        </a:accent1>
        <a:accent2>
          <a:srgbClr val="FF5050"/>
        </a:accent2>
        <a:accent3>
          <a:srgbClr val="AAAACA"/>
        </a:accent3>
        <a:accent4>
          <a:srgbClr val="DADADA"/>
        </a:accent4>
        <a:accent5>
          <a:srgbClr val="FFF1AA"/>
        </a:accent5>
        <a:accent6>
          <a:srgbClr val="E74848"/>
        </a:accent6>
        <a:hlink>
          <a:srgbClr val="00B000"/>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Default Design">
  <a:themeElements>
    <a:clrScheme name="">
      <a:dk1>
        <a:srgbClr val="919191"/>
      </a:dk1>
      <a:lt1>
        <a:srgbClr val="FFFFFF"/>
      </a:lt1>
      <a:dk2>
        <a:srgbClr val="00003E"/>
      </a:dk2>
      <a:lt2>
        <a:srgbClr val="EBE114"/>
      </a:lt2>
      <a:accent1>
        <a:srgbClr val="618FFD"/>
      </a:accent1>
      <a:accent2>
        <a:srgbClr val="00AE00"/>
      </a:accent2>
      <a:accent3>
        <a:srgbClr val="AAAAAF"/>
      </a:accent3>
      <a:accent4>
        <a:srgbClr val="DADADA"/>
      </a:accent4>
      <a:accent5>
        <a:srgbClr val="B7C6FE"/>
      </a:accent5>
      <a:accent6>
        <a:srgbClr val="009D00"/>
      </a:accent6>
      <a:hlink>
        <a:srgbClr val="FC0128"/>
      </a:hlink>
      <a:folHlink>
        <a:srgbClr val="CECECE"/>
      </a:folHlink>
    </a:clrScheme>
    <a:fontScheme name="1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355</TotalTime>
  <Words>2069</Words>
  <Application>Microsoft Macintosh PowerPoint</Application>
  <PresentationFormat>On-screen Show (4:3)</PresentationFormat>
  <Paragraphs>358</Paragraphs>
  <Slides>29</Slides>
  <Notes>29</Notes>
  <HiddenSlides>0</HiddenSlides>
  <MMClips>0</MMClips>
  <ScaleCrop>false</ScaleCrop>
  <HeadingPairs>
    <vt:vector size="4" baseType="variant">
      <vt:variant>
        <vt:lpstr>Theme</vt:lpstr>
      </vt:variant>
      <vt:variant>
        <vt:i4>18</vt:i4>
      </vt:variant>
      <vt:variant>
        <vt:lpstr>Slide Titles</vt:lpstr>
      </vt:variant>
      <vt:variant>
        <vt:i4>29</vt:i4>
      </vt:variant>
    </vt:vector>
  </HeadingPairs>
  <TitlesOfParts>
    <vt:vector size="47" baseType="lpstr">
      <vt:lpstr>Office Theme</vt:lpstr>
      <vt:lpstr>2_Blank Presentation</vt:lpstr>
      <vt:lpstr>1_Equity</vt:lpstr>
      <vt:lpstr>4_Default Design</vt:lpstr>
      <vt:lpstr>ASCO theme template</vt:lpstr>
      <vt:lpstr>Aspect</vt:lpstr>
      <vt:lpstr>5_Default Design</vt:lpstr>
      <vt:lpstr>6_Default Design</vt:lpstr>
      <vt:lpstr>1_Office Theme</vt:lpstr>
      <vt:lpstr>7_Default Design</vt:lpstr>
      <vt:lpstr>8_Default Design</vt:lpstr>
      <vt:lpstr>1_ASCO theme template</vt:lpstr>
      <vt:lpstr>3_Office Theme</vt:lpstr>
      <vt:lpstr>4_Office Theme</vt:lpstr>
      <vt:lpstr>5_Office Theme</vt:lpstr>
      <vt:lpstr>9_Default Design</vt:lpstr>
      <vt:lpstr>1_Blank Presentation</vt:lpstr>
      <vt:lpstr>Blank Presentation</vt:lpstr>
      <vt:lpstr>PowerPoint Presentation</vt:lpstr>
      <vt:lpstr>Diffuse Large B-cell Lymphoma (DLBCL)  Non-Hodgkin Lymphoma / Chronic Lymphocytic Leukemia Symposium  Atlanta, GA December 7, 2012</vt:lpstr>
      <vt:lpstr>Case: From the practice of Elizabeth D Simmons, MD</vt:lpstr>
      <vt:lpstr>PowerPoint Presentation</vt:lpstr>
      <vt:lpstr>PowerPoint Presentation</vt:lpstr>
      <vt:lpstr>PowerPoint Presentation</vt:lpstr>
      <vt:lpstr>PowerPoint Presentation</vt:lpstr>
      <vt:lpstr>Diffuse large B-cell lymphoma</vt:lpstr>
      <vt:lpstr>How to make induction CHOP better?</vt:lpstr>
      <vt:lpstr>Gene Expression Profiling (GEP)</vt:lpstr>
      <vt:lpstr>PowerPoint Presentation</vt:lpstr>
      <vt:lpstr>PowerPoint Presentation</vt:lpstr>
      <vt:lpstr>Treatment for DLBCL</vt:lpstr>
      <vt:lpstr>PowerPoint Presentation</vt:lpstr>
      <vt:lpstr>CORAL: COllaborative trial in Relapsed Aggressive Lymphoma</vt:lpstr>
      <vt:lpstr>CORAL Study Results Overview</vt:lpstr>
      <vt:lpstr>PowerPoint Presentation</vt:lpstr>
      <vt:lpstr>Development of Anti-Tumor Agents in DLBCL Based on Gene Expression Analysis</vt:lpstr>
      <vt:lpstr>Development of Anti-Tumor Agents in DLBCL Based on Gene Expression Analysis</vt:lpstr>
      <vt:lpstr>Development of Anti-Tumor Agents in DLBCL Based on Gene Expression Analysis</vt:lpstr>
      <vt:lpstr> </vt:lpstr>
      <vt:lpstr>Development of Anti-Tumor Agents in DLBCL Based on Gene Expression Analysis</vt:lpstr>
      <vt:lpstr>Development of Anti-Tumor Agents in DLBCL Based on Gene Expression Analysis</vt:lpstr>
      <vt:lpstr>Development of Anti-Tumor Agents in DLBCL Based on Gene Expression Analysis</vt:lpstr>
      <vt:lpstr>PowerPoint Presentation</vt:lpstr>
      <vt:lpstr>CNS Prophylaxis in DLBCL</vt:lpstr>
      <vt:lpstr>Conclusions</vt:lpstr>
      <vt:lpstr>PowerPoint Presentation</vt:lpstr>
      <vt:lpstr>International Second Opinion: Interactive  Case-Based Discussions Focused on the Management of Non-Hodgkin Lymphoma/CLL   Friday, December 7, 2012 1:00 PM – 3:30 PM Atlanta, Georgia</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82</cp:revision>
  <dcterms:created xsi:type="dcterms:W3CDTF">2013-02-08T22:57:01Z</dcterms:created>
  <dcterms:modified xsi:type="dcterms:W3CDTF">2013-03-01T18:03:57Z</dcterms:modified>
  <cp:category/>
</cp:coreProperties>
</file>