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13" r:id="rId1"/>
    <p:sldMasterId id="2147486112" r:id="rId2"/>
    <p:sldMasterId id="2147486242" r:id="rId3"/>
    <p:sldMasterId id="2147488515" r:id="rId4"/>
    <p:sldMasterId id="2147489872" r:id="rId5"/>
    <p:sldMasterId id="2147490289" r:id="rId6"/>
  </p:sldMasterIdLst>
  <p:notesMasterIdLst>
    <p:notesMasterId r:id="rId11"/>
  </p:notesMasterIdLst>
  <p:handoutMasterIdLst>
    <p:handoutMasterId r:id="rId12"/>
  </p:handoutMasterIdLst>
  <p:sldIdLst>
    <p:sldId id="1520" r:id="rId7"/>
    <p:sldId id="1527" r:id="rId8"/>
    <p:sldId id="1528" r:id="rId9"/>
    <p:sldId id="1529" r:id="rId10"/>
  </p:sldIdLst>
  <p:sldSz cx="9144000" cy="6858000" type="letter"/>
  <p:notesSz cx="6858000" cy="9144000"/>
  <p:defaultTextStyle>
    <a:defPPr>
      <a:defRPr lang="en-US"/>
    </a:defPPr>
    <a:lvl1pPr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205C85"/>
    <a:srgbClr val="000066"/>
    <a:srgbClr val="FFFF00"/>
    <a:srgbClr val="5BD5C4"/>
    <a:srgbClr val="A4E8DE"/>
    <a:srgbClr val="2CB09D"/>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195" autoAdjust="0"/>
  </p:normalViewPr>
  <p:slideViewPr>
    <p:cSldViewPr snapToGrid="0">
      <p:cViewPr>
        <p:scale>
          <a:sx n="100" d="100"/>
          <a:sy n="100" d="100"/>
        </p:scale>
        <p:origin x="-1784" y="-160"/>
      </p:cViewPr>
      <p:guideLst>
        <p:guide orient="horz" pos="1216"/>
        <p:guide orient="horz" pos="1858"/>
        <p:guide orient="horz" pos="4136"/>
        <p:guide orient="horz" pos="3943"/>
        <p:guide pos="2892"/>
        <p:guide pos="5327"/>
        <p:guide pos="33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2896" y="-80"/>
      </p:cViewPr>
      <p:guideLst>
        <p:guide orient="horz" pos="2592"/>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7" name="Text Box 9"/>
          <p:cNvSpPr txBox="1">
            <a:spLocks noChangeArrowheads="1"/>
          </p:cNvSpPr>
          <p:nvPr/>
        </p:nvSpPr>
        <p:spPr bwMode="auto">
          <a:xfrm>
            <a:off x="3243263" y="8558213"/>
            <a:ext cx="369887" cy="274637"/>
          </a:xfrm>
          <a:prstGeom prst="rect">
            <a:avLst/>
          </a:prstGeom>
          <a:noFill/>
          <a:ln w="12700">
            <a:noFill/>
            <a:miter lim="800000"/>
            <a:headEnd type="none" w="sm" len="sm"/>
            <a:tailEnd type="none" w="sm" len="sm"/>
          </a:ln>
          <a:effectLst/>
        </p:spPr>
        <p:txBody>
          <a:bodyPr wrap="none">
            <a:spAutoFit/>
          </a:bodyPr>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a:defRPr/>
            </a:pPr>
            <a:fld id="{0302C8AA-6C43-5145-915A-58F44D4A3A4B}" type="slidenum">
              <a:rPr lang="en-US" sz="1200" smtClean="0"/>
              <a:pPr>
                <a:defRPr/>
              </a:pPr>
              <a:t>‹#›</a:t>
            </a:fld>
            <a:endParaRPr lang="en-US" sz="1200" smtClean="0"/>
          </a:p>
        </p:txBody>
      </p:sp>
    </p:spTree>
    <p:extLst>
      <p:ext uri="{BB962C8B-B14F-4D97-AF65-F5344CB8AC3E}">
        <p14:creationId xmlns:p14="http://schemas.microsoft.com/office/powerpoint/2010/main" val="1321751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8.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7285"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pic>
        <p:nvPicPr>
          <p:cNvPr id="12292"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0" y="8305800"/>
            <a:ext cx="685800"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7" name="Rectangle 7"/>
          <p:cNvSpPr>
            <a:spLocks noGrp="1" noChangeArrowheads="1"/>
          </p:cNvSpPr>
          <p:nvPr>
            <p:ph type="sldNum" sz="quarter" idx="5"/>
          </p:nvPr>
        </p:nvSpPr>
        <p:spPr bwMode="auto">
          <a:xfrm>
            <a:off x="3219450" y="8248650"/>
            <a:ext cx="333375"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ctr">
              <a:defRPr sz="900">
                <a:solidFill>
                  <a:schemeClr val="bg1"/>
                </a:solidFill>
              </a:defRPr>
            </a:lvl1pPr>
          </a:lstStyle>
          <a:p>
            <a:pPr>
              <a:defRPr/>
            </a:pPr>
            <a:fld id="{1C40A269-AD9C-7449-98BC-FB3EC788519D}" type="slidenum">
              <a:rPr lang="en-US"/>
              <a:pPr>
                <a:defRPr/>
              </a:pPr>
              <a:t>‹#›</a:t>
            </a:fld>
            <a:endParaRPr lang="en-US" sz="1200"/>
          </a:p>
        </p:txBody>
      </p:sp>
    </p:spTree>
    <p:extLst>
      <p:ext uri="{BB962C8B-B14F-4D97-AF65-F5344CB8AC3E}">
        <p14:creationId xmlns:p14="http://schemas.microsoft.com/office/powerpoint/2010/main" val="379561155"/>
      </p:ext>
    </p:extLst>
  </p:cSld>
  <p:clrMap bg1="lt1" tx1="dk1" bg2="lt2" tx2="dk2" accent1="accent1" accent2="accent2" accent3="accent3" accent4="accent4" accent5="accent5" accent6="accent6" hlink="hlink" folHlink="folHlink"/>
  <p:notesStyle>
    <a:lvl1pPr marL="117475" indent="-117475" algn="l" rtl="0" eaLnBrk="0" fontAlgn="base" hangingPunct="0">
      <a:spcBef>
        <a:spcPct val="30000"/>
      </a:spcBef>
      <a:spcAft>
        <a:spcPct val="0"/>
      </a:spcAft>
      <a:buSzPct val="50000"/>
      <a:buFont typeface="Wingdings" charset="0"/>
      <a:buChar char="l"/>
      <a:defRPr sz="1200" kern="1200">
        <a:solidFill>
          <a:schemeClr val="tx1"/>
        </a:solidFill>
        <a:latin typeface="Arial" charset="0"/>
        <a:ea typeface="ＭＳ Ｐゴシック" charset="0"/>
        <a:cs typeface="ＭＳ Ｐゴシック" charset="0"/>
      </a:defRPr>
    </a:lvl1pPr>
    <a:lvl2pPr marL="341313" indent="-109538" algn="l" rtl="0" eaLnBrk="0" fontAlgn="base" hangingPunct="0">
      <a:spcBef>
        <a:spcPct val="30000"/>
      </a:spcBef>
      <a:spcAft>
        <a:spcPct val="0"/>
      </a:spcAft>
      <a:buSzPct val="75000"/>
      <a:buFont typeface="Symbol" charset="0"/>
      <a:buChar char="-"/>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a:ln/>
        </p:spPr>
      </p:sp>
      <p:sp>
        <p:nvSpPr>
          <p:cNvPr id="14338"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Font typeface="Wingdings" charset="0"/>
              <a:buNone/>
            </a:pPr>
            <a:endParaRPr lang="en-US"/>
          </a:p>
        </p:txBody>
      </p:sp>
      <p:sp>
        <p:nvSpPr>
          <p:cNvPr id="14339"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EDAB03CD-44D4-2948-B556-724D4AD20348}" type="slidenum">
              <a:rPr lang="en-US" sz="900">
                <a:solidFill>
                  <a:schemeClr val="bg1"/>
                </a:solidFill>
              </a:rPr>
              <a:pPr/>
              <a:t>1</a:t>
            </a:fld>
            <a:endParaRPr lang="en-US" sz="1200">
              <a:solidFill>
                <a:schemeClr val="bg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139CEE43-E459-0C4A-9B18-16A6F8390EE3}" type="slidenum">
              <a:rPr lang="en-US" sz="900">
                <a:solidFill>
                  <a:schemeClr val="bg1"/>
                </a:solidFill>
              </a:rPr>
              <a:pPr/>
              <a:t>2</a:t>
            </a:fld>
            <a:endParaRPr lang="en-US" sz="900">
              <a:solidFill>
                <a:schemeClr val="bg1"/>
              </a:solidFill>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eaLnBrk="1" hangingPunct="1">
              <a:buFont typeface="Wingdings" charset="0"/>
              <a:buNone/>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r"/>
            <a:fld id="{1AD9856A-3F17-2946-8FE2-5DCFAE79A889}" type="slidenum">
              <a:rPr lang="en-US" sz="1200">
                <a:latin typeface="Times" charset="0"/>
                <a:ea typeface="ヒラギノ角ゴ Pro W3" charset="0"/>
                <a:cs typeface="ヒラギノ角ゴ Pro W3" charset="0"/>
              </a:rPr>
              <a:pPr algn="r"/>
              <a:t>3</a:t>
            </a:fld>
            <a:endParaRPr lang="en-US" sz="1200">
              <a:latin typeface="Times" charset="0"/>
              <a:ea typeface="ヒラギノ角ゴ Pro W3" charset="0"/>
              <a:cs typeface="ヒラギノ角ゴ Pro W3" charset="0"/>
            </a:endParaRPr>
          </a:p>
        </p:txBody>
      </p:sp>
      <p:sp>
        <p:nvSpPr>
          <p:cNvPr id="1843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r"/>
            <a:fld id="{05990374-232E-584D-BA8C-F885C3D4A026}" type="slidenum">
              <a:rPr lang="en-US" sz="1200">
                <a:latin typeface="Times" charset="0"/>
                <a:ea typeface="ヒラギノ角ゴ Pro W3" charset="0"/>
                <a:cs typeface="ヒラギノ角ゴ Pro W3" charset="0"/>
              </a:rPr>
              <a:pPr algn="r"/>
              <a:t>3</a:t>
            </a:fld>
            <a:endParaRPr lang="en-US" sz="1200">
              <a:latin typeface="Times" charset="0"/>
              <a:ea typeface="ヒラギノ角ゴ Pro W3" charset="0"/>
              <a:cs typeface="ヒラギノ角ゴ Pro W3" charset="0"/>
            </a:endParaRPr>
          </a:p>
        </p:txBody>
      </p:sp>
      <p:sp>
        <p:nvSpPr>
          <p:cNvPr id="18435" name="Rectangle 2"/>
          <p:cNvSpPr>
            <a:spLocks noGrp="1" noRot="1" noChangeAspect="1" noChangeArrowheads="1" noTextEdit="1"/>
          </p:cNvSpPr>
          <p:nvPr>
            <p:ph type="sldImg"/>
          </p:nvPr>
        </p:nvSpPr>
        <p:spPr>
          <a:xfrm>
            <a:off x="1131888" y="701675"/>
            <a:ext cx="4581525" cy="3436938"/>
          </a:xfrm>
          <a:solidFill>
            <a:srgbClr val="FFFFFF"/>
          </a:solidFill>
          <a:ln/>
        </p:spPr>
      </p:sp>
      <p:sp>
        <p:nvSpPr>
          <p:cNvPr id="18436" name="Rectangle 3"/>
          <p:cNvSpPr>
            <a:spLocks noGrp="1" noChangeArrowheads="1"/>
          </p:cNvSpPr>
          <p:nvPr>
            <p:ph type="body" idx="1"/>
          </p:nvPr>
        </p:nvSpPr>
        <p:spPr>
          <a:xfrm>
            <a:off x="922338" y="4349750"/>
            <a:ext cx="5000625" cy="4140200"/>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marL="0" indent="0" eaLnBrk="1" hangingPunct="1">
              <a:buFont typeface="Wingdings" charset="0"/>
              <a:buNone/>
            </a:pPr>
            <a:endParaRPr lang="en-US" sz="2000" b="1">
              <a:ea typeface="ヒラギノ角ゴ Pro W3" charset="0"/>
              <a:cs typeface="ヒラギノ角ゴ Pro W3"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pPr marL="0" indent="0">
              <a:buFont typeface="Wingdings" charset="0"/>
              <a:buNone/>
            </a:pPr>
            <a:endParaRPr lang="en-US"/>
          </a:p>
        </p:txBody>
      </p:sp>
      <p:sp>
        <p:nvSpPr>
          <p:cNvPr id="20483"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89E93C95-247A-D742-84E9-4B6B5A0F724A}" type="slidenum">
              <a:rPr lang="en-US" sz="900">
                <a:solidFill>
                  <a:schemeClr val="bg1"/>
                </a:solidFill>
              </a:rPr>
              <a:pPr/>
              <a:t>4</a:t>
            </a:fld>
            <a:endParaRPr lang="en-US" sz="1200">
              <a:solidFill>
                <a:schemeClr val="bg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512898" name="Rectangle 2"/>
          <p:cNvSpPr>
            <a:spLocks noGrp="1" noChangeArrowheads="1"/>
          </p:cNvSpPr>
          <p:nvPr>
            <p:ph type="ctrTitle"/>
          </p:nvPr>
        </p:nvSpPr>
        <p:spPr>
          <a:xfrm>
            <a:off x="134938" y="2286000"/>
            <a:ext cx="8874125" cy="1143000"/>
          </a:xfrm>
          <a:effectLst/>
        </p:spPr>
        <p:txBody>
          <a:bodyPr/>
          <a:lstStyle>
            <a:lvl1pPr>
              <a:defRPr/>
            </a:lvl1pPr>
          </a:lstStyle>
          <a:p>
            <a:r>
              <a:rPr lang="en-US"/>
              <a:t>Click to edit Master title style</a:t>
            </a:r>
          </a:p>
        </p:txBody>
      </p:sp>
      <p:sp>
        <p:nvSpPr>
          <p:cNvPr id="2512899" name="Rectangle 3"/>
          <p:cNvSpPr>
            <a:spLocks noGrp="1" noChangeArrowheads="1"/>
          </p:cNvSpPr>
          <p:nvPr>
            <p:ph type="subTitle" idx="1"/>
          </p:nvPr>
        </p:nvSpPr>
        <p:spPr>
          <a:xfrm>
            <a:off x="271463" y="3886200"/>
            <a:ext cx="8601075" cy="1752600"/>
          </a:xfrm>
          <a:effectLst/>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978567415"/>
      </p:ext>
    </p:extLst>
  </p:cSld>
  <p:clrMapOvr>
    <a:masterClrMapping/>
  </p:clrMapOvr>
  <p:transition xmlns:p14="http://schemas.microsoft.com/office/powerpoint/2010/main" spd="med"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5500425"/>
      </p:ext>
    </p:extLst>
  </p:cSld>
  <p:clrMapOvr>
    <a:masterClrMapping/>
  </p:clrMapOvr>
  <p:transition xmlns:p14="http://schemas.microsoft.com/office/powerpoint/2010/main" spd="med"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6738" y="649288"/>
            <a:ext cx="2074862" cy="590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0563" y="649288"/>
            <a:ext cx="6073775" cy="590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8666621"/>
      </p:ext>
    </p:extLst>
  </p:cSld>
  <p:clrMapOvr>
    <a:masterClrMapping/>
  </p:clrMapOvr>
  <p:transition xmlns:p14="http://schemas.microsoft.com/office/powerpoint/2010/main" spd="med"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descr="CCO_ONC_ForPPT.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151563" y="328613"/>
            <a:ext cx="267176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7"/>
          <p:cNvSpPr>
            <a:spLocks noChangeArrowheads="1"/>
          </p:cNvSpPr>
          <p:nvPr userDrawn="1"/>
        </p:nvSpPr>
        <p:spPr bwMode="auto">
          <a:xfrm>
            <a:off x="0" y="1600200"/>
            <a:ext cx="9144000" cy="2057400"/>
          </a:xfrm>
          <a:prstGeom prst="rect">
            <a:avLst/>
          </a:prstGeom>
          <a:solidFill>
            <a:srgbClr val="57256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lnSpc>
                <a:spcPct val="90000"/>
              </a:lnSpc>
              <a:spcBef>
                <a:spcPct val="35000"/>
              </a:spcBef>
              <a:spcAft>
                <a:spcPct val="25000"/>
              </a:spcAft>
              <a:buClr>
                <a:srgbClr val="8B3D9A"/>
              </a:buClr>
              <a:buFont typeface="Arial" charset="0"/>
              <a:buChar char="•"/>
            </a:pPr>
            <a:endParaRPr lang="en-US" sz="1800" b="1">
              <a:solidFill>
                <a:srgbClr val="FFFFFF"/>
              </a:solidFill>
            </a:endParaRPr>
          </a:p>
        </p:txBody>
      </p:sp>
      <p:pic>
        <p:nvPicPr>
          <p:cNvPr id="6" name="Picture 12" descr="NHL_GR_TU_ImageforPPT.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5175" y="3657600"/>
            <a:ext cx="4572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98" name="Rectangle 54"/>
          <p:cNvSpPr>
            <a:spLocks noGrp="1" noChangeArrowheads="1"/>
          </p:cNvSpPr>
          <p:nvPr>
            <p:ph type="subTitle" idx="1"/>
          </p:nvPr>
        </p:nvSpPr>
        <p:spPr>
          <a:xfrm>
            <a:off x="457200" y="4041648"/>
            <a:ext cx="3886200" cy="1120775"/>
          </a:xfrm>
        </p:spPr>
        <p:txBody>
          <a:bodyPr/>
          <a:lstStyle>
            <a:lvl1pPr marL="0" indent="0">
              <a:lnSpc>
                <a:spcPct val="100000"/>
              </a:lnSpc>
              <a:buFont typeface="Wingdings" pitchFamily="2" charset="2"/>
              <a:buNone/>
              <a:defRPr sz="2000" b="1">
                <a:solidFill>
                  <a:schemeClr val="tx1"/>
                </a:solidFill>
              </a:defRPr>
            </a:lvl1pPr>
          </a:lstStyle>
          <a:p>
            <a:r>
              <a:rPr lang="en-US" dirty="0"/>
              <a:t>Click to edit Master subtitle </a:t>
            </a:r>
            <a:r>
              <a:rPr lang="en-US" dirty="0" smtClean="0"/>
              <a:t>style</a:t>
            </a:r>
          </a:p>
        </p:txBody>
      </p:sp>
      <p:sp>
        <p:nvSpPr>
          <p:cNvPr id="6199" name="Rectangle 55"/>
          <p:cNvSpPr>
            <a:spLocks noGrp="1" noChangeArrowheads="1"/>
          </p:cNvSpPr>
          <p:nvPr>
            <p:ph type="ctrTitle"/>
          </p:nvPr>
        </p:nvSpPr>
        <p:spPr bwMode="invGray">
          <a:xfrm>
            <a:off x="447675" y="1600200"/>
            <a:ext cx="8458200" cy="2057400"/>
          </a:xfrm>
        </p:spPr>
        <p:txBody>
          <a:bodyPr/>
          <a:lstStyle>
            <a:lvl1pPr>
              <a:defRPr sz="39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710751814"/>
      </p:ext>
    </p:extLst>
  </p:cSld>
  <p:clrMapOvr>
    <a:masterClrMapping/>
  </p:clrMapOvr>
  <p:transition xmlns:p14="http://schemas.microsoft.com/office/powerpoint/2010/main" spd="med"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96422081"/>
      </p:ext>
    </p:extLst>
  </p:cSld>
  <p:clrMapOvr>
    <a:masterClrMapping/>
  </p:clrMapOvr>
  <p:transition xmlns:p14="http://schemas.microsoft.com/office/powerpoint/2010/main" spd="med"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nsition Slide">
    <p:spTree>
      <p:nvGrpSpPr>
        <p:cNvPr id="1" name=""/>
        <p:cNvGrpSpPr/>
        <p:nvPr/>
      </p:nvGrpSpPr>
      <p:grpSpPr>
        <a:xfrm>
          <a:off x="0" y="0"/>
          <a:ext cx="0" cy="0"/>
          <a:chOff x="0" y="0"/>
          <a:chExt cx="0" cy="0"/>
        </a:xfrm>
      </p:grpSpPr>
      <p:pic>
        <p:nvPicPr>
          <p:cNvPr id="3" name="Picture 4" descr="Transition Slide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385763" y="2349061"/>
            <a:ext cx="8462962" cy="3231931"/>
          </a:xfrm>
        </p:spPr>
        <p:txBody>
          <a:bodyPr anchor="t"/>
          <a:lstStyle>
            <a:lvl1pPr algn="ctr">
              <a:defRPr sz="4000" b="1" cap="none">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42286219"/>
      </p:ext>
    </p:extLst>
  </p:cSld>
  <p:clrMapOvr>
    <a:masterClrMapping/>
  </p:clrMapOvr>
  <p:transition xmlns:p14="http://schemas.microsoft.com/office/powerpoint/2010/main" spd="med"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5763" y="1828800"/>
            <a:ext cx="4151312"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9475" y="1828800"/>
            <a:ext cx="4151313" cy="4546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51332927"/>
      </p:ext>
    </p:extLst>
  </p:cSld>
  <p:clrMapOvr>
    <a:masterClrMapping/>
  </p:clrMapOvr>
  <p:transition xmlns:p14="http://schemas.microsoft.com/office/powerpoint/2010/main" spd="med"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82588" y="667512"/>
            <a:ext cx="8464550" cy="1103312"/>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85763" y="1828800"/>
            <a:ext cx="4151312" cy="4546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hart Placeholder 3"/>
          <p:cNvSpPr>
            <a:spLocks noGrp="1"/>
          </p:cNvSpPr>
          <p:nvPr>
            <p:ph type="chart" sz="half" idx="2"/>
          </p:nvPr>
        </p:nvSpPr>
        <p:spPr>
          <a:xfrm>
            <a:off x="4689475" y="1828800"/>
            <a:ext cx="4151313" cy="4546600"/>
          </a:xfrm>
        </p:spPr>
        <p:txBody>
          <a:bodyPr/>
          <a:lstStyle/>
          <a:p>
            <a:pPr lvl="0"/>
            <a:endParaRPr lang="en-US" noProof="0" smtClean="0"/>
          </a:p>
        </p:txBody>
      </p:sp>
    </p:spTree>
    <p:extLst>
      <p:ext uri="{BB962C8B-B14F-4D97-AF65-F5344CB8AC3E}">
        <p14:creationId xmlns:p14="http://schemas.microsoft.com/office/powerpoint/2010/main" val="2724614547"/>
      </p:ext>
    </p:extLst>
  </p:cSld>
  <p:clrMapOvr>
    <a:masterClrMapping/>
  </p:clrMapOvr>
  <p:transition xmlns:p14="http://schemas.microsoft.com/office/powerpoint/2010/main" spd="med"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21101462"/>
      </p:ext>
    </p:extLst>
  </p:cSld>
  <p:clrMapOvr>
    <a:masterClrMapping/>
  </p:clrMapOvr>
  <p:transition xmlns:p14="http://schemas.microsoft.com/office/powerpoint/2010/mai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9902462"/>
      </p:ext>
    </p:extLst>
  </p:cSld>
  <p:clrMapOvr>
    <a:masterClrMapping/>
  </p:clrMapOvr>
  <p:transition xmlns:p14="http://schemas.microsoft.com/office/powerpoint/2010/main" spd="med"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mo Slide">
    <p:spTree>
      <p:nvGrpSpPr>
        <p:cNvPr id="1" name=""/>
        <p:cNvGrpSpPr/>
        <p:nvPr/>
      </p:nvGrpSpPr>
      <p:grpSpPr>
        <a:xfrm>
          <a:off x="0" y="0"/>
          <a:ext cx="0" cy="0"/>
          <a:chOff x="0" y="0"/>
          <a:chExt cx="0" cy="0"/>
        </a:xfrm>
      </p:grpSpPr>
      <p:pic>
        <p:nvPicPr>
          <p:cNvPr id="5" name="Picture 5" descr="CCO-Cover-Logo"/>
          <p:cNvPicPr>
            <a:picLocks noChangeAspect="1" noChangeArrowheads="1"/>
          </p:cNvPicPr>
          <p:nvPr userDrawn="1"/>
        </p:nvPicPr>
        <p:blipFill>
          <a:blip r:embed="rId2">
            <a:extLst>
              <a:ext uri="{28A0092B-C50C-407E-A947-70E740481C1C}">
                <a14:useLocalDpi xmlns:a14="http://schemas.microsoft.com/office/drawing/2010/main" val="0"/>
              </a:ext>
            </a:extLst>
          </a:blip>
          <a:srcRect b="34125"/>
          <a:stretch>
            <a:fillRect/>
          </a:stretch>
        </p:blipFill>
        <p:spPr bwMode="auto">
          <a:xfrm>
            <a:off x="0" y="0"/>
            <a:ext cx="9144000" cy="451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CCO_ONC_RGB.jpg"/>
          <p:cNvPicPr>
            <a:picLocks noChangeAspect="1"/>
          </p:cNvPicPr>
          <p:nvPr userDrawn="1"/>
        </p:nvPicPr>
        <p:blipFill>
          <a:blip r:embed="rId3">
            <a:extLst>
              <a:ext uri="{28A0092B-C50C-407E-A947-70E740481C1C}">
                <a14:useLocalDpi xmlns:a14="http://schemas.microsoft.com/office/drawing/2010/main" val="0"/>
              </a:ext>
            </a:extLst>
          </a:blip>
          <a:srcRect t="44931"/>
          <a:stretch>
            <a:fillRect/>
          </a:stretch>
        </p:blipFill>
        <p:spPr bwMode="auto">
          <a:xfrm>
            <a:off x="5262563" y="5876925"/>
            <a:ext cx="367188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2588" y="330200"/>
            <a:ext cx="8464550" cy="1584326"/>
          </a:xfrm>
        </p:spPr>
        <p:txBody>
          <a:bodyPr/>
          <a:lstStyle>
            <a:lvl1pPr algn="ctr">
              <a:defRPr sz="3900">
                <a:solidFill>
                  <a:schemeClr val="tx1"/>
                </a:solidFill>
              </a:defRPr>
            </a:lvl1pPr>
          </a:lstStyle>
          <a:p>
            <a:r>
              <a:rPr lang="en-US" dirty="0" smtClean="0"/>
              <a:t>Click to edit Master title style</a:t>
            </a:r>
            <a:endParaRPr lang="en-US" dirty="0"/>
          </a:p>
        </p:txBody>
      </p:sp>
      <p:sp>
        <p:nvSpPr>
          <p:cNvPr id="8" name="Content Placeholder 7"/>
          <p:cNvSpPr>
            <a:spLocks noGrp="1"/>
          </p:cNvSpPr>
          <p:nvPr>
            <p:ph sz="quarter" idx="10"/>
          </p:nvPr>
        </p:nvSpPr>
        <p:spPr>
          <a:xfrm>
            <a:off x="385763" y="1914525"/>
            <a:ext cx="8462962" cy="2605717"/>
          </a:xfrm>
        </p:spPr>
        <p:txBody>
          <a:bodyPr/>
          <a:lstStyle>
            <a:lvl1pPr marL="0" indent="0">
              <a:buFontTx/>
              <a:buNone/>
              <a:defRPr sz="2000" b="1">
                <a:solidFill>
                  <a:schemeClr val="accent3"/>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0" name="Content Placeholder 9"/>
          <p:cNvSpPr>
            <a:spLocks noGrp="1"/>
          </p:cNvSpPr>
          <p:nvPr>
            <p:ph sz="quarter" idx="11"/>
          </p:nvPr>
        </p:nvSpPr>
        <p:spPr>
          <a:xfrm>
            <a:off x="385763" y="4856672"/>
            <a:ext cx="8462962" cy="1155939"/>
          </a:xfrm>
        </p:spPr>
        <p:txBody>
          <a:bodyPr/>
          <a:lstStyle>
            <a:lvl1pPr>
              <a:buFontTx/>
              <a:buNone/>
              <a:defRPr sz="2400" b="1">
                <a:solidFill>
                  <a:schemeClr val="accent6"/>
                </a:solidFill>
              </a:defRPr>
            </a:lvl1pPr>
            <a:lvl2pPr>
              <a:buFontTx/>
              <a:buNone/>
              <a:defRPr sz="2400"/>
            </a:lvl2pPr>
            <a:lvl3pPr>
              <a:buFontTx/>
              <a:buNone/>
              <a:defRPr sz="2400"/>
            </a:lvl3pPr>
            <a:lvl4pPr>
              <a:buFontTx/>
              <a:buNone/>
              <a:defRPr sz="2400"/>
            </a:lvl4pPr>
            <a:lvl5pPr>
              <a:buFontTx/>
              <a:buNone/>
              <a:defRPr sz="2400"/>
            </a:lvl5pPr>
          </a:lstStyle>
          <a:p>
            <a:pPr lvl="0"/>
            <a:r>
              <a:rPr lang="en-US" dirty="0" smtClean="0"/>
              <a:t>Click to edit Master text styles</a:t>
            </a:r>
          </a:p>
        </p:txBody>
      </p:sp>
    </p:spTree>
    <p:extLst>
      <p:ext uri="{BB962C8B-B14F-4D97-AF65-F5344CB8AC3E}">
        <p14:creationId xmlns:p14="http://schemas.microsoft.com/office/powerpoint/2010/main" val="2715323619"/>
      </p:ext>
    </p:extLst>
  </p:cSld>
  <p:clrMapOvr>
    <a:masterClrMapping/>
  </p:clrMapOvr>
  <p:transition xmlns:p14="http://schemas.microsoft.com/office/powerpoint/2010/mai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815376"/>
      </p:ext>
    </p:extLst>
  </p:cSld>
  <p:clrMapOvr>
    <a:masterClrMapping/>
  </p:clrMapOvr>
  <p:transition xmlns:p14="http://schemas.microsoft.com/office/powerpoint/2010/main" spd="med"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70913956"/>
      </p:ext>
    </p:extLst>
  </p:cSld>
  <p:clrMapOvr>
    <a:masterClrMapping/>
  </p:clrMapOvr>
  <p:transition xmlns:p14="http://schemas.microsoft.com/office/powerpoint/2010/main" spd="med"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050" y="422275"/>
            <a:ext cx="8088313" cy="9271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27050" y="1600200"/>
            <a:ext cx="3967163" cy="474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3968750" cy="4740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1382407"/>
      </p:ext>
    </p:extLst>
  </p:cSld>
  <p:clrMapOvr>
    <a:masterClrMapping/>
  </p:clrMapOvr>
  <p:transition xmlns:p14="http://schemas.microsoft.com/office/powerpoint/2010/main" spd="med"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914400" y="1371600"/>
            <a:ext cx="7772400" cy="4846320"/>
          </a:xfrm>
        </p:spPr>
        <p:txBody>
          <a:bodyPr/>
          <a:lstStyle>
            <a:lvl1pPr>
              <a:spcBef>
                <a:spcPts val="576"/>
              </a:spcBef>
              <a:spcAft>
                <a:spcPts val="0"/>
              </a:spcAft>
              <a:defRPr b="0"/>
            </a:lvl1pPr>
            <a:lvl2pPr>
              <a:spcBef>
                <a:spcPts val="576"/>
              </a:spcBef>
              <a:spcAft>
                <a:spcPts val="0"/>
              </a:spcAft>
              <a:defRPr/>
            </a:lvl2pPr>
            <a:lvl3pPr>
              <a:spcBef>
                <a:spcPts val="576"/>
              </a:spcBef>
              <a:spcAft>
                <a:spcPts val="0"/>
              </a:spcAft>
              <a:defRPr/>
            </a:lvl3pPr>
            <a:lvl4pPr>
              <a:spcBef>
                <a:spcPts val="576"/>
              </a:spcBef>
              <a:spcAft>
                <a:spcPts val="0"/>
              </a:spcAft>
              <a:defRPr/>
            </a:lvl4pPr>
            <a:lvl5pPr>
              <a:spcBef>
                <a:spcPts val="576"/>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10390526"/>
      </p:ext>
    </p:extLst>
  </p:cSld>
  <p:clrMapOvr>
    <a:masterClrMapping/>
  </p:clrMapOvr>
  <p:transition xmlns:p14="http://schemas.microsoft.com/office/powerpoint/2010/main" spd="med"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83104937"/>
      </p:ext>
    </p:extLst>
  </p:cSld>
  <p:clrMapOvr>
    <a:masterClrMapping/>
  </p:clrMapOvr>
  <p:transition xmlns:p14="http://schemas.microsoft.com/office/powerpoint/2010/main" spd="med"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1206206"/>
      </p:ext>
    </p:extLst>
  </p:cSld>
  <p:clrMapOvr>
    <a:masterClrMapping/>
  </p:clrMapOvr>
  <p:transition xmlns:p14="http://schemas.microsoft.com/office/powerpoint/2010/main" spd="med"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51397713"/>
      </p:ext>
    </p:extLst>
  </p:cSld>
  <p:clrMapOvr>
    <a:masterClrMapping/>
  </p:clrMapOvr>
  <p:transition xmlns:p14="http://schemas.microsoft.com/office/powerpoint/2010/main" spd="med"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617322"/>
      </p:ext>
    </p:extLst>
  </p:cSld>
  <p:clrMapOvr>
    <a:masterClrMapping/>
  </p:clrMapOvr>
  <p:transition xmlns:p14="http://schemas.microsoft.com/office/powerpoint/2010/main" spd="med"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189037"/>
            <a:ext cx="8229600" cy="5135563"/>
          </a:xfrm>
        </p:spPr>
        <p:txBody>
          <a:bodyPr rtlCol="0">
            <a:normAutofit/>
          </a:bodyPr>
          <a:lstStyle/>
          <a:p>
            <a:pPr lvl="0"/>
            <a:r>
              <a:rPr lang="en-US" noProof="0" smtClean="0"/>
              <a:t>Click icon to add table</a:t>
            </a:r>
            <a:endParaRPr lang="en-US" noProof="0"/>
          </a:p>
        </p:txBody>
      </p:sp>
    </p:spTree>
    <p:extLst>
      <p:ext uri="{BB962C8B-B14F-4D97-AF65-F5344CB8AC3E}">
        <p14:creationId xmlns:p14="http://schemas.microsoft.com/office/powerpoint/2010/main" val="1571726426"/>
      </p:ext>
    </p:extLst>
  </p:cSld>
  <p:clrMapOvr>
    <a:masterClrMapping/>
  </p:clrMapOvr>
  <p:transition xmlns:p14="http://schemas.microsoft.com/office/powerpoint/2010/main" spd="med"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914400" y="1371600"/>
            <a:ext cx="7772400" cy="4846320"/>
          </a:xfrm>
        </p:spPr>
        <p:txBody>
          <a:bodyPr/>
          <a:lstStyle>
            <a:lvl1pPr>
              <a:spcBef>
                <a:spcPts val="576"/>
              </a:spcBef>
              <a:spcAft>
                <a:spcPts val="0"/>
              </a:spcAft>
              <a:defRPr b="0"/>
            </a:lvl1pPr>
            <a:lvl2pPr>
              <a:spcBef>
                <a:spcPts val="576"/>
              </a:spcBef>
              <a:spcAft>
                <a:spcPts val="0"/>
              </a:spcAft>
              <a:defRPr/>
            </a:lvl2pPr>
            <a:lvl3pPr>
              <a:spcBef>
                <a:spcPts val="576"/>
              </a:spcBef>
              <a:spcAft>
                <a:spcPts val="0"/>
              </a:spcAft>
              <a:defRPr/>
            </a:lvl3pPr>
            <a:lvl4pPr>
              <a:spcBef>
                <a:spcPts val="576"/>
              </a:spcBef>
              <a:spcAft>
                <a:spcPts val="0"/>
              </a:spcAft>
              <a:defRPr/>
            </a:lvl4pPr>
            <a:lvl5pPr>
              <a:spcBef>
                <a:spcPts val="576"/>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8708870"/>
      </p:ext>
    </p:extLst>
  </p:cSld>
  <p:clrMapOvr>
    <a:masterClrMapping/>
  </p:clrMapOvr>
  <p:transition xmlns:p14="http://schemas.microsoft.com/office/powerpoint/2010/main" spd="med"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2649061"/>
      </p:ext>
    </p:extLst>
  </p:cSld>
  <p:clrMapOvr>
    <a:masterClrMapping/>
  </p:clrMapOvr>
  <p:transition xmlns:p14="http://schemas.microsoft.com/office/powerpoint/2010/main" spd="med"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167215"/>
      </p:ext>
    </p:extLst>
  </p:cSld>
  <p:clrMapOvr>
    <a:masterClrMapping/>
  </p:clrMapOvr>
  <p:transition xmlns:p14="http://schemas.microsoft.com/office/powerpoint/2010/main" spd="med"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76636021"/>
      </p:ext>
    </p:extLst>
  </p:cSld>
  <p:clrMapOvr>
    <a:masterClrMapping/>
  </p:clrMapOvr>
  <p:transition xmlns:p14="http://schemas.microsoft.com/office/powerpoint/2010/main" spd="med"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65532701"/>
      </p:ext>
    </p:extLst>
  </p:cSld>
  <p:clrMapOvr>
    <a:masterClrMapping/>
  </p:clrMapOvr>
  <p:transition xmlns:p14="http://schemas.microsoft.com/office/powerpoint/2010/main" spd="med"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5174785"/>
      </p:ext>
    </p:extLst>
  </p:cSld>
  <p:clrMapOvr>
    <a:masterClrMapping/>
  </p:clrMapOvr>
  <p:transition xmlns:p14="http://schemas.microsoft.com/office/powerpoint/2010/main" spd="med"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189037"/>
            <a:ext cx="8229600" cy="5135563"/>
          </a:xfrm>
        </p:spPr>
        <p:txBody>
          <a:bodyPr rtlCol="0">
            <a:normAutofit/>
          </a:bodyPr>
          <a:lstStyle/>
          <a:p>
            <a:pPr lvl="0"/>
            <a:r>
              <a:rPr lang="en-US" noProof="0" smtClean="0"/>
              <a:t>Click icon to add table</a:t>
            </a:r>
            <a:endParaRPr lang="en-US" noProof="0"/>
          </a:p>
        </p:txBody>
      </p:sp>
    </p:spTree>
    <p:extLst>
      <p:ext uri="{BB962C8B-B14F-4D97-AF65-F5344CB8AC3E}">
        <p14:creationId xmlns:p14="http://schemas.microsoft.com/office/powerpoint/2010/main" val="2973448961"/>
      </p:ext>
    </p:extLst>
  </p:cSld>
  <p:clrMapOvr>
    <a:masterClrMapping/>
  </p:clrMapOvr>
  <p:transition xmlns:p14="http://schemas.microsoft.com/office/powerpoint/2010/main" spd="med"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25530092"/>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5788077"/>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29653964"/>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5250593"/>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0970146"/>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14501978"/>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0563" y="1905000"/>
            <a:ext cx="403542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8388" y="1905000"/>
            <a:ext cx="40370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2854188"/>
      </p:ext>
    </p:extLst>
  </p:cSld>
  <p:clrMapOvr>
    <a:masterClrMapping/>
  </p:clrMapOvr>
  <p:transition xmlns:p14="http://schemas.microsoft.com/office/powerpoint/2010/main" spd="med"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904181"/>
      </p:ext>
    </p:extLst>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26063394"/>
      </p:ext>
    </p:extLst>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11859848"/>
      </p:ext>
    </p:extLst>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2389651"/>
      </p:ext>
    </p:extLst>
  </p:cSld>
  <p:clrMapOvr>
    <a:masterClrMapping/>
  </p:clrMapOvr>
  <p:transition xmlns:p14="http://schemas.microsoft.com/office/powerpoint/2010/mai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4337770"/>
      </p:ext>
    </p:extLst>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914400" y="1371600"/>
            <a:ext cx="7772400" cy="4846320"/>
          </a:xfrm>
        </p:spPr>
        <p:txBody>
          <a:bodyPr/>
          <a:lstStyle>
            <a:lvl1pPr>
              <a:spcBef>
                <a:spcPts val="576"/>
              </a:spcBef>
              <a:spcAft>
                <a:spcPts val="0"/>
              </a:spcAft>
              <a:defRPr b="0"/>
            </a:lvl1pPr>
            <a:lvl2pPr>
              <a:spcBef>
                <a:spcPts val="576"/>
              </a:spcBef>
              <a:spcAft>
                <a:spcPts val="0"/>
              </a:spcAft>
              <a:defRPr/>
            </a:lvl2pPr>
            <a:lvl3pPr>
              <a:spcBef>
                <a:spcPts val="576"/>
              </a:spcBef>
              <a:spcAft>
                <a:spcPts val="0"/>
              </a:spcAft>
              <a:defRPr/>
            </a:lvl3pPr>
            <a:lvl4pPr>
              <a:spcBef>
                <a:spcPts val="576"/>
              </a:spcBef>
              <a:spcAft>
                <a:spcPts val="0"/>
              </a:spcAft>
              <a:defRPr/>
            </a:lvl4pPr>
            <a:lvl5pPr>
              <a:spcBef>
                <a:spcPts val="576"/>
              </a:spcBef>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34472542"/>
      </p:ext>
    </p:extLst>
  </p:cSld>
  <p:clrMapOvr>
    <a:masterClrMapping/>
  </p:clrMapOvr>
  <p:transition xmlns:p14="http://schemas.microsoft.com/office/powerpoint/2010/main" spd="med"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93776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69700490"/>
      </p:ext>
    </p:extLst>
  </p:cSld>
  <p:clrMapOvr>
    <a:masterClrMapping/>
  </p:clrMapOvr>
  <p:transition xmlns:p14="http://schemas.microsoft.com/office/powerpoint/2010/main" spd="med"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normAutofit/>
          </a:bodyPr>
          <a:lstStyle>
            <a:lvl1pPr>
              <a:defRPr sz="30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p:spPr>
        <p:txBody>
          <a:bodyPr anchor="b">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389120"/>
          </a:xfrm>
        </p:spPr>
        <p:txBody>
          <a:bodyPr/>
          <a:lstStyle>
            <a:lvl1pPr marL="114300" indent="-114300">
              <a:defRPr sz="1800" b="0"/>
            </a:lvl1pPr>
            <a:lvl2pPr marL="228600" indent="-114300">
              <a:defRPr sz="1800"/>
            </a:lvl2pPr>
            <a:lvl3pPr marL="342900" indent="-114300">
              <a:defRPr sz="1600"/>
            </a:lvl3pPr>
            <a:lvl4pPr marL="457200" indent="-114300">
              <a:defRPr sz="1400"/>
            </a:lvl4pPr>
            <a:lvl5pPr marL="571500" indent="-114300">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82713738"/>
      </p:ext>
    </p:extLst>
  </p:cSld>
  <p:clrMapOvr>
    <a:masterClrMapping/>
  </p:clrMapOvr>
  <p:transition xmlns:p14="http://schemas.microsoft.com/office/powerpoint/2010/main" spd="med"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6382970"/>
      </p:ext>
    </p:extLst>
  </p:cSld>
  <p:clrMapOvr>
    <a:masterClrMapping/>
  </p:clrMapOvr>
  <p:transition xmlns:p14="http://schemas.microsoft.com/office/powerpoint/2010/main" spd="med"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94395"/>
      </p:ext>
    </p:extLst>
  </p:cSld>
  <p:clrMapOvr>
    <a:masterClrMapping/>
  </p:clrMapOvr>
  <p:transition xmlns:p14="http://schemas.microsoft.com/office/powerpoint/2010/main" spd="med"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9296778"/>
      </p:ext>
    </p:extLst>
  </p:cSld>
  <p:clrMapOvr>
    <a:masterClrMapping/>
  </p:clrMapOvr>
  <p:transition xmlns:p14="http://schemas.microsoft.com/office/powerpoint/2010/main" spd="med"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296" y="91440"/>
            <a:ext cx="8869680" cy="9144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189037"/>
            <a:ext cx="8229600" cy="5135563"/>
          </a:xfrm>
        </p:spPr>
        <p:txBody>
          <a:bodyPr rtlCol="0">
            <a:normAutofit/>
          </a:bodyPr>
          <a:lstStyle/>
          <a:p>
            <a:pPr lvl="0"/>
            <a:r>
              <a:rPr lang="en-US" noProof="0" smtClean="0"/>
              <a:t>Click icon to add table</a:t>
            </a:r>
            <a:endParaRPr lang="en-US" noProof="0"/>
          </a:p>
        </p:txBody>
      </p:sp>
    </p:spTree>
    <p:extLst>
      <p:ext uri="{BB962C8B-B14F-4D97-AF65-F5344CB8AC3E}">
        <p14:creationId xmlns:p14="http://schemas.microsoft.com/office/powerpoint/2010/main" val="363309078"/>
      </p:ext>
    </p:extLst>
  </p:cSld>
  <p:clrMapOvr>
    <a:masterClrMapping/>
  </p:clrMapOvr>
  <p:transition xmlns:p14="http://schemas.microsoft.com/office/powerpoint/2010/mai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6825748"/>
      </p:ext>
    </p:extLst>
  </p:cSld>
  <p:clrMapOvr>
    <a:masterClrMapping/>
  </p:clrMapOvr>
  <p:transition xmlns:p14="http://schemas.microsoft.com/office/powerpoint/2010/main" spd="med"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9568487"/>
      </p:ext>
    </p:extLst>
  </p:cSld>
  <p:clrMapOvr>
    <a:masterClrMapping/>
  </p:clrMapOvr>
  <p:transition xmlns:p14="http://schemas.microsoft.com/office/powerpoint/2010/main" spd="med"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5548263"/>
      </p:ext>
    </p:extLst>
  </p:cSld>
  <p:clrMapOvr>
    <a:masterClrMapping/>
  </p:clrMapOvr>
  <p:transition xmlns:p14="http://schemas.microsoft.com/office/powerpoint/2010/main" spd="med"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8610592"/>
      </p:ext>
    </p:extLst>
  </p:cSld>
  <p:clrMapOvr>
    <a:masterClrMapping/>
  </p:clrMapOvr>
  <p:transition xmlns:p14="http://schemas.microsoft.com/office/powerpoint/2010/main" spd="med"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2.xml"/><Relationship Id="rId12"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theme" Target="../theme/theme3.xml"/><Relationship Id="rId1" Type="http://schemas.openxmlformats.org/officeDocument/2006/relationships/slideLayout" Target="../slideLayouts/slideLayout22.xml"/><Relationship Id="rId2"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theme" Target="../theme/theme4.xml"/><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5.xml"/><Relationship Id="rId13" Type="http://schemas.openxmlformats.org/officeDocument/2006/relationships/image" Target="../media/image6.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theme" Target="../theme/theme6.xml"/><Relationship Id="rId1" Type="http://schemas.openxmlformats.org/officeDocument/2006/relationships/slideLayout" Target="../slideLayouts/slideLayout45.xml"/><Relationship Id="rId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90563" y="649288"/>
            <a:ext cx="8301037" cy="7620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90563" y="1905000"/>
            <a:ext cx="8224837" cy="4648200"/>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13" tIns="45706" rIns="91413" bIns="4570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802" r:id="rId1"/>
    <p:sldLayoutId id="2147490803" r:id="rId2"/>
    <p:sldLayoutId id="2147490804" r:id="rId3"/>
    <p:sldLayoutId id="2147490805" r:id="rId4"/>
    <p:sldLayoutId id="2147490806" r:id="rId5"/>
    <p:sldLayoutId id="2147490807" r:id="rId6"/>
    <p:sldLayoutId id="2147490808" r:id="rId7"/>
    <p:sldLayoutId id="2147490809" r:id="rId8"/>
    <p:sldLayoutId id="2147490810" r:id="rId9"/>
    <p:sldLayoutId id="2147490811" r:id="rId10"/>
    <p:sldLayoutId id="2147490812" r:id="rId11"/>
  </p:sldLayoutIdLst>
  <p:transition xmlns:p14="http://schemas.microsoft.com/office/powerpoint/2010/main" spd="med" advClick="0"/>
  <p:timing>
    <p:tnLst>
      <p:par>
        <p:cTn xmlns:p14="http://schemas.microsoft.com/office/powerpoint/2010/main" id="1" dur="indefinite" restart="never" nodeType="tmRoot"/>
      </p:par>
    </p:tnLst>
  </p:timing>
  <p:txStyles>
    <p:titleStyle>
      <a:lvl1pPr algn="ctr" rtl="0" eaLnBrk="0" fontAlgn="base" hangingPunct="0">
        <a:lnSpc>
          <a:spcPct val="85000"/>
        </a:lnSpc>
        <a:spcBef>
          <a:spcPct val="0"/>
        </a:spcBef>
        <a:spcAft>
          <a:spcPct val="0"/>
        </a:spcAft>
        <a:defRPr sz="3400" b="1">
          <a:solidFill>
            <a:srgbClr val="FFFF66"/>
          </a:solidFill>
          <a:latin typeface="+mj-lt"/>
          <a:ea typeface="ＭＳ Ｐゴシック" charset="0"/>
          <a:cs typeface="ＭＳ Ｐゴシック" charset="0"/>
        </a:defRPr>
      </a:lvl1pPr>
      <a:lvl2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2pPr>
      <a:lvl3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3pPr>
      <a:lvl4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4pPr>
      <a:lvl5pPr algn="ctr" rtl="0" eaLnBrk="0" fontAlgn="base" hangingPunct="0">
        <a:lnSpc>
          <a:spcPct val="85000"/>
        </a:lnSpc>
        <a:spcBef>
          <a:spcPct val="0"/>
        </a:spcBef>
        <a:spcAft>
          <a:spcPct val="0"/>
        </a:spcAft>
        <a:defRPr sz="3400" b="1">
          <a:solidFill>
            <a:srgbClr val="FFFF66"/>
          </a:solidFill>
          <a:latin typeface="Arial" charset="0"/>
          <a:ea typeface="ＭＳ Ｐゴシック" charset="0"/>
          <a:cs typeface="ＭＳ Ｐゴシック" charset="0"/>
        </a:defRPr>
      </a:lvl5pPr>
      <a:lvl6pPr marL="457200" algn="ctr" rtl="0" fontAlgn="base">
        <a:lnSpc>
          <a:spcPct val="85000"/>
        </a:lnSpc>
        <a:spcBef>
          <a:spcPct val="0"/>
        </a:spcBef>
        <a:spcAft>
          <a:spcPct val="0"/>
        </a:spcAft>
        <a:defRPr sz="3400" b="1">
          <a:solidFill>
            <a:srgbClr val="FFFF66"/>
          </a:solidFill>
          <a:latin typeface="Arial" charset="0"/>
        </a:defRPr>
      </a:lvl6pPr>
      <a:lvl7pPr marL="914400" algn="ctr" rtl="0" fontAlgn="base">
        <a:lnSpc>
          <a:spcPct val="85000"/>
        </a:lnSpc>
        <a:spcBef>
          <a:spcPct val="0"/>
        </a:spcBef>
        <a:spcAft>
          <a:spcPct val="0"/>
        </a:spcAft>
        <a:defRPr sz="3400" b="1">
          <a:solidFill>
            <a:srgbClr val="FFFF66"/>
          </a:solidFill>
          <a:latin typeface="Arial" charset="0"/>
        </a:defRPr>
      </a:lvl7pPr>
      <a:lvl8pPr marL="1371600" algn="ctr" rtl="0" fontAlgn="base">
        <a:lnSpc>
          <a:spcPct val="85000"/>
        </a:lnSpc>
        <a:spcBef>
          <a:spcPct val="0"/>
        </a:spcBef>
        <a:spcAft>
          <a:spcPct val="0"/>
        </a:spcAft>
        <a:defRPr sz="3400" b="1">
          <a:solidFill>
            <a:srgbClr val="FFFF66"/>
          </a:solidFill>
          <a:latin typeface="Arial" charset="0"/>
        </a:defRPr>
      </a:lvl8pPr>
      <a:lvl9pPr marL="1828800" algn="ctr" rtl="0" fontAlgn="base">
        <a:lnSpc>
          <a:spcPct val="85000"/>
        </a:lnSpc>
        <a:spcBef>
          <a:spcPct val="0"/>
        </a:spcBef>
        <a:spcAft>
          <a:spcPct val="0"/>
        </a:spcAft>
        <a:defRPr sz="3400" b="1">
          <a:solidFill>
            <a:srgbClr val="FFFF66"/>
          </a:solidFill>
          <a:latin typeface="Arial" charset="0"/>
        </a:defRPr>
      </a:lvl9pPr>
    </p:titleStyle>
    <p:bodyStyle>
      <a:lvl1pPr marL="461963" indent="-461963" algn="l" rtl="0" eaLnBrk="0" fontAlgn="base" hangingPunct="0">
        <a:lnSpc>
          <a:spcPct val="90000"/>
        </a:lnSpc>
        <a:spcBef>
          <a:spcPct val="50000"/>
        </a:spcBef>
        <a:spcAft>
          <a:spcPct val="0"/>
        </a:spcAft>
        <a:buClr>
          <a:srgbClr val="FF0000"/>
        </a:buClr>
        <a:buSzPct val="85000"/>
        <a:buFont typeface="Wingdings" charset="0"/>
        <a:buChar char="l"/>
        <a:defRPr sz="2300">
          <a:solidFill>
            <a:schemeClr val="bg1"/>
          </a:solidFill>
          <a:latin typeface="+mn-lt"/>
          <a:ea typeface="ＭＳ Ｐゴシック" charset="0"/>
          <a:cs typeface="ＭＳ Ｐゴシック" charset="0"/>
        </a:defRPr>
      </a:lvl1pPr>
      <a:lvl2pPr marL="923925" indent="-347663" algn="l" rtl="0" eaLnBrk="0" fontAlgn="base" hangingPunct="0">
        <a:lnSpc>
          <a:spcPct val="90000"/>
        </a:lnSpc>
        <a:spcBef>
          <a:spcPct val="25000"/>
        </a:spcBef>
        <a:spcAft>
          <a:spcPct val="0"/>
        </a:spcAft>
        <a:buClr>
          <a:schemeClr val="bg1"/>
        </a:buClr>
        <a:buSzPct val="80000"/>
        <a:buChar char="–"/>
        <a:defRPr sz="2300">
          <a:solidFill>
            <a:schemeClr val="bg1"/>
          </a:solidFill>
          <a:latin typeface="+mn-lt"/>
          <a:ea typeface="ＭＳ Ｐゴシック" charset="0"/>
        </a:defRPr>
      </a:lvl2pPr>
      <a:lvl3pPr marL="1389063" indent="-350838" algn="l" rtl="0" eaLnBrk="0" fontAlgn="base" hangingPunct="0">
        <a:lnSpc>
          <a:spcPct val="90000"/>
        </a:lnSpc>
        <a:spcBef>
          <a:spcPct val="25000"/>
        </a:spcBef>
        <a:spcAft>
          <a:spcPct val="0"/>
        </a:spcAft>
        <a:buClr>
          <a:srgbClr val="00FFFF"/>
        </a:buClr>
        <a:buSzPct val="65000"/>
        <a:buFont typeface="Monotype Sorts" charset="0"/>
        <a:buChar char="â"/>
        <a:defRPr sz="2300">
          <a:solidFill>
            <a:schemeClr val="bg1"/>
          </a:solidFill>
          <a:latin typeface="+mn-lt"/>
          <a:ea typeface="ＭＳ Ｐゴシック" charset="0"/>
        </a:defRPr>
      </a:lvl3pPr>
      <a:lvl4pPr marL="1792288" indent="-288925" algn="l" rtl="0" eaLnBrk="0" fontAlgn="base" hangingPunct="0">
        <a:lnSpc>
          <a:spcPct val="90000"/>
        </a:lnSpc>
        <a:spcBef>
          <a:spcPct val="25000"/>
        </a:spcBef>
        <a:spcAft>
          <a:spcPct val="0"/>
        </a:spcAft>
        <a:buSzPct val="85000"/>
        <a:buChar char="–"/>
        <a:defRPr sz="2300">
          <a:solidFill>
            <a:schemeClr val="bg1"/>
          </a:solidFill>
          <a:latin typeface="+mn-lt"/>
          <a:ea typeface="ＭＳ Ｐゴシック" charset="0"/>
        </a:defRPr>
      </a:lvl4pPr>
      <a:lvl5pPr marL="2279650" indent="-288925" algn="l" rtl="0" eaLnBrk="0" fontAlgn="base" hangingPunct="0">
        <a:lnSpc>
          <a:spcPct val="90000"/>
        </a:lnSpc>
        <a:spcBef>
          <a:spcPct val="25000"/>
        </a:spcBef>
        <a:spcAft>
          <a:spcPct val="0"/>
        </a:spcAft>
        <a:buChar char="»"/>
        <a:defRPr sz="2300">
          <a:solidFill>
            <a:schemeClr val="bg1"/>
          </a:solidFill>
          <a:latin typeface="+mn-lt"/>
          <a:ea typeface="ＭＳ Ｐゴシック" charset="0"/>
        </a:defRPr>
      </a:lvl5pPr>
      <a:lvl6pPr marL="2736850" indent="-288925" algn="l" rtl="0" fontAlgn="base">
        <a:lnSpc>
          <a:spcPct val="90000"/>
        </a:lnSpc>
        <a:spcBef>
          <a:spcPct val="25000"/>
        </a:spcBef>
        <a:spcAft>
          <a:spcPct val="0"/>
        </a:spcAft>
        <a:buChar char="»"/>
        <a:defRPr sz="2300">
          <a:solidFill>
            <a:schemeClr val="bg1"/>
          </a:solidFill>
          <a:latin typeface="+mn-lt"/>
        </a:defRPr>
      </a:lvl6pPr>
      <a:lvl7pPr marL="3194050" indent="-288925" algn="l" rtl="0" fontAlgn="base">
        <a:lnSpc>
          <a:spcPct val="90000"/>
        </a:lnSpc>
        <a:spcBef>
          <a:spcPct val="25000"/>
        </a:spcBef>
        <a:spcAft>
          <a:spcPct val="0"/>
        </a:spcAft>
        <a:buChar char="»"/>
        <a:defRPr sz="2300">
          <a:solidFill>
            <a:schemeClr val="bg1"/>
          </a:solidFill>
          <a:latin typeface="+mn-lt"/>
        </a:defRPr>
      </a:lvl7pPr>
      <a:lvl8pPr marL="3651250" indent="-288925" algn="l" rtl="0" fontAlgn="base">
        <a:lnSpc>
          <a:spcPct val="90000"/>
        </a:lnSpc>
        <a:spcBef>
          <a:spcPct val="25000"/>
        </a:spcBef>
        <a:spcAft>
          <a:spcPct val="0"/>
        </a:spcAft>
        <a:buChar char="»"/>
        <a:defRPr sz="2300">
          <a:solidFill>
            <a:schemeClr val="bg1"/>
          </a:solidFill>
          <a:latin typeface="+mn-lt"/>
        </a:defRPr>
      </a:lvl8pPr>
      <a:lvl9pPr marL="4108450" indent="-288925" algn="l" rtl="0" fontAlgn="base">
        <a:lnSpc>
          <a:spcPct val="90000"/>
        </a:lnSpc>
        <a:spcBef>
          <a:spcPct val="25000"/>
        </a:spcBef>
        <a:spcAft>
          <a:spcPct val="0"/>
        </a:spcAft>
        <a:buChar char="»"/>
        <a:defRPr sz="23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1" name="Rectangle 10"/>
          <p:cNvSpPr/>
          <p:nvPr userDrawn="1"/>
        </p:nvSpPr>
        <p:spPr bwMode="auto">
          <a:xfrm>
            <a:off x="0" y="0"/>
            <a:ext cx="9144000" cy="641350"/>
          </a:xfrm>
          <a:prstGeom prst="rect">
            <a:avLst/>
          </a:prstGeom>
          <a:gradFill flip="none" rotWithShape="1">
            <a:gsLst>
              <a:gs pos="0">
                <a:schemeClr val="accent6">
                  <a:lumMod val="75000"/>
                </a:schemeClr>
              </a:gs>
              <a:gs pos="60000">
                <a:schemeClr val="bg1"/>
              </a:gs>
              <a:gs pos="100000">
                <a:schemeClr val="bg1"/>
              </a:gs>
            </a:gsLst>
            <a:lin ang="16200000" scaled="1"/>
            <a:tileRect/>
          </a:gradFill>
          <a:ln w="9525" cap="flat" cmpd="sng" algn="ctr">
            <a:noFill/>
            <a:prstDash val="solid"/>
            <a:round/>
            <a:headEnd type="none" w="med" len="med"/>
            <a:tailEnd type="none" w="med" len="med"/>
          </a:ln>
          <a:effectLst/>
        </p:spPr>
        <p:txBody>
          <a:bodyPr/>
          <a:lstStyle/>
          <a:p>
            <a:pPr eaLnBrk="1" hangingPunct="1">
              <a:lnSpc>
                <a:spcPct val="90000"/>
              </a:lnSpc>
              <a:spcBef>
                <a:spcPct val="35000"/>
              </a:spcBef>
              <a:spcAft>
                <a:spcPct val="25000"/>
              </a:spcAft>
              <a:buClr>
                <a:srgbClr val="8B3D9A"/>
              </a:buClr>
              <a:buFont typeface="Arial" charset="0"/>
              <a:buChar char="•"/>
              <a:defRPr/>
            </a:pPr>
            <a:endParaRPr lang="en-US" sz="1800" b="1" dirty="0">
              <a:solidFill>
                <a:srgbClr val="FFFFFF"/>
              </a:solidFill>
              <a:ea typeface="+mn-ea"/>
              <a:cs typeface="+mn-cs"/>
            </a:endParaRPr>
          </a:p>
        </p:txBody>
      </p:sp>
      <p:pic>
        <p:nvPicPr>
          <p:cNvPr id="2051" name="Picture 7" descr="CCO_ONC_ForPPT.gif"/>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7570788" y="92075"/>
            <a:ext cx="1308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382588" y="666750"/>
            <a:ext cx="8464550"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3" name="Rectangle 3"/>
          <p:cNvSpPr>
            <a:spLocks noGrp="1" noChangeArrowheads="1"/>
          </p:cNvSpPr>
          <p:nvPr>
            <p:ph type="body" idx="1"/>
          </p:nvPr>
        </p:nvSpPr>
        <p:spPr bwMode="auto">
          <a:xfrm>
            <a:off x="385763" y="1828800"/>
            <a:ext cx="8455025"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8"/>
          <p:cNvSpPr>
            <a:spLocks noChangeArrowheads="1"/>
          </p:cNvSpPr>
          <p:nvPr userDrawn="1"/>
        </p:nvSpPr>
        <p:spPr bwMode="auto">
          <a:xfrm>
            <a:off x="287338" y="307975"/>
            <a:ext cx="2125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1200">
                <a:solidFill>
                  <a:srgbClr val="CDCDCF"/>
                </a:solidFill>
              </a:rPr>
              <a:t>clinicaloptions.com/oncology</a:t>
            </a:r>
          </a:p>
        </p:txBody>
      </p:sp>
      <p:sp>
        <p:nvSpPr>
          <p:cNvPr id="10" name="Text Box 13"/>
          <p:cNvSpPr txBox="1">
            <a:spLocks noChangeArrowheads="1"/>
          </p:cNvSpPr>
          <p:nvPr userDrawn="1"/>
        </p:nvSpPr>
        <p:spPr bwMode="auto">
          <a:xfrm>
            <a:off x="284163" y="69850"/>
            <a:ext cx="7164387" cy="323850"/>
          </a:xfrm>
          <a:prstGeom prst="rect">
            <a:avLst/>
          </a:prstGeom>
          <a:noFill/>
          <a:ln w="9525" algn="ctr">
            <a:noFill/>
            <a:miter lim="800000"/>
            <a:headEnd/>
            <a:tailEnd/>
          </a:ln>
        </p:spPr>
        <p:txBody>
          <a:bodyPr>
            <a:spAutoFit/>
          </a:bodyPr>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buFont typeface="Arial" charset="0"/>
              <a:buNone/>
              <a:defRPr/>
            </a:pPr>
            <a:r>
              <a:rPr lang="en-US" sz="1500" smtClean="0">
                <a:solidFill>
                  <a:srgbClr val="FFFFFF"/>
                </a:solidFill>
              </a:rPr>
              <a:t>Evolving Management Strategies in Non-Hodgkin</a:t>
            </a:r>
            <a:r>
              <a:rPr lang="ja-JP" altLang="en-US" sz="1500" smtClean="0">
                <a:solidFill>
                  <a:srgbClr val="FFFFFF"/>
                </a:solidFill>
              </a:rPr>
              <a:t>’</a:t>
            </a:r>
            <a:r>
              <a:rPr lang="en-US" altLang="ja-JP" sz="1500" smtClean="0">
                <a:solidFill>
                  <a:srgbClr val="FFFFFF"/>
                </a:solidFill>
              </a:rPr>
              <a:t>s Lymphoma</a:t>
            </a:r>
            <a:endParaRPr lang="en-US" sz="1500"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90847" r:id="rId1"/>
    <p:sldLayoutId id="2147490813" r:id="rId2"/>
    <p:sldLayoutId id="2147490848" r:id="rId3"/>
    <p:sldLayoutId id="2147490814" r:id="rId4"/>
    <p:sldLayoutId id="2147490815" r:id="rId5"/>
    <p:sldLayoutId id="2147490816" r:id="rId6"/>
    <p:sldLayoutId id="2147490849" r:id="rId7"/>
    <p:sldLayoutId id="2147490850" r:id="rId8"/>
    <p:sldLayoutId id="2147490817" r:id="rId9"/>
    <p:sldLayoutId id="2147490818" r:id="rId10"/>
  </p:sldLayoutIdLst>
  <p:transition xmlns:p14="http://schemas.microsoft.com/office/powerpoint/2010/main" spd="med" advClick="0"/>
  <p:txStyles>
    <p:titleStyle>
      <a:lvl1pPr algn="l" rtl="0" eaLnBrk="0" fontAlgn="base" hangingPunct="0">
        <a:spcBef>
          <a:spcPct val="0"/>
        </a:spcBef>
        <a:spcAft>
          <a:spcPct val="0"/>
        </a:spcAft>
        <a:defRPr sz="3200" b="1">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3200" b="1">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chemeClr val="tx2"/>
          </a:solidFill>
          <a:latin typeface="Arial" charset="0"/>
        </a:defRPr>
      </a:lvl6pPr>
      <a:lvl7pPr marL="914400" algn="l" rtl="0" fontAlgn="base">
        <a:spcBef>
          <a:spcPct val="0"/>
        </a:spcBef>
        <a:spcAft>
          <a:spcPct val="0"/>
        </a:spcAft>
        <a:defRPr sz="3500" b="1">
          <a:solidFill>
            <a:schemeClr val="tx2"/>
          </a:solidFill>
          <a:latin typeface="Arial" charset="0"/>
        </a:defRPr>
      </a:lvl7pPr>
      <a:lvl8pPr marL="1371600" algn="l" rtl="0" fontAlgn="base">
        <a:spcBef>
          <a:spcPct val="0"/>
        </a:spcBef>
        <a:spcAft>
          <a:spcPct val="0"/>
        </a:spcAft>
        <a:defRPr sz="3500" b="1">
          <a:solidFill>
            <a:schemeClr val="tx2"/>
          </a:solidFill>
          <a:latin typeface="Arial" charset="0"/>
        </a:defRPr>
      </a:lvl8pPr>
      <a:lvl9pPr marL="1828800" algn="l" rtl="0" fontAlgn="base">
        <a:spcBef>
          <a:spcPct val="0"/>
        </a:spcBef>
        <a:spcAft>
          <a:spcPct val="0"/>
        </a:spcAft>
        <a:defRPr sz="3500" b="1">
          <a:solidFill>
            <a:schemeClr val="tx2"/>
          </a:solidFill>
          <a:latin typeface="Arial" charset="0"/>
        </a:defRPr>
      </a:lvl9pPr>
    </p:titleStyle>
    <p:bodyStyle>
      <a:lvl1pPr marL="342900" indent="-342900" algn="l" rtl="0" eaLnBrk="0" fontAlgn="base" hangingPunct="0">
        <a:lnSpc>
          <a:spcPct val="90000"/>
        </a:lnSpc>
        <a:spcBef>
          <a:spcPts val="1000"/>
        </a:spcBef>
        <a:spcAft>
          <a:spcPts val="700"/>
        </a:spcAft>
        <a:buClr>
          <a:srgbClr val="8B3D9A"/>
        </a:buClr>
        <a:buFont typeface="Wingdings" charset="0"/>
        <a:buChar char="§"/>
        <a:defRPr sz="2400">
          <a:solidFill>
            <a:srgbClr val="FEFDDE"/>
          </a:solidFill>
          <a:latin typeface="+mn-lt"/>
          <a:ea typeface="ＭＳ Ｐゴシック" charset="0"/>
          <a:cs typeface="ＭＳ Ｐゴシック" charset="0"/>
        </a:defRPr>
      </a:lvl1pPr>
      <a:lvl2pPr marL="742950" indent="-285750" algn="l" rtl="0" eaLnBrk="0" fontAlgn="base" hangingPunct="0">
        <a:lnSpc>
          <a:spcPct val="90000"/>
        </a:lnSpc>
        <a:spcBef>
          <a:spcPts val="1000"/>
        </a:spcBef>
        <a:spcAft>
          <a:spcPts val="700"/>
        </a:spcAft>
        <a:buClr>
          <a:srgbClr val="8B3D9A"/>
        </a:buClr>
        <a:buFont typeface="Arial" charset="0"/>
        <a:buChar char="–"/>
        <a:defRPr sz="2200">
          <a:solidFill>
            <a:srgbClr val="FEFDDE"/>
          </a:solidFill>
          <a:latin typeface="+mn-lt"/>
          <a:ea typeface="ＭＳ Ｐゴシック" charset="0"/>
        </a:defRPr>
      </a:lvl2pPr>
      <a:lvl3pPr marL="1143000" indent="-228600" algn="l" rtl="0" eaLnBrk="0" fontAlgn="base" hangingPunct="0">
        <a:lnSpc>
          <a:spcPct val="90000"/>
        </a:lnSpc>
        <a:spcBef>
          <a:spcPts val="1000"/>
        </a:spcBef>
        <a:spcAft>
          <a:spcPts val="700"/>
        </a:spcAft>
        <a:buClr>
          <a:srgbClr val="8B3D9A"/>
        </a:buClr>
        <a:buFont typeface="Arial" charset="0"/>
        <a:buChar char="–"/>
        <a:defRPr sz="2000">
          <a:solidFill>
            <a:srgbClr val="FEFDDE"/>
          </a:solidFill>
          <a:latin typeface="+mn-lt"/>
          <a:ea typeface="ＭＳ Ｐゴシック" charset="0"/>
        </a:defRPr>
      </a:lvl3pPr>
      <a:lvl4pPr marL="1600200" indent="-228600" algn="l" rtl="0" eaLnBrk="0" fontAlgn="base" hangingPunct="0">
        <a:lnSpc>
          <a:spcPct val="90000"/>
        </a:lnSpc>
        <a:spcBef>
          <a:spcPts val="1000"/>
        </a:spcBef>
        <a:spcAft>
          <a:spcPts val="700"/>
        </a:spcAft>
        <a:buClr>
          <a:srgbClr val="8B3D9A"/>
        </a:buClr>
        <a:buFont typeface="Arial" charset="0"/>
        <a:buChar char="–"/>
        <a:defRPr>
          <a:solidFill>
            <a:srgbClr val="FEFDDE"/>
          </a:solidFill>
          <a:latin typeface="+mn-lt"/>
          <a:ea typeface="ＭＳ Ｐゴシック" charset="0"/>
        </a:defRPr>
      </a:lvl4pPr>
      <a:lvl5pPr marL="2057400" indent="-228600" algn="l" rtl="0" eaLnBrk="0" fontAlgn="base" hangingPunct="0">
        <a:lnSpc>
          <a:spcPct val="90000"/>
        </a:lnSpc>
        <a:spcBef>
          <a:spcPts val="1000"/>
        </a:spcBef>
        <a:spcAft>
          <a:spcPts val="700"/>
        </a:spcAft>
        <a:buClr>
          <a:srgbClr val="8B3D9A"/>
        </a:buClr>
        <a:buFont typeface="Arial" charset="0"/>
        <a:buChar char="–"/>
        <a:defRPr sz="1600">
          <a:solidFill>
            <a:srgbClr val="FEFDDE"/>
          </a:solidFill>
          <a:latin typeface="+mn-lt"/>
          <a:ea typeface="ＭＳ Ｐゴシック" charset="0"/>
        </a:defRPr>
      </a:lvl5pPr>
      <a:lvl6pPr marL="25146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6pPr>
      <a:lvl7pPr marL="29718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7pPr>
      <a:lvl8pPr marL="34290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8pPr>
      <a:lvl9pPr marL="3886200" indent="-228600" algn="l" rtl="0" fontAlgn="base">
        <a:lnSpc>
          <a:spcPct val="90000"/>
        </a:lnSpc>
        <a:spcBef>
          <a:spcPct val="35000"/>
        </a:spcBef>
        <a:spcAft>
          <a:spcPct val="2500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82550" y="25400"/>
            <a:ext cx="8869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147" name="Text Placeholder 2"/>
          <p:cNvSpPr>
            <a:spLocks noGrp="1"/>
          </p:cNvSpPr>
          <p:nvPr>
            <p:ph type="body" idx="1"/>
          </p:nvPr>
        </p:nvSpPr>
        <p:spPr bwMode="auto">
          <a:xfrm>
            <a:off x="914400" y="1371600"/>
            <a:ext cx="77724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p:nvSpPr>
        <p:spPr>
          <a:xfrm>
            <a:off x="350838" y="6642100"/>
            <a:ext cx="376237" cy="215900"/>
          </a:xfrm>
          <a:prstGeom prst="rect">
            <a:avLst/>
          </a:prstGeom>
        </p:spPr>
        <p:txBody>
          <a:bodyPr lIns="0" anchor="b"/>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defRPr/>
            </a:pPr>
            <a:fld id="{84D7E4B3-9559-464D-9BFC-83B9E5C62847}" type="slidenum">
              <a:rPr lang="en-US" sz="800" smtClean="0">
                <a:solidFill>
                  <a:srgbClr val="FFFFFF"/>
                </a:solidFill>
                <a:latin typeface="Calibri" charset="0"/>
              </a:rPr>
              <a:pPr eaLnBrk="1" hangingPunct="1">
                <a:defRPr/>
              </a:pPr>
              <a:t>‹#›</a:t>
            </a:fld>
            <a:endParaRPr lang="en-US" sz="800" smtClean="0">
              <a:solidFill>
                <a:srgbClr val="FFFFFF"/>
              </a:solidFill>
              <a:latin typeface="Calibri" charset="0"/>
            </a:endParaRPr>
          </a:p>
        </p:txBody>
      </p:sp>
    </p:spTree>
  </p:cSld>
  <p:clrMap bg1="lt1" tx1="dk1" bg2="lt2" tx2="dk2" accent1="accent1" accent2="accent2" accent3="accent3" accent4="accent4" accent5="accent5" accent6="accent6" hlink="hlink" folHlink="folHlink"/>
  <p:sldLayoutIdLst>
    <p:sldLayoutId id="2147490819" r:id="rId1"/>
    <p:sldLayoutId id="2147490820" r:id="rId2"/>
    <p:sldLayoutId id="2147490821" r:id="rId3"/>
    <p:sldLayoutId id="2147490822" r:id="rId4"/>
    <p:sldLayoutId id="2147490823" r:id="rId5"/>
    <p:sldLayoutId id="2147490824" r:id="rId6"/>
  </p:sldLayoutIdLst>
  <p:transition xmlns:p14="http://schemas.microsoft.com/office/powerpoint/2010/main" spd="med" advClick="0"/>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3000">
          <a:solidFill>
            <a:schemeClr val="bg1"/>
          </a:solidFill>
          <a:latin typeface="Franklin Gothic Book" pitchFamily="34" charset="0"/>
        </a:defRPr>
      </a:lvl6pPr>
      <a:lvl7pPr marL="914400" algn="l" rtl="0" fontAlgn="base">
        <a:spcBef>
          <a:spcPct val="0"/>
        </a:spcBef>
        <a:spcAft>
          <a:spcPct val="0"/>
        </a:spcAft>
        <a:defRPr sz="3000">
          <a:solidFill>
            <a:schemeClr val="bg1"/>
          </a:solidFill>
          <a:latin typeface="Franklin Gothic Book" pitchFamily="34" charset="0"/>
        </a:defRPr>
      </a:lvl7pPr>
      <a:lvl8pPr marL="1371600" algn="l" rtl="0" fontAlgn="base">
        <a:spcBef>
          <a:spcPct val="0"/>
        </a:spcBef>
        <a:spcAft>
          <a:spcPct val="0"/>
        </a:spcAft>
        <a:defRPr sz="3000">
          <a:solidFill>
            <a:schemeClr val="bg1"/>
          </a:solidFill>
          <a:latin typeface="Franklin Gothic Book" pitchFamily="34" charset="0"/>
        </a:defRPr>
      </a:lvl8pPr>
      <a:lvl9pPr marL="1828800" algn="l" rtl="0" fontAlgn="base">
        <a:spcBef>
          <a:spcPct val="0"/>
        </a:spcBef>
        <a:spcAft>
          <a:spcPct val="0"/>
        </a:spcAft>
        <a:defRPr sz="3000">
          <a:solidFill>
            <a:schemeClr val="bg1"/>
          </a:solidFill>
          <a:latin typeface="Franklin Gothic Book" pitchFamily="34" charset="0"/>
        </a:defRPr>
      </a:lvl9pPr>
    </p:titleStyle>
    <p:bodyStyle>
      <a:lvl1pPr marL="342900" indent="-342900" algn="l" rtl="0" eaLnBrk="0" fontAlgn="base" hangingPunct="0">
        <a:spcBef>
          <a:spcPts val="600"/>
        </a:spcBef>
        <a:spcAft>
          <a:spcPct val="0"/>
        </a:spcAft>
        <a:buClr>
          <a:schemeClr val="tx1"/>
        </a:buClr>
        <a:buFont typeface="Arial" charset="0"/>
        <a:buChar char="•"/>
        <a:defRPr sz="2400" kern="1200">
          <a:solidFill>
            <a:schemeClr val="bg1"/>
          </a:solidFill>
          <a:latin typeface="+mn-lt"/>
          <a:ea typeface="ＭＳ Ｐゴシック" charset="0"/>
          <a:cs typeface="ＭＳ Ｐゴシック" charset="0"/>
        </a:defRPr>
      </a:lvl1pPr>
      <a:lvl2pPr marL="342900" indent="-171450"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2pPr>
      <a:lvl3pPr marL="457200"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3pPr>
      <a:lvl4pPr marL="631825" indent="-174625"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4pPr>
      <a:lvl5pPr marL="746125"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82550" y="25400"/>
            <a:ext cx="8869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171" name="Text Placeholder 2"/>
          <p:cNvSpPr>
            <a:spLocks noGrp="1"/>
          </p:cNvSpPr>
          <p:nvPr>
            <p:ph type="body" idx="1"/>
          </p:nvPr>
        </p:nvSpPr>
        <p:spPr bwMode="auto">
          <a:xfrm>
            <a:off x="914400" y="1371600"/>
            <a:ext cx="77724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p:nvSpPr>
        <p:spPr>
          <a:xfrm>
            <a:off x="350838" y="6642100"/>
            <a:ext cx="376237" cy="215900"/>
          </a:xfrm>
          <a:prstGeom prst="rect">
            <a:avLst/>
          </a:prstGeom>
        </p:spPr>
        <p:txBody>
          <a:bodyPr lIns="0" anchor="b"/>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defRPr/>
            </a:pPr>
            <a:fld id="{66BD0264-4932-BF41-9826-D7D5DC27DC50}" type="slidenum">
              <a:rPr lang="en-US" sz="800" smtClean="0">
                <a:solidFill>
                  <a:srgbClr val="FFFFFF"/>
                </a:solidFill>
                <a:latin typeface="Calibri" charset="0"/>
              </a:rPr>
              <a:pPr eaLnBrk="1" hangingPunct="1">
                <a:defRPr/>
              </a:pPr>
              <a:t>‹#›</a:t>
            </a:fld>
            <a:endParaRPr lang="en-US" sz="800" smtClean="0">
              <a:solidFill>
                <a:srgbClr val="FFFFFF"/>
              </a:solidFill>
              <a:latin typeface="Calibri" charset="0"/>
            </a:endParaRPr>
          </a:p>
        </p:txBody>
      </p:sp>
    </p:spTree>
  </p:cSld>
  <p:clrMap bg1="lt1" tx1="dk1" bg2="lt2" tx2="dk2" accent1="accent1" accent2="accent2" accent3="accent3" accent4="accent4" accent5="accent5" accent6="accent6" hlink="hlink" folHlink="folHlink"/>
  <p:sldLayoutIdLst>
    <p:sldLayoutId id="2147490825" r:id="rId1"/>
    <p:sldLayoutId id="2147490826" r:id="rId2"/>
    <p:sldLayoutId id="2147490827" r:id="rId3"/>
    <p:sldLayoutId id="2147490828" r:id="rId4"/>
    <p:sldLayoutId id="2147490829" r:id="rId5"/>
    <p:sldLayoutId id="2147490830" r:id="rId6"/>
  </p:sldLayoutIdLst>
  <p:transition xmlns:p14="http://schemas.microsoft.com/office/powerpoint/2010/main" spd="med" advClick="0"/>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3000">
          <a:solidFill>
            <a:schemeClr val="bg1"/>
          </a:solidFill>
          <a:latin typeface="Franklin Gothic Book" pitchFamily="34" charset="0"/>
        </a:defRPr>
      </a:lvl6pPr>
      <a:lvl7pPr marL="914400" algn="l" rtl="0" fontAlgn="base">
        <a:spcBef>
          <a:spcPct val="0"/>
        </a:spcBef>
        <a:spcAft>
          <a:spcPct val="0"/>
        </a:spcAft>
        <a:defRPr sz="3000">
          <a:solidFill>
            <a:schemeClr val="bg1"/>
          </a:solidFill>
          <a:latin typeface="Franklin Gothic Book" pitchFamily="34" charset="0"/>
        </a:defRPr>
      </a:lvl7pPr>
      <a:lvl8pPr marL="1371600" algn="l" rtl="0" fontAlgn="base">
        <a:spcBef>
          <a:spcPct val="0"/>
        </a:spcBef>
        <a:spcAft>
          <a:spcPct val="0"/>
        </a:spcAft>
        <a:defRPr sz="3000">
          <a:solidFill>
            <a:schemeClr val="bg1"/>
          </a:solidFill>
          <a:latin typeface="Franklin Gothic Book" pitchFamily="34" charset="0"/>
        </a:defRPr>
      </a:lvl8pPr>
      <a:lvl9pPr marL="1828800" algn="l" rtl="0" fontAlgn="base">
        <a:spcBef>
          <a:spcPct val="0"/>
        </a:spcBef>
        <a:spcAft>
          <a:spcPct val="0"/>
        </a:spcAft>
        <a:defRPr sz="3000">
          <a:solidFill>
            <a:schemeClr val="bg1"/>
          </a:solidFill>
          <a:latin typeface="Franklin Gothic Book" pitchFamily="34" charset="0"/>
        </a:defRPr>
      </a:lvl9pPr>
    </p:titleStyle>
    <p:bodyStyle>
      <a:lvl1pPr marL="342900" indent="-342900" algn="l" rtl="0" eaLnBrk="0" fontAlgn="base" hangingPunct="0">
        <a:spcBef>
          <a:spcPts val="600"/>
        </a:spcBef>
        <a:spcAft>
          <a:spcPct val="0"/>
        </a:spcAft>
        <a:buClr>
          <a:schemeClr val="tx1"/>
        </a:buClr>
        <a:buFont typeface="Arial" charset="0"/>
        <a:buChar char="•"/>
        <a:defRPr sz="2400" kern="1200">
          <a:solidFill>
            <a:schemeClr val="bg1"/>
          </a:solidFill>
          <a:latin typeface="+mn-lt"/>
          <a:ea typeface="ＭＳ Ｐゴシック" charset="0"/>
          <a:cs typeface="ＭＳ Ｐゴシック" charset="0"/>
        </a:defRPr>
      </a:lvl1pPr>
      <a:lvl2pPr marL="342900" indent="-171450"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2pPr>
      <a:lvl3pPr marL="457200"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3pPr>
      <a:lvl4pPr marL="631825" indent="-174625"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4pPr>
      <a:lvl5pPr marL="746125"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8196"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851" r:id="rId1"/>
    <p:sldLayoutId id="2147490831" r:id="rId2"/>
    <p:sldLayoutId id="2147490832" r:id="rId3"/>
    <p:sldLayoutId id="2147490833" r:id="rId4"/>
    <p:sldLayoutId id="2147490834" r:id="rId5"/>
    <p:sldLayoutId id="2147490835" r:id="rId6"/>
    <p:sldLayoutId id="2147490836" r:id="rId7"/>
    <p:sldLayoutId id="2147490837" r:id="rId8"/>
    <p:sldLayoutId id="2147490838" r:id="rId9"/>
    <p:sldLayoutId id="2147490839" r:id="rId10"/>
    <p:sldLayoutId id="2147490840"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0242" name="Title Placeholder 1"/>
          <p:cNvSpPr>
            <a:spLocks noGrp="1"/>
          </p:cNvSpPr>
          <p:nvPr>
            <p:ph type="title"/>
          </p:nvPr>
        </p:nvSpPr>
        <p:spPr bwMode="auto">
          <a:xfrm>
            <a:off x="82550" y="25400"/>
            <a:ext cx="8869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43" name="Text Placeholder 2"/>
          <p:cNvSpPr>
            <a:spLocks noGrp="1"/>
          </p:cNvSpPr>
          <p:nvPr>
            <p:ph type="body" idx="1"/>
          </p:nvPr>
        </p:nvSpPr>
        <p:spPr bwMode="auto">
          <a:xfrm>
            <a:off x="914400" y="1371600"/>
            <a:ext cx="77724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p:nvSpPr>
        <p:spPr>
          <a:xfrm>
            <a:off x="350838" y="6642100"/>
            <a:ext cx="376237" cy="215900"/>
          </a:xfrm>
          <a:prstGeom prst="rect">
            <a:avLst/>
          </a:prstGeom>
        </p:spPr>
        <p:txBody>
          <a:bodyPr lIns="0" anchor="b"/>
          <a:lstStyle>
            <a:lvl1pPr>
              <a:defRPr sz="2000">
                <a:solidFill>
                  <a:schemeClr val="tx1"/>
                </a:solidFill>
                <a:latin typeface="Arial" charset="0"/>
                <a:ea typeface="ＭＳ Ｐゴシック" charset="0"/>
                <a:cs typeface="ＭＳ Ｐゴシック" charset="0"/>
              </a:defRPr>
            </a:lvl1pPr>
            <a:lvl2pPr marL="37931725" indent="-37474525">
              <a:defRPr sz="2000">
                <a:solidFill>
                  <a:schemeClr val="tx1"/>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marL="457200" eaLnBrk="0" fontAlgn="base" hangingPunct="0">
              <a:spcBef>
                <a:spcPct val="0"/>
              </a:spcBef>
              <a:spcAft>
                <a:spcPct val="0"/>
              </a:spcAft>
              <a:defRPr sz="2000">
                <a:solidFill>
                  <a:schemeClr val="tx1"/>
                </a:solidFill>
                <a:latin typeface="Arial" charset="0"/>
                <a:ea typeface="ＭＳ Ｐゴシック" charset="0"/>
              </a:defRPr>
            </a:lvl6pPr>
            <a:lvl7pPr marL="914400" eaLnBrk="0" fontAlgn="base" hangingPunct="0">
              <a:spcBef>
                <a:spcPct val="0"/>
              </a:spcBef>
              <a:spcAft>
                <a:spcPct val="0"/>
              </a:spcAft>
              <a:defRPr sz="2000">
                <a:solidFill>
                  <a:schemeClr val="tx1"/>
                </a:solidFill>
                <a:latin typeface="Arial" charset="0"/>
                <a:ea typeface="ＭＳ Ｐゴシック" charset="0"/>
              </a:defRPr>
            </a:lvl7pPr>
            <a:lvl8pPr marL="1371600" eaLnBrk="0" fontAlgn="base" hangingPunct="0">
              <a:spcBef>
                <a:spcPct val="0"/>
              </a:spcBef>
              <a:spcAft>
                <a:spcPct val="0"/>
              </a:spcAft>
              <a:defRPr sz="2000">
                <a:solidFill>
                  <a:schemeClr val="tx1"/>
                </a:solidFill>
                <a:latin typeface="Arial" charset="0"/>
                <a:ea typeface="ＭＳ Ｐゴシック" charset="0"/>
              </a:defRPr>
            </a:lvl8pPr>
            <a:lvl9pPr marL="18288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defRPr/>
            </a:pPr>
            <a:fld id="{756C23EA-684D-6049-ACC3-A66DBE7963BB}" type="slidenum">
              <a:rPr lang="en-US" sz="800" smtClean="0">
                <a:solidFill>
                  <a:srgbClr val="FFFFFF"/>
                </a:solidFill>
                <a:latin typeface="Calibri" charset="0"/>
              </a:rPr>
              <a:pPr eaLnBrk="1" hangingPunct="1">
                <a:defRPr/>
              </a:pPr>
              <a:t>‹#›</a:t>
            </a:fld>
            <a:endParaRPr lang="en-US" sz="800" smtClean="0">
              <a:solidFill>
                <a:srgbClr val="FFFFFF"/>
              </a:solidFill>
              <a:latin typeface="Calibri" charset="0"/>
            </a:endParaRPr>
          </a:p>
        </p:txBody>
      </p:sp>
    </p:spTree>
  </p:cSld>
  <p:clrMap bg1="lt1" tx1="dk1" bg2="lt2" tx2="dk2" accent1="accent1" accent2="accent2" accent3="accent3" accent4="accent4" accent5="accent5" accent6="accent6" hlink="hlink" folHlink="folHlink"/>
  <p:sldLayoutIdLst>
    <p:sldLayoutId id="2147490841" r:id="rId1"/>
    <p:sldLayoutId id="2147490842" r:id="rId2"/>
    <p:sldLayoutId id="2147490843" r:id="rId3"/>
    <p:sldLayoutId id="2147490844" r:id="rId4"/>
    <p:sldLayoutId id="2147490845" r:id="rId5"/>
    <p:sldLayoutId id="2147490846" r:id="rId6"/>
  </p:sldLayoutIdLst>
  <p:transition xmlns:p14="http://schemas.microsoft.com/office/powerpoint/2010/main" spd="med" advClick="0"/>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3000">
          <a:solidFill>
            <a:schemeClr val="bg1"/>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3000">
          <a:solidFill>
            <a:schemeClr val="bg1"/>
          </a:solidFill>
          <a:latin typeface="Franklin Gothic Book" pitchFamily="34" charset="0"/>
        </a:defRPr>
      </a:lvl6pPr>
      <a:lvl7pPr marL="914400" algn="l" rtl="0" fontAlgn="base">
        <a:spcBef>
          <a:spcPct val="0"/>
        </a:spcBef>
        <a:spcAft>
          <a:spcPct val="0"/>
        </a:spcAft>
        <a:defRPr sz="3000">
          <a:solidFill>
            <a:schemeClr val="bg1"/>
          </a:solidFill>
          <a:latin typeface="Franklin Gothic Book" pitchFamily="34" charset="0"/>
        </a:defRPr>
      </a:lvl7pPr>
      <a:lvl8pPr marL="1371600" algn="l" rtl="0" fontAlgn="base">
        <a:spcBef>
          <a:spcPct val="0"/>
        </a:spcBef>
        <a:spcAft>
          <a:spcPct val="0"/>
        </a:spcAft>
        <a:defRPr sz="3000">
          <a:solidFill>
            <a:schemeClr val="bg1"/>
          </a:solidFill>
          <a:latin typeface="Franklin Gothic Book" pitchFamily="34" charset="0"/>
        </a:defRPr>
      </a:lvl8pPr>
      <a:lvl9pPr marL="1828800" algn="l" rtl="0" fontAlgn="base">
        <a:spcBef>
          <a:spcPct val="0"/>
        </a:spcBef>
        <a:spcAft>
          <a:spcPct val="0"/>
        </a:spcAft>
        <a:defRPr sz="3000">
          <a:solidFill>
            <a:schemeClr val="bg1"/>
          </a:solidFill>
          <a:latin typeface="Franklin Gothic Book" pitchFamily="34" charset="0"/>
        </a:defRPr>
      </a:lvl9pPr>
    </p:titleStyle>
    <p:bodyStyle>
      <a:lvl1pPr marL="342900" indent="-342900" algn="l" rtl="0" eaLnBrk="0" fontAlgn="base" hangingPunct="0">
        <a:spcBef>
          <a:spcPts val="600"/>
        </a:spcBef>
        <a:spcAft>
          <a:spcPct val="0"/>
        </a:spcAft>
        <a:buClr>
          <a:schemeClr val="tx1"/>
        </a:buClr>
        <a:buFont typeface="Arial" charset="0"/>
        <a:buChar char="•"/>
        <a:defRPr sz="2400" kern="1200">
          <a:solidFill>
            <a:schemeClr val="bg1"/>
          </a:solidFill>
          <a:latin typeface="+mn-lt"/>
          <a:ea typeface="ＭＳ Ｐゴシック" charset="0"/>
          <a:cs typeface="ＭＳ Ｐゴシック" charset="0"/>
        </a:defRPr>
      </a:lvl1pPr>
      <a:lvl2pPr marL="342900" indent="-171450"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2pPr>
      <a:lvl3pPr marL="457200"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3pPr>
      <a:lvl4pPr marL="631825" indent="-174625" algn="l" rtl="0" eaLnBrk="0" fontAlgn="base" hangingPunct="0">
        <a:spcBef>
          <a:spcPts val="600"/>
        </a:spcBef>
        <a:spcAft>
          <a:spcPct val="0"/>
        </a:spcAft>
        <a:buClr>
          <a:schemeClr val="bg1"/>
        </a:buClr>
        <a:buFont typeface="Calibri" charset="0"/>
        <a:buChar char="‒"/>
        <a:defRPr kern="1200">
          <a:solidFill>
            <a:schemeClr val="bg1"/>
          </a:solidFill>
          <a:latin typeface="+mn-lt"/>
          <a:ea typeface="ＭＳ Ｐゴシック" charset="0"/>
          <a:cs typeface="+mn-cs"/>
        </a:defRPr>
      </a:lvl4pPr>
      <a:lvl5pPr marL="746125" indent="-114300" algn="l" rtl="0" eaLnBrk="0" fontAlgn="base" hangingPunct="0">
        <a:spcBef>
          <a:spcPts val="600"/>
        </a:spcBef>
        <a:spcAft>
          <a:spcPct val="0"/>
        </a:spcAft>
        <a:buClr>
          <a:schemeClr val="bg1"/>
        </a:buClr>
        <a:buFont typeface="Arial" charset="0"/>
        <a:buChar char="•"/>
        <a:defRPr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1" Type="http://schemas.openxmlformats.org/officeDocument/2006/relationships/slideLayout" Target="../slideLayouts/slideLayout39.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2000">
                <a:solidFill>
                  <a:schemeClr val="tx1"/>
                </a:solidFill>
                <a:latin typeface="Arial" charset="0"/>
                <a:ea typeface="ＭＳ Ｐゴシック" charset="0"/>
                <a:cs typeface="ＭＳ Ｐゴシック" charset="0"/>
              </a:defRPr>
            </a:lvl1pPr>
            <a:lvl2pPr marL="742950" indent="-285750" defTabSz="449263">
              <a:defRPr sz="2000">
                <a:solidFill>
                  <a:schemeClr val="tx1"/>
                </a:solidFill>
                <a:latin typeface="Arial" charset="0"/>
                <a:ea typeface="ＭＳ Ｐゴシック" charset="0"/>
              </a:defRPr>
            </a:lvl2pPr>
            <a:lvl3pPr marL="1143000" indent="-228600" defTabSz="449263">
              <a:defRPr sz="2000">
                <a:solidFill>
                  <a:schemeClr val="tx1"/>
                </a:solidFill>
                <a:latin typeface="Arial" charset="0"/>
                <a:ea typeface="ＭＳ Ｐゴシック" charset="0"/>
              </a:defRPr>
            </a:lvl3pPr>
            <a:lvl4pPr marL="1600200" indent="-228600" defTabSz="449263">
              <a:defRPr sz="2000">
                <a:solidFill>
                  <a:schemeClr val="tx1"/>
                </a:solidFill>
                <a:latin typeface="Arial" charset="0"/>
                <a:ea typeface="ＭＳ Ｐゴシック" charset="0"/>
              </a:defRPr>
            </a:lvl4pPr>
            <a:lvl5pPr marL="2057400" indent="-228600" defTabSz="449263">
              <a:defRPr sz="20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000">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b="1"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cSld>
  <p:clrMapOvr>
    <a:masterClrMapping/>
  </p:clrMapOvr>
  <p:transition xmlns:p14="http://schemas.microsoft.com/office/powerpoint/2010/main" spd="med"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Non-Hodgkin Lymphoma/CLL</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1:00 PM – 3:30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15362"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b="1">
                <a:solidFill>
                  <a:srgbClr val="EFC53D"/>
                </a:solidFill>
                <a:ea typeface="ヒラギノ角ゴ Pro W3" charset="0"/>
                <a:cs typeface="ヒラギノ角ゴ Pro W3" charset="0"/>
              </a:rPr>
              <a:t>Faculty</a:t>
            </a:r>
            <a:r>
              <a:rPr lang="en-US" b="1">
                <a:solidFill>
                  <a:schemeClr val="bg1"/>
                </a:solidFill>
                <a:ea typeface="ヒラギノ角ゴ Pro W3" charset="0"/>
                <a:cs typeface="ヒラギノ角ゴ Pro W3" charset="0"/>
              </a:rPr>
              <a:t> </a:t>
            </a:r>
          </a:p>
        </p:txBody>
      </p:sp>
      <p:sp>
        <p:nvSpPr>
          <p:cNvPr id="15363" name="Text Box 6"/>
          <p:cNvSpPr txBox="1">
            <a:spLocks noChangeArrowheads="1"/>
          </p:cNvSpPr>
          <p:nvPr/>
        </p:nvSpPr>
        <p:spPr bwMode="auto">
          <a:xfrm>
            <a:off x="1352550" y="4945063"/>
            <a:ext cx="29146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800" b="1"/>
              <a:t>Myron S Czuczman, MD</a:t>
            </a:r>
          </a:p>
          <a:p>
            <a:r>
              <a:rPr lang="en-US" sz="1800" b="1"/>
              <a:t>Martin Dreyling, MD, PhD</a:t>
            </a:r>
          </a:p>
          <a:p>
            <a:r>
              <a:rPr lang="en-US" sz="1800" b="1"/>
              <a:t>Steven M Horwitz, MD</a:t>
            </a:r>
          </a:p>
        </p:txBody>
      </p:sp>
      <p:sp>
        <p:nvSpPr>
          <p:cNvPr id="15364" name="Text Box 6"/>
          <p:cNvSpPr txBox="1">
            <a:spLocks noChangeArrowheads="1"/>
          </p:cNvSpPr>
          <p:nvPr/>
        </p:nvSpPr>
        <p:spPr bwMode="auto">
          <a:xfrm>
            <a:off x="4648200" y="4973638"/>
            <a:ext cx="30575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800" b="1"/>
              <a:t>John P Leonard, MD</a:t>
            </a:r>
          </a:p>
          <a:p>
            <a:r>
              <a:rPr lang="en-US" sz="1800" b="1"/>
              <a:t>Mitchell R Smith, MD, PhD</a:t>
            </a:r>
          </a:p>
        </p:txBody>
      </p:sp>
      <p:sp>
        <p:nvSpPr>
          <p:cNvPr id="15365"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r>
              <a:rPr lang="en-US" b="1">
                <a:solidFill>
                  <a:srgbClr val="EFC53D"/>
                </a:solidFill>
              </a:rPr>
              <a:t>Moderator</a:t>
            </a:r>
          </a:p>
        </p:txBody>
      </p:sp>
      <p:sp>
        <p:nvSpPr>
          <p:cNvPr id="15366"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a:spcBef>
                <a:spcPts val="213"/>
              </a:spcBef>
            </a:pPr>
            <a:r>
              <a:rPr lang="en-US" sz="1800" b="1"/>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p:cNvSpPr>
            <a:spLocks noGrp="1" noChangeArrowheads="1"/>
          </p:cNvSpPr>
          <p:nvPr>
            <p:ph type="title"/>
          </p:nvPr>
        </p:nvSpPr>
        <p:spPr>
          <a:xfrm>
            <a:off x="381000" y="228600"/>
            <a:ext cx="7772400" cy="838200"/>
          </a:xfrm>
          <a:noFill/>
        </p:spPr>
        <p:txBody>
          <a:bodyPr/>
          <a:lstStyle/>
          <a:p>
            <a:pPr eaLnBrk="1" hangingPunct="1"/>
            <a:r>
              <a:rPr lang="en-US" sz="2800">
                <a:solidFill>
                  <a:srgbClr val="EFC53D"/>
                </a:solidFill>
                <a:latin typeface="Arial" charset="0"/>
                <a:ea typeface="ヒラギノ角ゴ Pro W3" charset="0"/>
                <a:cs typeface="ヒラギノ角ゴ Pro W3" charset="0"/>
              </a:rPr>
              <a:t>Agenda</a:t>
            </a:r>
          </a:p>
        </p:txBody>
      </p:sp>
      <p:graphicFrame>
        <p:nvGraphicFramePr>
          <p:cNvPr id="16409" name="Group 25"/>
          <p:cNvGraphicFramePr>
            <a:graphicFrameLocks noGrp="1"/>
          </p:cNvGraphicFramePr>
          <p:nvPr/>
        </p:nvGraphicFramePr>
        <p:xfrm>
          <a:off x="381000" y="1295400"/>
          <a:ext cx="8382000" cy="4111625"/>
        </p:xfrm>
        <a:graphic>
          <a:graphicData uri="http://schemas.openxmlformats.org/drawingml/2006/table">
            <a:tbl>
              <a:tblPr/>
              <a:tblGrid>
                <a:gridCol w="8382000"/>
              </a:tblGrid>
              <a:tr h="822325">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1</a:t>
                      </a:r>
                      <a:r>
                        <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Leonard: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Follicular Lymphoma</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822325">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2</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Czuczman:</a:t>
                      </a:r>
                      <a:r>
                        <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Diffuse Large B-Cell Lymphoma</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822325">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3</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Dreyling:</a:t>
                      </a:r>
                      <a:r>
                        <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Mantle-Cell Lymphoma</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822325">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4</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Horwitz:</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T-Cell Lymphoma</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822325">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5</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Smith:</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Chronic Lymphocytic Leukemia</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a:latin typeface="Arial" charset="0"/>
                <a:ea typeface="ＭＳ Ｐゴシック" charset="0"/>
                <a:cs typeface="ＭＳ Ｐゴシック" charset="0"/>
              </a:rPr>
              <a:t>Consulting Oncologists</a:t>
            </a:r>
          </a:p>
        </p:txBody>
      </p:sp>
      <p:pic>
        <p:nvPicPr>
          <p:cNvPr id="5" name="Picture 4" descr="BrennerWarren_CMYK.png"/>
          <p:cNvPicPr>
            <a:picLocks noChangeAspect="1"/>
          </p:cNvPicPr>
          <p:nvPr/>
        </p:nvPicPr>
        <p:blipFill>
          <a:blip r:embed="rId3"/>
          <a:stretch>
            <a:fillRect/>
          </a:stretch>
        </p:blipFill>
        <p:spPr>
          <a:xfrm>
            <a:off x="152400" y="1997075"/>
            <a:ext cx="1646238" cy="2065338"/>
          </a:xfrm>
          <a:prstGeom prst="rect">
            <a:avLst/>
          </a:prstGeom>
          <a:effectLst>
            <a:outerShdw blurRad="50800" dist="38100" dir="2700000" algn="tl" rotWithShape="0">
              <a:prstClr val="black">
                <a:alpha val="40000"/>
              </a:prstClr>
            </a:outerShdw>
          </a:effectLst>
        </p:spPr>
      </p:pic>
      <p:pic>
        <p:nvPicPr>
          <p:cNvPr id="6" name="Picture 5" descr="GarciaSanzRamon_CMYK.png"/>
          <p:cNvPicPr>
            <a:picLocks noChangeAspect="1"/>
          </p:cNvPicPr>
          <p:nvPr/>
        </p:nvPicPr>
        <p:blipFill rotWithShape="1">
          <a:blip r:embed="rId4"/>
          <a:srcRect l="33597" t="18111" r="30713" b="16723"/>
          <a:stretch/>
        </p:blipFill>
        <p:spPr>
          <a:xfrm>
            <a:off x="1939925" y="1981200"/>
            <a:ext cx="1697038" cy="2066925"/>
          </a:xfrm>
          <a:prstGeom prst="rect">
            <a:avLst/>
          </a:prstGeom>
          <a:effectLst>
            <a:outerShdw blurRad="50800" dist="38100" dir="2700000" algn="tl" rotWithShape="0">
              <a:prstClr val="black">
                <a:alpha val="40000"/>
              </a:prstClr>
            </a:outerShdw>
          </a:effectLst>
        </p:spPr>
      </p:pic>
      <p:pic>
        <p:nvPicPr>
          <p:cNvPr id="8" name="Picture 7" descr="GrossiAlberto_CMYK.png"/>
          <p:cNvPicPr>
            <a:picLocks noChangeAspect="1"/>
          </p:cNvPicPr>
          <p:nvPr/>
        </p:nvPicPr>
        <p:blipFill rotWithShape="1">
          <a:blip r:embed="rId5"/>
          <a:srcRect l="25511" t="11333" r="28963" b="4896"/>
          <a:stretch/>
        </p:blipFill>
        <p:spPr>
          <a:xfrm>
            <a:off x="3779838" y="1981200"/>
            <a:ext cx="1685925" cy="2066925"/>
          </a:xfrm>
          <a:prstGeom prst="rect">
            <a:avLst/>
          </a:prstGeom>
          <a:effectLst>
            <a:outerShdw blurRad="50800" dist="38100" dir="2700000" algn="tl" rotWithShape="0">
              <a:prstClr val="black">
                <a:alpha val="40000"/>
              </a:prstClr>
            </a:outerShdw>
          </a:effectLst>
        </p:spPr>
      </p:pic>
      <p:pic>
        <p:nvPicPr>
          <p:cNvPr id="10" name="Picture 9" descr="GuptaVineet_CMYK.png"/>
          <p:cNvPicPr>
            <a:picLocks noChangeAspect="1"/>
          </p:cNvPicPr>
          <p:nvPr/>
        </p:nvPicPr>
        <p:blipFill rotWithShape="1">
          <a:blip r:embed="rId6"/>
          <a:srcRect l="33480" t="12499" r="29630" b="17816"/>
          <a:stretch/>
        </p:blipFill>
        <p:spPr>
          <a:xfrm>
            <a:off x="5607050" y="1981200"/>
            <a:ext cx="1631950" cy="2055813"/>
          </a:xfrm>
          <a:prstGeom prst="rect">
            <a:avLst/>
          </a:prstGeom>
          <a:effectLst>
            <a:outerShdw blurRad="50800" dist="38100" dir="2700000" algn="tl" rotWithShape="0">
              <a:prstClr val="black">
                <a:alpha val="40000"/>
              </a:prstClr>
            </a:outerShdw>
          </a:effectLst>
        </p:spPr>
      </p:pic>
      <p:pic>
        <p:nvPicPr>
          <p:cNvPr id="12" name="Picture 11" descr="SimmonsElizabeth_CMYK.png"/>
          <p:cNvPicPr>
            <a:picLocks noChangeAspect="1"/>
          </p:cNvPicPr>
          <p:nvPr/>
        </p:nvPicPr>
        <p:blipFill rotWithShape="1">
          <a:blip r:embed="rId7"/>
          <a:srcRect l="17375" t="17924" r="20260" b="8627"/>
          <a:stretch/>
        </p:blipFill>
        <p:spPr>
          <a:xfrm>
            <a:off x="7381875" y="1981200"/>
            <a:ext cx="1609725" cy="2066925"/>
          </a:xfrm>
          <a:prstGeom prst="rect">
            <a:avLst/>
          </a:prstGeom>
          <a:effectLst>
            <a:outerShdw blurRad="50800" dist="38100" dir="2700000" algn="tl" rotWithShape="0">
              <a:prstClr val="black">
                <a:alpha val="40000"/>
              </a:prstClr>
            </a:outerShdw>
          </a:effectLst>
        </p:spPr>
      </p:pic>
      <p:sp>
        <p:nvSpPr>
          <p:cNvPr id="19463" name="TextBox 14"/>
          <p:cNvSpPr txBox="1">
            <a:spLocks noChangeArrowheads="1"/>
          </p:cNvSpPr>
          <p:nvPr/>
        </p:nvSpPr>
        <p:spPr bwMode="auto">
          <a:xfrm>
            <a:off x="152400" y="4267200"/>
            <a:ext cx="16002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t>Warren S Brenner, MBBCh</a:t>
            </a:r>
          </a:p>
          <a:p>
            <a:r>
              <a:rPr lang="en-US" sz="1400"/>
              <a:t>Boca Raton, Florida, USA</a:t>
            </a:r>
          </a:p>
        </p:txBody>
      </p:sp>
      <p:sp>
        <p:nvSpPr>
          <p:cNvPr id="19464" name="TextBox 15"/>
          <p:cNvSpPr txBox="1">
            <a:spLocks noChangeArrowheads="1"/>
          </p:cNvSpPr>
          <p:nvPr/>
        </p:nvSpPr>
        <p:spPr bwMode="auto">
          <a:xfrm>
            <a:off x="1905000" y="4267200"/>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t>Ramón García-Sanz, MD, PhD</a:t>
            </a:r>
          </a:p>
          <a:p>
            <a:r>
              <a:rPr lang="en-US" sz="1400"/>
              <a:t>Salamanca, Spain</a:t>
            </a:r>
          </a:p>
        </p:txBody>
      </p:sp>
      <p:sp>
        <p:nvSpPr>
          <p:cNvPr id="19465" name="TextBox 16"/>
          <p:cNvSpPr txBox="1">
            <a:spLocks noChangeArrowheads="1"/>
          </p:cNvSpPr>
          <p:nvPr/>
        </p:nvSpPr>
        <p:spPr bwMode="auto">
          <a:xfrm>
            <a:off x="3733800" y="4267200"/>
            <a:ext cx="1676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t>Alberto Grossi, MD</a:t>
            </a:r>
          </a:p>
          <a:p>
            <a:r>
              <a:rPr lang="en-US" sz="1400"/>
              <a:t>Florence, Italy  </a:t>
            </a:r>
          </a:p>
        </p:txBody>
      </p:sp>
      <p:sp>
        <p:nvSpPr>
          <p:cNvPr id="19466" name="TextBox 17"/>
          <p:cNvSpPr txBox="1">
            <a:spLocks noChangeArrowheads="1"/>
          </p:cNvSpPr>
          <p:nvPr/>
        </p:nvSpPr>
        <p:spPr bwMode="auto">
          <a:xfrm>
            <a:off x="5638800" y="4267200"/>
            <a:ext cx="16002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t>Vineet Gupta, MD</a:t>
            </a:r>
          </a:p>
          <a:p>
            <a:r>
              <a:rPr lang="en-US" sz="1400"/>
              <a:t>Delhi, India</a:t>
            </a:r>
          </a:p>
        </p:txBody>
      </p:sp>
      <p:sp>
        <p:nvSpPr>
          <p:cNvPr id="19467" name="TextBox 18"/>
          <p:cNvSpPr txBox="1">
            <a:spLocks noChangeArrowheads="1"/>
          </p:cNvSpPr>
          <p:nvPr/>
        </p:nvSpPr>
        <p:spPr bwMode="auto">
          <a:xfrm>
            <a:off x="7391400" y="4267200"/>
            <a:ext cx="1600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t>Elizabeth D Simmons, MD</a:t>
            </a:r>
          </a:p>
          <a:p>
            <a:r>
              <a:rPr lang="en-US" sz="1400"/>
              <a:t>Bellflower, California, USA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3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NC Theme">
      <a:dk1>
        <a:srgbClr val="CDCDCF"/>
      </a:dk1>
      <a:lt1>
        <a:srgbClr val="FFFFFF"/>
      </a:lt1>
      <a:dk2>
        <a:srgbClr val="00003E"/>
      </a:dk2>
      <a:lt2>
        <a:srgbClr val="F8F45A"/>
      </a:lt2>
      <a:accent1>
        <a:srgbClr val="12AD2B"/>
      </a:accent1>
      <a:accent2>
        <a:srgbClr val="5AAACE"/>
      </a:accent2>
      <a:accent3>
        <a:srgbClr val="F6A108"/>
      </a:accent3>
      <a:accent4>
        <a:srgbClr val="4FAD26"/>
      </a:accent4>
      <a:accent5>
        <a:srgbClr val="2B85B8"/>
      </a:accent5>
      <a:accent6>
        <a:srgbClr val="8B3D9A"/>
      </a:accent6>
      <a:hlink>
        <a:srgbClr val="F6A108"/>
      </a:hlink>
      <a:folHlink>
        <a:srgbClr val="8B3D9A"/>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35000"/>
          </a:spcBef>
          <a:spcAft>
            <a:spcPct val="25000"/>
          </a:spcAft>
          <a:buClr>
            <a:schemeClr val="folHlink"/>
          </a:buClr>
          <a:buSzTx/>
          <a:buFont typeface="Arial" charset="0"/>
          <a:buChar char="•"/>
          <a:tabLst/>
          <a:defRPr kumimoji="0" lang="en-US" sz="1800" b="1" i="0" u="none" strike="noStrike" cap="none" normalizeH="0" baseline="0" smtClean="0">
            <a:ln>
              <a:noFill/>
            </a:ln>
            <a:solidFill>
              <a:schemeClr val="tx1"/>
            </a:solidFill>
            <a:effectLst/>
            <a:latin typeface="Arial" charset="0"/>
          </a:defRPr>
        </a:defPPr>
      </a:lstStyle>
    </a:spDef>
    <a:lnDef>
      <a:spPr bwMode="auto">
        <a:noFill/>
        <a:ln w="28575" cap="flat" cmpd="sng" algn="ctr">
          <a:solidFill>
            <a:schemeClr val="tx1"/>
          </a:solidFill>
          <a:prstDash val="solid"/>
          <a:round/>
          <a:headEnd type="none" w="med" len="med"/>
          <a:tailEnd type="none" w="med" len="med"/>
        </a:ln>
        <a:effectLst/>
      </a:spPr>
      <a:bodyPr/>
      <a:lstStyle/>
    </a:lnDef>
  </a:objectDefaults>
  <a:extraClrSchemeLst>
    <a:extraClrScheme>
      <a:clrScheme name="Custom Design 1">
        <a:dk1>
          <a:srgbClr val="CDCDCF"/>
        </a:dk1>
        <a:lt1>
          <a:srgbClr val="FFFFFF"/>
        </a:lt1>
        <a:dk2>
          <a:srgbClr val="09003E"/>
        </a:dk2>
        <a:lt2>
          <a:srgbClr val="F2F23A"/>
        </a:lt2>
        <a:accent1>
          <a:srgbClr val="12AD2B"/>
        </a:accent1>
        <a:accent2>
          <a:srgbClr val="5AAACE"/>
        </a:accent2>
        <a:accent3>
          <a:srgbClr val="AAAAAF"/>
        </a:accent3>
        <a:accent4>
          <a:srgbClr val="DADADA"/>
        </a:accent4>
        <a:accent5>
          <a:srgbClr val="AAD3AC"/>
        </a:accent5>
        <a:accent6>
          <a:srgbClr val="519ABA"/>
        </a:accent6>
        <a:hlink>
          <a:srgbClr val="F6A108"/>
        </a:hlink>
        <a:folHlink>
          <a:srgbClr val="2B85B8"/>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alistoga Blue Background">
  <a:themeElements>
    <a:clrScheme name="CalistogaPharma_Corporate3">
      <a:dk1>
        <a:srgbClr val="00356C"/>
      </a:dk1>
      <a:lt1>
        <a:sysClr val="window" lastClr="FFFFFF"/>
      </a:lt1>
      <a:dk2>
        <a:srgbClr val="4E6171"/>
      </a:dk2>
      <a:lt2>
        <a:srgbClr val="FFFFFF"/>
      </a:lt2>
      <a:accent1>
        <a:srgbClr val="FFD214"/>
      </a:accent1>
      <a:accent2>
        <a:srgbClr val="F68B1F"/>
      </a:accent2>
      <a:accent3>
        <a:srgbClr val="7D746A"/>
      </a:accent3>
      <a:accent4>
        <a:srgbClr val="0E84FF"/>
      </a:accent4>
      <a:accent5>
        <a:srgbClr val="1FE9D1"/>
      </a:accent5>
      <a:accent6>
        <a:srgbClr val="BEDF1B"/>
      </a:accent6>
      <a:hlink>
        <a:srgbClr val="0099CC"/>
      </a:hlink>
      <a:folHlink>
        <a:srgbClr val="9966FF"/>
      </a:folHlink>
    </a:clrScheme>
    <a:fontScheme name="Calistoga Pharma">
      <a:majorFont>
        <a:latin typeface="Franklin Gothic Book"/>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alistoga Blue Background">
  <a:themeElements>
    <a:clrScheme name="CalistogaPharma_Corporate3">
      <a:dk1>
        <a:srgbClr val="00356C"/>
      </a:dk1>
      <a:lt1>
        <a:sysClr val="window" lastClr="FFFFFF"/>
      </a:lt1>
      <a:dk2>
        <a:srgbClr val="4E6171"/>
      </a:dk2>
      <a:lt2>
        <a:srgbClr val="FFFFFF"/>
      </a:lt2>
      <a:accent1>
        <a:srgbClr val="FFD214"/>
      </a:accent1>
      <a:accent2>
        <a:srgbClr val="F68B1F"/>
      </a:accent2>
      <a:accent3>
        <a:srgbClr val="7D746A"/>
      </a:accent3>
      <a:accent4>
        <a:srgbClr val="0E84FF"/>
      </a:accent4>
      <a:accent5>
        <a:srgbClr val="1FE9D1"/>
      </a:accent5>
      <a:accent6>
        <a:srgbClr val="BEDF1B"/>
      </a:accent6>
      <a:hlink>
        <a:srgbClr val="0099CC"/>
      </a:hlink>
      <a:folHlink>
        <a:srgbClr val="9966FF"/>
      </a:folHlink>
    </a:clrScheme>
    <a:fontScheme name="Calistoga Pharma">
      <a:majorFont>
        <a:latin typeface="Franklin Gothic Book"/>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Calistoga Blue Background">
  <a:themeElements>
    <a:clrScheme name="CalistogaPharma_Corporate3">
      <a:dk1>
        <a:srgbClr val="00356C"/>
      </a:dk1>
      <a:lt1>
        <a:sysClr val="window" lastClr="FFFFFF"/>
      </a:lt1>
      <a:dk2>
        <a:srgbClr val="4E6171"/>
      </a:dk2>
      <a:lt2>
        <a:srgbClr val="FFFFFF"/>
      </a:lt2>
      <a:accent1>
        <a:srgbClr val="FFD214"/>
      </a:accent1>
      <a:accent2>
        <a:srgbClr val="F68B1F"/>
      </a:accent2>
      <a:accent3>
        <a:srgbClr val="7D746A"/>
      </a:accent3>
      <a:accent4>
        <a:srgbClr val="0E84FF"/>
      </a:accent4>
      <a:accent5>
        <a:srgbClr val="1FE9D1"/>
      </a:accent5>
      <a:accent6>
        <a:srgbClr val="BEDF1B"/>
      </a:accent6>
      <a:hlink>
        <a:srgbClr val="0099CC"/>
      </a:hlink>
      <a:folHlink>
        <a:srgbClr val="9966FF"/>
      </a:folHlink>
    </a:clrScheme>
    <a:fontScheme name="Calistoga Pharma">
      <a:majorFont>
        <a:latin typeface="Franklin Gothic Book"/>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 Drive:Desktop Folder:CRIT-14885 Aggressive Module:CRIT-14885 Template-1</Template>
  <TotalTime>12530</TotalTime>
  <Words>219</Words>
  <Application>Microsoft Macintosh PowerPoint</Application>
  <PresentationFormat>Letter Paper (8.5x11 in)</PresentationFormat>
  <Paragraphs>32</Paragraphs>
  <Slides>4</Slides>
  <Notes>4</Notes>
  <HiddenSlides>0</HiddenSlides>
  <MMClips>0</MMClips>
  <ScaleCrop>false</ScaleCrop>
  <HeadingPairs>
    <vt:vector size="6" baseType="variant">
      <vt:variant>
        <vt:lpstr>Fonts Used</vt:lpstr>
      </vt:variant>
      <vt:variant>
        <vt:i4>10</vt:i4>
      </vt:variant>
      <vt:variant>
        <vt:lpstr>Theme</vt:lpstr>
      </vt:variant>
      <vt:variant>
        <vt:i4>6</vt:i4>
      </vt:variant>
      <vt:variant>
        <vt:lpstr>Slide Titles</vt:lpstr>
      </vt:variant>
      <vt:variant>
        <vt:i4>4</vt:i4>
      </vt:variant>
    </vt:vector>
  </HeadingPairs>
  <TitlesOfParts>
    <vt:vector size="20" baseType="lpstr">
      <vt:lpstr>Arial</vt:lpstr>
      <vt:lpstr>ＭＳ Ｐゴシック</vt:lpstr>
      <vt:lpstr>Wingdings</vt:lpstr>
      <vt:lpstr>Monotype Sorts</vt:lpstr>
      <vt:lpstr>Symbol</vt:lpstr>
      <vt:lpstr>Franklin Gothic Book</vt:lpstr>
      <vt:lpstr>Calibri</vt:lpstr>
      <vt:lpstr>Times New Roman</vt:lpstr>
      <vt:lpstr>ヒラギノ角ゴ Pro W3</vt:lpstr>
      <vt:lpstr>Times</vt:lpstr>
      <vt:lpstr>3_Default Design</vt:lpstr>
      <vt:lpstr>Custom Design</vt:lpstr>
      <vt:lpstr>Calistoga Blue Background</vt:lpstr>
      <vt:lpstr>1_Calistoga Blue Background</vt:lpstr>
      <vt:lpstr>Blank Presentation</vt:lpstr>
      <vt:lpstr>2_Calistoga Blue Background</vt:lpstr>
      <vt:lpstr>PowerPoint Presentation</vt:lpstr>
      <vt:lpstr>International Second Opinion: Interactive  Case-Based Discussions Focused on the Management of Non-Hodgkin Lymphoma/CLL   Friday, December 7, 2012 1:00 PM – 3:30 PM Atlanta, Georgia</vt:lpstr>
      <vt:lpstr>Agenda</vt:lpstr>
      <vt:lpstr>Consulting Oncologists</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1360</cp:revision>
  <cp:lastPrinted>2001-06-25T23:11:53Z</cp:lastPrinted>
  <dcterms:created xsi:type="dcterms:W3CDTF">2013-02-11T18:37:03Z</dcterms:created>
  <dcterms:modified xsi:type="dcterms:W3CDTF">2013-03-01T18:45:18Z</dcterms:modified>
  <cp:category/>
</cp:coreProperties>
</file>