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0.xml" ContentType="application/vnd.openxmlformats-officedocument.theme+xml"/>
  <Override PartName="/ppt/slideLayouts/slideLayout107.xml" ContentType="application/vnd.openxmlformats-officedocument.presentationml.slideLayout+xml"/>
  <Override PartName="/ppt/theme/theme11.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2.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2.bin" ContentType="application/vnd.openxmlformats-officedocument.oleObject"/>
  <Override PartName="/ppt/notesSlides/notesSlide5.xml" ContentType="application/vnd.openxmlformats-officedocument.presentationml.notesSlide+xml"/>
  <Override PartName="/ppt/embeddings/oleObject3.bin" ContentType="application/vnd.openxmlformats-officedocument.oleObject"/>
  <Override PartName="/ppt/notesSlides/notesSlide6.xml" ContentType="application/vnd.openxmlformats-officedocument.presentationml.notesSlide+xml"/>
  <Override PartName="/ppt/embeddings/oleObject4.bin" ContentType="application/vnd.openxmlformats-officedocument.oleObject"/>
  <Override PartName="/ppt/notesSlides/notesSlide7.xml" ContentType="application/vnd.openxmlformats-officedocument.presentationml.notesSlide+xml"/>
  <Override PartName="/ppt/embeddings/oleObject5.bin" ContentType="application/vnd.openxmlformats-officedocument.oleObject"/>
  <Override PartName="/ppt/notesSlides/notesSlide8.xml" ContentType="application/vnd.openxmlformats-officedocument.presentationml.notesSlide+xml"/>
  <Override PartName="/ppt/embeddings/oleObject6.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embeddings/oleObject7.bin" ContentType="application/vnd.openxmlformats-officedocument.oleObject"/>
  <Override PartName="/ppt/notesSlides/notesSlide26.xml" ContentType="application/vnd.openxmlformats-officedocument.presentationml.notesSlide+xml"/>
  <Override PartName="/ppt/embeddings/oleObject8.bin" ContentType="application/vnd.openxmlformats-officedocument.oleObject"/>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3" r:id="rId1"/>
    <p:sldMasterId id="2147483952" r:id="rId2"/>
    <p:sldMasterId id="2147485357" r:id="rId3"/>
    <p:sldMasterId id="2147486112" r:id="rId4"/>
    <p:sldMasterId id="2147486123" r:id="rId5"/>
    <p:sldMasterId id="2147486135" r:id="rId6"/>
    <p:sldMasterId id="2147486171" r:id="rId7"/>
    <p:sldMasterId id="2147486189" r:id="rId8"/>
    <p:sldMasterId id="2147486242" r:id="rId9"/>
    <p:sldMasterId id="2147488515" r:id="rId10"/>
    <p:sldMasterId id="2147489132" r:id="rId11"/>
    <p:sldMasterId id="2147490289" r:id="rId12"/>
    <p:sldMasterId id="2147490578" r:id="rId13"/>
  </p:sldMasterIdLst>
  <p:notesMasterIdLst>
    <p:notesMasterId r:id="rId43"/>
  </p:notesMasterIdLst>
  <p:handoutMasterIdLst>
    <p:handoutMasterId r:id="rId44"/>
  </p:handoutMasterIdLst>
  <p:sldIdLst>
    <p:sldId id="1520" r:id="rId14"/>
    <p:sldId id="1517" r:id="rId15"/>
    <p:sldId id="1518" r:id="rId16"/>
    <p:sldId id="1521" r:id="rId17"/>
    <p:sldId id="1522" r:id="rId18"/>
    <p:sldId id="1523" r:id="rId19"/>
    <p:sldId id="1524" r:id="rId20"/>
    <p:sldId id="1525" r:id="rId21"/>
    <p:sldId id="1354" r:id="rId22"/>
    <p:sldId id="1442" r:id="rId23"/>
    <p:sldId id="1444" r:id="rId24"/>
    <p:sldId id="1505" r:id="rId25"/>
    <p:sldId id="1456" r:id="rId26"/>
    <p:sldId id="1502" r:id="rId27"/>
    <p:sldId id="1506" r:id="rId28"/>
    <p:sldId id="1503" r:id="rId29"/>
    <p:sldId id="1504" r:id="rId30"/>
    <p:sldId id="1462" r:id="rId31"/>
    <p:sldId id="1463" r:id="rId32"/>
    <p:sldId id="1488" r:id="rId33"/>
    <p:sldId id="1492" r:id="rId34"/>
    <p:sldId id="1511" r:id="rId35"/>
    <p:sldId id="1512" r:id="rId36"/>
    <p:sldId id="1507" r:id="rId37"/>
    <p:sldId id="1530" r:id="rId38"/>
    <p:sldId id="1509" r:id="rId39"/>
    <p:sldId id="1510" r:id="rId40"/>
    <p:sldId id="1513" r:id="rId41"/>
    <p:sldId id="1531" r:id="rId42"/>
  </p:sldIdLst>
  <p:sldSz cx="9144000" cy="6858000" type="letter"/>
  <p:notesSz cx="6858000" cy="9144000"/>
  <p:defaultTextStyle>
    <a:defPPr>
      <a:defRPr lang="en-US"/>
    </a:defPPr>
    <a:lvl1pPr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205C85"/>
    <a:srgbClr val="000066"/>
    <a:srgbClr val="FFFF00"/>
    <a:srgbClr val="5BD5C4"/>
    <a:srgbClr val="A4E8DE"/>
    <a:srgbClr val="2CB09D"/>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40" autoAdjust="0"/>
  </p:normalViewPr>
  <p:slideViewPr>
    <p:cSldViewPr snapToGrid="0">
      <p:cViewPr>
        <p:scale>
          <a:sx n="100" d="100"/>
          <a:sy n="100" d="100"/>
        </p:scale>
        <p:origin x="-1784" y="-160"/>
      </p:cViewPr>
      <p:guideLst>
        <p:guide orient="horz" pos="1216"/>
        <p:guide orient="horz" pos="1858"/>
        <p:guide orient="horz" pos="4136"/>
        <p:guide orient="horz" pos="3943"/>
        <p:guide pos="2892"/>
        <p:guide pos="5327"/>
        <p:guide pos="33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2896" y="-80"/>
      </p:cViewPr>
      <p:guideLst>
        <p:guide orient="horz" pos="2592"/>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7.xml"/><Relationship Id="rId21" Type="http://schemas.openxmlformats.org/officeDocument/2006/relationships/slide" Target="slides/slide8.xml"/><Relationship Id="rId22" Type="http://schemas.openxmlformats.org/officeDocument/2006/relationships/slide" Target="slides/slide9.xml"/><Relationship Id="rId23" Type="http://schemas.openxmlformats.org/officeDocument/2006/relationships/slide" Target="slides/slide10.xml"/><Relationship Id="rId24" Type="http://schemas.openxmlformats.org/officeDocument/2006/relationships/slide" Target="slides/slide11.xml"/><Relationship Id="rId25" Type="http://schemas.openxmlformats.org/officeDocument/2006/relationships/slide" Target="slides/slide12.xml"/><Relationship Id="rId26" Type="http://schemas.openxmlformats.org/officeDocument/2006/relationships/slide" Target="slides/slide13.xml"/><Relationship Id="rId27" Type="http://schemas.openxmlformats.org/officeDocument/2006/relationships/slide" Target="slides/slide14.xml"/><Relationship Id="rId28" Type="http://schemas.openxmlformats.org/officeDocument/2006/relationships/slide" Target="slides/slide15.xml"/><Relationship Id="rId2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7.xml"/><Relationship Id="rId31" Type="http://schemas.openxmlformats.org/officeDocument/2006/relationships/slide" Target="slides/slide18.xml"/><Relationship Id="rId32" Type="http://schemas.openxmlformats.org/officeDocument/2006/relationships/slide" Target="slides/slide19.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0.xml"/><Relationship Id="rId34" Type="http://schemas.openxmlformats.org/officeDocument/2006/relationships/slide" Target="slides/slide21.xml"/><Relationship Id="rId35" Type="http://schemas.openxmlformats.org/officeDocument/2006/relationships/slide" Target="slides/slide22.xml"/><Relationship Id="rId36" Type="http://schemas.openxmlformats.org/officeDocument/2006/relationships/slide" Target="slides/slide23.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37" Type="http://schemas.openxmlformats.org/officeDocument/2006/relationships/slide" Target="slides/slide24.xml"/><Relationship Id="rId38" Type="http://schemas.openxmlformats.org/officeDocument/2006/relationships/slide" Target="slides/slide25.xml"/><Relationship Id="rId39" Type="http://schemas.openxmlformats.org/officeDocument/2006/relationships/slide" Target="slides/slide26.xml"/><Relationship Id="rId40" Type="http://schemas.openxmlformats.org/officeDocument/2006/relationships/slide" Target="slides/slide27.xml"/><Relationship Id="rId41" Type="http://schemas.openxmlformats.org/officeDocument/2006/relationships/slide" Target="slides/slide28.xml"/><Relationship Id="rId42" Type="http://schemas.openxmlformats.org/officeDocument/2006/relationships/slide" Target="slides/slide29.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7" name="Text Box 9"/>
          <p:cNvSpPr txBox="1">
            <a:spLocks noChangeArrowheads="1"/>
          </p:cNvSpPr>
          <p:nvPr/>
        </p:nvSpPr>
        <p:spPr bwMode="auto">
          <a:xfrm>
            <a:off x="3243263" y="8558213"/>
            <a:ext cx="369887" cy="274637"/>
          </a:xfrm>
          <a:prstGeom prst="rect">
            <a:avLst/>
          </a:prstGeom>
          <a:noFill/>
          <a:ln w="12700">
            <a:noFill/>
            <a:miter lim="800000"/>
            <a:headEnd type="none" w="sm" len="sm"/>
            <a:tailEnd type="none" w="sm" len="sm"/>
          </a:ln>
          <a:effectLst/>
        </p:spPr>
        <p:txBody>
          <a:bodyPr wrap="none">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a:defRPr/>
            </a:pPr>
            <a:fld id="{EFFC06A7-E996-CB45-A8EB-951492894E5F}" type="slidenum">
              <a:rPr lang="en-US" sz="1200" smtClean="0"/>
              <a:pPr>
                <a:defRPr/>
              </a:pPr>
              <a:t>‹#›</a:t>
            </a:fld>
            <a:endParaRPr lang="en-US" sz="1200" smtClean="0"/>
          </a:p>
        </p:txBody>
      </p:sp>
    </p:spTree>
    <p:extLst>
      <p:ext uri="{BB962C8B-B14F-4D97-AF65-F5344CB8AC3E}">
        <p14:creationId xmlns:p14="http://schemas.microsoft.com/office/powerpoint/2010/main" val="2354811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 Id="rId2" Type="http://schemas.openxmlformats.org/officeDocument/2006/relationships/image" Target="../media/image8.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5"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pic>
        <p:nvPicPr>
          <p:cNvPr id="43012"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0" y="8305800"/>
            <a:ext cx="685800"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7" name="Rectangle 7"/>
          <p:cNvSpPr>
            <a:spLocks noGrp="1" noChangeArrowheads="1"/>
          </p:cNvSpPr>
          <p:nvPr>
            <p:ph type="sldNum" sz="quarter" idx="5"/>
          </p:nvPr>
        </p:nvSpPr>
        <p:spPr bwMode="auto">
          <a:xfrm>
            <a:off x="3219450" y="8248650"/>
            <a:ext cx="333375"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ctr">
              <a:defRPr sz="900">
                <a:solidFill>
                  <a:schemeClr val="bg1"/>
                </a:solidFill>
              </a:defRPr>
            </a:lvl1pPr>
          </a:lstStyle>
          <a:p>
            <a:pPr>
              <a:defRPr/>
            </a:pPr>
            <a:fld id="{524EE996-215F-114A-A80E-BA0792485F72}" type="slidenum">
              <a:rPr lang="en-US"/>
              <a:pPr>
                <a:defRPr/>
              </a:pPr>
              <a:t>‹#›</a:t>
            </a:fld>
            <a:endParaRPr lang="en-US" sz="1200"/>
          </a:p>
        </p:txBody>
      </p:sp>
    </p:spTree>
    <p:extLst>
      <p:ext uri="{BB962C8B-B14F-4D97-AF65-F5344CB8AC3E}">
        <p14:creationId xmlns:p14="http://schemas.microsoft.com/office/powerpoint/2010/main" val="1213010238"/>
      </p:ext>
    </p:extLst>
  </p:cSld>
  <p:clrMap bg1="lt1" tx1="dk1" bg2="lt2" tx2="dk2" accent1="accent1" accent2="accent2" accent3="accent3" accent4="accent4" accent5="accent5" accent6="accent6" hlink="hlink" folHlink="folHlink"/>
  <p:notesStyle>
    <a:lvl1pPr marL="117475" indent="-117475" algn="l" rtl="0" eaLnBrk="0" fontAlgn="base" hangingPunct="0">
      <a:spcBef>
        <a:spcPct val="30000"/>
      </a:spcBef>
      <a:spcAft>
        <a:spcPct val="0"/>
      </a:spcAft>
      <a:buSzPct val="50000"/>
      <a:buFont typeface="Wingdings" charset="0"/>
      <a:buChar char="l"/>
      <a:defRPr sz="1200" kern="1200">
        <a:solidFill>
          <a:schemeClr val="tx1"/>
        </a:solidFill>
        <a:latin typeface="Arial" charset="0"/>
        <a:ea typeface="ＭＳ Ｐゴシック" charset="0"/>
        <a:cs typeface="ＭＳ Ｐゴシック" charset="0"/>
      </a:defRPr>
    </a:lvl1pPr>
    <a:lvl2pPr marL="341313" indent="-109538" algn="l" rtl="0" eaLnBrk="0" fontAlgn="base" hangingPunct="0">
      <a:spcBef>
        <a:spcPct val="30000"/>
      </a:spcBef>
      <a:spcAft>
        <a:spcPct val="0"/>
      </a:spcAft>
      <a:buSzPct val="75000"/>
      <a:buFont typeface="Symbol" charset="0"/>
      <a:buChar char="-"/>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45059"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6222D9EB-B0A0-804E-9DF9-C9AFB1FD59DA}" type="slidenum">
              <a:rPr lang="en-US" sz="900">
                <a:solidFill>
                  <a:schemeClr val="bg1"/>
                </a:solidFill>
              </a:rPr>
              <a:pPr/>
              <a:t>1</a:t>
            </a:fld>
            <a:endParaRPr lang="en-US" sz="1200">
              <a:solidFill>
                <a:schemeClr val="bg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63491"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ABF8BDBA-EF3B-CC45-9D09-63BF91147783}" type="slidenum">
              <a:rPr lang="en-US" sz="900">
                <a:solidFill>
                  <a:schemeClr val="bg1"/>
                </a:solidFill>
              </a:rPr>
              <a:pPr/>
              <a:t>10</a:t>
            </a:fld>
            <a:endParaRPr lang="en-US" sz="1200">
              <a:solidFill>
                <a:schemeClr val="bg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65539"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3FFE877F-B92F-C247-AF93-3096790EECBF}" type="slidenum">
              <a:rPr lang="en-US" sz="900">
                <a:solidFill>
                  <a:schemeClr val="bg1"/>
                </a:solidFill>
              </a:rPr>
              <a:pPr/>
              <a:t>11</a:t>
            </a:fld>
            <a:endParaRPr lang="en-US" sz="1200">
              <a:solidFill>
                <a:schemeClr val="bg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9DF96169-E935-544E-9181-FD27C8F8D6B5}" type="slidenum">
              <a:rPr lang="en-US" sz="900">
                <a:solidFill>
                  <a:schemeClr val="bg1"/>
                </a:solidFill>
              </a:rPr>
              <a:pPr/>
              <a:t>12</a:t>
            </a:fld>
            <a:endParaRPr lang="en-US" sz="900">
              <a:solidFill>
                <a:schemeClr val="bg1"/>
              </a:solidFill>
            </a:endParaRPr>
          </a:p>
        </p:txBody>
      </p:sp>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eaLnBrk="1" hangingPunct="1">
              <a:lnSpc>
                <a:spcPct val="90000"/>
              </a:lnSpc>
              <a:buNone/>
            </a:pPr>
            <a:endParaRPr lang="en-US" b="1" dirty="0"/>
          </a:p>
        </p:txBody>
      </p:sp>
      <p:sp>
        <p:nvSpPr>
          <p:cNvPr id="67588" name="Slide Number Placeholder 4"/>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r"/>
            <a:fld id="{F54298DD-837B-D248-9645-8E9FEC4A7081}" type="slidenum">
              <a:rPr lang="en-US" sz="1200">
                <a:latin typeface="Calibri" charset="0"/>
              </a:rPr>
              <a:pPr algn="r"/>
              <a:t>12</a:t>
            </a:fld>
            <a:endParaRPr lang="en-US" sz="120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ln/>
        </p:spPr>
      </p:sp>
      <p:sp>
        <p:nvSpPr>
          <p:cNvPr id="6963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6393FE7D-58FB-BD4E-8B00-2BB85785E69B}" type="slidenum">
              <a:rPr lang="en-US" sz="900">
                <a:solidFill>
                  <a:srgbClr val="000000"/>
                </a:solidFill>
              </a:rPr>
              <a:pPr/>
              <a:t>13</a:t>
            </a:fld>
            <a:endParaRPr lang="en-US" sz="900">
              <a:solidFill>
                <a:srgbClr val="000000"/>
              </a:solidFill>
            </a:endParaRPr>
          </a:p>
        </p:txBody>
      </p:sp>
      <p:sp>
        <p:nvSpPr>
          <p:cNvPr id="69635"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71683"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3494D573-AA63-6040-A73B-E50B03C00781}" type="slidenum">
              <a:rPr lang="en-US" sz="900">
                <a:solidFill>
                  <a:schemeClr val="bg1"/>
                </a:solidFill>
              </a:rPr>
              <a:pPr/>
              <a:t>14</a:t>
            </a:fld>
            <a:endParaRPr lang="en-US" sz="1200">
              <a:solidFill>
                <a:schemeClr val="bg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73731"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D3832A92-FD2A-184B-A549-F40237A7FA0A}" type="slidenum">
              <a:rPr lang="en-US" sz="900">
                <a:solidFill>
                  <a:schemeClr val="bg1"/>
                </a:solidFill>
              </a:rPr>
              <a:pPr/>
              <a:t>15</a:t>
            </a:fld>
            <a:endParaRPr lang="en-US" sz="1200">
              <a:solidFill>
                <a:schemeClr val="bg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2D24185C-CC13-124D-B364-C50D1108AB71}" type="slidenum">
              <a:rPr lang="en-US" sz="900">
                <a:solidFill>
                  <a:schemeClr val="bg1"/>
                </a:solidFill>
              </a:rPr>
              <a:pPr/>
              <a:t>16</a:t>
            </a:fld>
            <a:endParaRPr lang="en-US" sz="900">
              <a:solidFill>
                <a:schemeClr val="bg1"/>
              </a:solidFill>
            </a:endParaRPr>
          </a:p>
        </p:txBody>
      </p:sp>
      <p:sp>
        <p:nvSpPr>
          <p:cNvPr id="75778" name="Slide Image Placeholder 1"/>
          <p:cNvSpPr>
            <a:spLocks noGrp="1" noRot="1" noChangeAspect="1" noTextEdit="1"/>
          </p:cNvSpPr>
          <p:nvPr>
            <p:ph type="sldImg"/>
          </p:nvPr>
        </p:nvSpPr>
        <p:spPr>
          <a:ln/>
        </p:spPr>
      </p:sp>
      <p:sp>
        <p:nvSpPr>
          <p:cNvPr id="75779"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nchor="b"/>
          <a:lstStyle>
            <a:lvl1pPr defTabSz="900113">
              <a:defRPr sz="2000">
                <a:solidFill>
                  <a:schemeClr val="tx1"/>
                </a:solidFill>
                <a:latin typeface="Arial" charset="0"/>
                <a:ea typeface="ＭＳ Ｐゴシック" charset="0"/>
                <a:cs typeface="ＭＳ Ｐゴシック" charset="0"/>
              </a:defRPr>
            </a:lvl1pPr>
            <a:lvl2pPr marL="742950" indent="-285750" defTabSz="900113">
              <a:defRPr sz="2000">
                <a:solidFill>
                  <a:schemeClr val="tx1"/>
                </a:solidFill>
                <a:latin typeface="Arial" charset="0"/>
                <a:ea typeface="ＭＳ Ｐゴシック" charset="0"/>
              </a:defRPr>
            </a:lvl2pPr>
            <a:lvl3pPr marL="1143000" indent="-228600" defTabSz="900113">
              <a:defRPr sz="2000">
                <a:solidFill>
                  <a:schemeClr val="tx1"/>
                </a:solidFill>
                <a:latin typeface="Arial" charset="0"/>
                <a:ea typeface="ＭＳ Ｐゴシック" charset="0"/>
              </a:defRPr>
            </a:lvl3pPr>
            <a:lvl4pPr marL="1600200" indent="-228600" defTabSz="900113">
              <a:defRPr sz="2000">
                <a:solidFill>
                  <a:schemeClr val="tx1"/>
                </a:solidFill>
                <a:latin typeface="Arial" charset="0"/>
                <a:ea typeface="ＭＳ Ｐゴシック" charset="0"/>
              </a:defRPr>
            </a:lvl4pPr>
            <a:lvl5pPr marL="2057400" indent="-228600" defTabSz="900113">
              <a:defRPr sz="2000">
                <a:solidFill>
                  <a:schemeClr val="tx1"/>
                </a:solidFill>
                <a:latin typeface="Arial" charset="0"/>
                <a:ea typeface="ＭＳ Ｐゴシック" charset="0"/>
              </a:defRPr>
            </a:lvl5pPr>
            <a:lvl6pPr marL="2514600" indent="-228600" defTabSz="90011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90011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90011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900113" eaLnBrk="0" fontAlgn="base" hangingPunct="0">
              <a:spcBef>
                <a:spcPct val="0"/>
              </a:spcBef>
              <a:spcAft>
                <a:spcPct val="0"/>
              </a:spcAft>
              <a:defRPr sz="2000">
                <a:solidFill>
                  <a:schemeClr val="tx1"/>
                </a:solidFill>
                <a:latin typeface="Arial" charset="0"/>
                <a:ea typeface="ＭＳ Ｐゴシック" charset="0"/>
              </a:defRPr>
            </a:lvl9pPr>
          </a:lstStyle>
          <a:p>
            <a:pPr algn="r"/>
            <a:fld id="{515A3D95-1F5D-7A45-9852-8D5A688A70C3}" type="slidenum">
              <a:rPr lang="en-US" sz="1200"/>
              <a:pPr algn="r"/>
              <a:t>16</a:t>
            </a:fld>
            <a:endParaRPr lang="en-US" sz="1200"/>
          </a:p>
        </p:txBody>
      </p:sp>
      <p:sp>
        <p:nvSpPr>
          <p:cNvPr id="75780"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4E38ABDA-613D-734C-864A-76D2AB470795}" type="slidenum">
              <a:rPr lang="en-US" sz="900">
                <a:solidFill>
                  <a:schemeClr val="bg1"/>
                </a:solidFill>
              </a:rPr>
              <a:pPr/>
              <a:t>17</a:t>
            </a:fld>
            <a:endParaRPr lang="en-US" sz="900">
              <a:solidFill>
                <a:schemeClr val="bg1"/>
              </a:solidFill>
            </a:endParaRPr>
          </a:p>
        </p:txBody>
      </p:sp>
      <p:sp>
        <p:nvSpPr>
          <p:cNvPr id="77826" name="Slide Image Placeholder 1"/>
          <p:cNvSpPr>
            <a:spLocks noGrp="1" noRot="1" noChangeAspect="1" noTextEdit="1"/>
          </p:cNvSpPr>
          <p:nvPr>
            <p:ph type="sldImg"/>
          </p:nvPr>
        </p:nvSpPr>
        <p:spPr>
          <a:ln/>
        </p:spPr>
      </p:sp>
      <p:sp>
        <p:nvSpPr>
          <p:cNvPr id="77827"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3" rIns="91427" bIns="45713" anchor="b"/>
          <a:lstStyle>
            <a:lvl1pPr defTabSz="900113">
              <a:defRPr sz="2000">
                <a:solidFill>
                  <a:schemeClr val="tx1"/>
                </a:solidFill>
                <a:latin typeface="Arial" charset="0"/>
                <a:ea typeface="ＭＳ Ｐゴシック" charset="0"/>
                <a:cs typeface="ＭＳ Ｐゴシック" charset="0"/>
              </a:defRPr>
            </a:lvl1pPr>
            <a:lvl2pPr marL="742950" indent="-285750" defTabSz="900113">
              <a:defRPr sz="2000">
                <a:solidFill>
                  <a:schemeClr val="tx1"/>
                </a:solidFill>
                <a:latin typeface="Arial" charset="0"/>
                <a:ea typeface="ＭＳ Ｐゴシック" charset="0"/>
              </a:defRPr>
            </a:lvl2pPr>
            <a:lvl3pPr marL="1143000" indent="-228600" defTabSz="900113">
              <a:defRPr sz="2000">
                <a:solidFill>
                  <a:schemeClr val="tx1"/>
                </a:solidFill>
                <a:latin typeface="Arial" charset="0"/>
                <a:ea typeface="ＭＳ Ｐゴシック" charset="0"/>
              </a:defRPr>
            </a:lvl3pPr>
            <a:lvl4pPr marL="1600200" indent="-228600" defTabSz="900113">
              <a:defRPr sz="2000">
                <a:solidFill>
                  <a:schemeClr val="tx1"/>
                </a:solidFill>
                <a:latin typeface="Arial" charset="0"/>
                <a:ea typeface="ＭＳ Ｐゴシック" charset="0"/>
              </a:defRPr>
            </a:lvl4pPr>
            <a:lvl5pPr marL="2057400" indent="-228600" defTabSz="900113">
              <a:defRPr sz="2000">
                <a:solidFill>
                  <a:schemeClr val="tx1"/>
                </a:solidFill>
                <a:latin typeface="Arial" charset="0"/>
                <a:ea typeface="ＭＳ Ｐゴシック" charset="0"/>
              </a:defRPr>
            </a:lvl5pPr>
            <a:lvl6pPr marL="2514600" indent="-228600" defTabSz="90011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90011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90011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900113" eaLnBrk="0" fontAlgn="base" hangingPunct="0">
              <a:spcBef>
                <a:spcPct val="0"/>
              </a:spcBef>
              <a:spcAft>
                <a:spcPct val="0"/>
              </a:spcAft>
              <a:defRPr sz="2000">
                <a:solidFill>
                  <a:schemeClr val="tx1"/>
                </a:solidFill>
                <a:latin typeface="Arial" charset="0"/>
                <a:ea typeface="ＭＳ Ｐゴシック" charset="0"/>
              </a:defRPr>
            </a:lvl9pPr>
          </a:lstStyle>
          <a:p>
            <a:pPr algn="r"/>
            <a:fld id="{F2975034-E7EA-734A-9C80-7245FB6C22F3}" type="slidenum">
              <a:rPr lang="en-US" sz="1200"/>
              <a:pPr algn="r"/>
              <a:t>17</a:t>
            </a:fld>
            <a:endParaRPr lang="en-US" sz="1200"/>
          </a:p>
        </p:txBody>
      </p:sp>
      <p:sp>
        <p:nvSpPr>
          <p:cNvPr id="77828"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a:xfrm>
            <a:off x="1289050" y="795338"/>
            <a:ext cx="4281488" cy="3209925"/>
          </a:xfrm>
          <a:ln/>
        </p:spPr>
      </p:sp>
      <p:sp>
        <p:nvSpPr>
          <p:cNvPr id="79874" name="Rectangle 3"/>
          <p:cNvSpPr>
            <a:spLocks noGrp="1"/>
          </p:cNvSpPr>
          <p:nvPr>
            <p:ph type="body" idx="1"/>
          </p:nvPr>
        </p:nvSpPr>
        <p:spPr>
          <a:xfrm>
            <a:off x="914400" y="4343400"/>
            <a:ext cx="5029200" cy="4221163"/>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defTabSz="603250">
              <a:buNone/>
            </a:pPr>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81923"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4E2B2757-8A33-E44B-866F-907A5EA11638}" type="slidenum">
              <a:rPr lang="en-US" sz="900">
                <a:solidFill>
                  <a:schemeClr val="bg1"/>
                </a:solidFill>
              </a:rPr>
              <a:pPr/>
              <a:t>19</a:t>
            </a:fld>
            <a:endParaRPr lang="en-US" sz="1200">
              <a:solidFill>
                <a:schemeClr val="bg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47107"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03612FA2-D9E3-E34D-AC6D-2C39670F00DE}" type="slidenum">
              <a:rPr lang="en-US" sz="900">
                <a:solidFill>
                  <a:schemeClr val="bg1"/>
                </a:solidFill>
              </a:rPr>
              <a:pPr/>
              <a:t>2</a:t>
            </a:fld>
            <a:endParaRPr lang="en-US" sz="1200">
              <a:solidFill>
                <a:schemeClr val="bg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ln/>
        </p:spPr>
      </p:sp>
      <p:sp>
        <p:nvSpPr>
          <p:cNvPr id="8397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A6A79F32-0BCF-ED40-BA41-3FDF80B15246}" type="slidenum">
              <a:rPr lang="en-US" sz="900">
                <a:solidFill>
                  <a:srgbClr val="000000"/>
                </a:solidFill>
              </a:rPr>
              <a:pPr/>
              <a:t>20</a:t>
            </a:fld>
            <a:endParaRPr lang="en-US" sz="900">
              <a:solidFill>
                <a:srgbClr val="000000"/>
              </a:solidFill>
            </a:endParaRPr>
          </a:p>
        </p:txBody>
      </p:sp>
      <p:sp>
        <p:nvSpPr>
          <p:cNvPr id="83971"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A6CC1538-C39D-CD4D-987F-09B2F6CA780D}" type="slidenum">
              <a:rPr lang="en-US" sz="900">
                <a:solidFill>
                  <a:srgbClr val="000000"/>
                </a:solidFill>
              </a:rPr>
              <a:pPr/>
              <a:t>21</a:t>
            </a:fld>
            <a:endParaRPr lang="en-US" sz="900">
              <a:solidFill>
                <a:srgbClr val="000000"/>
              </a:solidFill>
            </a:endParaRPr>
          </a:p>
        </p:txBody>
      </p:sp>
      <p:sp>
        <p:nvSpPr>
          <p:cNvPr id="86019"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F1DF36FB-1818-1642-B5A7-E9A9BE5FF733}" type="slidenum">
              <a:rPr lang="en-US" sz="900">
                <a:solidFill>
                  <a:srgbClr val="000000"/>
                </a:solidFill>
              </a:rPr>
              <a:pPr/>
              <a:t>22</a:t>
            </a:fld>
            <a:endParaRPr lang="en-US" sz="900">
              <a:solidFill>
                <a:srgbClr val="000000"/>
              </a:solidFill>
            </a:endParaRPr>
          </a:p>
        </p:txBody>
      </p:sp>
      <p:sp>
        <p:nvSpPr>
          <p:cNvPr id="88066" name="Rectangle 2"/>
          <p:cNvSpPr>
            <a:spLocks noChangeArrowheads="1" noTextEdit="1"/>
          </p:cNvSpPr>
          <p:nvPr>
            <p:ph type="sldImg"/>
          </p:nvPr>
        </p:nvSpPr>
        <p:spPr>
          <a:ln/>
        </p:spPr>
      </p:sp>
      <p:sp>
        <p:nvSpPr>
          <p:cNvPr id="880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90115"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D8DC3F7B-4F43-444F-BAB2-2D7DB03291F0}" type="slidenum">
              <a:rPr lang="en-US" sz="900">
                <a:solidFill>
                  <a:schemeClr val="bg1"/>
                </a:solidFill>
              </a:rPr>
              <a:pPr/>
              <a:t>23</a:t>
            </a:fld>
            <a:endParaRPr lang="en-US" sz="1200">
              <a:solidFill>
                <a:schemeClr val="bg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Text Box 1"/>
          <p:cNvSpPr txBox="1">
            <a:spLocks noChangeArrowheads="1"/>
          </p:cNvSpPr>
          <p:nvPr/>
        </p:nvSpPr>
        <p:spPr bwMode="auto">
          <a:xfrm>
            <a:off x="1400175" y="914400"/>
            <a:ext cx="4056063" cy="3135313"/>
          </a:xfrm>
          <a:prstGeom prst="rect">
            <a:avLst/>
          </a:prstGeom>
          <a:solidFill>
            <a:srgbClr val="FFFFFF"/>
          </a:solidFill>
          <a:ln w="9525">
            <a:solidFill>
              <a:srgbClr val="000000"/>
            </a:solidFill>
            <a:miter lim="800000"/>
            <a:headEnd/>
            <a:tailEnd/>
          </a:ln>
        </p:spPr>
        <p:txBody>
          <a:bodyPr wrap="none" lIns="82058" tIns="41029" rIns="82058" bIns="41029"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endParaRPr lang="en-US">
              <a:solidFill>
                <a:srgbClr val="000000"/>
              </a:solidFill>
            </a:endParaRPr>
          </a:p>
        </p:txBody>
      </p:sp>
      <p:sp>
        <p:nvSpPr>
          <p:cNvPr id="92163"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a:ln/>
        </p:spPr>
      </p:sp>
      <p:sp>
        <p:nvSpPr>
          <p:cNvPr id="94210"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eaLnBrk="1" hangingPunct="1">
              <a:spcBef>
                <a:spcPct val="0"/>
              </a:spcBef>
              <a:buNone/>
            </a:pPr>
            <a:endParaRPr lang="en-US" dirty="0"/>
          </a:p>
        </p:txBody>
      </p:sp>
      <p:sp>
        <p:nvSpPr>
          <p:cNvPr id="94211"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EF8D6A5E-41B2-B845-B520-18F5C7E1CA33}" type="slidenum">
              <a:rPr lang="en-US" sz="900">
                <a:solidFill>
                  <a:srgbClr val="000000"/>
                </a:solidFill>
              </a:rPr>
              <a:pPr/>
              <a:t>25</a:t>
            </a:fld>
            <a:endParaRPr lang="en-US" sz="90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ln/>
        </p:spPr>
      </p:sp>
      <p:sp>
        <p:nvSpPr>
          <p:cNvPr id="96258"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96259"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B4A6A0AE-C70D-3B41-83D2-F8D4831A496E}" type="slidenum">
              <a:rPr lang="en-US" sz="900">
                <a:solidFill>
                  <a:schemeClr val="bg1"/>
                </a:solidFill>
              </a:rPr>
              <a:pPr/>
              <a:t>26</a:t>
            </a:fld>
            <a:endParaRPr lang="en-US" sz="1200">
              <a:solidFill>
                <a:schemeClr val="bg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a:ln/>
        </p:spPr>
      </p:sp>
      <p:sp>
        <p:nvSpPr>
          <p:cNvPr id="98306"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98307"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CAE4C4CF-329D-0847-8460-E57C15BF6BBC}" type="slidenum">
              <a:rPr lang="en-US" sz="900">
                <a:solidFill>
                  <a:schemeClr val="bg1"/>
                </a:solidFill>
              </a:rPr>
              <a:pPr/>
              <a:t>27</a:t>
            </a:fld>
            <a:endParaRPr lang="en-US" sz="1200">
              <a:solidFill>
                <a:schemeClr val="bg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100355"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E55E3A59-E4E5-B74B-A153-C2894D2FE1E1}" type="slidenum">
              <a:rPr lang="en-US" sz="900">
                <a:solidFill>
                  <a:schemeClr val="bg1"/>
                </a:solidFill>
              </a:rPr>
              <a:pPr/>
              <a:t>28</a:t>
            </a:fld>
            <a:endParaRPr lang="en-US" sz="1200">
              <a:solidFill>
                <a:schemeClr val="bg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9561BD8C-99AC-794D-92AD-710A4D832AE2}" type="slidenum">
              <a:rPr lang="en-US" sz="1200">
                <a:solidFill>
                  <a:srgbClr val="000000"/>
                </a:solidFill>
              </a:rPr>
              <a:pPr/>
              <a:t>29</a:t>
            </a:fld>
            <a:endParaRPr lang="en-US" sz="1200">
              <a:solidFill>
                <a:srgbClr val="000000"/>
              </a:solidFill>
            </a:endParaRPr>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eaLnBrk="1" hangingPunct="1">
              <a:buNone/>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49155"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256863A0-84F5-3540-98C0-34502DD70FC9}" type="slidenum">
              <a:rPr lang="en-US" sz="900">
                <a:solidFill>
                  <a:schemeClr val="bg1"/>
                </a:solidFill>
              </a:rPr>
              <a:pPr/>
              <a:t>3</a:t>
            </a:fld>
            <a:endParaRPr lang="en-US" sz="1200">
              <a:solidFill>
                <a:schemeClr val="bg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51203"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B8E71644-7E8C-FF4F-91C3-CF5F20AD9B0B}" type="slidenum">
              <a:rPr lang="en-US" sz="900">
                <a:solidFill>
                  <a:schemeClr val="bg1"/>
                </a:solidFill>
              </a:rPr>
              <a:pPr/>
              <a:t>4</a:t>
            </a:fld>
            <a:endParaRPr lang="en-US" sz="1200">
              <a:solidFill>
                <a:schemeClr val="bg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53251"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97BAB032-F0BD-F045-A135-4C1500B118F6}" type="slidenum">
              <a:rPr lang="en-US" sz="900">
                <a:solidFill>
                  <a:schemeClr val="bg1"/>
                </a:solidFill>
              </a:rPr>
              <a:pPr/>
              <a:t>5</a:t>
            </a:fld>
            <a:endParaRPr lang="en-US" sz="1200">
              <a:solidFill>
                <a:schemeClr val="bg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55299"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F7776FC5-3858-6548-B7F1-3DF0A696CDF0}" type="slidenum">
              <a:rPr lang="en-US" sz="900">
                <a:solidFill>
                  <a:schemeClr val="bg1"/>
                </a:solidFill>
              </a:rPr>
              <a:pPr/>
              <a:t>6</a:t>
            </a:fld>
            <a:endParaRPr lang="en-US" sz="1200">
              <a:solidFill>
                <a:schemeClr val="bg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57347"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60412F2D-BE02-E247-9FA2-1C1F3630AC8B}" type="slidenum">
              <a:rPr lang="en-US" sz="900">
                <a:solidFill>
                  <a:schemeClr val="bg1"/>
                </a:solidFill>
              </a:rPr>
              <a:pPr/>
              <a:t>7</a:t>
            </a:fld>
            <a:endParaRPr lang="en-US" sz="1200">
              <a:solidFill>
                <a:schemeClr val="bg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None/>
            </a:pPr>
            <a:endParaRPr lang="en-US" dirty="0"/>
          </a:p>
        </p:txBody>
      </p:sp>
      <p:sp>
        <p:nvSpPr>
          <p:cNvPr id="59395"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05A84700-C927-6D4D-AB95-8B8363BDC0C9}" type="slidenum">
              <a:rPr lang="en-US" sz="900">
                <a:solidFill>
                  <a:schemeClr val="bg1"/>
                </a:solidFill>
              </a:rPr>
              <a:pPr/>
              <a:t>8</a:t>
            </a:fld>
            <a:endParaRPr lang="en-US" sz="1200">
              <a:solidFill>
                <a:schemeClr val="bg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6B0BDB77-36B7-4146-AC61-AA13B0CD40AC}" type="slidenum">
              <a:rPr lang="en-US" sz="900">
                <a:solidFill>
                  <a:schemeClr val="bg1"/>
                </a:solidFill>
              </a:rPr>
              <a:pPr/>
              <a:t>9</a:t>
            </a:fld>
            <a:endParaRPr lang="en-US" sz="1200">
              <a:solidFill>
                <a:schemeClr val="bg1"/>
              </a:solidFill>
            </a:endParaRPr>
          </a:p>
        </p:txBody>
      </p:sp>
      <p:sp>
        <p:nvSpPr>
          <p:cNvPr id="61442" name="Rectangle 2"/>
          <p:cNvSpPr>
            <a:spLocks noChangeArrowheads="1" noTextEdit="1"/>
          </p:cNvSpPr>
          <p:nvPr>
            <p:ph type="sldImg"/>
          </p:nvPr>
        </p:nvSpPr>
        <p:spPr>
          <a:xfrm>
            <a:off x="1246188" y="990600"/>
            <a:ext cx="4368800" cy="3276600"/>
          </a:xfrm>
          <a:ln/>
        </p:spPr>
      </p:sp>
      <p:sp>
        <p:nvSpPr>
          <p:cNvPr id="61443" name="Notes Placeholder 1"/>
          <p:cNvSpPr>
            <a:spLocks noGrp="1"/>
          </p:cNvSpPr>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7475" indent="-117475">
              <a:spcBef>
                <a:spcPct val="30000"/>
              </a:spcBef>
              <a:buSzPct val="50000"/>
              <a:buFont typeface="Wingdings" charset="0"/>
              <a:buChar char="l"/>
            </a:pPr>
            <a:endParaRPr lang="en-US" sz="1200"/>
          </a:p>
        </p:txBody>
      </p:sp>
      <p:sp>
        <p:nvSpPr>
          <p:cNvPr id="2" name="Notes Placeholder 1"/>
          <p:cNvSpPr>
            <a:spLocks noGrp="1"/>
          </p:cNvSpPr>
          <p:nvPr>
            <p:ph type="body" idx="1"/>
          </p:nvPr>
        </p:nvSpPr>
        <p:spPr/>
        <p:txBody>
          <a:bodyPr/>
          <a:lstStyle/>
          <a:p>
            <a:pPr marL="0" indent="0">
              <a:buNone/>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7.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2.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512898" name="Rectangle 2"/>
          <p:cNvSpPr>
            <a:spLocks noGrp="1" noChangeArrowheads="1"/>
          </p:cNvSpPr>
          <p:nvPr>
            <p:ph type="ctrTitle"/>
          </p:nvPr>
        </p:nvSpPr>
        <p:spPr>
          <a:xfrm>
            <a:off x="134938" y="2286000"/>
            <a:ext cx="8874125" cy="1143000"/>
          </a:xfrm>
          <a:effectLst/>
        </p:spPr>
        <p:txBody>
          <a:bodyPr/>
          <a:lstStyle>
            <a:lvl1pPr>
              <a:defRPr/>
            </a:lvl1pPr>
          </a:lstStyle>
          <a:p>
            <a:r>
              <a:rPr lang="en-US"/>
              <a:t>Click to edit Master title style</a:t>
            </a:r>
          </a:p>
        </p:txBody>
      </p:sp>
      <p:sp>
        <p:nvSpPr>
          <p:cNvPr id="2512899" name="Rectangle 3"/>
          <p:cNvSpPr>
            <a:spLocks noGrp="1" noChangeArrowheads="1"/>
          </p:cNvSpPr>
          <p:nvPr>
            <p:ph type="subTitle" idx="1"/>
          </p:nvPr>
        </p:nvSpPr>
        <p:spPr>
          <a:xfrm>
            <a:off x="271463" y="3886200"/>
            <a:ext cx="8601075" cy="1752600"/>
          </a:xfrm>
          <a:effectLst/>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52551485"/>
      </p:ext>
    </p:extLst>
  </p:cSld>
  <p:clrMapOvr>
    <a:masterClrMapping/>
  </p:clrMapOvr>
  <p:transition xmlns:p14="http://schemas.microsoft.com/office/powerpoint/2010/main" spd="med"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9222797"/>
      </p:ext>
    </p:extLst>
  </p:cSld>
  <p:clrMapOvr>
    <a:masterClrMapping/>
  </p:clrMapOvr>
  <p:transition xmlns:p14="http://schemas.microsoft.com/office/powerpoint/2010/main" spd="med"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2307049958"/>
      </p:ext>
    </p:extLst>
  </p:cSld>
  <p:clrMapOvr>
    <a:masterClrMapping/>
  </p:clrMapOvr>
  <p:transition xmlns:p14="http://schemas.microsoft.com/office/powerpoint/2010/main" spd="med"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4899120"/>
      </p:ext>
    </p:extLst>
  </p:cSld>
  <p:clrMapOvr>
    <a:masterClrMapping/>
  </p:clrMapOvr>
  <p:transition xmlns:p14="http://schemas.microsoft.com/office/powerpoint/2010/main" spd="med"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4970816"/>
      </p:ext>
    </p:extLst>
  </p:cSld>
  <p:clrMapOvr>
    <a:masterClrMapping/>
  </p:clrMapOvr>
  <p:transition xmlns:p14="http://schemas.microsoft.com/office/powerpoint/2010/main" spd="med"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8493379"/>
      </p:ext>
    </p:extLst>
  </p:cSld>
  <p:clrMapOvr>
    <a:masterClrMapping/>
  </p:clrMapOvr>
  <p:transition xmlns:p14="http://schemas.microsoft.com/office/powerpoint/2010/main" spd="med"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12250867"/>
      </p:ext>
    </p:extLst>
  </p:cSld>
  <p:clrMapOvr>
    <a:masterClrMapping/>
  </p:clrMapOvr>
  <p:transition xmlns:p14="http://schemas.microsoft.com/office/powerpoint/2010/main" spd="med"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6372211"/>
      </p:ext>
    </p:extLst>
  </p:cSld>
  <p:clrMapOvr>
    <a:masterClrMapping/>
  </p:clrMapOvr>
  <p:transition xmlns:p14="http://schemas.microsoft.com/office/powerpoint/2010/main" spd="med"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288693091"/>
      </p:ext>
    </p:extLst>
  </p:cSld>
  <p:clrMapOvr>
    <a:masterClrMapping/>
  </p:clrMapOvr>
  <p:transition xmlns:p14="http://schemas.microsoft.com/office/powerpoint/2010/main" spd="med"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8635349"/>
      </p:ext>
    </p:extLst>
  </p:cSld>
  <p:clrMapOvr>
    <a:masterClrMapping/>
  </p:clrMapOvr>
  <p:transition xmlns:p14="http://schemas.microsoft.com/office/powerpoint/2010/main" spd="med"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90812347"/>
      </p:ext>
    </p:extLst>
  </p:cSld>
  <p:clrMapOvr>
    <a:masterClrMapping/>
  </p:clrMapOvr>
  <p:transition xmlns:p14="http://schemas.microsoft.com/office/powerpoint/2010/main" spd="med"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78137852"/>
      </p:ext>
    </p:extLst>
  </p:cSld>
  <p:clrMapOvr>
    <a:masterClrMapping/>
  </p:clrMapOvr>
  <p:transition xmlns:p14="http://schemas.microsoft.com/office/powerpoint/2010/main" spd="med"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6738" y="649288"/>
            <a:ext cx="2074862"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0563" y="649288"/>
            <a:ext cx="6073775"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7201855"/>
      </p:ext>
    </p:extLst>
  </p:cSld>
  <p:clrMapOvr>
    <a:masterClrMapping/>
  </p:clrMapOvr>
  <p:transition xmlns:p14="http://schemas.microsoft.com/office/powerpoint/2010/main" spd="med" advClick="0"/>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12664693"/>
      </p:ext>
    </p:extLst>
  </p:cSld>
  <p:clrMapOvr>
    <a:masterClrMapping/>
  </p:clrMapOvr>
  <p:transition xmlns:p14="http://schemas.microsoft.com/office/powerpoint/2010/main" spd="med" advClick="0"/>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64366675"/>
      </p:ext>
    </p:extLst>
  </p:cSld>
  <p:clrMapOvr>
    <a:masterClrMapping/>
  </p:clrMapOvr>
  <p:transition xmlns:p14="http://schemas.microsoft.com/office/powerpoint/2010/main" spd="med" advClick="0"/>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9688983"/>
      </p:ext>
    </p:extLst>
  </p:cSld>
  <p:clrMapOvr>
    <a:masterClrMapping/>
  </p:clrMapOvr>
  <p:transition xmlns:p14="http://schemas.microsoft.com/office/powerpoint/2010/main" spd="med"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204931134"/>
      </p:ext>
    </p:extLst>
  </p:cSld>
  <p:clrMapOvr>
    <a:masterClrMapping/>
  </p:clrMapOvr>
  <p:transition xmlns:p14="http://schemas.microsoft.com/office/powerpoint/2010/main" spd="med" advClick="0"/>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552389356"/>
      </p:ext>
    </p:extLst>
  </p:cSld>
  <p:clrMapOvr>
    <a:masterClrMapping/>
  </p:clrMapOvr>
  <p:transition xmlns:p14="http://schemas.microsoft.com/office/powerpoint/2010/main" advClick="0"/>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3688504"/>
      </p:ext>
    </p:extLst>
  </p:cSld>
  <p:clrMapOvr>
    <a:masterClrMapping/>
  </p:clrMapOvr>
  <p:transition xmlns:p14="http://schemas.microsoft.com/office/powerpoint/2010/main" advClick="0"/>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62191227"/>
      </p:ext>
    </p:extLst>
  </p:cSld>
  <p:clrMapOvr>
    <a:masterClrMapping/>
  </p:clrMapOvr>
  <p:transition xmlns:p14="http://schemas.microsoft.com/office/powerpoint/2010/main" advClick="0"/>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9839629"/>
      </p:ext>
    </p:extLst>
  </p:cSld>
  <p:clrMapOvr>
    <a:masterClrMapping/>
  </p:clrMapOvr>
  <p:transition xmlns:p14="http://schemas.microsoft.com/office/powerpoint/2010/main" advClick="0"/>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0796875"/>
      </p:ext>
    </p:extLst>
  </p:cSld>
  <p:clrMapOvr>
    <a:masterClrMapping/>
  </p:clrMapOvr>
  <p:transition xmlns:p14="http://schemas.microsoft.com/office/powerpoint/2010/main" advClick="0"/>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3657228"/>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076674" name="Rectangle 2"/>
          <p:cNvSpPr>
            <a:spLocks noGrp="1" noChangeArrowheads="1"/>
          </p:cNvSpPr>
          <p:nvPr>
            <p:ph type="ctrTitle"/>
          </p:nvPr>
        </p:nvSpPr>
        <p:spPr>
          <a:xfrm>
            <a:off x="677863" y="2286000"/>
            <a:ext cx="7788275" cy="1143000"/>
          </a:xfrm>
        </p:spPr>
        <p:txBody>
          <a:bodyPr/>
          <a:lstStyle>
            <a:lvl1pPr>
              <a:defRPr/>
            </a:lvl1pPr>
          </a:lstStyle>
          <a:p>
            <a:r>
              <a:rPr lang="en-US" altLang="en-US"/>
              <a:t>Click to edit Master title style</a:t>
            </a:r>
          </a:p>
        </p:txBody>
      </p:sp>
      <p:sp>
        <p:nvSpPr>
          <p:cNvPr id="2076675" name="Rectangle 3"/>
          <p:cNvSpPr>
            <a:spLocks noGrp="1" noChangeArrowheads="1"/>
          </p:cNvSpPr>
          <p:nvPr>
            <p:ph type="subTitle" idx="1"/>
          </p:nvPr>
        </p:nvSpPr>
        <p:spPr>
          <a:xfrm>
            <a:off x="1354138" y="3886200"/>
            <a:ext cx="6435725" cy="1752600"/>
          </a:xfrm>
        </p:spPr>
        <p:txBody>
          <a:bodyPr anchorCtr="1"/>
          <a:lstStyle>
            <a:lvl1pPr marL="0" indent="57150" algn="ctr">
              <a:buFont typeface="Symbol" pitchFamily="18" charset="2"/>
              <a:buNone/>
              <a:defRPr/>
            </a:lvl1pPr>
          </a:lstStyle>
          <a:p>
            <a:r>
              <a:rPr lang="en-US" altLang="en-US"/>
              <a:t>Click to edit Master subtitle style</a:t>
            </a:r>
          </a:p>
        </p:txBody>
      </p:sp>
    </p:spTree>
    <p:extLst>
      <p:ext uri="{BB962C8B-B14F-4D97-AF65-F5344CB8AC3E}">
        <p14:creationId xmlns:p14="http://schemas.microsoft.com/office/powerpoint/2010/main" val="941862266"/>
      </p:ext>
    </p:extLst>
  </p:cSld>
  <p:clrMapOvr>
    <a:masterClrMapping/>
  </p:clrMapOvr>
  <p:transition xmlns:p14="http://schemas.microsoft.com/office/powerpoint/2010/main" spd="med" advClick="0"/>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426810"/>
      </p:ext>
    </p:extLst>
  </p:cSld>
  <p:clrMapOvr>
    <a:masterClrMapping/>
  </p:clrMapOvr>
  <p:transition xmlns:p14="http://schemas.microsoft.com/office/powerpoint/2010/main" advClick="0"/>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03196591"/>
      </p:ext>
    </p:extLst>
  </p:cSld>
  <p:clrMapOvr>
    <a:masterClrMapping/>
  </p:clrMapOvr>
  <p:transition xmlns:p14="http://schemas.microsoft.com/office/powerpoint/2010/main" advClick="0"/>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4108814"/>
      </p:ext>
    </p:extLst>
  </p:cSld>
  <p:clrMapOvr>
    <a:masterClrMapping/>
  </p:clrMapOvr>
  <p:transition xmlns:p14="http://schemas.microsoft.com/office/powerpoint/2010/main" advClick="0"/>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9642618"/>
      </p:ext>
    </p:extLst>
  </p:cSld>
  <p:clrMapOvr>
    <a:masterClrMapping/>
  </p:clrMapOvr>
  <p:transition xmlns:p14="http://schemas.microsoft.com/office/powerpoint/2010/main" advClick="0"/>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8807209"/>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3895106"/>
      </p:ext>
    </p:extLst>
  </p:cSld>
  <p:clrMapOvr>
    <a:masterClrMapping/>
  </p:clrMapOvr>
  <p:transition xmlns:p14="http://schemas.microsoft.com/office/powerpoint/2010/main" spd="med"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96556341"/>
      </p:ext>
    </p:extLst>
  </p:cSld>
  <p:clrMapOvr>
    <a:masterClrMapping/>
  </p:clrMapOvr>
  <p:transition xmlns:p14="http://schemas.microsoft.com/office/powerpoint/2010/main" spd="med"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1689100"/>
            <a:ext cx="4068763"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78338" y="1689100"/>
            <a:ext cx="4070350"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7463856"/>
      </p:ext>
    </p:extLst>
  </p:cSld>
  <p:clrMapOvr>
    <a:masterClrMapping/>
  </p:clrMapOvr>
  <p:transition xmlns:p14="http://schemas.microsoft.com/office/powerpoint/2010/main" spd="med"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1320457"/>
      </p:ext>
    </p:extLst>
  </p:cSld>
  <p:clrMapOvr>
    <a:masterClrMapping/>
  </p:clrMapOvr>
  <p:transition xmlns:p14="http://schemas.microsoft.com/office/powerpoint/2010/main" spd="med"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463568"/>
      </p:ext>
    </p:extLst>
  </p:cSld>
  <p:clrMapOvr>
    <a:masterClrMapping/>
  </p:clrMapOvr>
  <p:transition xmlns:p14="http://schemas.microsoft.com/office/powerpoint/2010/mai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55708"/>
      </p:ext>
    </p:extLst>
  </p:cSld>
  <p:clrMapOvr>
    <a:masterClrMapping/>
  </p:clrMapOvr>
  <p:transition xmlns:p14="http://schemas.microsoft.com/office/powerpoint/2010/main" spd="med"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398369"/>
      </p:ext>
    </p:extLst>
  </p:cSld>
  <p:clrMapOvr>
    <a:masterClrMapping/>
  </p:clrMapOvr>
  <p:transition xmlns:p14="http://schemas.microsoft.com/office/powerpoint/2010/mai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470070"/>
      </p:ext>
    </p:extLst>
  </p:cSld>
  <p:clrMapOvr>
    <a:masterClrMapping/>
  </p:clrMapOvr>
  <p:transition xmlns:p14="http://schemas.microsoft.com/office/powerpoint/2010/main" spd="med"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934746"/>
      </p:ext>
    </p:extLst>
  </p:cSld>
  <p:clrMapOvr>
    <a:masterClrMapping/>
  </p:clrMapOvr>
  <p:transition xmlns:p14="http://schemas.microsoft.com/office/powerpoint/2010/main" spd="med"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5950742"/>
      </p:ext>
    </p:extLst>
  </p:cSld>
  <p:clrMapOvr>
    <a:masterClrMapping/>
  </p:clrMapOvr>
  <p:transition xmlns:p14="http://schemas.microsoft.com/office/powerpoint/2010/main" spd="med"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309563"/>
            <a:ext cx="2286000" cy="56213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309563"/>
            <a:ext cx="6705600" cy="56213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3080661"/>
      </p:ext>
    </p:extLst>
  </p:cSld>
  <p:clrMapOvr>
    <a:masterClrMapping/>
  </p:clrMapOvr>
  <p:transition xmlns:p14="http://schemas.microsoft.com/office/powerpoint/2010/main" spd="med"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309563"/>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57175" y="1689100"/>
            <a:ext cx="8291513" cy="4241800"/>
          </a:xfrm>
        </p:spPr>
        <p:txBody>
          <a:bodyPr/>
          <a:lstStyle/>
          <a:p>
            <a:pPr lvl="0"/>
            <a:endParaRPr lang="en-US" noProof="0" smtClean="0"/>
          </a:p>
        </p:txBody>
      </p:sp>
    </p:spTree>
    <p:extLst>
      <p:ext uri="{BB962C8B-B14F-4D97-AF65-F5344CB8AC3E}">
        <p14:creationId xmlns:p14="http://schemas.microsoft.com/office/powerpoint/2010/main" val="2640842387"/>
      </p:ext>
    </p:extLst>
  </p:cSld>
  <p:clrMapOvr>
    <a:masterClrMapping/>
  </p:clrMapOvr>
  <p:transition xmlns:p14="http://schemas.microsoft.com/office/powerpoint/2010/main" spd="med"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257175" y="1654175"/>
            <a:ext cx="8610600" cy="1470025"/>
          </a:xfrm>
        </p:spPr>
        <p:txBody>
          <a:bodyPr/>
          <a:lstStyle>
            <a:lvl1pPr>
              <a:defRPr/>
            </a:lvl1pPr>
          </a:lstStyle>
          <a:p>
            <a:r>
              <a:rPr lang="en-US"/>
              <a:t>Click to edit Master title style</a:t>
            </a:r>
          </a:p>
        </p:txBody>
      </p:sp>
      <p:sp>
        <p:nvSpPr>
          <p:cNvPr id="150531" name="Rectangle 3"/>
          <p:cNvSpPr>
            <a:spLocks noGrp="1" noChangeArrowheads="1"/>
          </p:cNvSpPr>
          <p:nvPr>
            <p:ph type="subTitle" idx="1"/>
          </p:nvPr>
        </p:nvSpPr>
        <p:spPr>
          <a:xfrm>
            <a:off x="1362075" y="3733800"/>
            <a:ext cx="6400800" cy="609600"/>
          </a:xfrm>
        </p:spPr>
        <p:txBody>
          <a:bodyPr/>
          <a:lstStyle>
            <a:lvl1pPr marL="0" indent="0" algn="ctr">
              <a:buFontTx/>
              <a:buNone/>
              <a:defRPr b="1"/>
            </a:lvl1pPr>
          </a:lstStyle>
          <a:p>
            <a:r>
              <a:rPr lang="en-US"/>
              <a:t>Click to edit Master subtitle style</a:t>
            </a:r>
          </a:p>
        </p:txBody>
      </p:sp>
    </p:spTree>
    <p:extLst>
      <p:ext uri="{BB962C8B-B14F-4D97-AF65-F5344CB8AC3E}">
        <p14:creationId xmlns:p14="http://schemas.microsoft.com/office/powerpoint/2010/main" val="1580611972"/>
      </p:ext>
    </p:extLst>
  </p:cSld>
  <p:clrMapOvr>
    <a:masterClrMapping/>
  </p:clrMapOvr>
  <p:transition xmlns:p14="http://schemas.microsoft.com/office/powerpoint/2010/main" spd="med"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77788991"/>
      </p:ext>
    </p:extLst>
  </p:cSld>
  <p:clrMapOvr>
    <a:masterClrMapping/>
  </p:clrMapOvr>
  <p:transition xmlns:p14="http://schemas.microsoft.com/office/powerpoint/2010/main" spd="med"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0582709"/>
      </p:ext>
    </p:extLst>
  </p:cSld>
  <p:clrMapOvr>
    <a:masterClrMapping/>
  </p:clrMapOvr>
  <p:transition xmlns:p14="http://schemas.microsoft.com/office/powerpoint/2010/main" spd="med"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40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69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6854064"/>
      </p:ext>
    </p:extLst>
  </p:cSld>
  <p:clrMapOvr>
    <a:masterClrMapping/>
  </p:clrMapOvr>
  <p:transition xmlns:p14="http://schemas.microsoft.com/office/powerpoint/2010/main" spd="med"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7073565"/>
      </p:ext>
    </p:extLst>
  </p:cSld>
  <p:clrMapOvr>
    <a:masterClrMapping/>
  </p:clrMapOvr>
  <p:transition xmlns:p14="http://schemas.microsoft.com/office/powerpoint/2010/main" spd="med"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66953206"/>
      </p:ext>
    </p:extLst>
  </p:cSld>
  <p:clrMapOvr>
    <a:masterClrMapping/>
  </p:clrMapOvr>
  <p:transition xmlns:p14="http://schemas.microsoft.com/office/powerpoint/2010/main" spd="med"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57989050"/>
      </p:ext>
    </p:extLst>
  </p:cSld>
  <p:clrMapOvr>
    <a:masterClrMapping/>
  </p:clrMapOvr>
  <p:transition xmlns:p14="http://schemas.microsoft.com/office/powerpoint/2010/main" spd="med"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1130895"/>
      </p:ext>
    </p:extLst>
  </p:cSld>
  <p:clrMapOvr>
    <a:masterClrMapping/>
  </p:clrMapOvr>
  <p:transition xmlns:p14="http://schemas.microsoft.com/office/powerpoint/2010/main" spd="med"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22405269"/>
      </p:ext>
    </p:extLst>
  </p:cSld>
  <p:clrMapOvr>
    <a:masterClrMapping/>
  </p:clrMapOvr>
  <p:transition xmlns:p14="http://schemas.microsoft.com/office/powerpoint/2010/main" spd="med"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69376306"/>
      </p:ext>
    </p:extLst>
  </p:cSld>
  <p:clrMapOvr>
    <a:masterClrMapping/>
  </p:clrMapOvr>
  <p:transition xmlns:p14="http://schemas.microsoft.com/office/powerpoint/2010/main" spd="med"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9406520"/>
      </p:ext>
    </p:extLst>
  </p:cSld>
  <p:clrMapOvr>
    <a:masterClrMapping/>
  </p:clrMapOvr>
  <p:transition xmlns:p14="http://schemas.microsoft.com/office/powerpoint/2010/main" spd="med"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1325" y="38100"/>
            <a:ext cx="2243138" cy="6467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738" y="38100"/>
            <a:ext cx="6580187" cy="6467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3006513"/>
      </p:ext>
    </p:extLst>
  </p:cSld>
  <p:clrMapOvr>
    <a:masterClrMapping/>
  </p:clrMapOvr>
  <p:transition xmlns:p14="http://schemas.microsoft.com/office/powerpoint/2010/main" spd="med"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7526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lgn="ctr" eaLnBrk="0" hangingPunct="0">
              <a:defRPr sz="3600" b="1">
                <a:solidFill>
                  <a:srgbClr val="FFFF00"/>
                </a:solidFill>
                <a:latin typeface="Arial" pitchFamily="34" charset="0"/>
                <a:ea typeface="+mn-ea"/>
                <a:cs typeface="+mn-cs"/>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lgn="ctr" eaLnBrk="0" hangingPunct="0">
              <a:defRPr sz="3600" b="1">
                <a:solidFill>
                  <a:srgbClr val="FFFF00"/>
                </a:solidFill>
                <a:latin typeface="Arial" pitchFamily="34" charset="0"/>
                <a:ea typeface="+mn-ea"/>
                <a:cs typeface="+mn-cs"/>
              </a:defRPr>
            </a:lvl1pPr>
          </a:lstStyle>
          <a:p>
            <a:pPr>
              <a:defRPr/>
            </a:pPr>
            <a:endParaRPr lang="en-US"/>
          </a:p>
        </p:txBody>
      </p:sp>
      <p:sp>
        <p:nvSpPr>
          <p:cNvPr id="6" name="Rectangle 6"/>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lgn="ctr">
              <a:defRPr sz="3600" b="1">
                <a:solidFill>
                  <a:srgbClr val="FFFF00"/>
                </a:solidFill>
              </a:defRPr>
            </a:lvl1pPr>
          </a:lstStyle>
          <a:p>
            <a:pPr>
              <a:defRPr/>
            </a:pPr>
            <a:fld id="{BE4ECBE9-9DBE-4C4E-B4E1-455D99BE2FBF}" type="slidenum">
              <a:rPr lang="en-US"/>
              <a:pPr>
                <a:defRPr/>
              </a:pPr>
              <a:t>‹#›</a:t>
            </a:fld>
            <a:endParaRPr lang="en-US"/>
          </a:p>
        </p:txBody>
      </p:sp>
    </p:spTree>
    <p:extLst>
      <p:ext uri="{BB962C8B-B14F-4D97-AF65-F5344CB8AC3E}">
        <p14:creationId xmlns:p14="http://schemas.microsoft.com/office/powerpoint/2010/main" val="429016307"/>
      </p:ext>
    </p:extLst>
  </p:cSld>
  <p:clrMapOvr>
    <a:masterClrMapping/>
  </p:clrMapOvr>
  <p:transition xmlns:p14="http://schemas.microsoft.com/office/powerpoint/2010/main" spd="med"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descr="CCO_ONC_ForPPT.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51563" y="328613"/>
            <a:ext cx="267176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7"/>
          <p:cNvSpPr>
            <a:spLocks noChangeArrowheads="1"/>
          </p:cNvSpPr>
          <p:nvPr userDrawn="1"/>
        </p:nvSpPr>
        <p:spPr bwMode="auto">
          <a:xfrm>
            <a:off x="0" y="1600200"/>
            <a:ext cx="9144000" cy="2057400"/>
          </a:xfrm>
          <a:prstGeom prst="rect">
            <a:avLst/>
          </a:prstGeom>
          <a:solidFill>
            <a:srgbClr val="57256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lnSpc>
                <a:spcPct val="90000"/>
              </a:lnSpc>
              <a:spcBef>
                <a:spcPct val="35000"/>
              </a:spcBef>
              <a:spcAft>
                <a:spcPct val="25000"/>
              </a:spcAft>
              <a:buClr>
                <a:srgbClr val="8B3D9A"/>
              </a:buClr>
              <a:buFont typeface="Arial" charset="0"/>
              <a:buChar char="•"/>
            </a:pPr>
            <a:endParaRPr lang="en-US" sz="1800" b="1">
              <a:solidFill>
                <a:srgbClr val="FFFFFF"/>
              </a:solidFill>
            </a:endParaRPr>
          </a:p>
        </p:txBody>
      </p:sp>
      <p:pic>
        <p:nvPicPr>
          <p:cNvPr id="6" name="Picture 12" descr="NHL_GR_TU_ImageforPPT.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5175" y="3657600"/>
            <a:ext cx="4572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98" name="Rectangle 54"/>
          <p:cNvSpPr>
            <a:spLocks noGrp="1" noChangeArrowheads="1"/>
          </p:cNvSpPr>
          <p:nvPr>
            <p:ph type="subTitle" idx="1"/>
          </p:nvPr>
        </p:nvSpPr>
        <p:spPr>
          <a:xfrm>
            <a:off x="457200" y="4041648"/>
            <a:ext cx="3886200" cy="1120775"/>
          </a:xfrm>
        </p:spPr>
        <p:txBody>
          <a:bodyPr/>
          <a:lstStyle>
            <a:lvl1pPr marL="0" indent="0">
              <a:lnSpc>
                <a:spcPct val="100000"/>
              </a:lnSpc>
              <a:buFont typeface="Wingdings" pitchFamily="2" charset="2"/>
              <a:buNone/>
              <a:defRPr sz="2000" b="1">
                <a:solidFill>
                  <a:schemeClr val="tx1"/>
                </a:solidFill>
              </a:defRPr>
            </a:lvl1pPr>
          </a:lstStyle>
          <a:p>
            <a:r>
              <a:rPr lang="en-US" dirty="0"/>
              <a:t>Click to edit Master subtitle </a:t>
            </a:r>
            <a:r>
              <a:rPr lang="en-US" dirty="0" smtClean="0"/>
              <a:t>style</a:t>
            </a:r>
          </a:p>
        </p:txBody>
      </p:sp>
      <p:sp>
        <p:nvSpPr>
          <p:cNvPr id="6199" name="Rectangle 55"/>
          <p:cNvSpPr>
            <a:spLocks noGrp="1" noChangeArrowheads="1"/>
          </p:cNvSpPr>
          <p:nvPr>
            <p:ph type="ctrTitle"/>
          </p:nvPr>
        </p:nvSpPr>
        <p:spPr bwMode="invGray">
          <a:xfrm>
            <a:off x="447675" y="1600200"/>
            <a:ext cx="8458200" cy="2057400"/>
          </a:xfrm>
        </p:spPr>
        <p:txBody>
          <a:bodyPr/>
          <a:lstStyle>
            <a:lvl1pPr>
              <a:defRPr sz="39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815714505"/>
      </p:ext>
    </p:extLst>
  </p:cSld>
  <p:clrMapOvr>
    <a:masterClrMapping/>
  </p:clrMapOvr>
  <p:transition xmlns:p14="http://schemas.microsoft.com/office/powerpoint/2010/main" spd="med"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03137525"/>
      </p:ext>
    </p:extLst>
  </p:cSld>
  <p:clrMapOvr>
    <a:masterClrMapping/>
  </p:clrMapOvr>
  <p:transition xmlns:p14="http://schemas.microsoft.com/office/powerpoint/2010/main" spd="med"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pic>
        <p:nvPicPr>
          <p:cNvPr id="3" name="Picture 4" descr="Transition Slide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385763" y="2349061"/>
            <a:ext cx="8462962" cy="3231931"/>
          </a:xfrm>
        </p:spPr>
        <p:txBody>
          <a:bodyPr anchor="t"/>
          <a:lstStyle>
            <a:lvl1pPr algn="ctr">
              <a:defRPr sz="4000" b="1" cap="none">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878660779"/>
      </p:ext>
    </p:extLst>
  </p:cSld>
  <p:clrMapOvr>
    <a:masterClrMapping/>
  </p:clrMapOvr>
  <p:transition xmlns:p14="http://schemas.microsoft.com/office/powerpoint/2010/main" spd="med"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5763" y="1828800"/>
            <a:ext cx="4151312"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9475" y="1828800"/>
            <a:ext cx="4151313"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23069746"/>
      </p:ext>
    </p:extLst>
  </p:cSld>
  <p:clrMapOvr>
    <a:masterClrMapping/>
  </p:clrMapOvr>
  <p:transition xmlns:p14="http://schemas.microsoft.com/office/powerpoint/2010/main" spd="med"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0563" y="1905000"/>
            <a:ext cx="403542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8388" y="1905000"/>
            <a:ext cx="40370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3282698"/>
      </p:ext>
    </p:extLst>
  </p:cSld>
  <p:clrMapOvr>
    <a:masterClrMapping/>
  </p:clrMapOvr>
  <p:transition xmlns:p14="http://schemas.microsoft.com/office/powerpoint/2010/main" spd="med"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82588" y="667512"/>
            <a:ext cx="8464550" cy="1103312"/>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5763" y="1828800"/>
            <a:ext cx="4151312" cy="4546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hart Placeholder 3"/>
          <p:cNvSpPr>
            <a:spLocks noGrp="1"/>
          </p:cNvSpPr>
          <p:nvPr>
            <p:ph type="chart" sz="half" idx="2"/>
          </p:nvPr>
        </p:nvSpPr>
        <p:spPr>
          <a:xfrm>
            <a:off x="4689475" y="1828800"/>
            <a:ext cx="4151313" cy="4546600"/>
          </a:xfrm>
        </p:spPr>
        <p:txBody>
          <a:bodyPr/>
          <a:lstStyle/>
          <a:p>
            <a:pPr lvl="0"/>
            <a:endParaRPr lang="en-US" noProof="0" smtClean="0"/>
          </a:p>
        </p:txBody>
      </p:sp>
    </p:spTree>
    <p:extLst>
      <p:ext uri="{BB962C8B-B14F-4D97-AF65-F5344CB8AC3E}">
        <p14:creationId xmlns:p14="http://schemas.microsoft.com/office/powerpoint/2010/main" val="917304977"/>
      </p:ext>
    </p:extLst>
  </p:cSld>
  <p:clrMapOvr>
    <a:masterClrMapping/>
  </p:clrMapOvr>
  <p:transition xmlns:p14="http://schemas.microsoft.com/office/powerpoint/2010/main" spd="med"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2295228"/>
      </p:ext>
    </p:extLst>
  </p:cSld>
  <p:clrMapOvr>
    <a:masterClrMapping/>
  </p:clrMapOvr>
  <p:transition xmlns:p14="http://schemas.microsoft.com/office/powerpoint/2010/main" spd="med"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755342"/>
      </p:ext>
    </p:extLst>
  </p:cSld>
  <p:clrMapOvr>
    <a:masterClrMapping/>
  </p:clrMapOvr>
  <p:transition xmlns:p14="http://schemas.microsoft.com/office/powerpoint/2010/main" spd="med"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romo Slide">
    <p:spTree>
      <p:nvGrpSpPr>
        <p:cNvPr id="1" name=""/>
        <p:cNvGrpSpPr/>
        <p:nvPr/>
      </p:nvGrpSpPr>
      <p:grpSpPr>
        <a:xfrm>
          <a:off x="0" y="0"/>
          <a:ext cx="0" cy="0"/>
          <a:chOff x="0" y="0"/>
          <a:chExt cx="0" cy="0"/>
        </a:xfrm>
      </p:grpSpPr>
      <p:pic>
        <p:nvPicPr>
          <p:cNvPr id="5" name="Picture 5" descr="CCO-Cover-Logo"/>
          <p:cNvPicPr>
            <a:picLocks noChangeAspect="1" noChangeArrowheads="1"/>
          </p:cNvPicPr>
          <p:nvPr userDrawn="1"/>
        </p:nvPicPr>
        <p:blipFill>
          <a:blip r:embed="rId2">
            <a:extLst>
              <a:ext uri="{28A0092B-C50C-407E-A947-70E740481C1C}">
                <a14:useLocalDpi xmlns:a14="http://schemas.microsoft.com/office/drawing/2010/main" val="0"/>
              </a:ext>
            </a:extLst>
          </a:blip>
          <a:srcRect b="34125"/>
          <a:stretch>
            <a:fillRect/>
          </a:stretch>
        </p:blipFill>
        <p:spPr bwMode="auto">
          <a:xfrm>
            <a:off x="0" y="0"/>
            <a:ext cx="9144000" cy="451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CCO_ONC_RGB.jpg"/>
          <p:cNvPicPr>
            <a:picLocks noChangeAspect="1"/>
          </p:cNvPicPr>
          <p:nvPr userDrawn="1"/>
        </p:nvPicPr>
        <p:blipFill>
          <a:blip r:embed="rId3">
            <a:extLst>
              <a:ext uri="{28A0092B-C50C-407E-A947-70E740481C1C}">
                <a14:useLocalDpi xmlns:a14="http://schemas.microsoft.com/office/drawing/2010/main" val="0"/>
              </a:ext>
            </a:extLst>
          </a:blip>
          <a:srcRect t="44931"/>
          <a:stretch>
            <a:fillRect/>
          </a:stretch>
        </p:blipFill>
        <p:spPr bwMode="auto">
          <a:xfrm>
            <a:off x="5262563" y="5876925"/>
            <a:ext cx="367188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2588" y="330200"/>
            <a:ext cx="8464550" cy="1584326"/>
          </a:xfrm>
        </p:spPr>
        <p:txBody>
          <a:bodyPr/>
          <a:lstStyle>
            <a:lvl1pPr algn="ctr">
              <a:defRPr sz="3900">
                <a:solidFill>
                  <a:schemeClr val="tx1"/>
                </a:solidFill>
              </a:defRPr>
            </a:lvl1pPr>
          </a:lstStyle>
          <a:p>
            <a:r>
              <a:rPr lang="en-US" dirty="0" smtClean="0"/>
              <a:t>Click to edit Master title style</a:t>
            </a:r>
            <a:endParaRPr lang="en-US" dirty="0"/>
          </a:p>
        </p:txBody>
      </p:sp>
      <p:sp>
        <p:nvSpPr>
          <p:cNvPr id="8" name="Content Placeholder 7"/>
          <p:cNvSpPr>
            <a:spLocks noGrp="1"/>
          </p:cNvSpPr>
          <p:nvPr>
            <p:ph sz="quarter" idx="10"/>
          </p:nvPr>
        </p:nvSpPr>
        <p:spPr>
          <a:xfrm>
            <a:off x="385763" y="1914525"/>
            <a:ext cx="8462962" cy="2605717"/>
          </a:xfrm>
        </p:spPr>
        <p:txBody>
          <a:bodyPr/>
          <a:lstStyle>
            <a:lvl1pPr marL="0" indent="0">
              <a:buFontTx/>
              <a:buNone/>
              <a:defRPr sz="2000" b="1">
                <a:solidFill>
                  <a:schemeClr val="accent3"/>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0" name="Content Placeholder 9"/>
          <p:cNvSpPr>
            <a:spLocks noGrp="1"/>
          </p:cNvSpPr>
          <p:nvPr>
            <p:ph sz="quarter" idx="11"/>
          </p:nvPr>
        </p:nvSpPr>
        <p:spPr>
          <a:xfrm>
            <a:off x="385763" y="4856672"/>
            <a:ext cx="8462962" cy="1155939"/>
          </a:xfrm>
        </p:spPr>
        <p:txBody>
          <a:bodyPr/>
          <a:lstStyle>
            <a:lvl1pPr>
              <a:buFontTx/>
              <a:buNone/>
              <a:defRPr sz="2400" b="1">
                <a:solidFill>
                  <a:schemeClr val="accent6"/>
                </a:solidFill>
              </a:defRPr>
            </a:lvl1pPr>
            <a:lvl2pPr>
              <a:buFontTx/>
              <a:buNone/>
              <a:defRPr sz="2400"/>
            </a:lvl2pPr>
            <a:lvl3pPr>
              <a:buFontTx/>
              <a:buNone/>
              <a:defRPr sz="2400"/>
            </a:lvl3pPr>
            <a:lvl4pPr>
              <a:buFontTx/>
              <a:buNone/>
              <a:defRPr sz="2400"/>
            </a:lvl4pPr>
            <a:lvl5pPr>
              <a:buFontTx/>
              <a:buNone/>
              <a:defRPr sz="2400"/>
            </a:lvl5pPr>
          </a:lstStyle>
          <a:p>
            <a:pPr lvl="0"/>
            <a:r>
              <a:rPr lang="en-US" dirty="0" smtClean="0"/>
              <a:t>Click to edit Master text styles</a:t>
            </a:r>
          </a:p>
        </p:txBody>
      </p:sp>
    </p:spTree>
    <p:extLst>
      <p:ext uri="{BB962C8B-B14F-4D97-AF65-F5344CB8AC3E}">
        <p14:creationId xmlns:p14="http://schemas.microsoft.com/office/powerpoint/2010/main" val="3324673343"/>
      </p:ext>
    </p:extLst>
  </p:cSld>
  <p:clrMapOvr>
    <a:masterClrMapping/>
  </p:clrMapOvr>
  <p:transition xmlns:p14="http://schemas.microsoft.com/office/powerpoint/2010/main" spd="med"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13735474"/>
      </p:ext>
    </p:extLst>
  </p:cSld>
  <p:clrMapOvr>
    <a:masterClrMapping/>
  </p:clrMapOvr>
  <p:transition xmlns:p14="http://schemas.microsoft.com/office/powerpoint/2010/main" spd="med"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050" y="422275"/>
            <a:ext cx="8088313" cy="9271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27050" y="1600200"/>
            <a:ext cx="3967163" cy="474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3968750" cy="474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4499075"/>
      </p:ext>
    </p:extLst>
  </p:cSld>
  <p:clrMapOvr>
    <a:masterClrMapping/>
  </p:clrMapOvr>
  <p:transition xmlns:p14="http://schemas.microsoft.com/office/powerpoint/2010/main" spd="med"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45218" name="Rectangle 2"/>
          <p:cNvSpPr>
            <a:spLocks noGrp="1" noChangeArrowheads="1"/>
          </p:cNvSpPr>
          <p:nvPr>
            <p:ph type="ctrTitle"/>
          </p:nvPr>
        </p:nvSpPr>
        <p:spPr>
          <a:xfrm>
            <a:off x="677863" y="2286000"/>
            <a:ext cx="7788275" cy="1143000"/>
          </a:xfrm>
        </p:spPr>
        <p:txBody>
          <a:bodyPr/>
          <a:lstStyle>
            <a:lvl1pPr>
              <a:defRPr/>
            </a:lvl1pPr>
          </a:lstStyle>
          <a:p>
            <a:r>
              <a:rPr lang="en-US" altLang="en-US"/>
              <a:t>Click to edit Master title style</a:t>
            </a:r>
          </a:p>
        </p:txBody>
      </p:sp>
      <p:sp>
        <p:nvSpPr>
          <p:cNvPr id="1545219" name="Rectangle 3"/>
          <p:cNvSpPr>
            <a:spLocks noGrp="1" noChangeArrowheads="1"/>
          </p:cNvSpPr>
          <p:nvPr>
            <p:ph type="subTitle" idx="1"/>
          </p:nvPr>
        </p:nvSpPr>
        <p:spPr>
          <a:xfrm>
            <a:off x="1354138" y="3886200"/>
            <a:ext cx="6435725" cy="1752600"/>
          </a:xfrm>
        </p:spPr>
        <p:txBody>
          <a:bodyPr anchorCtr="1"/>
          <a:lstStyle>
            <a:lvl1pPr marL="0" indent="57150" algn="ctr">
              <a:buFont typeface="Symbol" pitchFamily="18" charset="2"/>
              <a:buNone/>
              <a:defRPr/>
            </a:lvl1pPr>
          </a:lstStyle>
          <a:p>
            <a:r>
              <a:rPr lang="en-US" altLang="en-US"/>
              <a:t>Click to edit Master subtitle style</a:t>
            </a:r>
          </a:p>
        </p:txBody>
      </p:sp>
    </p:spTree>
    <p:extLst>
      <p:ext uri="{BB962C8B-B14F-4D97-AF65-F5344CB8AC3E}">
        <p14:creationId xmlns:p14="http://schemas.microsoft.com/office/powerpoint/2010/main" val="1614043623"/>
      </p:ext>
    </p:extLst>
  </p:cSld>
  <p:clrMapOvr>
    <a:masterClrMapping/>
  </p:clrMapOvr>
  <p:transition xmlns:p14="http://schemas.microsoft.com/office/powerpoint/2010/main" spd="med"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227184"/>
      </p:ext>
    </p:extLst>
  </p:cSld>
  <p:clrMapOvr>
    <a:masterClrMapping/>
  </p:clrMapOvr>
  <p:transition xmlns:p14="http://schemas.microsoft.com/office/powerpoint/2010/main" spd="med"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3651394"/>
      </p:ext>
    </p:extLst>
  </p:cSld>
  <p:clrMapOvr>
    <a:masterClrMapping/>
  </p:clrMapOvr>
  <p:transition xmlns:p14="http://schemas.microsoft.com/office/powerpoint/2010/main" spd="med"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1689100"/>
            <a:ext cx="4068763"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78338" y="1689100"/>
            <a:ext cx="4070350"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6521105"/>
      </p:ext>
    </p:extLst>
  </p:cSld>
  <p:clrMapOvr>
    <a:masterClrMapping/>
  </p:clrMapOvr>
  <p:transition xmlns:p14="http://schemas.microsoft.com/office/powerpoint/2010/mai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4457577"/>
      </p:ext>
    </p:extLst>
  </p:cSld>
  <p:clrMapOvr>
    <a:masterClrMapping/>
  </p:clrMapOvr>
  <p:transition xmlns:p14="http://schemas.microsoft.com/office/powerpoint/2010/main" spd="med"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5118937"/>
      </p:ext>
    </p:extLst>
  </p:cSld>
  <p:clrMapOvr>
    <a:masterClrMapping/>
  </p:clrMapOvr>
  <p:transition xmlns:p14="http://schemas.microsoft.com/office/powerpoint/2010/main" spd="med"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88579758"/>
      </p:ext>
    </p:extLst>
  </p:cSld>
  <p:clrMapOvr>
    <a:masterClrMapping/>
  </p:clrMapOvr>
  <p:transition xmlns:p14="http://schemas.microsoft.com/office/powerpoint/2010/main" spd="med"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0742927"/>
      </p:ext>
    </p:extLst>
  </p:cSld>
  <p:clrMapOvr>
    <a:masterClrMapping/>
  </p:clrMapOvr>
  <p:transition xmlns:p14="http://schemas.microsoft.com/office/powerpoint/2010/main" spd="med"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45506201"/>
      </p:ext>
    </p:extLst>
  </p:cSld>
  <p:clrMapOvr>
    <a:masterClrMapping/>
  </p:clrMapOvr>
  <p:transition xmlns:p14="http://schemas.microsoft.com/office/powerpoint/2010/main" spd="med"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8393730"/>
      </p:ext>
    </p:extLst>
  </p:cSld>
  <p:clrMapOvr>
    <a:masterClrMapping/>
  </p:clrMapOvr>
  <p:transition xmlns:p14="http://schemas.microsoft.com/office/powerpoint/2010/main" spd="med"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3021270"/>
      </p:ext>
    </p:extLst>
  </p:cSld>
  <p:clrMapOvr>
    <a:masterClrMapping/>
  </p:clrMapOvr>
  <p:transition xmlns:p14="http://schemas.microsoft.com/office/powerpoint/2010/main" spd="med"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309563"/>
            <a:ext cx="2286000" cy="56213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309563"/>
            <a:ext cx="6705600" cy="56213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3375892"/>
      </p:ext>
    </p:extLst>
  </p:cSld>
  <p:clrMapOvr>
    <a:masterClrMapping/>
  </p:clrMapOvr>
  <p:transition xmlns:p14="http://schemas.microsoft.com/office/powerpoint/2010/main" spd="med"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5" name="Rectangle 5"/>
          <p:cNvSpPr>
            <a:spLocks noGrp="1" noChangeArrowheads="1"/>
          </p:cNvSpPr>
          <p:nvPr>
            <p:ph type="sldNum" sz="quarter" idx="11"/>
          </p:nvPr>
        </p:nvSpPr>
        <p:spPr/>
        <p:txBody>
          <a:bodyPr/>
          <a:lstStyle>
            <a:lvl1pPr>
              <a:defRPr/>
            </a:lvl1pPr>
          </a:lstStyle>
          <a:p>
            <a:pPr>
              <a:defRPr/>
            </a:pPr>
            <a:fld id="{4981EBB4-42AF-BD42-A0E9-861C598FCC33}" type="slidenum">
              <a:rPr lang="en-US"/>
              <a:pPr>
                <a:defRPr/>
              </a:pPr>
              <a:t>‹#›</a:t>
            </a:fld>
            <a:endParaRPr lang="en-US"/>
          </a:p>
        </p:txBody>
      </p:sp>
    </p:spTree>
    <p:extLst>
      <p:ext uri="{BB962C8B-B14F-4D97-AF65-F5344CB8AC3E}">
        <p14:creationId xmlns:p14="http://schemas.microsoft.com/office/powerpoint/2010/main" val="3954208377"/>
      </p:ext>
    </p:extLst>
  </p:cSld>
  <p:clrMapOvr>
    <a:masterClrMapping/>
  </p:clrMapOvr>
  <p:transition xmlns:p14="http://schemas.microsoft.com/office/powerpoint/2010/main" spd="med"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5" name="Rectangle 5"/>
          <p:cNvSpPr>
            <a:spLocks noGrp="1" noChangeArrowheads="1"/>
          </p:cNvSpPr>
          <p:nvPr>
            <p:ph type="sldNum" sz="quarter" idx="11"/>
          </p:nvPr>
        </p:nvSpPr>
        <p:spPr/>
        <p:txBody>
          <a:bodyPr/>
          <a:lstStyle>
            <a:lvl1pPr>
              <a:defRPr/>
            </a:lvl1pPr>
          </a:lstStyle>
          <a:p>
            <a:pPr>
              <a:defRPr/>
            </a:pPr>
            <a:fld id="{BFF84411-35AF-8E43-9747-4990D1A1D7AF}" type="slidenum">
              <a:rPr lang="en-US"/>
              <a:pPr>
                <a:defRPr/>
              </a:pPr>
              <a:t>‹#›</a:t>
            </a:fld>
            <a:endParaRPr lang="en-US"/>
          </a:p>
        </p:txBody>
      </p:sp>
    </p:spTree>
    <p:extLst>
      <p:ext uri="{BB962C8B-B14F-4D97-AF65-F5344CB8AC3E}">
        <p14:creationId xmlns:p14="http://schemas.microsoft.com/office/powerpoint/2010/main" val="2270297945"/>
      </p:ext>
    </p:extLst>
  </p:cSld>
  <p:clrMapOvr>
    <a:masterClrMapping/>
  </p:clrMapOvr>
  <p:transition xmlns:p14="http://schemas.microsoft.com/office/powerpoint/2010/main" spd="med"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5" name="Rectangle 5"/>
          <p:cNvSpPr>
            <a:spLocks noGrp="1" noChangeArrowheads="1"/>
          </p:cNvSpPr>
          <p:nvPr>
            <p:ph type="sldNum" sz="quarter" idx="11"/>
          </p:nvPr>
        </p:nvSpPr>
        <p:spPr/>
        <p:txBody>
          <a:bodyPr/>
          <a:lstStyle>
            <a:lvl1pPr>
              <a:defRPr/>
            </a:lvl1pPr>
          </a:lstStyle>
          <a:p>
            <a:pPr>
              <a:defRPr/>
            </a:pPr>
            <a:fld id="{2D85A7B9-B1F9-4C40-A32F-D80B966274FF}" type="slidenum">
              <a:rPr lang="en-US"/>
              <a:pPr>
                <a:defRPr/>
              </a:pPr>
              <a:t>‹#›</a:t>
            </a:fld>
            <a:endParaRPr lang="en-US"/>
          </a:p>
        </p:txBody>
      </p:sp>
    </p:spTree>
    <p:extLst>
      <p:ext uri="{BB962C8B-B14F-4D97-AF65-F5344CB8AC3E}">
        <p14:creationId xmlns:p14="http://schemas.microsoft.com/office/powerpoint/2010/main" val="925551152"/>
      </p:ext>
    </p:extLst>
  </p:cSld>
  <p:clrMapOvr>
    <a:masterClrMapping/>
  </p:clrMapOvr>
  <p:transition xmlns:p14="http://schemas.microsoft.com/office/powerpoint/2010/mai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36027358"/>
      </p:ext>
    </p:extLst>
  </p:cSld>
  <p:clrMapOvr>
    <a:masterClrMapping/>
  </p:clrMapOvr>
  <p:transition xmlns:p14="http://schemas.microsoft.com/office/powerpoint/2010/main" spd="med"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6" name="Rectangle 5"/>
          <p:cNvSpPr>
            <a:spLocks noGrp="1" noChangeArrowheads="1"/>
          </p:cNvSpPr>
          <p:nvPr>
            <p:ph type="sldNum" sz="quarter" idx="11"/>
          </p:nvPr>
        </p:nvSpPr>
        <p:spPr/>
        <p:txBody>
          <a:bodyPr/>
          <a:lstStyle>
            <a:lvl1pPr>
              <a:defRPr/>
            </a:lvl1pPr>
          </a:lstStyle>
          <a:p>
            <a:pPr>
              <a:defRPr/>
            </a:pPr>
            <a:fld id="{DB9DC326-5ECA-E34B-920D-603DF0651E98}" type="slidenum">
              <a:rPr lang="en-US"/>
              <a:pPr>
                <a:defRPr/>
              </a:pPr>
              <a:t>‹#›</a:t>
            </a:fld>
            <a:endParaRPr lang="en-US"/>
          </a:p>
        </p:txBody>
      </p:sp>
    </p:spTree>
    <p:extLst>
      <p:ext uri="{BB962C8B-B14F-4D97-AF65-F5344CB8AC3E}">
        <p14:creationId xmlns:p14="http://schemas.microsoft.com/office/powerpoint/2010/main" val="2200882659"/>
      </p:ext>
    </p:extLst>
  </p:cSld>
  <p:clrMapOvr>
    <a:masterClrMapping/>
  </p:clrMapOvr>
  <p:transition xmlns:p14="http://schemas.microsoft.com/office/powerpoint/2010/main" spd="med"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8" name="Rectangle 5"/>
          <p:cNvSpPr>
            <a:spLocks noGrp="1" noChangeArrowheads="1"/>
          </p:cNvSpPr>
          <p:nvPr>
            <p:ph type="sldNum" sz="quarter" idx="11"/>
          </p:nvPr>
        </p:nvSpPr>
        <p:spPr/>
        <p:txBody>
          <a:bodyPr/>
          <a:lstStyle>
            <a:lvl1pPr>
              <a:defRPr/>
            </a:lvl1pPr>
          </a:lstStyle>
          <a:p>
            <a:pPr>
              <a:defRPr/>
            </a:pPr>
            <a:fld id="{DCE8B4C6-0558-6448-A592-5069B5F670D6}" type="slidenum">
              <a:rPr lang="en-US"/>
              <a:pPr>
                <a:defRPr/>
              </a:pPr>
              <a:t>‹#›</a:t>
            </a:fld>
            <a:endParaRPr lang="en-US"/>
          </a:p>
        </p:txBody>
      </p:sp>
    </p:spTree>
    <p:extLst>
      <p:ext uri="{BB962C8B-B14F-4D97-AF65-F5344CB8AC3E}">
        <p14:creationId xmlns:p14="http://schemas.microsoft.com/office/powerpoint/2010/main" val="4075867285"/>
      </p:ext>
    </p:extLst>
  </p:cSld>
  <p:clrMapOvr>
    <a:masterClrMapping/>
  </p:clrMapOvr>
  <p:transition xmlns:p14="http://schemas.microsoft.com/office/powerpoint/2010/main" spd="med"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4" name="Rectangle 5"/>
          <p:cNvSpPr>
            <a:spLocks noGrp="1" noChangeArrowheads="1"/>
          </p:cNvSpPr>
          <p:nvPr>
            <p:ph type="sldNum" sz="quarter" idx="11"/>
          </p:nvPr>
        </p:nvSpPr>
        <p:spPr/>
        <p:txBody>
          <a:bodyPr/>
          <a:lstStyle>
            <a:lvl1pPr>
              <a:defRPr/>
            </a:lvl1pPr>
          </a:lstStyle>
          <a:p>
            <a:pPr>
              <a:defRPr/>
            </a:pPr>
            <a:fld id="{7C5999A1-8BB6-2548-83DD-B0EA22BADA3E}" type="slidenum">
              <a:rPr lang="en-US"/>
              <a:pPr>
                <a:defRPr/>
              </a:pPr>
              <a:t>‹#›</a:t>
            </a:fld>
            <a:endParaRPr lang="en-US"/>
          </a:p>
        </p:txBody>
      </p:sp>
    </p:spTree>
    <p:extLst>
      <p:ext uri="{BB962C8B-B14F-4D97-AF65-F5344CB8AC3E}">
        <p14:creationId xmlns:p14="http://schemas.microsoft.com/office/powerpoint/2010/main" val="3333329493"/>
      </p:ext>
    </p:extLst>
  </p:cSld>
  <p:clrMapOvr>
    <a:masterClrMapping/>
  </p:clrMapOvr>
  <p:transition xmlns:p14="http://schemas.microsoft.com/office/powerpoint/2010/main" spd="med"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3" name="Rectangle 5"/>
          <p:cNvSpPr>
            <a:spLocks noGrp="1" noChangeArrowheads="1"/>
          </p:cNvSpPr>
          <p:nvPr>
            <p:ph type="sldNum" sz="quarter" idx="11"/>
          </p:nvPr>
        </p:nvSpPr>
        <p:spPr/>
        <p:txBody>
          <a:bodyPr/>
          <a:lstStyle>
            <a:lvl1pPr>
              <a:defRPr/>
            </a:lvl1pPr>
          </a:lstStyle>
          <a:p>
            <a:pPr>
              <a:defRPr/>
            </a:pPr>
            <a:fld id="{BDC0F740-1443-E14B-AF5C-ECC2E2896559}" type="slidenum">
              <a:rPr lang="en-US"/>
              <a:pPr>
                <a:defRPr/>
              </a:pPr>
              <a:t>‹#›</a:t>
            </a:fld>
            <a:endParaRPr lang="en-US"/>
          </a:p>
        </p:txBody>
      </p:sp>
    </p:spTree>
    <p:extLst>
      <p:ext uri="{BB962C8B-B14F-4D97-AF65-F5344CB8AC3E}">
        <p14:creationId xmlns:p14="http://schemas.microsoft.com/office/powerpoint/2010/main" val="327495089"/>
      </p:ext>
    </p:extLst>
  </p:cSld>
  <p:clrMapOvr>
    <a:masterClrMapping/>
  </p:clrMapOvr>
  <p:transition xmlns:p14="http://schemas.microsoft.com/office/powerpoint/2010/main" spd="med"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6" name="Rectangle 5"/>
          <p:cNvSpPr>
            <a:spLocks noGrp="1" noChangeArrowheads="1"/>
          </p:cNvSpPr>
          <p:nvPr>
            <p:ph type="sldNum" sz="quarter" idx="11"/>
          </p:nvPr>
        </p:nvSpPr>
        <p:spPr/>
        <p:txBody>
          <a:bodyPr/>
          <a:lstStyle>
            <a:lvl1pPr>
              <a:defRPr/>
            </a:lvl1pPr>
          </a:lstStyle>
          <a:p>
            <a:pPr>
              <a:defRPr/>
            </a:pPr>
            <a:fld id="{E9E8C1CD-591E-1249-B59A-257BC1F50D42}" type="slidenum">
              <a:rPr lang="en-US"/>
              <a:pPr>
                <a:defRPr/>
              </a:pPr>
              <a:t>‹#›</a:t>
            </a:fld>
            <a:endParaRPr lang="en-US"/>
          </a:p>
        </p:txBody>
      </p:sp>
    </p:spTree>
    <p:extLst>
      <p:ext uri="{BB962C8B-B14F-4D97-AF65-F5344CB8AC3E}">
        <p14:creationId xmlns:p14="http://schemas.microsoft.com/office/powerpoint/2010/main" val="2243876844"/>
      </p:ext>
    </p:extLst>
  </p:cSld>
  <p:clrMapOvr>
    <a:masterClrMapping/>
  </p:clrMapOvr>
  <p:transition xmlns:p14="http://schemas.microsoft.com/office/powerpoint/2010/main" spd="med"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6" name="Rectangle 5"/>
          <p:cNvSpPr>
            <a:spLocks noGrp="1" noChangeArrowheads="1"/>
          </p:cNvSpPr>
          <p:nvPr>
            <p:ph type="sldNum" sz="quarter" idx="11"/>
          </p:nvPr>
        </p:nvSpPr>
        <p:spPr/>
        <p:txBody>
          <a:bodyPr/>
          <a:lstStyle>
            <a:lvl1pPr>
              <a:defRPr/>
            </a:lvl1pPr>
          </a:lstStyle>
          <a:p>
            <a:pPr>
              <a:defRPr/>
            </a:pPr>
            <a:fld id="{0CE66959-E9B2-A04A-9AF9-80142AF7AD26}" type="slidenum">
              <a:rPr lang="en-US"/>
              <a:pPr>
                <a:defRPr/>
              </a:pPr>
              <a:t>‹#›</a:t>
            </a:fld>
            <a:endParaRPr lang="en-US"/>
          </a:p>
        </p:txBody>
      </p:sp>
    </p:spTree>
    <p:extLst>
      <p:ext uri="{BB962C8B-B14F-4D97-AF65-F5344CB8AC3E}">
        <p14:creationId xmlns:p14="http://schemas.microsoft.com/office/powerpoint/2010/main" val="3916097501"/>
      </p:ext>
    </p:extLst>
  </p:cSld>
  <p:clrMapOvr>
    <a:masterClrMapping/>
  </p:clrMapOvr>
  <p:transition xmlns:p14="http://schemas.microsoft.com/office/powerpoint/2010/main" spd="med"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5" name="Rectangle 5"/>
          <p:cNvSpPr>
            <a:spLocks noGrp="1" noChangeArrowheads="1"/>
          </p:cNvSpPr>
          <p:nvPr>
            <p:ph type="sldNum" sz="quarter" idx="11"/>
          </p:nvPr>
        </p:nvSpPr>
        <p:spPr/>
        <p:txBody>
          <a:bodyPr/>
          <a:lstStyle>
            <a:lvl1pPr>
              <a:defRPr/>
            </a:lvl1pPr>
          </a:lstStyle>
          <a:p>
            <a:pPr>
              <a:defRPr/>
            </a:pPr>
            <a:fld id="{8CB56FFA-EBFD-AB47-8543-4E83A985469B}" type="slidenum">
              <a:rPr lang="en-US"/>
              <a:pPr>
                <a:defRPr/>
              </a:pPr>
              <a:t>‹#›</a:t>
            </a:fld>
            <a:endParaRPr lang="en-US"/>
          </a:p>
        </p:txBody>
      </p:sp>
    </p:spTree>
    <p:extLst>
      <p:ext uri="{BB962C8B-B14F-4D97-AF65-F5344CB8AC3E}">
        <p14:creationId xmlns:p14="http://schemas.microsoft.com/office/powerpoint/2010/main" val="2462635899"/>
      </p:ext>
    </p:extLst>
  </p:cSld>
  <p:clrMapOvr>
    <a:masterClrMapping/>
  </p:clrMapOvr>
  <p:transition xmlns:p14="http://schemas.microsoft.com/office/powerpoint/2010/main" spd="med"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p:txBody>
          <a:bodyPr/>
          <a:lstStyle>
            <a:lvl1pPr>
              <a:defRPr>
                <a:latin typeface="Arial" pitchFamily="34" charset="0"/>
              </a:defRPr>
            </a:lvl1pPr>
          </a:lstStyle>
          <a:p>
            <a:pPr>
              <a:defRPr/>
            </a:pPr>
            <a:endParaRPr lang="en-US"/>
          </a:p>
        </p:txBody>
      </p:sp>
      <p:sp>
        <p:nvSpPr>
          <p:cNvPr id="5" name="Rectangle 5"/>
          <p:cNvSpPr>
            <a:spLocks noGrp="1" noChangeArrowheads="1"/>
          </p:cNvSpPr>
          <p:nvPr>
            <p:ph type="sldNum" sz="quarter" idx="11"/>
          </p:nvPr>
        </p:nvSpPr>
        <p:spPr/>
        <p:txBody>
          <a:bodyPr/>
          <a:lstStyle>
            <a:lvl1pPr>
              <a:defRPr/>
            </a:lvl1pPr>
          </a:lstStyle>
          <a:p>
            <a:pPr>
              <a:defRPr/>
            </a:pPr>
            <a:fld id="{31718E7D-27BA-0840-9346-09189A4A1EBB}" type="slidenum">
              <a:rPr lang="en-US"/>
              <a:pPr>
                <a:defRPr/>
              </a:pPr>
              <a:t>‹#›</a:t>
            </a:fld>
            <a:endParaRPr lang="en-US"/>
          </a:p>
        </p:txBody>
      </p:sp>
    </p:spTree>
    <p:extLst>
      <p:ext uri="{BB962C8B-B14F-4D97-AF65-F5344CB8AC3E}">
        <p14:creationId xmlns:p14="http://schemas.microsoft.com/office/powerpoint/2010/main" val="374561574"/>
      </p:ext>
    </p:extLst>
  </p:cSld>
  <p:clrMapOvr>
    <a:masterClrMapping/>
  </p:clrMapOvr>
  <p:transition xmlns:p14="http://schemas.microsoft.com/office/powerpoint/2010/main" spd="med"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668546" name="Rectangle 2"/>
          <p:cNvSpPr>
            <a:spLocks noGrp="1" noChangeArrowheads="1"/>
          </p:cNvSpPr>
          <p:nvPr>
            <p:ph type="ctrTitle"/>
          </p:nvPr>
        </p:nvSpPr>
        <p:spPr>
          <a:xfrm>
            <a:off x="134938" y="2286000"/>
            <a:ext cx="8874125" cy="1143000"/>
          </a:xfrm>
          <a:effectLst/>
        </p:spPr>
        <p:txBody>
          <a:bodyPr/>
          <a:lstStyle>
            <a:lvl1pPr>
              <a:defRPr/>
            </a:lvl1pPr>
          </a:lstStyle>
          <a:p>
            <a:r>
              <a:rPr lang="en-US"/>
              <a:t>Click to edit Master title style</a:t>
            </a:r>
          </a:p>
        </p:txBody>
      </p:sp>
      <p:sp>
        <p:nvSpPr>
          <p:cNvPr id="2668547" name="Rectangle 3"/>
          <p:cNvSpPr>
            <a:spLocks noGrp="1" noChangeArrowheads="1"/>
          </p:cNvSpPr>
          <p:nvPr>
            <p:ph type="subTitle" idx="1"/>
          </p:nvPr>
        </p:nvSpPr>
        <p:spPr>
          <a:xfrm>
            <a:off x="271463" y="3886200"/>
            <a:ext cx="8601075" cy="1752600"/>
          </a:xfrm>
          <a:effectLst/>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2359485091"/>
      </p:ext>
    </p:extLst>
  </p:cSld>
  <p:clrMapOvr>
    <a:masterClrMapping/>
  </p:clrMapOvr>
  <p:transition xmlns:p14="http://schemas.microsoft.com/office/powerpoint/2010/main" spd="med"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1674472"/>
      </p:ext>
    </p:extLst>
  </p:cSld>
  <p:clrMapOvr>
    <a:masterClrMapping/>
  </p:clrMapOvr>
  <p:transition xmlns:p14="http://schemas.microsoft.com/office/powerpoint/2010/mai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8421054"/>
      </p:ext>
    </p:extLst>
  </p:cSld>
  <p:clrMapOvr>
    <a:masterClrMapping/>
  </p:clrMapOvr>
  <p:transition xmlns:p14="http://schemas.microsoft.com/office/powerpoint/2010/main" spd="med"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43821980"/>
      </p:ext>
    </p:extLst>
  </p:cSld>
  <p:clrMapOvr>
    <a:masterClrMapping/>
  </p:clrMapOvr>
  <p:transition xmlns:p14="http://schemas.microsoft.com/office/powerpoint/2010/main" spd="med"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0563" y="1905000"/>
            <a:ext cx="403542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8388" y="1905000"/>
            <a:ext cx="40370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6971801"/>
      </p:ext>
    </p:extLst>
  </p:cSld>
  <p:clrMapOvr>
    <a:masterClrMapping/>
  </p:clrMapOvr>
  <p:transition xmlns:p14="http://schemas.microsoft.com/office/powerpoint/2010/main" spd="med"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8554869"/>
      </p:ext>
    </p:extLst>
  </p:cSld>
  <p:clrMapOvr>
    <a:masterClrMapping/>
  </p:clrMapOvr>
  <p:transition xmlns:p14="http://schemas.microsoft.com/office/powerpoint/2010/main" spd="med"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2117982"/>
      </p:ext>
    </p:extLst>
  </p:cSld>
  <p:clrMapOvr>
    <a:masterClrMapping/>
  </p:clrMapOvr>
  <p:transition xmlns:p14="http://schemas.microsoft.com/office/powerpoint/2010/main" spd="med"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243036"/>
      </p:ext>
    </p:extLst>
  </p:cSld>
  <p:clrMapOvr>
    <a:masterClrMapping/>
  </p:clrMapOvr>
  <p:transition xmlns:p14="http://schemas.microsoft.com/office/powerpoint/2010/main" spd="med"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0354027"/>
      </p:ext>
    </p:extLst>
  </p:cSld>
  <p:clrMapOvr>
    <a:masterClrMapping/>
  </p:clrMapOvr>
  <p:transition xmlns:p14="http://schemas.microsoft.com/office/powerpoint/2010/main" spd="med"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99721330"/>
      </p:ext>
    </p:extLst>
  </p:cSld>
  <p:clrMapOvr>
    <a:masterClrMapping/>
  </p:clrMapOvr>
  <p:transition xmlns:p14="http://schemas.microsoft.com/office/powerpoint/2010/main" spd="med"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336853"/>
      </p:ext>
    </p:extLst>
  </p:cSld>
  <p:clrMapOvr>
    <a:masterClrMapping/>
  </p:clrMapOvr>
  <p:transition xmlns:p14="http://schemas.microsoft.com/office/powerpoint/2010/main" spd="med"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6738" y="649288"/>
            <a:ext cx="2074862"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0563" y="649288"/>
            <a:ext cx="6073775"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8604217"/>
      </p:ext>
    </p:extLst>
  </p:cSld>
  <p:clrMapOvr>
    <a:masterClrMapping/>
  </p:clrMapOvr>
  <p:transition xmlns:p14="http://schemas.microsoft.com/office/powerpoint/2010/main" spd="med"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Tree>
    <p:extLst>
      <p:ext uri="{BB962C8B-B14F-4D97-AF65-F5344CB8AC3E}">
        <p14:creationId xmlns:p14="http://schemas.microsoft.com/office/powerpoint/2010/main" val="1976534332"/>
      </p:ext>
    </p:extLst>
  </p:cSld>
  <p:clrMapOvr>
    <a:masterClrMapping/>
  </p:clrMapOvr>
  <p:transition xmlns:p14="http://schemas.microsoft.com/office/powerpoint/2010/main" spd="med"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1759127"/>
      </p:ext>
    </p:extLst>
  </p:cSld>
  <p:clrMapOvr>
    <a:masterClrMapping/>
  </p:clrMapOvr>
  <p:transition xmlns:p14="http://schemas.microsoft.com/office/powerpoint/2010/main" spd="med"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228600" indent="-228600">
              <a:spcBef>
                <a:spcPts val="0"/>
              </a:spcBef>
              <a:spcAft>
                <a:spcPts val="600"/>
              </a:spcAft>
              <a:defRPr b="1"/>
            </a:lvl1pPr>
            <a:lvl2pPr marL="548640" indent="-228600">
              <a:spcBef>
                <a:spcPts val="0"/>
              </a:spcBef>
              <a:spcAft>
                <a:spcPts val="600"/>
              </a:spcAft>
              <a:defRPr/>
            </a:lvl2pPr>
            <a:lvl3pPr marL="868680">
              <a:spcBef>
                <a:spcPts val="0"/>
              </a:spcBef>
              <a:spcAft>
                <a:spcPts val="600"/>
              </a:spcAft>
              <a:defRPr/>
            </a:lvl3pPr>
            <a:lvl4pPr marL="1188720">
              <a:spcBef>
                <a:spcPts val="0"/>
              </a:spcBef>
              <a:spcAft>
                <a:spcPts val="600"/>
              </a:spcAft>
              <a:defRPr/>
            </a:lvl4pPr>
            <a:lvl5pPr marL="1463040">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Tree>
    <p:extLst>
      <p:ext uri="{BB962C8B-B14F-4D97-AF65-F5344CB8AC3E}">
        <p14:creationId xmlns:p14="http://schemas.microsoft.com/office/powerpoint/2010/main" val="2601056826"/>
      </p:ext>
    </p:extLst>
  </p:cSld>
  <p:clrMapOvr>
    <a:masterClrMapping/>
  </p:clrMapOvr>
  <p:transition xmlns:p14="http://schemas.microsoft.com/office/powerpoint/2010/main" spd="med"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able/Img w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86747" y="4520066"/>
            <a:ext cx="8229600" cy="2033134"/>
          </a:xfrm>
        </p:spPr>
        <p:txBody>
          <a:bodyPr>
            <a:normAutofit/>
          </a:bodyPr>
          <a:lstStyle>
            <a:lvl1pPr marL="228600" indent="-228600">
              <a:spcBef>
                <a:spcPts val="0"/>
              </a:spcBef>
              <a:spcAft>
                <a:spcPts val="600"/>
              </a:spcAft>
              <a:buFont typeface="Arial" pitchFamily="34" charset="0"/>
              <a:buChar char="•"/>
              <a:defRPr sz="2000" b="1"/>
            </a:lvl1pPr>
            <a:lvl2pPr marL="548640" indent="-228600">
              <a:spcBef>
                <a:spcPts val="0"/>
              </a:spcBef>
              <a:spcAft>
                <a:spcPts val="600"/>
              </a:spcAft>
              <a:defRPr sz="2000"/>
            </a:lvl2pPr>
            <a:lvl3pPr marL="868680">
              <a:spcBef>
                <a:spcPts val="0"/>
              </a:spcBef>
              <a:spcAft>
                <a:spcPts val="600"/>
              </a:spcAft>
              <a:defRPr sz="2000"/>
            </a:lvl3pPr>
            <a:lvl4pPr marL="1188720">
              <a:spcBef>
                <a:spcPts val="0"/>
              </a:spcBef>
              <a:spcAft>
                <a:spcPts val="600"/>
              </a:spcAft>
              <a:defRPr sz="2000"/>
            </a:lvl4pPr>
            <a:lvl5pPr marL="1463040">
              <a:spcBef>
                <a:spcPts val="0"/>
              </a:spcBef>
              <a:spcAft>
                <a:spcPts val="600"/>
              </a:spcAft>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Tree>
    <p:extLst>
      <p:ext uri="{BB962C8B-B14F-4D97-AF65-F5344CB8AC3E}">
        <p14:creationId xmlns:p14="http://schemas.microsoft.com/office/powerpoint/2010/main" val="2054863984"/>
      </p:ext>
    </p:extLst>
  </p:cSld>
  <p:clrMapOvr>
    <a:masterClrMapping/>
  </p:clrMapOvr>
  <p:transition xmlns:p14="http://schemas.microsoft.com/office/powerpoint/2010/main" spd="med"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
        <p:nvSpPr>
          <p:cNvPr id="8" name="Picture Placeholder 7"/>
          <p:cNvSpPr>
            <a:spLocks noGrp="1"/>
          </p:cNvSpPr>
          <p:nvPr>
            <p:ph type="pic" sz="quarter" idx="11"/>
          </p:nvPr>
        </p:nvSpPr>
        <p:spPr>
          <a:xfrm>
            <a:off x="304800" y="1524000"/>
            <a:ext cx="8686800" cy="4876800"/>
          </a:xfrm>
        </p:spPr>
        <p:txBody>
          <a:bodyPr rtlCol="0">
            <a:normAutofit/>
          </a:bodyPr>
          <a:lstStyle>
            <a:lvl1pPr marL="228600" indent="-228600">
              <a:spcBef>
                <a:spcPts val="0"/>
              </a:spcBef>
              <a:spcAft>
                <a:spcPts val="600"/>
              </a:spcAft>
              <a:defRPr/>
            </a:lvl1pPr>
          </a:lstStyle>
          <a:p>
            <a:pPr lvl="0"/>
            <a:r>
              <a:rPr lang="en-US" noProof="0" dirty="0" smtClean="0"/>
              <a:t>Click icon to add picture</a:t>
            </a:r>
            <a:endParaRPr lang="en-US" noProof="0" dirty="0"/>
          </a:p>
        </p:txBody>
      </p:sp>
    </p:spTree>
    <p:extLst>
      <p:ext uri="{BB962C8B-B14F-4D97-AF65-F5344CB8AC3E}">
        <p14:creationId xmlns:p14="http://schemas.microsoft.com/office/powerpoint/2010/main" val="2987966757"/>
      </p:ext>
    </p:extLst>
  </p:cSld>
  <p:clrMapOvr>
    <a:masterClrMapping/>
  </p:clrMapOvr>
  <p:transition xmlns:p14="http://schemas.microsoft.com/office/powerpoint/2010/main" spd="med"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normAutofit/>
          </a:bodyPr>
          <a:lstStyle>
            <a:lvl1pPr marL="228600" indent="-228600">
              <a:spcBef>
                <a:spcPts val="0"/>
              </a:spcBef>
              <a:spcAft>
                <a:spcPts val="600"/>
              </a:spcAft>
              <a:defRPr sz="2400" b="1"/>
            </a:lvl1pPr>
            <a:lvl2pPr marL="548640" indent="-228600">
              <a:spcBef>
                <a:spcPts val="0"/>
              </a:spcBef>
              <a:spcAft>
                <a:spcPts val="600"/>
              </a:spcAft>
              <a:defRPr sz="2400"/>
            </a:lvl2pPr>
            <a:lvl3pPr marL="868680">
              <a:spcBef>
                <a:spcPts val="0"/>
              </a:spcBef>
              <a:spcAft>
                <a:spcPts val="600"/>
              </a:spcAft>
              <a:defRPr sz="2400"/>
            </a:lvl3pPr>
            <a:lvl4pPr marL="1188720">
              <a:spcBef>
                <a:spcPts val="0"/>
              </a:spcBef>
              <a:spcAft>
                <a:spcPts val="600"/>
              </a:spcAft>
              <a:defRPr sz="2400"/>
            </a:lvl4pPr>
            <a:lvl5pPr marL="1463040">
              <a:spcBef>
                <a:spcPts val="0"/>
              </a:spcBef>
              <a:spcAft>
                <a:spcPts val="600"/>
              </a:spcAft>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marL="228600" indent="-228600">
              <a:spcBef>
                <a:spcPts val="0"/>
              </a:spcBef>
              <a:spcAft>
                <a:spcPts val="600"/>
              </a:spcAft>
              <a:defRPr sz="2400" b="1"/>
            </a:lvl1pPr>
            <a:lvl2pPr marL="548640" indent="-228600">
              <a:spcBef>
                <a:spcPts val="0"/>
              </a:spcBef>
              <a:spcAft>
                <a:spcPts val="600"/>
              </a:spcAft>
              <a:defRPr sz="2400"/>
            </a:lvl2pPr>
            <a:lvl3pPr marL="868680">
              <a:spcBef>
                <a:spcPts val="0"/>
              </a:spcBef>
              <a:spcAft>
                <a:spcPts val="600"/>
              </a:spcAft>
              <a:defRPr sz="2400"/>
            </a:lvl3pPr>
            <a:lvl4pPr marL="1188720">
              <a:spcBef>
                <a:spcPts val="0"/>
              </a:spcBef>
              <a:spcAft>
                <a:spcPts val="600"/>
              </a:spcAft>
              <a:defRPr sz="2400"/>
            </a:lvl4pPr>
            <a:lvl5pPr marL="1463040">
              <a:spcBef>
                <a:spcPts val="0"/>
              </a:spcBef>
              <a:spcAft>
                <a:spcPts val="600"/>
              </a:spcAft>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0"/>
          </p:nvPr>
        </p:nvSpPr>
        <p:spPr>
          <a:xfrm>
            <a:off x="2971800" y="6553200"/>
            <a:ext cx="6019800" cy="228600"/>
          </a:xfrm>
        </p:spPr>
        <p:txBody>
          <a:bodyPr>
            <a:normAutofit/>
          </a:bodyPr>
          <a:lstStyle>
            <a:lvl1pPr algn="r">
              <a:buNone/>
              <a:defRPr sz="1200" b="0" baseline="0"/>
            </a:lvl1pPr>
          </a:lstStyle>
          <a:p>
            <a:pPr lvl="0"/>
            <a:r>
              <a:rPr lang="en-US" smtClean="0"/>
              <a:t>Click to edit Master text styles</a:t>
            </a:r>
          </a:p>
        </p:txBody>
      </p:sp>
    </p:spTree>
    <p:extLst>
      <p:ext uri="{BB962C8B-B14F-4D97-AF65-F5344CB8AC3E}">
        <p14:creationId xmlns:p14="http://schemas.microsoft.com/office/powerpoint/2010/main" val="2296642305"/>
      </p:ext>
    </p:extLst>
  </p:cSld>
  <p:clrMapOvr>
    <a:masterClrMapping/>
  </p:clrMapOvr>
  <p:transition xmlns:p14="http://schemas.microsoft.com/office/powerpoint/2010/main" spd="med"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675714" name="Rectangle 2"/>
          <p:cNvSpPr>
            <a:spLocks noGrp="1" noChangeArrowheads="1"/>
          </p:cNvSpPr>
          <p:nvPr>
            <p:ph type="ctrTitle"/>
          </p:nvPr>
        </p:nvSpPr>
        <p:spPr>
          <a:xfrm>
            <a:off x="338138" y="381000"/>
            <a:ext cx="8467725" cy="2755900"/>
          </a:xfrm>
        </p:spPr>
        <p:txBody>
          <a:bodyPr/>
          <a:lstStyle>
            <a:lvl1pPr>
              <a:defRPr sz="4000" b="0">
                <a:solidFill>
                  <a:schemeClr val="accent1"/>
                </a:solidFill>
              </a:defRPr>
            </a:lvl1pPr>
          </a:lstStyle>
          <a:p>
            <a:r>
              <a:rPr lang="en-GB"/>
              <a:t>Click to edit Master title style</a:t>
            </a:r>
          </a:p>
        </p:txBody>
      </p:sp>
      <p:sp>
        <p:nvSpPr>
          <p:cNvPr id="2675715" name="Rectangle 3"/>
          <p:cNvSpPr>
            <a:spLocks noGrp="1" noChangeArrowheads="1"/>
          </p:cNvSpPr>
          <p:nvPr>
            <p:ph type="subTitle" idx="1"/>
          </p:nvPr>
        </p:nvSpPr>
        <p:spPr>
          <a:xfrm>
            <a:off x="338138" y="3810000"/>
            <a:ext cx="8467725" cy="2667000"/>
          </a:xfrm>
          <a:effectLst>
            <a:outerShdw dist="35921" dir="2700000" algn="ctr" rotWithShape="0">
              <a:schemeClr val="bg2"/>
            </a:outerShdw>
          </a:effectLst>
        </p:spPr>
        <p:txBody>
          <a:bodyPr/>
          <a:lstStyle>
            <a:lvl1pPr marL="0" indent="0" algn="ctr">
              <a:buFont typeface="Times" pitchFamily="18" charset="0"/>
              <a:buNone/>
              <a:defRPr sz="3400"/>
            </a:lvl1pPr>
          </a:lstStyle>
          <a:p>
            <a:r>
              <a:rPr lang="en-GB"/>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EDACC70-733E-0C4D-A129-AC2FF39D9462}" type="slidenum">
              <a:rPr lang="en-GB"/>
              <a:pPr>
                <a:defRPr/>
              </a:pPr>
              <a:t>‹#›</a:t>
            </a:fld>
            <a:endParaRPr lang="en-GB"/>
          </a:p>
        </p:txBody>
      </p:sp>
    </p:spTree>
    <p:extLst>
      <p:ext uri="{BB962C8B-B14F-4D97-AF65-F5344CB8AC3E}">
        <p14:creationId xmlns:p14="http://schemas.microsoft.com/office/powerpoint/2010/main" val="2179697203"/>
      </p:ext>
    </p:extLst>
  </p:cSld>
  <p:clrMapOvr>
    <a:masterClrMapping/>
  </p:clrMapOvr>
  <p:transition xmlns:p14="http://schemas.microsoft.com/office/powerpoint/2010/main" spd="med"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2864A43-7C5E-A744-AC0F-A907745275CB}" type="slidenum">
              <a:rPr lang="en-GB"/>
              <a:pPr>
                <a:defRPr/>
              </a:pPr>
              <a:t>‹#›</a:t>
            </a:fld>
            <a:endParaRPr lang="en-GB"/>
          </a:p>
        </p:txBody>
      </p:sp>
    </p:spTree>
    <p:extLst>
      <p:ext uri="{BB962C8B-B14F-4D97-AF65-F5344CB8AC3E}">
        <p14:creationId xmlns:p14="http://schemas.microsoft.com/office/powerpoint/2010/main" val="1301374300"/>
      </p:ext>
    </p:extLst>
  </p:cSld>
  <p:clrMapOvr>
    <a:masterClrMapping/>
  </p:clrMapOvr>
  <p:transition xmlns:p14="http://schemas.microsoft.com/office/powerpoint/2010/main" spd="med"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F6FEE85-BCBC-2045-8FAA-8C36346F34CC}" type="slidenum">
              <a:rPr lang="en-GB"/>
              <a:pPr>
                <a:defRPr/>
              </a:pPr>
              <a:t>‹#›</a:t>
            </a:fld>
            <a:endParaRPr lang="en-GB"/>
          </a:p>
        </p:txBody>
      </p:sp>
    </p:spTree>
    <p:extLst>
      <p:ext uri="{BB962C8B-B14F-4D97-AF65-F5344CB8AC3E}">
        <p14:creationId xmlns:p14="http://schemas.microsoft.com/office/powerpoint/2010/main" val="2014131327"/>
      </p:ext>
    </p:extLst>
  </p:cSld>
  <p:clrMapOvr>
    <a:masterClrMapping/>
  </p:clrMapOvr>
  <p:transition xmlns:p14="http://schemas.microsoft.com/office/powerpoint/2010/main" spd="med"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3538" y="1601788"/>
            <a:ext cx="4157662" cy="487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601788"/>
            <a:ext cx="4157663" cy="487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9FFB308-030A-7C49-A54C-F6833D9682ED}" type="slidenum">
              <a:rPr lang="en-GB"/>
              <a:pPr>
                <a:defRPr/>
              </a:pPr>
              <a:t>‹#›</a:t>
            </a:fld>
            <a:endParaRPr lang="en-GB"/>
          </a:p>
        </p:txBody>
      </p:sp>
    </p:spTree>
    <p:extLst>
      <p:ext uri="{BB962C8B-B14F-4D97-AF65-F5344CB8AC3E}">
        <p14:creationId xmlns:p14="http://schemas.microsoft.com/office/powerpoint/2010/main" val="682888703"/>
      </p:ext>
    </p:extLst>
  </p:cSld>
  <p:clrMapOvr>
    <a:masterClrMapping/>
  </p:clrMapOvr>
  <p:transition xmlns:p14="http://schemas.microsoft.com/office/powerpoint/2010/main" spd="med"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FF4026A-EC4A-D74F-BA57-B4202CBAC82B}" type="slidenum">
              <a:rPr lang="en-GB"/>
              <a:pPr>
                <a:defRPr/>
              </a:pPr>
              <a:t>‹#›</a:t>
            </a:fld>
            <a:endParaRPr lang="en-GB"/>
          </a:p>
        </p:txBody>
      </p:sp>
    </p:spTree>
    <p:extLst>
      <p:ext uri="{BB962C8B-B14F-4D97-AF65-F5344CB8AC3E}">
        <p14:creationId xmlns:p14="http://schemas.microsoft.com/office/powerpoint/2010/main" val="2081728627"/>
      </p:ext>
    </p:extLst>
  </p:cSld>
  <p:clrMapOvr>
    <a:masterClrMapping/>
  </p:clrMapOvr>
  <p:transition xmlns:p14="http://schemas.microsoft.com/office/powerpoint/2010/main" spd="med"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63A742A-5FCB-F443-9B5D-8B1023ED4FBE}" type="slidenum">
              <a:rPr lang="en-GB"/>
              <a:pPr>
                <a:defRPr/>
              </a:pPr>
              <a:t>‹#›</a:t>
            </a:fld>
            <a:endParaRPr lang="en-GB"/>
          </a:p>
        </p:txBody>
      </p:sp>
    </p:spTree>
    <p:extLst>
      <p:ext uri="{BB962C8B-B14F-4D97-AF65-F5344CB8AC3E}">
        <p14:creationId xmlns:p14="http://schemas.microsoft.com/office/powerpoint/2010/main" val="1825622264"/>
      </p:ext>
    </p:extLst>
  </p:cSld>
  <p:clrMapOvr>
    <a:masterClrMapping/>
  </p:clrMapOvr>
  <p:transition xmlns:p14="http://schemas.microsoft.com/office/powerpoint/2010/main" spd="med"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6511634"/>
      </p:ext>
    </p:extLst>
  </p:cSld>
  <p:clrMapOvr>
    <a:masterClrMapping/>
  </p:clrMapOvr>
  <p:transition xmlns:p14="http://schemas.microsoft.com/office/powerpoint/2010/main" spd="med"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4B5A945B-2706-604F-B2CC-62B6F569A6F6}" type="slidenum">
              <a:rPr lang="en-GB"/>
              <a:pPr>
                <a:defRPr/>
              </a:pPr>
              <a:t>‹#›</a:t>
            </a:fld>
            <a:endParaRPr lang="en-GB"/>
          </a:p>
        </p:txBody>
      </p:sp>
    </p:spTree>
    <p:extLst>
      <p:ext uri="{BB962C8B-B14F-4D97-AF65-F5344CB8AC3E}">
        <p14:creationId xmlns:p14="http://schemas.microsoft.com/office/powerpoint/2010/main" val="589407529"/>
      </p:ext>
    </p:extLst>
  </p:cSld>
  <p:clrMapOvr>
    <a:masterClrMapping/>
  </p:clrMapOvr>
  <p:transition xmlns:p14="http://schemas.microsoft.com/office/powerpoint/2010/main" spd="med"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BDAB1A2-E970-9A44-A9BD-373C6AA48970}" type="slidenum">
              <a:rPr lang="en-GB"/>
              <a:pPr>
                <a:defRPr/>
              </a:pPr>
              <a:t>‹#›</a:t>
            </a:fld>
            <a:endParaRPr lang="en-GB"/>
          </a:p>
        </p:txBody>
      </p:sp>
    </p:spTree>
    <p:extLst>
      <p:ext uri="{BB962C8B-B14F-4D97-AF65-F5344CB8AC3E}">
        <p14:creationId xmlns:p14="http://schemas.microsoft.com/office/powerpoint/2010/main" val="2715889828"/>
      </p:ext>
    </p:extLst>
  </p:cSld>
  <p:clrMapOvr>
    <a:masterClrMapping/>
  </p:clrMapOvr>
  <p:transition xmlns:p14="http://schemas.microsoft.com/office/powerpoint/2010/main" spd="med"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152E6C8-7B41-7B4A-A45C-6162E9F15BEB}" type="slidenum">
              <a:rPr lang="en-GB"/>
              <a:pPr>
                <a:defRPr/>
              </a:pPr>
              <a:t>‹#›</a:t>
            </a:fld>
            <a:endParaRPr lang="en-GB"/>
          </a:p>
        </p:txBody>
      </p:sp>
    </p:spTree>
    <p:extLst>
      <p:ext uri="{BB962C8B-B14F-4D97-AF65-F5344CB8AC3E}">
        <p14:creationId xmlns:p14="http://schemas.microsoft.com/office/powerpoint/2010/main" val="4033504330"/>
      </p:ext>
    </p:extLst>
  </p:cSld>
  <p:clrMapOvr>
    <a:masterClrMapping/>
  </p:clrMapOvr>
  <p:transition xmlns:p14="http://schemas.microsoft.com/office/powerpoint/2010/main" spd="med"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40FD7-E864-B040-917B-F1C851D5891B}" type="slidenum">
              <a:rPr lang="en-GB"/>
              <a:pPr>
                <a:defRPr/>
              </a:pPr>
              <a:t>‹#›</a:t>
            </a:fld>
            <a:endParaRPr lang="en-GB"/>
          </a:p>
        </p:txBody>
      </p:sp>
    </p:spTree>
    <p:extLst>
      <p:ext uri="{BB962C8B-B14F-4D97-AF65-F5344CB8AC3E}">
        <p14:creationId xmlns:p14="http://schemas.microsoft.com/office/powerpoint/2010/main" val="3122805200"/>
      </p:ext>
    </p:extLst>
  </p:cSld>
  <p:clrMapOvr>
    <a:masterClrMapping/>
  </p:clrMapOvr>
  <p:transition xmlns:p14="http://schemas.microsoft.com/office/powerpoint/2010/main" spd="med"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8775" y="381000"/>
            <a:ext cx="2122488"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381000"/>
            <a:ext cx="6218237"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ACB689F-36A6-F24D-8D8C-DE722096C914}" type="slidenum">
              <a:rPr lang="en-GB"/>
              <a:pPr>
                <a:defRPr/>
              </a:pPr>
              <a:t>‹#›</a:t>
            </a:fld>
            <a:endParaRPr lang="en-GB"/>
          </a:p>
        </p:txBody>
      </p:sp>
    </p:spTree>
    <p:extLst>
      <p:ext uri="{BB962C8B-B14F-4D97-AF65-F5344CB8AC3E}">
        <p14:creationId xmlns:p14="http://schemas.microsoft.com/office/powerpoint/2010/main" val="54663195"/>
      </p:ext>
    </p:extLst>
  </p:cSld>
  <p:clrMapOvr>
    <a:masterClrMapping/>
  </p:clrMapOvr>
  <p:transition xmlns:p14="http://schemas.microsoft.com/office/powerpoint/2010/main" spd="med"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4928960"/>
      </p:ext>
    </p:extLst>
  </p:cSld>
  <p:clrMapOvr>
    <a:masterClrMapping/>
  </p:clrMapOvr>
  <p:transition xmlns:p14="http://schemas.microsoft.com/office/powerpoint/2010/main" spd="med"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9650839"/>
      </p:ext>
    </p:extLst>
  </p:cSld>
  <p:clrMapOvr>
    <a:masterClrMapping/>
  </p:clrMapOvr>
  <p:transition xmlns:p14="http://schemas.microsoft.com/office/powerpoint/2010/main" spd="med"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01992433"/>
      </p:ext>
    </p:extLst>
  </p:cSld>
  <p:clrMapOvr>
    <a:masterClrMapping/>
  </p:clrMapOvr>
  <p:transition xmlns:p14="http://schemas.microsoft.com/office/powerpoint/2010/main" spd="med"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71487341"/>
      </p:ext>
    </p:extLst>
  </p:cSld>
  <p:clrMapOvr>
    <a:masterClrMapping/>
  </p:clrMapOvr>
  <p:transition xmlns:p14="http://schemas.microsoft.com/office/powerpoint/2010/main" spd="med" advClick="0"/>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550576"/>
      </p:ext>
    </p:extLst>
  </p:cSld>
  <p:clrMapOvr>
    <a:masterClrMapping/>
  </p:clrMapOvr>
  <p:transition xmlns:p14="http://schemas.microsoft.com/office/powerpoint/2010/main" spd="med"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103.xml"/><Relationship Id="rId4" Type="http://schemas.openxmlformats.org/officeDocument/2006/relationships/slideLayout" Target="../slideLayouts/slideLayout104.xml"/><Relationship Id="rId5" Type="http://schemas.openxmlformats.org/officeDocument/2006/relationships/slideLayout" Target="../slideLayouts/slideLayout105.xml"/><Relationship Id="rId6" Type="http://schemas.openxmlformats.org/officeDocument/2006/relationships/slideLayout" Target="../slideLayouts/slideLayout106.xml"/><Relationship Id="rId7" Type="http://schemas.openxmlformats.org/officeDocument/2006/relationships/theme" Target="../theme/theme10.xml"/><Relationship Id="rId1" Type="http://schemas.openxmlformats.org/officeDocument/2006/relationships/slideLayout" Target="../slideLayouts/slideLayout101.xml"/><Relationship Id="rId2" Type="http://schemas.openxmlformats.org/officeDocument/2006/relationships/slideLayout" Target="../slideLayouts/slideLayout102.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107.xml"/><Relationship Id="rId2" Type="http://schemas.openxmlformats.org/officeDocument/2006/relationships/theme" Target="../theme/theme11.xml"/><Relationship Id="rId3" Type="http://schemas.openxmlformats.org/officeDocument/2006/relationships/image" Target="../media/image6.png"/></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theme" Target="../theme/theme12.xml"/><Relationship Id="rId1" Type="http://schemas.openxmlformats.org/officeDocument/2006/relationships/slideLayout" Target="../slideLayouts/slideLayout108.xml"/><Relationship Id="rId2" Type="http://schemas.openxmlformats.org/officeDocument/2006/relationships/slideLayout" Target="../slideLayouts/slideLayout109.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24.xml"/><Relationship Id="rId12" Type="http://schemas.openxmlformats.org/officeDocument/2006/relationships/theme" Target="../theme/theme13.xml"/><Relationship Id="rId13" Type="http://schemas.openxmlformats.org/officeDocument/2006/relationships/image" Target="../media/image6.png"/><Relationship Id="rId1" Type="http://schemas.openxmlformats.org/officeDocument/2006/relationships/slideLayout" Target="../slideLayouts/slideLayout114.xml"/><Relationship Id="rId2" Type="http://schemas.openxmlformats.org/officeDocument/2006/relationships/slideLayout" Target="../slideLayouts/slideLayout115.xml"/><Relationship Id="rId3" Type="http://schemas.openxmlformats.org/officeDocument/2006/relationships/slideLayout" Target="../slideLayouts/slideLayout116.xml"/><Relationship Id="rId4" Type="http://schemas.openxmlformats.org/officeDocument/2006/relationships/slideLayout" Target="../slideLayouts/slideLayout117.xml"/><Relationship Id="rId5" Type="http://schemas.openxmlformats.org/officeDocument/2006/relationships/slideLayout" Target="../slideLayouts/slideLayout118.xml"/><Relationship Id="rId6" Type="http://schemas.openxmlformats.org/officeDocument/2006/relationships/slideLayout" Target="../slideLayouts/slideLayout119.xml"/><Relationship Id="rId7" Type="http://schemas.openxmlformats.org/officeDocument/2006/relationships/slideLayout" Target="../slideLayouts/slideLayout120.xml"/><Relationship Id="rId8" Type="http://schemas.openxmlformats.org/officeDocument/2006/relationships/slideLayout" Target="../slideLayouts/slideLayout121.xml"/><Relationship Id="rId9" Type="http://schemas.openxmlformats.org/officeDocument/2006/relationships/slideLayout" Target="../slideLayouts/slideLayout122.xml"/><Relationship Id="rId10" Type="http://schemas.openxmlformats.org/officeDocument/2006/relationships/slideLayout" Target="../slideLayouts/slideLayout12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theme" Target="../theme/theme4.xml"/><Relationship Id="rId12" Type="http://schemas.openxmlformats.org/officeDocument/2006/relationships/image" Target="../media/image1.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7.xml"/><Relationship Id="rId12" Type="http://schemas.openxmlformats.org/officeDocument/2006/relationships/theme" Target="../theme/theme6.xml"/><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8.xml"/><Relationship Id="rId12" Type="http://schemas.openxmlformats.org/officeDocument/2006/relationships/slideLayout" Target="../slideLayouts/slideLayout79.xml"/><Relationship Id="rId13" Type="http://schemas.openxmlformats.org/officeDocument/2006/relationships/slideLayout" Target="../slideLayouts/slideLayout80.xml"/><Relationship Id="rId14" Type="http://schemas.openxmlformats.org/officeDocument/2006/relationships/slideLayout" Target="../slideLayouts/slideLayout81.xml"/><Relationship Id="rId15" Type="http://schemas.openxmlformats.org/officeDocument/2006/relationships/slideLayout" Target="../slideLayouts/slideLayout82.xml"/><Relationship Id="rId16" Type="http://schemas.openxmlformats.org/officeDocument/2006/relationships/slideLayout" Target="../slideLayouts/slideLayout83.xml"/><Relationship Id="rId17" Type="http://schemas.openxmlformats.org/officeDocument/2006/relationships/theme" Target="../theme/theme7.xml"/><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4.xml"/><Relationship Id="rId12" Type="http://schemas.openxmlformats.org/officeDocument/2006/relationships/theme" Target="../theme/theme8.xml"/><Relationship Id="rId1" Type="http://schemas.openxmlformats.org/officeDocument/2006/relationships/slideLayout" Target="../slideLayouts/slideLayout84.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7.xml"/><Relationship Id="rId4" Type="http://schemas.openxmlformats.org/officeDocument/2006/relationships/slideLayout" Target="../slideLayouts/slideLayout98.xml"/><Relationship Id="rId5" Type="http://schemas.openxmlformats.org/officeDocument/2006/relationships/slideLayout" Target="../slideLayouts/slideLayout99.xml"/><Relationship Id="rId6" Type="http://schemas.openxmlformats.org/officeDocument/2006/relationships/slideLayout" Target="../slideLayouts/slideLayout100.xml"/><Relationship Id="rId7" Type="http://schemas.openxmlformats.org/officeDocument/2006/relationships/theme" Target="../theme/theme9.xml"/><Relationship Id="rId1" Type="http://schemas.openxmlformats.org/officeDocument/2006/relationships/slideLayout" Target="../slideLayouts/slideLayout95.xml"/><Relationship Id="rId2"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90563" y="649288"/>
            <a:ext cx="8301037"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90563" y="1905000"/>
            <a:ext cx="8224837" cy="46482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760" r:id="rId1"/>
    <p:sldLayoutId id="2147490761" r:id="rId2"/>
    <p:sldLayoutId id="2147490762" r:id="rId3"/>
    <p:sldLayoutId id="2147490763" r:id="rId4"/>
    <p:sldLayoutId id="2147490764" r:id="rId5"/>
    <p:sldLayoutId id="2147490765" r:id="rId6"/>
    <p:sldLayoutId id="2147490766" r:id="rId7"/>
    <p:sldLayoutId id="2147490767" r:id="rId8"/>
    <p:sldLayoutId id="2147490768" r:id="rId9"/>
    <p:sldLayoutId id="2147490769" r:id="rId10"/>
    <p:sldLayoutId id="2147490770" r:id="rId11"/>
  </p:sldLayoutIdLst>
  <p:transition xmlns:p14="http://schemas.microsoft.com/office/powerpoint/2010/main" spd="med" advClick="0"/>
  <p:timing>
    <p:tnLst>
      <p:par>
        <p:cTn xmlns:p14="http://schemas.microsoft.com/office/powerpoint/2010/main" id="1" dur="indefinite" restart="never" nodeType="tmRoot"/>
      </p:par>
    </p:tnLst>
  </p:timing>
  <p:txStyles>
    <p:titleStyle>
      <a:lvl1pPr algn="ctr" rtl="0" eaLnBrk="0" fontAlgn="base" hangingPunct="0">
        <a:lnSpc>
          <a:spcPct val="85000"/>
        </a:lnSpc>
        <a:spcBef>
          <a:spcPct val="0"/>
        </a:spcBef>
        <a:spcAft>
          <a:spcPct val="0"/>
        </a:spcAft>
        <a:defRPr sz="3400" b="1">
          <a:solidFill>
            <a:srgbClr val="FFFF66"/>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5pPr>
      <a:lvl6pPr marL="457200" algn="ctr" rtl="0" fontAlgn="base">
        <a:lnSpc>
          <a:spcPct val="85000"/>
        </a:lnSpc>
        <a:spcBef>
          <a:spcPct val="0"/>
        </a:spcBef>
        <a:spcAft>
          <a:spcPct val="0"/>
        </a:spcAft>
        <a:defRPr sz="3400" b="1">
          <a:solidFill>
            <a:srgbClr val="FFFF66"/>
          </a:solidFill>
          <a:latin typeface="Arial" charset="0"/>
        </a:defRPr>
      </a:lvl6pPr>
      <a:lvl7pPr marL="914400" algn="ctr" rtl="0" fontAlgn="base">
        <a:lnSpc>
          <a:spcPct val="85000"/>
        </a:lnSpc>
        <a:spcBef>
          <a:spcPct val="0"/>
        </a:spcBef>
        <a:spcAft>
          <a:spcPct val="0"/>
        </a:spcAft>
        <a:defRPr sz="3400" b="1">
          <a:solidFill>
            <a:srgbClr val="FFFF66"/>
          </a:solidFill>
          <a:latin typeface="Arial" charset="0"/>
        </a:defRPr>
      </a:lvl7pPr>
      <a:lvl8pPr marL="1371600" algn="ctr" rtl="0" fontAlgn="base">
        <a:lnSpc>
          <a:spcPct val="85000"/>
        </a:lnSpc>
        <a:spcBef>
          <a:spcPct val="0"/>
        </a:spcBef>
        <a:spcAft>
          <a:spcPct val="0"/>
        </a:spcAft>
        <a:defRPr sz="3400" b="1">
          <a:solidFill>
            <a:srgbClr val="FFFF66"/>
          </a:solidFill>
          <a:latin typeface="Arial" charset="0"/>
        </a:defRPr>
      </a:lvl8pPr>
      <a:lvl9pPr marL="1828800" algn="ctr" rtl="0" fontAlgn="base">
        <a:lnSpc>
          <a:spcPct val="85000"/>
        </a:lnSpc>
        <a:spcBef>
          <a:spcPct val="0"/>
        </a:spcBef>
        <a:spcAft>
          <a:spcPct val="0"/>
        </a:spcAft>
        <a:defRPr sz="3400" b="1">
          <a:solidFill>
            <a:srgbClr val="FFFF66"/>
          </a:solidFill>
          <a:latin typeface="Arial" charset="0"/>
        </a:defRPr>
      </a:lvl9pPr>
    </p:titleStyle>
    <p:bodyStyle>
      <a:lvl1pPr marL="461963" indent="-461963" algn="l" rtl="0" eaLnBrk="0" fontAlgn="base" hangingPunct="0">
        <a:lnSpc>
          <a:spcPct val="90000"/>
        </a:lnSpc>
        <a:spcBef>
          <a:spcPct val="50000"/>
        </a:spcBef>
        <a:spcAft>
          <a:spcPct val="0"/>
        </a:spcAft>
        <a:buClr>
          <a:srgbClr val="FF0000"/>
        </a:buClr>
        <a:buSzPct val="85000"/>
        <a:buFont typeface="Wingdings" charset="0"/>
        <a:buChar char="l"/>
        <a:defRPr sz="2300">
          <a:solidFill>
            <a:schemeClr val="bg1"/>
          </a:solidFill>
          <a:latin typeface="+mn-lt"/>
          <a:ea typeface="ＭＳ Ｐゴシック" charset="0"/>
          <a:cs typeface="ＭＳ Ｐゴシック" charset="0"/>
        </a:defRPr>
      </a:lvl1pPr>
      <a:lvl2pPr marL="923925" indent="-347663" algn="l" rtl="0" eaLnBrk="0" fontAlgn="base" hangingPunct="0">
        <a:lnSpc>
          <a:spcPct val="90000"/>
        </a:lnSpc>
        <a:spcBef>
          <a:spcPct val="25000"/>
        </a:spcBef>
        <a:spcAft>
          <a:spcPct val="0"/>
        </a:spcAft>
        <a:buClr>
          <a:schemeClr val="bg1"/>
        </a:buClr>
        <a:buSzPct val="80000"/>
        <a:buChar char="–"/>
        <a:defRPr sz="2300">
          <a:solidFill>
            <a:schemeClr val="bg1"/>
          </a:solidFill>
          <a:latin typeface="+mn-lt"/>
          <a:ea typeface="ＭＳ Ｐゴシック" charset="0"/>
        </a:defRPr>
      </a:lvl2pPr>
      <a:lvl3pPr marL="1389063" indent="-350838" algn="l" rtl="0" eaLnBrk="0" fontAlgn="base" hangingPunct="0">
        <a:lnSpc>
          <a:spcPct val="90000"/>
        </a:lnSpc>
        <a:spcBef>
          <a:spcPct val="25000"/>
        </a:spcBef>
        <a:spcAft>
          <a:spcPct val="0"/>
        </a:spcAft>
        <a:buClr>
          <a:srgbClr val="00FFFF"/>
        </a:buClr>
        <a:buSzPct val="65000"/>
        <a:buFont typeface="Monotype Sorts" charset="0"/>
        <a:buChar char="â"/>
        <a:defRPr sz="2300">
          <a:solidFill>
            <a:schemeClr val="bg1"/>
          </a:solidFill>
          <a:latin typeface="+mn-lt"/>
          <a:ea typeface="ＭＳ Ｐゴシック" charset="0"/>
        </a:defRPr>
      </a:lvl3pPr>
      <a:lvl4pPr marL="1792288" indent="-288925" algn="l" rtl="0" eaLnBrk="0" fontAlgn="base" hangingPunct="0">
        <a:lnSpc>
          <a:spcPct val="90000"/>
        </a:lnSpc>
        <a:spcBef>
          <a:spcPct val="25000"/>
        </a:spcBef>
        <a:spcAft>
          <a:spcPct val="0"/>
        </a:spcAft>
        <a:buSzPct val="85000"/>
        <a:buChar char="–"/>
        <a:defRPr sz="2300">
          <a:solidFill>
            <a:schemeClr val="bg1"/>
          </a:solidFill>
          <a:latin typeface="+mn-lt"/>
          <a:ea typeface="ＭＳ Ｐゴシック" charset="0"/>
        </a:defRPr>
      </a:lvl4pPr>
      <a:lvl5pPr marL="2279650" indent="-288925" algn="l" rtl="0" eaLnBrk="0" fontAlgn="base" hangingPunct="0">
        <a:lnSpc>
          <a:spcPct val="90000"/>
        </a:lnSpc>
        <a:spcBef>
          <a:spcPct val="25000"/>
        </a:spcBef>
        <a:spcAft>
          <a:spcPct val="0"/>
        </a:spcAft>
        <a:buChar char="»"/>
        <a:defRPr sz="2300">
          <a:solidFill>
            <a:schemeClr val="bg1"/>
          </a:solidFill>
          <a:latin typeface="+mn-lt"/>
          <a:ea typeface="ＭＳ Ｐゴシック" charset="0"/>
        </a:defRPr>
      </a:lvl5pPr>
      <a:lvl6pPr marL="2736850" indent="-288925" algn="l" rtl="0" fontAlgn="base">
        <a:lnSpc>
          <a:spcPct val="90000"/>
        </a:lnSpc>
        <a:spcBef>
          <a:spcPct val="25000"/>
        </a:spcBef>
        <a:spcAft>
          <a:spcPct val="0"/>
        </a:spcAft>
        <a:buChar char="»"/>
        <a:defRPr sz="2300">
          <a:solidFill>
            <a:schemeClr val="bg1"/>
          </a:solidFill>
          <a:latin typeface="+mn-lt"/>
        </a:defRPr>
      </a:lvl6pPr>
      <a:lvl7pPr marL="3194050" indent="-288925" algn="l" rtl="0" fontAlgn="base">
        <a:lnSpc>
          <a:spcPct val="90000"/>
        </a:lnSpc>
        <a:spcBef>
          <a:spcPct val="25000"/>
        </a:spcBef>
        <a:spcAft>
          <a:spcPct val="0"/>
        </a:spcAft>
        <a:buChar char="»"/>
        <a:defRPr sz="2300">
          <a:solidFill>
            <a:schemeClr val="bg1"/>
          </a:solidFill>
          <a:latin typeface="+mn-lt"/>
        </a:defRPr>
      </a:lvl7pPr>
      <a:lvl8pPr marL="3651250" indent="-288925" algn="l" rtl="0" fontAlgn="base">
        <a:lnSpc>
          <a:spcPct val="90000"/>
        </a:lnSpc>
        <a:spcBef>
          <a:spcPct val="25000"/>
        </a:spcBef>
        <a:spcAft>
          <a:spcPct val="0"/>
        </a:spcAft>
        <a:buChar char="»"/>
        <a:defRPr sz="2300">
          <a:solidFill>
            <a:schemeClr val="bg1"/>
          </a:solidFill>
          <a:latin typeface="+mn-lt"/>
        </a:defRPr>
      </a:lvl8pPr>
      <a:lvl9pPr marL="4108450" indent="-288925" algn="l" rtl="0" fontAlgn="base">
        <a:lnSpc>
          <a:spcPct val="90000"/>
        </a:lnSpc>
        <a:spcBef>
          <a:spcPct val="25000"/>
        </a:spcBef>
        <a:spcAft>
          <a:spcPct val="0"/>
        </a:spcAft>
        <a:buChar char="»"/>
        <a:defRPr sz="23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36866"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6867"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7606334F-4A73-6C45-B3FF-D8CC15D3AFA9}"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44" r:id="rId1"/>
    <p:sldLayoutId id="2147490845" r:id="rId2"/>
    <p:sldLayoutId id="2147490846" r:id="rId3"/>
    <p:sldLayoutId id="2147490847" r:id="rId4"/>
    <p:sldLayoutId id="2147490848" r:id="rId5"/>
    <p:sldLayoutId id="2147490849"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789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850" r:id="rId1"/>
  </p:sldLayoutIdLst>
  <p:transition xmlns:p14="http://schemas.microsoft.com/office/powerpoint/2010/main" spd="med"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38914"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8915"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9D914B9F-3D9A-2D44-8826-3C48BDC34FCF}"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51" r:id="rId1"/>
    <p:sldLayoutId id="2147490852" r:id="rId2"/>
    <p:sldLayoutId id="2147490853" r:id="rId3"/>
    <p:sldLayoutId id="2147490854" r:id="rId4"/>
    <p:sldLayoutId id="2147490855" r:id="rId5"/>
    <p:sldLayoutId id="2147490856"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9938"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9940"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883" r:id="rId1"/>
    <p:sldLayoutId id="2147490857" r:id="rId2"/>
    <p:sldLayoutId id="2147490858" r:id="rId3"/>
    <p:sldLayoutId id="2147490859" r:id="rId4"/>
    <p:sldLayoutId id="2147490860" r:id="rId5"/>
    <p:sldLayoutId id="2147490861" r:id="rId6"/>
    <p:sldLayoutId id="2147490862" r:id="rId7"/>
    <p:sldLayoutId id="2147490863" r:id="rId8"/>
    <p:sldLayoutId id="2147490864" r:id="rId9"/>
    <p:sldLayoutId id="2147490865" r:id="rId10"/>
    <p:sldLayoutId id="2147490866"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09563"/>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1"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57175" y="1689100"/>
            <a:ext cx="8291513"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Tree>
  </p:cSld>
  <p:clrMap bg1="dk2" tx1="lt1" bg2="dk1" tx2="lt2" accent1="accent1" accent2="accent2" accent3="accent3" accent4="accent4" accent5="accent5" accent6="accent6" hlink="hlink" folHlink="folHlink"/>
  <p:sldLayoutIdLst>
    <p:sldLayoutId id="2147490771" r:id="rId1"/>
    <p:sldLayoutId id="2147490772" r:id="rId2"/>
    <p:sldLayoutId id="2147490773" r:id="rId3"/>
    <p:sldLayoutId id="2147490774" r:id="rId4"/>
    <p:sldLayoutId id="2147490775" r:id="rId5"/>
    <p:sldLayoutId id="2147490776" r:id="rId6"/>
    <p:sldLayoutId id="2147490777" r:id="rId7"/>
    <p:sldLayoutId id="2147490778" r:id="rId8"/>
    <p:sldLayoutId id="2147490779" r:id="rId9"/>
    <p:sldLayoutId id="2147490780" r:id="rId10"/>
    <p:sldLayoutId id="2147490781" r:id="rId11"/>
    <p:sldLayoutId id="2147490782" r:id="rId12"/>
  </p:sldLayoutIdLst>
  <p:transition xmlns:p14="http://schemas.microsoft.com/office/powerpoint/2010/main" spd="med" advClick="0"/>
  <p:txStyles>
    <p:titleStyle>
      <a:lvl1pPr algn="ctr" rtl="0" eaLnBrk="0" fontAlgn="base" hangingPunct="0">
        <a:lnSpc>
          <a:spcPts val="4200"/>
        </a:lnSpc>
        <a:spcBef>
          <a:spcPct val="0"/>
        </a:spcBef>
        <a:spcAft>
          <a:spcPct val="0"/>
        </a:spcAft>
        <a:defRPr sz="3800" b="1">
          <a:solidFill>
            <a:schemeClr val="tx2"/>
          </a:solidFill>
          <a:latin typeface="+mj-lt"/>
          <a:ea typeface="ＭＳ Ｐゴシック" charset="0"/>
          <a:cs typeface="ＭＳ Ｐゴシック" charset="0"/>
        </a:defRPr>
      </a:lvl1pPr>
      <a:lvl2pPr algn="ctr" rtl="0" eaLnBrk="0" fontAlgn="base" hangingPunct="0">
        <a:lnSpc>
          <a:spcPts val="4200"/>
        </a:lnSpc>
        <a:spcBef>
          <a:spcPct val="0"/>
        </a:spcBef>
        <a:spcAft>
          <a:spcPct val="0"/>
        </a:spcAft>
        <a:defRPr sz="3800" b="1">
          <a:solidFill>
            <a:schemeClr val="tx2"/>
          </a:solidFill>
          <a:latin typeface="Arial" pitchFamily="34" charset="0"/>
          <a:ea typeface="ＭＳ Ｐゴシック" charset="0"/>
          <a:cs typeface="ＭＳ Ｐゴシック" charset="0"/>
        </a:defRPr>
      </a:lvl2pPr>
      <a:lvl3pPr algn="ctr" rtl="0" eaLnBrk="0" fontAlgn="base" hangingPunct="0">
        <a:lnSpc>
          <a:spcPts val="4200"/>
        </a:lnSpc>
        <a:spcBef>
          <a:spcPct val="0"/>
        </a:spcBef>
        <a:spcAft>
          <a:spcPct val="0"/>
        </a:spcAft>
        <a:defRPr sz="3800" b="1">
          <a:solidFill>
            <a:schemeClr val="tx2"/>
          </a:solidFill>
          <a:latin typeface="Arial" pitchFamily="34" charset="0"/>
          <a:ea typeface="ＭＳ Ｐゴシック" charset="0"/>
          <a:cs typeface="ＭＳ Ｐゴシック" charset="0"/>
        </a:defRPr>
      </a:lvl3pPr>
      <a:lvl4pPr algn="ctr" rtl="0" eaLnBrk="0" fontAlgn="base" hangingPunct="0">
        <a:lnSpc>
          <a:spcPts val="4200"/>
        </a:lnSpc>
        <a:spcBef>
          <a:spcPct val="0"/>
        </a:spcBef>
        <a:spcAft>
          <a:spcPct val="0"/>
        </a:spcAft>
        <a:defRPr sz="3800" b="1">
          <a:solidFill>
            <a:schemeClr val="tx2"/>
          </a:solidFill>
          <a:latin typeface="Arial" pitchFamily="34" charset="0"/>
          <a:ea typeface="ＭＳ Ｐゴシック" charset="0"/>
          <a:cs typeface="ＭＳ Ｐゴシック" charset="0"/>
        </a:defRPr>
      </a:lvl4pPr>
      <a:lvl5pPr algn="ctr" rtl="0" eaLnBrk="0" fontAlgn="base" hangingPunct="0">
        <a:lnSpc>
          <a:spcPts val="4200"/>
        </a:lnSpc>
        <a:spcBef>
          <a:spcPct val="0"/>
        </a:spcBef>
        <a:spcAft>
          <a:spcPct val="0"/>
        </a:spcAft>
        <a:defRPr sz="3800" b="1">
          <a:solidFill>
            <a:schemeClr val="tx2"/>
          </a:solidFill>
          <a:latin typeface="Arial" pitchFamily="34" charset="0"/>
          <a:ea typeface="ＭＳ Ｐゴシック" charset="0"/>
          <a:cs typeface="ＭＳ Ｐゴシック" charset="0"/>
        </a:defRPr>
      </a:lvl5pPr>
      <a:lvl6pPr marL="457200" algn="ctr" rtl="0" fontAlgn="base">
        <a:lnSpc>
          <a:spcPts val="4200"/>
        </a:lnSpc>
        <a:spcBef>
          <a:spcPct val="0"/>
        </a:spcBef>
        <a:spcAft>
          <a:spcPct val="0"/>
        </a:spcAft>
        <a:defRPr sz="3800" b="1">
          <a:solidFill>
            <a:schemeClr val="tx2"/>
          </a:solidFill>
          <a:latin typeface="Arial" pitchFamily="34" charset="0"/>
        </a:defRPr>
      </a:lvl6pPr>
      <a:lvl7pPr marL="914400" algn="ctr" rtl="0" fontAlgn="base">
        <a:lnSpc>
          <a:spcPts val="4200"/>
        </a:lnSpc>
        <a:spcBef>
          <a:spcPct val="0"/>
        </a:spcBef>
        <a:spcAft>
          <a:spcPct val="0"/>
        </a:spcAft>
        <a:defRPr sz="3800" b="1">
          <a:solidFill>
            <a:schemeClr val="tx2"/>
          </a:solidFill>
          <a:latin typeface="Arial" pitchFamily="34" charset="0"/>
        </a:defRPr>
      </a:lvl7pPr>
      <a:lvl8pPr marL="1371600" algn="ctr" rtl="0" fontAlgn="base">
        <a:lnSpc>
          <a:spcPts val="4200"/>
        </a:lnSpc>
        <a:spcBef>
          <a:spcPct val="0"/>
        </a:spcBef>
        <a:spcAft>
          <a:spcPct val="0"/>
        </a:spcAft>
        <a:defRPr sz="3800" b="1">
          <a:solidFill>
            <a:schemeClr val="tx2"/>
          </a:solidFill>
          <a:latin typeface="Arial" pitchFamily="34" charset="0"/>
        </a:defRPr>
      </a:lvl8pPr>
      <a:lvl9pPr marL="1828800" algn="ctr" rtl="0" fontAlgn="base">
        <a:lnSpc>
          <a:spcPts val="4200"/>
        </a:lnSpc>
        <a:spcBef>
          <a:spcPct val="0"/>
        </a:spcBef>
        <a:spcAft>
          <a:spcPct val="0"/>
        </a:spcAft>
        <a:defRPr sz="3800" b="1">
          <a:solidFill>
            <a:schemeClr val="tx2"/>
          </a:solidFill>
          <a:latin typeface="Arial" pitchFamily="34" charset="0"/>
        </a:defRPr>
      </a:lvl9pPr>
    </p:titleStyle>
    <p:bodyStyle>
      <a:lvl1pPr marL="390525" indent="-333375" algn="l" rtl="0" eaLnBrk="0" fontAlgn="base" hangingPunct="0">
        <a:lnSpc>
          <a:spcPts val="3000"/>
        </a:lnSpc>
        <a:spcBef>
          <a:spcPct val="0"/>
        </a:spcBef>
        <a:spcAft>
          <a:spcPts val="1000"/>
        </a:spcAft>
        <a:buClr>
          <a:schemeClr val="tx2"/>
        </a:buClr>
        <a:buFont typeface="Symbol" charset="0"/>
        <a:buChar char="·"/>
        <a:defRPr sz="2800">
          <a:solidFill>
            <a:schemeClr val="tx1"/>
          </a:solidFill>
          <a:latin typeface="+mn-lt"/>
          <a:ea typeface="ＭＳ Ｐゴシック" charset="0"/>
          <a:cs typeface="ＭＳ Ｐゴシック" charset="0"/>
        </a:defRPr>
      </a:lvl1pPr>
      <a:lvl2pPr marL="847725" indent="-342900" algn="l" rtl="0" eaLnBrk="0" fontAlgn="base" hangingPunct="0">
        <a:lnSpc>
          <a:spcPts val="2800"/>
        </a:lnSpc>
        <a:spcBef>
          <a:spcPct val="0"/>
        </a:spcBef>
        <a:spcAft>
          <a:spcPts val="1000"/>
        </a:spcAft>
        <a:buClr>
          <a:srgbClr val="FFFF00"/>
        </a:buClr>
        <a:buChar char="–"/>
        <a:defRPr sz="2600">
          <a:solidFill>
            <a:schemeClr val="tx1"/>
          </a:solidFill>
          <a:latin typeface="+mn-lt"/>
          <a:ea typeface="ＭＳ Ｐゴシック" charset="0"/>
        </a:defRPr>
      </a:lvl2pPr>
      <a:lvl3pPr marL="1190625" indent="-228600" algn="l" rtl="0" eaLnBrk="0" fontAlgn="base" hangingPunct="0">
        <a:lnSpc>
          <a:spcPts val="2600"/>
        </a:lnSpc>
        <a:spcBef>
          <a:spcPct val="0"/>
        </a:spcBef>
        <a:spcAft>
          <a:spcPts val="1000"/>
        </a:spcAft>
        <a:buClr>
          <a:schemeClr val="tx1"/>
        </a:buClr>
        <a:buFont typeface="Symbol" charset="0"/>
        <a:buChar char="·"/>
        <a:defRPr sz="2400">
          <a:solidFill>
            <a:schemeClr val="tx1"/>
          </a:solidFill>
          <a:latin typeface="+mn-lt"/>
          <a:ea typeface="ＭＳ Ｐゴシック" charset="0"/>
        </a:defRPr>
      </a:lvl3pPr>
      <a:lvl4pPr marL="1600200" indent="-228600" algn="l" rtl="0" eaLnBrk="0" fontAlgn="base" hangingPunct="0">
        <a:spcBef>
          <a:spcPct val="15000"/>
        </a:spcBef>
        <a:spcAft>
          <a:spcPct val="15000"/>
        </a:spcAft>
        <a:buChar char="–"/>
        <a:defRPr sz="2200">
          <a:solidFill>
            <a:schemeClr val="tx1"/>
          </a:solidFill>
          <a:latin typeface="+mn-lt"/>
          <a:ea typeface="ＭＳ Ｐゴシック" charset="0"/>
        </a:defRPr>
      </a:lvl4pPr>
      <a:lvl5pPr marL="2057400" indent="-228600" algn="l" rtl="0" eaLnBrk="0" fontAlgn="base" hangingPunct="0">
        <a:spcBef>
          <a:spcPct val="15000"/>
        </a:spcBef>
        <a:spcAft>
          <a:spcPct val="15000"/>
        </a:spcAft>
        <a:buClr>
          <a:schemeClr val="accent1"/>
        </a:buClr>
        <a:buFont typeface="Wingdings 2" charset="0"/>
        <a:buChar char="¡"/>
        <a:defRPr sz="2000" b="1">
          <a:solidFill>
            <a:schemeClr val="tx1"/>
          </a:solidFill>
          <a:latin typeface="+mn-lt"/>
          <a:ea typeface="ＭＳ Ｐゴシック" charset="0"/>
        </a:defRPr>
      </a:lvl5pPr>
      <a:lvl6pPr marL="2514600" indent="-228600" algn="l" rtl="0" fontAlgn="base">
        <a:spcBef>
          <a:spcPct val="15000"/>
        </a:spcBef>
        <a:spcAft>
          <a:spcPct val="15000"/>
        </a:spcAft>
        <a:buClr>
          <a:schemeClr val="accent1"/>
        </a:buClr>
        <a:buFont typeface="Wingdings 2" pitchFamily="18" charset="2"/>
        <a:buChar char="¡"/>
        <a:defRPr sz="2000" b="1">
          <a:solidFill>
            <a:schemeClr val="tx1"/>
          </a:solidFill>
          <a:latin typeface="+mn-lt"/>
        </a:defRPr>
      </a:lvl6pPr>
      <a:lvl7pPr marL="2971800" indent="-228600" algn="l" rtl="0" fontAlgn="base">
        <a:spcBef>
          <a:spcPct val="15000"/>
        </a:spcBef>
        <a:spcAft>
          <a:spcPct val="15000"/>
        </a:spcAft>
        <a:buClr>
          <a:schemeClr val="accent1"/>
        </a:buClr>
        <a:buFont typeface="Wingdings 2" pitchFamily="18" charset="2"/>
        <a:buChar char="¡"/>
        <a:defRPr sz="2000" b="1">
          <a:solidFill>
            <a:schemeClr val="tx1"/>
          </a:solidFill>
          <a:latin typeface="+mn-lt"/>
        </a:defRPr>
      </a:lvl7pPr>
      <a:lvl8pPr marL="3429000" indent="-228600" algn="l" rtl="0" fontAlgn="base">
        <a:spcBef>
          <a:spcPct val="15000"/>
        </a:spcBef>
        <a:spcAft>
          <a:spcPct val="15000"/>
        </a:spcAft>
        <a:buClr>
          <a:schemeClr val="accent1"/>
        </a:buClr>
        <a:buFont typeface="Wingdings 2" pitchFamily="18" charset="2"/>
        <a:buChar char="¡"/>
        <a:defRPr sz="2000" b="1">
          <a:solidFill>
            <a:schemeClr val="tx1"/>
          </a:solidFill>
          <a:latin typeface="+mn-lt"/>
        </a:defRPr>
      </a:lvl8pPr>
      <a:lvl9pPr marL="3886200" indent="-228600" algn="l" rtl="0" fontAlgn="base">
        <a:spcBef>
          <a:spcPct val="15000"/>
        </a:spcBef>
        <a:spcAft>
          <a:spcPct val="15000"/>
        </a:spcAft>
        <a:buClr>
          <a:schemeClr val="accent1"/>
        </a:buClr>
        <a:buFont typeface="Wingdings 2" pitchFamily="18" charset="2"/>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ltGray">
      <p:bgPr>
        <a:solidFill>
          <a:srgbClr val="000066"/>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71438" y="50800"/>
            <a:ext cx="89757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654050" y="1476375"/>
            <a:ext cx="8153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783" r:id="rId1"/>
    <p:sldLayoutId id="2147490784" r:id="rId2"/>
    <p:sldLayoutId id="2147490785" r:id="rId3"/>
    <p:sldLayoutId id="2147490786" r:id="rId4"/>
    <p:sldLayoutId id="2147490787" r:id="rId5"/>
    <p:sldLayoutId id="2147490788" r:id="rId6"/>
    <p:sldLayoutId id="2147490789" r:id="rId7"/>
    <p:sldLayoutId id="2147490790" r:id="rId8"/>
    <p:sldLayoutId id="2147490791" r:id="rId9"/>
    <p:sldLayoutId id="2147490792" r:id="rId10"/>
    <p:sldLayoutId id="2147490793" r:id="rId11"/>
    <p:sldLayoutId id="2147490867" r:id="rId12"/>
  </p:sldLayoutIdLst>
  <p:transition xmlns:p14="http://schemas.microsoft.com/office/powerpoint/2010/main" spd="med" advClick="0"/>
  <p:txStyles>
    <p:titleStyle>
      <a:lvl1pPr algn="ctr" rtl="0" eaLnBrk="0" fontAlgn="base" hangingPunct="0">
        <a:spcBef>
          <a:spcPct val="0"/>
        </a:spcBef>
        <a:spcAft>
          <a:spcPct val="0"/>
        </a:spcAft>
        <a:defRPr sz="2800" b="1">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2200">
          <a:solidFill>
            <a:schemeClr val="tx1"/>
          </a:solidFill>
          <a:latin typeface="+mn-lt"/>
          <a:ea typeface="ＭＳ Ｐゴシック" charset="0"/>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ea typeface="ＭＳ Ｐゴシック" charset="0"/>
        </a:defRPr>
      </a:lvl5pPr>
      <a:lvl6pPr marL="2514600" indent="-228600" algn="l" rtl="0" eaLnBrk="0" fontAlgn="base" hangingPunct="0">
        <a:spcBef>
          <a:spcPct val="20000"/>
        </a:spcBef>
        <a:spcAft>
          <a:spcPct val="0"/>
        </a:spcAft>
        <a:buClr>
          <a:schemeClr val="tx2"/>
        </a:buClr>
        <a:buChar char="•"/>
        <a:defRPr sz="1600">
          <a:solidFill>
            <a:schemeClr val="tx1"/>
          </a:solidFill>
          <a:latin typeface="+mn-lt"/>
        </a:defRPr>
      </a:lvl6pPr>
      <a:lvl7pPr marL="2971800" indent="-228600" algn="l" rtl="0" eaLnBrk="0" fontAlgn="base" hangingPunct="0">
        <a:spcBef>
          <a:spcPct val="20000"/>
        </a:spcBef>
        <a:spcAft>
          <a:spcPct val="0"/>
        </a:spcAft>
        <a:buClr>
          <a:schemeClr val="tx2"/>
        </a:buClr>
        <a:buChar char="•"/>
        <a:defRPr sz="1600">
          <a:solidFill>
            <a:schemeClr val="tx1"/>
          </a:solidFill>
          <a:latin typeface="+mn-lt"/>
        </a:defRPr>
      </a:lvl7pPr>
      <a:lvl8pPr marL="3429000" indent="-228600" algn="l" rtl="0" eaLnBrk="0" fontAlgn="base" hangingPunct="0">
        <a:spcBef>
          <a:spcPct val="20000"/>
        </a:spcBef>
        <a:spcAft>
          <a:spcPct val="0"/>
        </a:spcAft>
        <a:buClr>
          <a:schemeClr val="tx2"/>
        </a:buClr>
        <a:buChar char="•"/>
        <a:defRPr sz="1600">
          <a:solidFill>
            <a:schemeClr val="tx1"/>
          </a:solidFill>
          <a:latin typeface="+mn-lt"/>
        </a:defRPr>
      </a:lvl8pPr>
      <a:lvl9pPr marL="3886200" indent="-228600" algn="l" rtl="0" eaLnBrk="0" fontAlgn="base" hangingPunct="0">
        <a:spcBef>
          <a:spcPct val="20000"/>
        </a:spcBef>
        <a:spcAft>
          <a:spcPct val="0"/>
        </a:spcAft>
        <a:buClr>
          <a:schemeClr val="tx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1" name="Rectangle 10"/>
          <p:cNvSpPr/>
          <p:nvPr userDrawn="1"/>
        </p:nvSpPr>
        <p:spPr bwMode="auto">
          <a:xfrm>
            <a:off x="0" y="0"/>
            <a:ext cx="9144000" cy="641350"/>
          </a:xfrm>
          <a:prstGeom prst="rect">
            <a:avLst/>
          </a:prstGeom>
          <a:gradFill flip="none" rotWithShape="1">
            <a:gsLst>
              <a:gs pos="0">
                <a:schemeClr val="accent6">
                  <a:lumMod val="75000"/>
                </a:schemeClr>
              </a:gs>
              <a:gs pos="60000">
                <a:schemeClr val="bg1"/>
              </a:gs>
              <a:gs pos="100000">
                <a:schemeClr val="bg1"/>
              </a:gs>
            </a:gsLst>
            <a:lin ang="16200000" scaled="1"/>
            <a:tileRect/>
          </a:gra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rgbClr val="8B3D9A"/>
              </a:buClr>
              <a:buFont typeface="Arial" charset="0"/>
              <a:buChar char="•"/>
              <a:defRPr/>
            </a:pPr>
            <a:endParaRPr lang="en-US" sz="1800" b="1" dirty="0">
              <a:solidFill>
                <a:srgbClr val="FFFFFF"/>
              </a:solidFill>
              <a:ea typeface="+mn-ea"/>
              <a:cs typeface="+mn-cs"/>
            </a:endParaRPr>
          </a:p>
        </p:txBody>
      </p:sp>
      <p:pic>
        <p:nvPicPr>
          <p:cNvPr id="5123" name="Picture 7" descr="CCO_ONC_ForPPT.gif"/>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7570788" y="92075"/>
            <a:ext cx="1308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382588" y="666750"/>
            <a:ext cx="846455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5" name="Rectangle 3"/>
          <p:cNvSpPr>
            <a:spLocks noGrp="1" noChangeArrowheads="1"/>
          </p:cNvSpPr>
          <p:nvPr>
            <p:ph type="body" idx="1"/>
          </p:nvPr>
        </p:nvSpPr>
        <p:spPr bwMode="auto">
          <a:xfrm>
            <a:off x="385763" y="1828800"/>
            <a:ext cx="8455025"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8"/>
          <p:cNvSpPr>
            <a:spLocks noChangeArrowheads="1"/>
          </p:cNvSpPr>
          <p:nvPr userDrawn="1"/>
        </p:nvSpPr>
        <p:spPr bwMode="auto">
          <a:xfrm>
            <a:off x="287338" y="307975"/>
            <a:ext cx="2125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1200">
                <a:solidFill>
                  <a:srgbClr val="CDCDCF"/>
                </a:solidFill>
              </a:rPr>
              <a:t>clinicaloptions.com/oncology</a:t>
            </a:r>
          </a:p>
        </p:txBody>
      </p:sp>
      <p:sp>
        <p:nvSpPr>
          <p:cNvPr id="10" name="Text Box 13"/>
          <p:cNvSpPr txBox="1">
            <a:spLocks noChangeArrowheads="1"/>
          </p:cNvSpPr>
          <p:nvPr userDrawn="1"/>
        </p:nvSpPr>
        <p:spPr bwMode="auto">
          <a:xfrm>
            <a:off x="284163" y="69850"/>
            <a:ext cx="7164387" cy="323850"/>
          </a:xfrm>
          <a:prstGeom prst="rect">
            <a:avLst/>
          </a:prstGeom>
          <a:noFill/>
          <a:ln w="9525" algn="ctr">
            <a:noFill/>
            <a:miter lim="800000"/>
            <a:headEnd/>
            <a:tailEnd/>
          </a:ln>
        </p:spPr>
        <p:txBody>
          <a:bodyPr>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buFont typeface="Arial" charset="0"/>
              <a:buNone/>
              <a:defRPr/>
            </a:pPr>
            <a:r>
              <a:rPr lang="en-US" sz="1500" smtClean="0">
                <a:solidFill>
                  <a:srgbClr val="FFFFFF"/>
                </a:solidFill>
              </a:rPr>
              <a:t>Evolving Management Strategies in Non-Hodgkin</a:t>
            </a:r>
            <a:r>
              <a:rPr lang="ja-JP" altLang="en-US" sz="1500" smtClean="0">
                <a:solidFill>
                  <a:srgbClr val="FFFFFF"/>
                </a:solidFill>
              </a:rPr>
              <a:t>’</a:t>
            </a:r>
            <a:r>
              <a:rPr lang="en-US" altLang="ja-JP" sz="1500" smtClean="0">
                <a:solidFill>
                  <a:srgbClr val="FFFFFF"/>
                </a:solidFill>
              </a:rPr>
              <a:t>s Lymphoma</a:t>
            </a:r>
            <a:endParaRPr lang="en-US" sz="15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90868" r:id="rId1"/>
    <p:sldLayoutId id="2147490794" r:id="rId2"/>
    <p:sldLayoutId id="2147490869" r:id="rId3"/>
    <p:sldLayoutId id="2147490795" r:id="rId4"/>
    <p:sldLayoutId id="2147490796" r:id="rId5"/>
    <p:sldLayoutId id="2147490797" r:id="rId6"/>
    <p:sldLayoutId id="2147490870" r:id="rId7"/>
    <p:sldLayoutId id="2147490871" r:id="rId8"/>
    <p:sldLayoutId id="2147490798" r:id="rId9"/>
    <p:sldLayoutId id="2147490799" r:id="rId10"/>
  </p:sldLayoutIdLst>
  <p:transition xmlns:p14="http://schemas.microsoft.com/office/powerpoint/2010/main" spd="med" advClick="0"/>
  <p:txStyles>
    <p:titleStyle>
      <a:lvl1pPr algn="l" rtl="0" eaLnBrk="0" fontAlgn="base" hangingPunct="0">
        <a:spcBef>
          <a:spcPct val="0"/>
        </a:spcBef>
        <a:spcAft>
          <a:spcPct val="0"/>
        </a:spcAft>
        <a:defRPr sz="3200" b="1">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chemeClr val="tx2"/>
          </a:solidFill>
          <a:latin typeface="Arial" charset="0"/>
        </a:defRPr>
      </a:lvl6pPr>
      <a:lvl7pPr marL="914400" algn="l" rtl="0" fontAlgn="base">
        <a:spcBef>
          <a:spcPct val="0"/>
        </a:spcBef>
        <a:spcAft>
          <a:spcPct val="0"/>
        </a:spcAft>
        <a:defRPr sz="3500" b="1">
          <a:solidFill>
            <a:schemeClr val="tx2"/>
          </a:solidFill>
          <a:latin typeface="Arial" charset="0"/>
        </a:defRPr>
      </a:lvl7pPr>
      <a:lvl8pPr marL="1371600" algn="l" rtl="0" fontAlgn="base">
        <a:spcBef>
          <a:spcPct val="0"/>
        </a:spcBef>
        <a:spcAft>
          <a:spcPct val="0"/>
        </a:spcAft>
        <a:defRPr sz="3500" b="1">
          <a:solidFill>
            <a:schemeClr val="tx2"/>
          </a:solidFill>
          <a:latin typeface="Arial" charset="0"/>
        </a:defRPr>
      </a:lvl8pPr>
      <a:lvl9pPr marL="1828800" algn="l" rtl="0" fontAlgn="base">
        <a:spcBef>
          <a:spcPct val="0"/>
        </a:spcBef>
        <a:spcAft>
          <a:spcPct val="0"/>
        </a:spcAft>
        <a:defRPr sz="3500" b="1">
          <a:solidFill>
            <a:schemeClr val="tx2"/>
          </a:solidFill>
          <a:latin typeface="Arial" charset="0"/>
        </a:defRPr>
      </a:lvl9pPr>
    </p:titleStyle>
    <p:bodyStyle>
      <a:lvl1pPr marL="342900" indent="-342900" algn="l" rtl="0" eaLnBrk="0" fontAlgn="base" hangingPunct="0">
        <a:lnSpc>
          <a:spcPct val="90000"/>
        </a:lnSpc>
        <a:spcBef>
          <a:spcPts val="1000"/>
        </a:spcBef>
        <a:spcAft>
          <a:spcPts val="700"/>
        </a:spcAft>
        <a:buClr>
          <a:srgbClr val="8B3D9A"/>
        </a:buClr>
        <a:buFont typeface="Wingdings" charset="0"/>
        <a:buChar char="§"/>
        <a:defRPr sz="2400">
          <a:solidFill>
            <a:srgbClr val="FEFDDE"/>
          </a:solidFill>
          <a:latin typeface="+mn-lt"/>
          <a:ea typeface="ＭＳ Ｐゴシック" charset="0"/>
          <a:cs typeface="ＭＳ Ｐゴシック" charset="0"/>
        </a:defRPr>
      </a:lvl1pPr>
      <a:lvl2pPr marL="742950" indent="-285750" algn="l" rtl="0" eaLnBrk="0" fontAlgn="base" hangingPunct="0">
        <a:lnSpc>
          <a:spcPct val="90000"/>
        </a:lnSpc>
        <a:spcBef>
          <a:spcPts val="1000"/>
        </a:spcBef>
        <a:spcAft>
          <a:spcPts val="700"/>
        </a:spcAft>
        <a:buClr>
          <a:srgbClr val="8B3D9A"/>
        </a:buClr>
        <a:buFont typeface="Arial" charset="0"/>
        <a:buChar char="–"/>
        <a:defRPr sz="2200">
          <a:solidFill>
            <a:srgbClr val="FEFDDE"/>
          </a:solidFill>
          <a:latin typeface="+mn-lt"/>
          <a:ea typeface="ＭＳ Ｐゴシック" charset="0"/>
        </a:defRPr>
      </a:lvl2pPr>
      <a:lvl3pPr marL="1143000" indent="-228600" algn="l" rtl="0" eaLnBrk="0" fontAlgn="base" hangingPunct="0">
        <a:lnSpc>
          <a:spcPct val="90000"/>
        </a:lnSpc>
        <a:spcBef>
          <a:spcPts val="1000"/>
        </a:spcBef>
        <a:spcAft>
          <a:spcPts val="700"/>
        </a:spcAft>
        <a:buClr>
          <a:srgbClr val="8B3D9A"/>
        </a:buClr>
        <a:buFont typeface="Arial" charset="0"/>
        <a:buChar char="–"/>
        <a:defRPr sz="2000">
          <a:solidFill>
            <a:srgbClr val="FEFDDE"/>
          </a:solidFill>
          <a:latin typeface="+mn-lt"/>
          <a:ea typeface="ＭＳ Ｐゴシック" charset="0"/>
        </a:defRPr>
      </a:lvl3pPr>
      <a:lvl4pPr marL="1600200" indent="-228600" algn="l" rtl="0" eaLnBrk="0" fontAlgn="base" hangingPunct="0">
        <a:lnSpc>
          <a:spcPct val="90000"/>
        </a:lnSpc>
        <a:spcBef>
          <a:spcPts val="1000"/>
        </a:spcBef>
        <a:spcAft>
          <a:spcPts val="700"/>
        </a:spcAft>
        <a:buClr>
          <a:srgbClr val="8B3D9A"/>
        </a:buClr>
        <a:buFont typeface="Arial" charset="0"/>
        <a:buChar char="–"/>
        <a:defRPr>
          <a:solidFill>
            <a:srgbClr val="FEFDDE"/>
          </a:solidFill>
          <a:latin typeface="+mn-lt"/>
          <a:ea typeface="ＭＳ Ｐゴシック" charset="0"/>
        </a:defRPr>
      </a:lvl4pPr>
      <a:lvl5pPr marL="2057400" indent="-228600" algn="l" rtl="0" eaLnBrk="0" fontAlgn="base" hangingPunct="0">
        <a:lnSpc>
          <a:spcPct val="90000"/>
        </a:lnSpc>
        <a:spcBef>
          <a:spcPts val="1000"/>
        </a:spcBef>
        <a:spcAft>
          <a:spcPts val="700"/>
        </a:spcAft>
        <a:buClr>
          <a:srgbClr val="8B3D9A"/>
        </a:buClr>
        <a:buFont typeface="Arial" charset="0"/>
        <a:buChar char="–"/>
        <a:defRPr sz="1600">
          <a:solidFill>
            <a:srgbClr val="FEFDDE"/>
          </a:solidFill>
          <a:latin typeface="+mn-lt"/>
          <a:ea typeface="ＭＳ Ｐゴシック" charset="0"/>
        </a:defRPr>
      </a:lvl5pPr>
      <a:lvl6pPr marL="25146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0" y="309563"/>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1" compatLnSpc="1">
            <a:prstTxWarp prst="textNoShape">
              <a:avLst/>
            </a:prstTxWarp>
          </a:bodyPr>
          <a:lstStyle/>
          <a:p>
            <a:pPr lvl="0"/>
            <a:r>
              <a:rPr lang="en-US"/>
              <a:t>Click to edit Master title style</a:t>
            </a:r>
          </a:p>
        </p:txBody>
      </p:sp>
      <p:sp>
        <p:nvSpPr>
          <p:cNvPr id="9219" name="Rectangle 3"/>
          <p:cNvSpPr>
            <a:spLocks noGrp="1" noChangeArrowheads="1"/>
          </p:cNvSpPr>
          <p:nvPr>
            <p:ph type="body" idx="1"/>
          </p:nvPr>
        </p:nvSpPr>
        <p:spPr bwMode="auto">
          <a:xfrm>
            <a:off x="257175" y="1689100"/>
            <a:ext cx="8291513"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Tree>
  </p:cSld>
  <p:clrMap bg1="dk2" tx1="lt1" bg2="dk1" tx2="lt2" accent1="accent1" accent2="accent2" accent3="accent3" accent4="accent4" accent5="accent5" accent6="accent6" hlink="hlink" folHlink="folHlink"/>
  <p:sldLayoutIdLst>
    <p:sldLayoutId id="2147490800" r:id="rId1"/>
    <p:sldLayoutId id="2147490801" r:id="rId2"/>
    <p:sldLayoutId id="2147490802" r:id="rId3"/>
    <p:sldLayoutId id="2147490803" r:id="rId4"/>
    <p:sldLayoutId id="2147490804" r:id="rId5"/>
    <p:sldLayoutId id="2147490805" r:id="rId6"/>
    <p:sldLayoutId id="2147490806" r:id="rId7"/>
    <p:sldLayoutId id="2147490807" r:id="rId8"/>
    <p:sldLayoutId id="2147490808" r:id="rId9"/>
    <p:sldLayoutId id="2147490809" r:id="rId10"/>
    <p:sldLayoutId id="2147490810" r:id="rId11"/>
  </p:sldLayoutIdLst>
  <p:transition xmlns:p14="http://schemas.microsoft.com/office/powerpoint/2010/main" spd="med" advClick="0"/>
  <p:txStyles>
    <p:titleStyle>
      <a:lvl1pPr algn="ctr" rtl="0" eaLnBrk="0" fontAlgn="base" hangingPunct="0">
        <a:lnSpc>
          <a:spcPts val="4200"/>
        </a:lnSpc>
        <a:spcBef>
          <a:spcPct val="0"/>
        </a:spcBef>
        <a:spcAft>
          <a:spcPct val="0"/>
        </a:spcAft>
        <a:defRPr sz="3800" b="1">
          <a:solidFill>
            <a:schemeClr val="tx2"/>
          </a:solidFill>
          <a:latin typeface="+mj-lt"/>
          <a:ea typeface="ＭＳ Ｐゴシック" charset="0"/>
          <a:cs typeface="ＭＳ Ｐゴシック" charset="0"/>
        </a:defRPr>
      </a:lvl1pPr>
      <a:lvl2pPr algn="ctr" rtl="0" eaLnBrk="0" fontAlgn="base" hangingPunct="0">
        <a:lnSpc>
          <a:spcPts val="4200"/>
        </a:lnSpc>
        <a:spcBef>
          <a:spcPct val="0"/>
        </a:spcBef>
        <a:spcAft>
          <a:spcPct val="0"/>
        </a:spcAft>
        <a:defRPr sz="3800" b="1">
          <a:solidFill>
            <a:schemeClr val="tx2"/>
          </a:solidFill>
          <a:latin typeface="Arial" charset="0"/>
          <a:ea typeface="ＭＳ Ｐゴシック" charset="0"/>
          <a:cs typeface="ＭＳ Ｐゴシック" charset="0"/>
        </a:defRPr>
      </a:lvl2pPr>
      <a:lvl3pPr algn="ctr" rtl="0" eaLnBrk="0" fontAlgn="base" hangingPunct="0">
        <a:lnSpc>
          <a:spcPts val="4200"/>
        </a:lnSpc>
        <a:spcBef>
          <a:spcPct val="0"/>
        </a:spcBef>
        <a:spcAft>
          <a:spcPct val="0"/>
        </a:spcAft>
        <a:defRPr sz="3800" b="1">
          <a:solidFill>
            <a:schemeClr val="tx2"/>
          </a:solidFill>
          <a:latin typeface="Arial" charset="0"/>
          <a:ea typeface="ＭＳ Ｐゴシック" charset="0"/>
          <a:cs typeface="ＭＳ Ｐゴシック" charset="0"/>
        </a:defRPr>
      </a:lvl3pPr>
      <a:lvl4pPr algn="ctr" rtl="0" eaLnBrk="0" fontAlgn="base" hangingPunct="0">
        <a:lnSpc>
          <a:spcPts val="4200"/>
        </a:lnSpc>
        <a:spcBef>
          <a:spcPct val="0"/>
        </a:spcBef>
        <a:spcAft>
          <a:spcPct val="0"/>
        </a:spcAft>
        <a:defRPr sz="3800" b="1">
          <a:solidFill>
            <a:schemeClr val="tx2"/>
          </a:solidFill>
          <a:latin typeface="Arial" charset="0"/>
          <a:ea typeface="ＭＳ Ｐゴシック" charset="0"/>
          <a:cs typeface="ＭＳ Ｐゴシック" charset="0"/>
        </a:defRPr>
      </a:lvl4pPr>
      <a:lvl5pPr algn="ctr" rtl="0" eaLnBrk="0" fontAlgn="base" hangingPunct="0">
        <a:lnSpc>
          <a:spcPts val="4200"/>
        </a:lnSpc>
        <a:spcBef>
          <a:spcPct val="0"/>
        </a:spcBef>
        <a:spcAft>
          <a:spcPct val="0"/>
        </a:spcAft>
        <a:defRPr sz="3800" b="1">
          <a:solidFill>
            <a:schemeClr val="tx2"/>
          </a:solidFill>
          <a:latin typeface="Arial" charset="0"/>
          <a:ea typeface="ＭＳ Ｐゴシック" charset="0"/>
          <a:cs typeface="ＭＳ Ｐゴシック" charset="0"/>
        </a:defRPr>
      </a:lvl5pPr>
      <a:lvl6pPr marL="457200" algn="ctr" rtl="0" eaLnBrk="0" fontAlgn="base" hangingPunct="0">
        <a:lnSpc>
          <a:spcPts val="4200"/>
        </a:lnSpc>
        <a:spcBef>
          <a:spcPct val="0"/>
        </a:spcBef>
        <a:spcAft>
          <a:spcPct val="0"/>
        </a:spcAft>
        <a:defRPr sz="3800" b="1">
          <a:solidFill>
            <a:schemeClr val="tx2"/>
          </a:solidFill>
          <a:latin typeface="Arial" charset="0"/>
        </a:defRPr>
      </a:lvl6pPr>
      <a:lvl7pPr marL="914400" algn="ctr" rtl="0" eaLnBrk="0" fontAlgn="base" hangingPunct="0">
        <a:lnSpc>
          <a:spcPts val="4200"/>
        </a:lnSpc>
        <a:spcBef>
          <a:spcPct val="0"/>
        </a:spcBef>
        <a:spcAft>
          <a:spcPct val="0"/>
        </a:spcAft>
        <a:defRPr sz="3800" b="1">
          <a:solidFill>
            <a:schemeClr val="tx2"/>
          </a:solidFill>
          <a:latin typeface="Arial" charset="0"/>
        </a:defRPr>
      </a:lvl7pPr>
      <a:lvl8pPr marL="1371600" algn="ctr" rtl="0" eaLnBrk="0" fontAlgn="base" hangingPunct="0">
        <a:lnSpc>
          <a:spcPts val="4200"/>
        </a:lnSpc>
        <a:spcBef>
          <a:spcPct val="0"/>
        </a:spcBef>
        <a:spcAft>
          <a:spcPct val="0"/>
        </a:spcAft>
        <a:defRPr sz="3800" b="1">
          <a:solidFill>
            <a:schemeClr val="tx2"/>
          </a:solidFill>
          <a:latin typeface="Arial" charset="0"/>
        </a:defRPr>
      </a:lvl8pPr>
      <a:lvl9pPr marL="1828800" algn="ctr" rtl="0" eaLnBrk="0" fontAlgn="base" hangingPunct="0">
        <a:lnSpc>
          <a:spcPts val="4200"/>
        </a:lnSpc>
        <a:spcBef>
          <a:spcPct val="0"/>
        </a:spcBef>
        <a:spcAft>
          <a:spcPct val="0"/>
        </a:spcAft>
        <a:defRPr sz="3800" b="1">
          <a:solidFill>
            <a:schemeClr val="tx2"/>
          </a:solidFill>
          <a:latin typeface="Arial" charset="0"/>
        </a:defRPr>
      </a:lvl9pPr>
    </p:titleStyle>
    <p:bodyStyle>
      <a:lvl1pPr marL="390525" indent="-333375" algn="l" rtl="0" eaLnBrk="0" fontAlgn="base" hangingPunct="0">
        <a:lnSpc>
          <a:spcPts val="3000"/>
        </a:lnSpc>
        <a:spcBef>
          <a:spcPct val="0"/>
        </a:spcBef>
        <a:spcAft>
          <a:spcPts val="1000"/>
        </a:spcAft>
        <a:buClr>
          <a:schemeClr val="tx2"/>
        </a:buClr>
        <a:buFont typeface="Symbol" charset="0"/>
        <a:buChar char="·"/>
        <a:defRPr sz="2800">
          <a:solidFill>
            <a:schemeClr val="tx1"/>
          </a:solidFill>
          <a:latin typeface="+mn-lt"/>
          <a:ea typeface="ＭＳ Ｐゴシック" charset="0"/>
          <a:cs typeface="ＭＳ Ｐゴシック" charset="0"/>
        </a:defRPr>
      </a:lvl1pPr>
      <a:lvl2pPr marL="847725" indent="-342900" algn="l" rtl="0" eaLnBrk="0" fontAlgn="base" hangingPunct="0">
        <a:lnSpc>
          <a:spcPts val="2800"/>
        </a:lnSpc>
        <a:spcBef>
          <a:spcPct val="0"/>
        </a:spcBef>
        <a:spcAft>
          <a:spcPts val="1000"/>
        </a:spcAft>
        <a:buClr>
          <a:srgbClr val="FFFF00"/>
        </a:buClr>
        <a:buChar char="–"/>
        <a:defRPr sz="2600">
          <a:solidFill>
            <a:schemeClr val="tx1"/>
          </a:solidFill>
          <a:latin typeface="+mn-lt"/>
          <a:ea typeface="ＭＳ Ｐゴシック" charset="0"/>
        </a:defRPr>
      </a:lvl2pPr>
      <a:lvl3pPr marL="1190625" indent="-228600" algn="l" rtl="0" eaLnBrk="0" fontAlgn="base" hangingPunct="0">
        <a:lnSpc>
          <a:spcPts val="2600"/>
        </a:lnSpc>
        <a:spcBef>
          <a:spcPct val="0"/>
        </a:spcBef>
        <a:spcAft>
          <a:spcPts val="1000"/>
        </a:spcAft>
        <a:buClr>
          <a:schemeClr val="tx1"/>
        </a:buClr>
        <a:buFont typeface="Symbol" charset="0"/>
        <a:buChar char="·"/>
        <a:defRPr sz="2400">
          <a:solidFill>
            <a:schemeClr val="tx1"/>
          </a:solidFill>
          <a:latin typeface="+mn-lt"/>
          <a:ea typeface="ＭＳ Ｐゴシック" charset="0"/>
        </a:defRPr>
      </a:lvl3pPr>
      <a:lvl4pPr marL="1600200" indent="-228600" algn="l" rtl="0" eaLnBrk="0" fontAlgn="base" hangingPunct="0">
        <a:spcBef>
          <a:spcPct val="15000"/>
        </a:spcBef>
        <a:spcAft>
          <a:spcPct val="15000"/>
        </a:spcAft>
        <a:buChar char="–"/>
        <a:defRPr sz="2200">
          <a:solidFill>
            <a:schemeClr val="tx1"/>
          </a:solidFill>
          <a:latin typeface="+mn-lt"/>
          <a:ea typeface="ＭＳ Ｐゴシック" charset="0"/>
        </a:defRPr>
      </a:lvl4pPr>
      <a:lvl5pPr marL="2057400" indent="-228600" algn="l" rtl="0" eaLnBrk="0" fontAlgn="base" hangingPunct="0">
        <a:spcBef>
          <a:spcPct val="15000"/>
        </a:spcBef>
        <a:spcAft>
          <a:spcPct val="15000"/>
        </a:spcAft>
        <a:buClr>
          <a:schemeClr val="accent1"/>
        </a:buClr>
        <a:buFont typeface="Wingdings 2" charset="0"/>
        <a:buChar char="¡"/>
        <a:defRPr sz="2000" b="1">
          <a:solidFill>
            <a:schemeClr val="tx1"/>
          </a:solidFill>
          <a:latin typeface="+mn-lt"/>
          <a:ea typeface="ＭＳ Ｐゴシック" charset="0"/>
        </a:defRPr>
      </a:lvl5pPr>
      <a:lvl6pPr marL="25146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6pPr>
      <a:lvl7pPr marL="29718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7pPr>
      <a:lvl8pPr marL="34290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8pPr>
      <a:lvl9pPr marL="38862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Hier klicken, um Master-Titelformat zu bearbeiten.</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Hier klicken, um Master-Textformat zu bearbeiten.</a:t>
            </a:r>
          </a:p>
          <a:p>
            <a:pPr lvl="1"/>
            <a:r>
              <a:rPr lang="en-US"/>
              <a:t>Zweite Ebene</a:t>
            </a:r>
          </a:p>
          <a:p>
            <a:pPr lvl="2"/>
            <a:r>
              <a:rPr lang="en-US"/>
              <a:t>Dritte Ebene</a:t>
            </a:r>
          </a:p>
          <a:p>
            <a:pPr lvl="3"/>
            <a:r>
              <a:rPr lang="en-US"/>
              <a:t>Vierte Ebene</a:t>
            </a:r>
          </a:p>
          <a:p>
            <a:pPr lvl="4"/>
            <a:r>
              <a:rPr lang="en-US"/>
              <a:t>Fünfte Ebene</a:t>
            </a:r>
          </a:p>
        </p:txBody>
      </p:sp>
      <p:sp>
        <p:nvSpPr>
          <p:cNvPr id="2690052"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latin typeface="Arial" charset="0"/>
                <a:ea typeface="+mn-ea"/>
                <a:cs typeface="+mn-cs"/>
              </a:defRPr>
            </a:lvl1pPr>
          </a:lstStyle>
          <a:p>
            <a:pPr>
              <a:defRPr/>
            </a:pPr>
            <a:endParaRPr lang="en-US"/>
          </a:p>
        </p:txBody>
      </p:sp>
      <p:sp>
        <p:nvSpPr>
          <p:cNvPr id="2690053" name="Rectangle 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FF"/>
                </a:solidFill>
              </a:defRPr>
            </a:lvl1pPr>
          </a:lstStyle>
          <a:p>
            <a:pPr>
              <a:defRPr/>
            </a:pPr>
            <a:fld id="{FE0C3A5D-39CA-7641-A0FA-100F5824EFC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872" r:id="rId1"/>
    <p:sldLayoutId id="2147490873" r:id="rId2"/>
    <p:sldLayoutId id="2147490874" r:id="rId3"/>
    <p:sldLayoutId id="2147490875" r:id="rId4"/>
    <p:sldLayoutId id="2147490876" r:id="rId5"/>
    <p:sldLayoutId id="2147490877" r:id="rId6"/>
    <p:sldLayoutId id="2147490878" r:id="rId7"/>
    <p:sldLayoutId id="2147490879" r:id="rId8"/>
    <p:sldLayoutId id="2147490880" r:id="rId9"/>
    <p:sldLayoutId id="2147490881" r:id="rId10"/>
    <p:sldLayoutId id="2147490882" r:id="rId11"/>
  </p:sldLayoutIdLst>
  <p:transition xmlns:p14="http://schemas.microsoft.com/office/powerpoint/2010/main" spd="med" advClick="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pitchFamily="34"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690563" y="649288"/>
            <a:ext cx="8301037"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b" anchorCtr="0" compatLnSpc="1">
            <a:prstTxWarp prst="textNoShape">
              <a:avLst/>
            </a:prstTxWarp>
          </a:bodyPr>
          <a:lstStyle/>
          <a:p>
            <a:pPr lvl="0"/>
            <a:r>
              <a:rPr lang="en-US"/>
              <a:t>Click to edit Master title style</a:t>
            </a:r>
          </a:p>
        </p:txBody>
      </p:sp>
      <p:sp>
        <p:nvSpPr>
          <p:cNvPr id="22531" name="Rectangle 3"/>
          <p:cNvSpPr>
            <a:spLocks noGrp="1" noChangeArrowheads="1"/>
          </p:cNvSpPr>
          <p:nvPr>
            <p:ph type="body" idx="1"/>
          </p:nvPr>
        </p:nvSpPr>
        <p:spPr bwMode="auto">
          <a:xfrm>
            <a:off x="690563" y="1905000"/>
            <a:ext cx="8224837" cy="46482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811" r:id="rId1"/>
    <p:sldLayoutId id="2147490812" r:id="rId2"/>
    <p:sldLayoutId id="2147490813" r:id="rId3"/>
    <p:sldLayoutId id="2147490814" r:id="rId4"/>
    <p:sldLayoutId id="2147490815" r:id="rId5"/>
    <p:sldLayoutId id="2147490816" r:id="rId6"/>
    <p:sldLayoutId id="2147490817" r:id="rId7"/>
    <p:sldLayoutId id="2147490818" r:id="rId8"/>
    <p:sldLayoutId id="2147490819" r:id="rId9"/>
    <p:sldLayoutId id="2147490820" r:id="rId10"/>
    <p:sldLayoutId id="2147490821" r:id="rId11"/>
    <p:sldLayoutId id="2147490822" r:id="rId12"/>
    <p:sldLayoutId id="2147490823" r:id="rId13"/>
    <p:sldLayoutId id="2147490824" r:id="rId14"/>
    <p:sldLayoutId id="2147490825" r:id="rId15"/>
    <p:sldLayoutId id="2147490826" r:id="rId16"/>
  </p:sldLayoutIdLst>
  <p:transition xmlns:p14="http://schemas.microsoft.com/office/powerpoint/2010/main" spd="med" advClick="0"/>
  <p:txStyles>
    <p:titleStyle>
      <a:lvl1pPr algn="ctr" rtl="0" eaLnBrk="0" fontAlgn="base" hangingPunct="0">
        <a:lnSpc>
          <a:spcPct val="85000"/>
        </a:lnSpc>
        <a:spcBef>
          <a:spcPct val="0"/>
        </a:spcBef>
        <a:spcAft>
          <a:spcPct val="0"/>
        </a:spcAft>
        <a:defRPr sz="3400" b="1">
          <a:solidFill>
            <a:srgbClr val="FFFF66"/>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5pPr>
      <a:lvl6pPr marL="457200" algn="ctr" rtl="0" fontAlgn="base">
        <a:lnSpc>
          <a:spcPct val="85000"/>
        </a:lnSpc>
        <a:spcBef>
          <a:spcPct val="0"/>
        </a:spcBef>
        <a:spcAft>
          <a:spcPct val="0"/>
        </a:spcAft>
        <a:defRPr sz="3400" b="1">
          <a:solidFill>
            <a:srgbClr val="FFFF66"/>
          </a:solidFill>
          <a:latin typeface="Arial" charset="0"/>
        </a:defRPr>
      </a:lvl6pPr>
      <a:lvl7pPr marL="914400" algn="ctr" rtl="0" fontAlgn="base">
        <a:lnSpc>
          <a:spcPct val="85000"/>
        </a:lnSpc>
        <a:spcBef>
          <a:spcPct val="0"/>
        </a:spcBef>
        <a:spcAft>
          <a:spcPct val="0"/>
        </a:spcAft>
        <a:defRPr sz="3400" b="1">
          <a:solidFill>
            <a:srgbClr val="FFFF66"/>
          </a:solidFill>
          <a:latin typeface="Arial" charset="0"/>
        </a:defRPr>
      </a:lvl7pPr>
      <a:lvl8pPr marL="1371600" algn="ctr" rtl="0" fontAlgn="base">
        <a:lnSpc>
          <a:spcPct val="85000"/>
        </a:lnSpc>
        <a:spcBef>
          <a:spcPct val="0"/>
        </a:spcBef>
        <a:spcAft>
          <a:spcPct val="0"/>
        </a:spcAft>
        <a:defRPr sz="3400" b="1">
          <a:solidFill>
            <a:srgbClr val="FFFF66"/>
          </a:solidFill>
          <a:latin typeface="Arial" charset="0"/>
        </a:defRPr>
      </a:lvl8pPr>
      <a:lvl9pPr marL="1828800" algn="ctr" rtl="0" fontAlgn="base">
        <a:lnSpc>
          <a:spcPct val="85000"/>
        </a:lnSpc>
        <a:spcBef>
          <a:spcPct val="0"/>
        </a:spcBef>
        <a:spcAft>
          <a:spcPct val="0"/>
        </a:spcAft>
        <a:defRPr sz="3400" b="1">
          <a:solidFill>
            <a:srgbClr val="FFFF66"/>
          </a:solidFill>
          <a:latin typeface="Arial" charset="0"/>
        </a:defRPr>
      </a:lvl9pPr>
    </p:titleStyle>
    <p:bodyStyle>
      <a:lvl1pPr marL="461963" indent="-461963" algn="l" rtl="0" eaLnBrk="0" fontAlgn="base" hangingPunct="0">
        <a:lnSpc>
          <a:spcPct val="90000"/>
        </a:lnSpc>
        <a:spcBef>
          <a:spcPct val="50000"/>
        </a:spcBef>
        <a:spcAft>
          <a:spcPct val="0"/>
        </a:spcAft>
        <a:buClr>
          <a:srgbClr val="FF0000"/>
        </a:buClr>
        <a:buSzPct val="85000"/>
        <a:buFont typeface="Wingdings" charset="0"/>
        <a:buChar char="l"/>
        <a:defRPr sz="2300">
          <a:solidFill>
            <a:schemeClr val="bg1"/>
          </a:solidFill>
          <a:latin typeface="+mn-lt"/>
          <a:ea typeface="ＭＳ Ｐゴシック" charset="0"/>
          <a:cs typeface="ＭＳ Ｐゴシック" charset="0"/>
        </a:defRPr>
      </a:lvl1pPr>
      <a:lvl2pPr marL="923925" indent="-347663" algn="l" rtl="0" eaLnBrk="0" fontAlgn="base" hangingPunct="0">
        <a:lnSpc>
          <a:spcPct val="90000"/>
        </a:lnSpc>
        <a:spcBef>
          <a:spcPct val="25000"/>
        </a:spcBef>
        <a:spcAft>
          <a:spcPct val="0"/>
        </a:spcAft>
        <a:buClr>
          <a:schemeClr val="bg1"/>
        </a:buClr>
        <a:buSzPct val="80000"/>
        <a:buChar char="–"/>
        <a:defRPr sz="2300">
          <a:solidFill>
            <a:schemeClr val="bg1"/>
          </a:solidFill>
          <a:latin typeface="+mn-lt"/>
          <a:ea typeface="ＭＳ Ｐゴシック" charset="0"/>
        </a:defRPr>
      </a:lvl2pPr>
      <a:lvl3pPr marL="1389063" indent="-350838" algn="l" rtl="0" eaLnBrk="0" fontAlgn="base" hangingPunct="0">
        <a:lnSpc>
          <a:spcPct val="90000"/>
        </a:lnSpc>
        <a:spcBef>
          <a:spcPct val="25000"/>
        </a:spcBef>
        <a:spcAft>
          <a:spcPct val="0"/>
        </a:spcAft>
        <a:buClr>
          <a:srgbClr val="00FFFF"/>
        </a:buClr>
        <a:buSzPct val="65000"/>
        <a:buFont typeface="Monotype Sorts" charset="0"/>
        <a:buChar char="â"/>
        <a:defRPr sz="2300">
          <a:solidFill>
            <a:schemeClr val="bg1"/>
          </a:solidFill>
          <a:latin typeface="+mn-lt"/>
          <a:ea typeface="ＭＳ Ｐゴシック" charset="0"/>
        </a:defRPr>
      </a:lvl3pPr>
      <a:lvl4pPr marL="1792288" indent="-288925" algn="l" rtl="0" eaLnBrk="0" fontAlgn="base" hangingPunct="0">
        <a:lnSpc>
          <a:spcPct val="90000"/>
        </a:lnSpc>
        <a:spcBef>
          <a:spcPct val="25000"/>
        </a:spcBef>
        <a:spcAft>
          <a:spcPct val="0"/>
        </a:spcAft>
        <a:buSzPct val="85000"/>
        <a:buChar char="–"/>
        <a:defRPr sz="2300">
          <a:solidFill>
            <a:schemeClr val="bg1"/>
          </a:solidFill>
          <a:latin typeface="+mn-lt"/>
          <a:ea typeface="ＭＳ Ｐゴシック" charset="0"/>
        </a:defRPr>
      </a:lvl4pPr>
      <a:lvl5pPr marL="2279650" indent="-288925" algn="l" rtl="0" eaLnBrk="0" fontAlgn="base" hangingPunct="0">
        <a:lnSpc>
          <a:spcPct val="90000"/>
        </a:lnSpc>
        <a:spcBef>
          <a:spcPct val="25000"/>
        </a:spcBef>
        <a:spcAft>
          <a:spcPct val="0"/>
        </a:spcAft>
        <a:buChar char="»"/>
        <a:defRPr sz="2300">
          <a:solidFill>
            <a:schemeClr val="bg1"/>
          </a:solidFill>
          <a:latin typeface="+mn-lt"/>
          <a:ea typeface="ＭＳ Ｐゴシック" charset="0"/>
        </a:defRPr>
      </a:lvl5pPr>
      <a:lvl6pPr marL="2736850" indent="-288925" algn="l" rtl="0" fontAlgn="base">
        <a:lnSpc>
          <a:spcPct val="90000"/>
        </a:lnSpc>
        <a:spcBef>
          <a:spcPct val="25000"/>
        </a:spcBef>
        <a:spcAft>
          <a:spcPct val="0"/>
        </a:spcAft>
        <a:buChar char="»"/>
        <a:defRPr sz="2300">
          <a:solidFill>
            <a:schemeClr val="bg1"/>
          </a:solidFill>
          <a:latin typeface="+mn-lt"/>
        </a:defRPr>
      </a:lvl6pPr>
      <a:lvl7pPr marL="3194050" indent="-288925" algn="l" rtl="0" fontAlgn="base">
        <a:lnSpc>
          <a:spcPct val="90000"/>
        </a:lnSpc>
        <a:spcBef>
          <a:spcPct val="25000"/>
        </a:spcBef>
        <a:spcAft>
          <a:spcPct val="0"/>
        </a:spcAft>
        <a:buChar char="»"/>
        <a:defRPr sz="2300">
          <a:solidFill>
            <a:schemeClr val="bg1"/>
          </a:solidFill>
          <a:latin typeface="+mn-lt"/>
        </a:defRPr>
      </a:lvl7pPr>
      <a:lvl8pPr marL="3651250" indent="-288925" algn="l" rtl="0" fontAlgn="base">
        <a:lnSpc>
          <a:spcPct val="90000"/>
        </a:lnSpc>
        <a:spcBef>
          <a:spcPct val="25000"/>
        </a:spcBef>
        <a:spcAft>
          <a:spcPct val="0"/>
        </a:spcAft>
        <a:buChar char="»"/>
        <a:defRPr sz="2300">
          <a:solidFill>
            <a:schemeClr val="bg1"/>
          </a:solidFill>
          <a:latin typeface="+mn-lt"/>
        </a:defRPr>
      </a:lvl8pPr>
      <a:lvl9pPr marL="4108450" indent="-288925" algn="l" rtl="0" fontAlgn="base">
        <a:lnSpc>
          <a:spcPct val="90000"/>
        </a:lnSpc>
        <a:spcBef>
          <a:spcPct val="25000"/>
        </a:spcBef>
        <a:spcAft>
          <a:spcPct val="0"/>
        </a:spcAft>
        <a:buChar char="»"/>
        <a:defRPr sz="23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338138" y="381000"/>
            <a:ext cx="8467725"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p>
            <a:pPr lvl="0"/>
            <a:r>
              <a:rPr lang="en-GB"/>
              <a:t>Click to edit Master title style</a:t>
            </a:r>
          </a:p>
        </p:txBody>
      </p:sp>
      <p:sp>
        <p:nvSpPr>
          <p:cNvPr id="23555" name="Rectangle 3"/>
          <p:cNvSpPr>
            <a:spLocks noGrp="1" noChangeArrowheads="1"/>
          </p:cNvSpPr>
          <p:nvPr>
            <p:ph type="body" idx="1"/>
          </p:nvPr>
        </p:nvSpPr>
        <p:spPr bwMode="auto">
          <a:xfrm>
            <a:off x="363538" y="1601788"/>
            <a:ext cx="8467725" cy="487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674692" name="Rectangle 4"/>
          <p:cNvSpPr>
            <a:spLocks noGrp="1" noChangeArrowheads="1"/>
          </p:cNvSpPr>
          <p:nvPr>
            <p:ph type="dt" sz="half" idx="2"/>
          </p:nvPr>
        </p:nvSpPr>
        <p:spPr bwMode="auto">
          <a:xfrm>
            <a:off x="6773863" y="6477000"/>
            <a:ext cx="1692275"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000">
                <a:solidFill>
                  <a:srgbClr val="FFFFFF"/>
                </a:solidFill>
                <a:latin typeface="Arial" charset="0"/>
                <a:ea typeface="ＭＳ Ｐゴシック" pitchFamily="64" charset="-128"/>
                <a:cs typeface="+mn-cs"/>
              </a:defRPr>
            </a:lvl1pPr>
          </a:lstStyle>
          <a:p>
            <a:pPr>
              <a:defRPr/>
            </a:pPr>
            <a:endParaRPr lang="en-GB"/>
          </a:p>
        </p:txBody>
      </p:sp>
      <p:sp>
        <p:nvSpPr>
          <p:cNvPr id="2674693" name="Rectangle 5"/>
          <p:cNvSpPr>
            <a:spLocks noGrp="1" noChangeArrowheads="1"/>
          </p:cNvSpPr>
          <p:nvPr>
            <p:ph type="ftr" sz="quarter" idx="3"/>
          </p:nvPr>
        </p:nvSpPr>
        <p:spPr bwMode="auto">
          <a:xfrm>
            <a:off x="338138" y="6477000"/>
            <a:ext cx="6435725"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defRPr sz="1000">
                <a:solidFill>
                  <a:srgbClr val="FFFFFF"/>
                </a:solidFill>
                <a:latin typeface="Arial" charset="0"/>
                <a:ea typeface="ＭＳ Ｐゴシック" pitchFamily="64" charset="-128"/>
                <a:cs typeface="+mn-cs"/>
              </a:defRPr>
            </a:lvl1pPr>
          </a:lstStyle>
          <a:p>
            <a:pPr>
              <a:defRPr/>
            </a:pPr>
            <a:endParaRPr lang="en-GB"/>
          </a:p>
        </p:txBody>
      </p:sp>
      <p:sp>
        <p:nvSpPr>
          <p:cNvPr id="2674694" name="Rectangle 6"/>
          <p:cNvSpPr>
            <a:spLocks noGrp="1" noChangeArrowheads="1"/>
          </p:cNvSpPr>
          <p:nvPr>
            <p:ph type="sldNum" sz="quarter" idx="4"/>
          </p:nvPr>
        </p:nvSpPr>
        <p:spPr bwMode="auto">
          <a:xfrm>
            <a:off x="8466138" y="6477000"/>
            <a:ext cx="339725"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000" b="1">
                <a:solidFill>
                  <a:srgbClr val="FFFFFF"/>
                </a:solidFill>
              </a:defRPr>
            </a:lvl1pPr>
          </a:lstStyle>
          <a:p>
            <a:pPr>
              <a:defRPr/>
            </a:pPr>
            <a:fld id="{3E29717B-210C-8640-B249-D51115E6481F}"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90827" r:id="rId1"/>
    <p:sldLayoutId id="2147490828" r:id="rId2"/>
    <p:sldLayoutId id="2147490829" r:id="rId3"/>
    <p:sldLayoutId id="2147490830" r:id="rId4"/>
    <p:sldLayoutId id="2147490831" r:id="rId5"/>
    <p:sldLayoutId id="2147490832" r:id="rId6"/>
    <p:sldLayoutId id="2147490833" r:id="rId7"/>
    <p:sldLayoutId id="2147490834" r:id="rId8"/>
    <p:sldLayoutId id="2147490835" r:id="rId9"/>
    <p:sldLayoutId id="2147490836" r:id="rId10"/>
    <p:sldLayoutId id="2147490837" r:id="rId11"/>
  </p:sldLayoutIdLst>
  <p:transition xmlns:p14="http://schemas.microsoft.com/office/powerpoint/2010/main" spd="med" advClick="0"/>
  <p:txStyles>
    <p:titleStyle>
      <a:lvl1pPr algn="ctr" rtl="0" eaLnBrk="0" fontAlgn="base" hangingPunct="0">
        <a:lnSpc>
          <a:spcPct val="90000"/>
        </a:lnSpc>
        <a:spcBef>
          <a:spcPct val="0"/>
        </a:spcBef>
        <a:spcAft>
          <a:spcPct val="0"/>
        </a:spcAft>
        <a:defRPr sz="3600" b="1">
          <a:solidFill>
            <a:srgbClr val="FFFF00"/>
          </a:solidFill>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3600" b="1">
          <a:solidFill>
            <a:srgbClr val="FFFF00"/>
          </a:solidFill>
          <a:latin typeface="Arial" charset="0"/>
          <a:ea typeface="ＭＳ Ｐゴシック" charset="0"/>
          <a:cs typeface="ＭＳ Ｐゴシック" charset="0"/>
        </a:defRPr>
      </a:lvl2pPr>
      <a:lvl3pPr algn="ctr" rtl="0" eaLnBrk="0" fontAlgn="base" hangingPunct="0">
        <a:lnSpc>
          <a:spcPct val="90000"/>
        </a:lnSpc>
        <a:spcBef>
          <a:spcPct val="0"/>
        </a:spcBef>
        <a:spcAft>
          <a:spcPct val="0"/>
        </a:spcAft>
        <a:defRPr sz="3600" b="1">
          <a:solidFill>
            <a:srgbClr val="FFFF00"/>
          </a:solidFill>
          <a:latin typeface="Arial" charset="0"/>
          <a:ea typeface="ＭＳ Ｐゴシック" charset="0"/>
          <a:cs typeface="ＭＳ Ｐゴシック" charset="0"/>
        </a:defRPr>
      </a:lvl3pPr>
      <a:lvl4pPr algn="ctr" rtl="0" eaLnBrk="0" fontAlgn="base" hangingPunct="0">
        <a:lnSpc>
          <a:spcPct val="90000"/>
        </a:lnSpc>
        <a:spcBef>
          <a:spcPct val="0"/>
        </a:spcBef>
        <a:spcAft>
          <a:spcPct val="0"/>
        </a:spcAft>
        <a:defRPr sz="3600" b="1">
          <a:solidFill>
            <a:srgbClr val="FFFF00"/>
          </a:solidFill>
          <a:latin typeface="Arial" charset="0"/>
          <a:ea typeface="ＭＳ Ｐゴシック" charset="0"/>
          <a:cs typeface="ＭＳ Ｐゴシック" charset="0"/>
        </a:defRPr>
      </a:lvl4pPr>
      <a:lvl5pPr algn="ctr" rtl="0" eaLnBrk="0" fontAlgn="base" hangingPunct="0">
        <a:lnSpc>
          <a:spcPct val="90000"/>
        </a:lnSpc>
        <a:spcBef>
          <a:spcPct val="0"/>
        </a:spcBef>
        <a:spcAft>
          <a:spcPct val="0"/>
        </a:spcAft>
        <a:defRPr sz="3600" b="1">
          <a:solidFill>
            <a:srgbClr val="FFFF00"/>
          </a:solidFill>
          <a:latin typeface="Arial" charset="0"/>
          <a:ea typeface="ＭＳ Ｐゴシック" charset="0"/>
          <a:cs typeface="ＭＳ Ｐゴシック" charset="0"/>
        </a:defRPr>
      </a:lvl5pPr>
      <a:lvl6pPr marL="457200" algn="ctr" rtl="0" fontAlgn="base">
        <a:lnSpc>
          <a:spcPct val="90000"/>
        </a:lnSpc>
        <a:spcBef>
          <a:spcPct val="0"/>
        </a:spcBef>
        <a:spcAft>
          <a:spcPct val="0"/>
        </a:spcAft>
        <a:defRPr sz="3600" b="1">
          <a:solidFill>
            <a:srgbClr val="FFFF00"/>
          </a:solidFill>
          <a:latin typeface="Arial" charset="0"/>
        </a:defRPr>
      </a:lvl6pPr>
      <a:lvl7pPr marL="914400" algn="ctr" rtl="0" fontAlgn="base">
        <a:lnSpc>
          <a:spcPct val="90000"/>
        </a:lnSpc>
        <a:spcBef>
          <a:spcPct val="0"/>
        </a:spcBef>
        <a:spcAft>
          <a:spcPct val="0"/>
        </a:spcAft>
        <a:defRPr sz="3600" b="1">
          <a:solidFill>
            <a:srgbClr val="FFFF00"/>
          </a:solidFill>
          <a:latin typeface="Arial" charset="0"/>
        </a:defRPr>
      </a:lvl7pPr>
      <a:lvl8pPr marL="1371600" algn="ctr" rtl="0" fontAlgn="base">
        <a:lnSpc>
          <a:spcPct val="90000"/>
        </a:lnSpc>
        <a:spcBef>
          <a:spcPct val="0"/>
        </a:spcBef>
        <a:spcAft>
          <a:spcPct val="0"/>
        </a:spcAft>
        <a:defRPr sz="3600" b="1">
          <a:solidFill>
            <a:srgbClr val="FFFF00"/>
          </a:solidFill>
          <a:latin typeface="Arial" charset="0"/>
        </a:defRPr>
      </a:lvl8pPr>
      <a:lvl9pPr marL="1828800" algn="ctr" rtl="0" fontAlgn="base">
        <a:lnSpc>
          <a:spcPct val="90000"/>
        </a:lnSpc>
        <a:spcBef>
          <a:spcPct val="0"/>
        </a:spcBef>
        <a:spcAft>
          <a:spcPct val="0"/>
        </a:spcAft>
        <a:defRPr sz="3600" b="1">
          <a:solidFill>
            <a:srgbClr val="FFFF00"/>
          </a:solidFill>
          <a:latin typeface="Arial" charset="0"/>
        </a:defRPr>
      </a:lvl9pPr>
    </p:titleStyle>
    <p:bodyStyle>
      <a:lvl1pPr marL="285750" indent="-285750" algn="l" rtl="0" eaLnBrk="0" fontAlgn="base" hangingPunct="0">
        <a:spcBef>
          <a:spcPct val="50000"/>
        </a:spcBef>
        <a:spcAft>
          <a:spcPct val="25000"/>
        </a:spcAft>
        <a:buClr>
          <a:srgbClr val="FF0000"/>
        </a:buClr>
        <a:buSzPct val="120000"/>
        <a:buFont typeface="Times" charset="0"/>
        <a:buChar char="•"/>
        <a:defRPr sz="2400">
          <a:solidFill>
            <a:schemeClr val="tx1"/>
          </a:solidFill>
          <a:latin typeface="+mn-lt"/>
          <a:ea typeface="ＭＳ Ｐゴシック" charset="0"/>
          <a:cs typeface="ＭＳ Ｐゴシック" charset="0"/>
        </a:defRPr>
      </a:lvl1pPr>
      <a:lvl2pPr marL="762000" indent="-285750" algn="l" rtl="0" eaLnBrk="0" fontAlgn="base" hangingPunct="0">
        <a:spcBef>
          <a:spcPct val="50000"/>
        </a:spcBef>
        <a:spcAft>
          <a:spcPct val="0"/>
        </a:spcAft>
        <a:buClr>
          <a:srgbClr val="00FFFF"/>
        </a:buClr>
        <a:buChar char="–"/>
        <a:defRPr sz="2000">
          <a:solidFill>
            <a:schemeClr val="tx1"/>
          </a:solidFill>
          <a:latin typeface="+mn-lt"/>
          <a:ea typeface="ＭＳ Ｐゴシック" charset="0"/>
        </a:defRPr>
      </a:lvl2pPr>
      <a:lvl3pPr marL="1143000" indent="-190500" algn="l" rtl="0" eaLnBrk="0" fontAlgn="base" hangingPunct="0">
        <a:spcBef>
          <a:spcPct val="50000"/>
        </a:spcBef>
        <a:spcAft>
          <a:spcPct val="0"/>
        </a:spcAft>
        <a:buClr>
          <a:schemeClr val="accent1"/>
        </a:buClr>
        <a:buFont typeface="Times" charset="0"/>
        <a:buChar char="•"/>
        <a:defRPr sz="1600">
          <a:solidFill>
            <a:schemeClr val="tx1"/>
          </a:solidFill>
          <a:latin typeface="+mn-lt"/>
          <a:ea typeface="ＭＳ Ｐゴシック" charset="0"/>
        </a:defRPr>
      </a:lvl3pPr>
      <a:lvl4pPr marL="1600200" indent="-228600" algn="l" rtl="0" eaLnBrk="0" fontAlgn="base" hangingPunct="0">
        <a:spcBef>
          <a:spcPct val="5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50000"/>
        </a:spcBef>
        <a:spcAft>
          <a:spcPct val="0"/>
        </a:spcAft>
        <a:buChar char="»"/>
        <a:defRPr sz="2000">
          <a:solidFill>
            <a:schemeClr val="tx1"/>
          </a:solidFill>
          <a:latin typeface="+mn-lt"/>
          <a:ea typeface="ＭＳ Ｐゴシック" charset="0"/>
        </a:defRPr>
      </a:lvl5pPr>
      <a:lvl6pPr marL="2514600" indent="-228600" algn="l" rtl="0" fontAlgn="base">
        <a:spcBef>
          <a:spcPct val="50000"/>
        </a:spcBef>
        <a:spcAft>
          <a:spcPct val="0"/>
        </a:spcAft>
        <a:buChar char="»"/>
        <a:defRPr sz="2000">
          <a:solidFill>
            <a:schemeClr val="tx1"/>
          </a:solidFill>
          <a:latin typeface="+mn-lt"/>
        </a:defRPr>
      </a:lvl6pPr>
      <a:lvl7pPr marL="2971800" indent="-228600" algn="l" rtl="0" fontAlgn="base">
        <a:spcBef>
          <a:spcPct val="50000"/>
        </a:spcBef>
        <a:spcAft>
          <a:spcPct val="0"/>
        </a:spcAft>
        <a:buChar char="»"/>
        <a:defRPr sz="2000">
          <a:solidFill>
            <a:schemeClr val="tx1"/>
          </a:solidFill>
          <a:latin typeface="+mn-lt"/>
        </a:defRPr>
      </a:lvl7pPr>
      <a:lvl8pPr marL="3429000" indent="-228600" algn="l" rtl="0" fontAlgn="base">
        <a:spcBef>
          <a:spcPct val="50000"/>
        </a:spcBef>
        <a:spcAft>
          <a:spcPct val="0"/>
        </a:spcAft>
        <a:buChar char="»"/>
        <a:defRPr sz="2000">
          <a:solidFill>
            <a:schemeClr val="tx1"/>
          </a:solidFill>
          <a:latin typeface="+mn-lt"/>
        </a:defRPr>
      </a:lvl8pPr>
      <a:lvl9pPr marL="3886200" indent="-228600" algn="l" rtl="0" fontAlgn="base">
        <a:spcBef>
          <a:spcPct val="5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35842"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5843"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2A133EC7-B6CA-4E40-8096-5181BE13AE02}"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38" r:id="rId1"/>
    <p:sldLayoutId id="2147490839" r:id="rId2"/>
    <p:sldLayoutId id="2147490840" r:id="rId3"/>
    <p:sldLayoutId id="2147490841" r:id="rId4"/>
    <p:sldLayoutId id="2147490842" r:id="rId5"/>
    <p:sldLayoutId id="2147490843"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47.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51.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63.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63.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notesSlide" Target="../notesSlides/notesSlide23.xml"/><Relationship Id="rId3" Type="http://schemas.openxmlformats.org/officeDocument/2006/relationships/image" Target="../media/image16.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notesSlide" Target="../notesSlides/notesSlide24.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7.bin"/><Relationship Id="rId5" Type="http://schemas.openxmlformats.org/officeDocument/2006/relationships/image" Target="../media/image18.emf"/><Relationship Id="rId1" Type="http://schemas.openxmlformats.org/officeDocument/2006/relationships/vmlDrawing" Target="../drawings/vmlDrawing7.vml"/><Relationship Id="rId2" Type="http://schemas.openxmlformats.org/officeDocument/2006/relationships/slideLayout" Target="../slideLayouts/slideLayout11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8.bin"/><Relationship Id="rId5" Type="http://schemas.openxmlformats.org/officeDocument/2006/relationships/image" Target="../media/image19.emf"/><Relationship Id="rId1" Type="http://schemas.openxmlformats.org/officeDocument/2006/relationships/vmlDrawing" Target="../drawings/vmlDrawing8.vml"/><Relationship Id="rId2" Type="http://schemas.openxmlformats.org/officeDocument/2006/relationships/slideLayout" Target="../slideLayouts/slideLayout10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10.emf"/><Relationship Id="rId1" Type="http://schemas.openxmlformats.org/officeDocument/2006/relationships/vmlDrawing" Target="../drawings/vmlDrawing2.vml"/><Relationship Id="rId2"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3.bin"/><Relationship Id="rId5" Type="http://schemas.openxmlformats.org/officeDocument/2006/relationships/image" Target="../media/image11.png"/><Relationship Id="rId1" Type="http://schemas.openxmlformats.org/officeDocument/2006/relationships/vmlDrawing" Target="../drawings/vmlDrawing3.vml"/><Relationship Id="rId2" Type="http://schemas.openxmlformats.org/officeDocument/2006/relationships/slideLayout" Target="../slideLayouts/slideLayout10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4.bin"/><Relationship Id="rId5" Type="http://schemas.openxmlformats.org/officeDocument/2006/relationships/image" Target="../media/image12.png"/><Relationship Id="rId1" Type="http://schemas.openxmlformats.org/officeDocument/2006/relationships/vmlDrawing" Target="../drawings/vmlDrawing4.vml"/><Relationship Id="rId2"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5.bin"/><Relationship Id="rId5" Type="http://schemas.openxmlformats.org/officeDocument/2006/relationships/image" Target="../media/image13.emf"/><Relationship Id="rId1" Type="http://schemas.openxmlformats.org/officeDocument/2006/relationships/vmlDrawing" Target="../drawings/vmlDrawing5.vml"/><Relationship Id="rId2"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6.bin"/><Relationship Id="rId5" Type="http://schemas.openxmlformats.org/officeDocument/2006/relationships/image" Target="../media/image14.emf"/><Relationship Id="rId1" Type="http://schemas.openxmlformats.org/officeDocument/2006/relationships/vmlDrawing" Target="../drawings/vmlDrawing6.vml"/><Relationship Id="rId2" Type="http://schemas.openxmlformats.org/officeDocument/2006/relationships/slideLayout" Target="../slideLayouts/slideLayout10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000">
                <a:solidFill>
                  <a:schemeClr val="tx1"/>
                </a:solidFill>
                <a:latin typeface="Arial" charset="0"/>
                <a:ea typeface="ＭＳ Ｐゴシック" charset="0"/>
                <a:cs typeface="ＭＳ Ｐゴシック" charset="0"/>
              </a:defRPr>
            </a:lvl1pPr>
            <a:lvl2pPr marL="742950" indent="-285750" defTabSz="449263">
              <a:defRPr sz="2000">
                <a:solidFill>
                  <a:schemeClr val="tx1"/>
                </a:solidFill>
                <a:latin typeface="Arial" charset="0"/>
                <a:ea typeface="ＭＳ Ｐゴシック" charset="0"/>
              </a:defRPr>
            </a:lvl2pPr>
            <a:lvl3pPr marL="1143000" indent="-228600" defTabSz="449263">
              <a:defRPr sz="2000">
                <a:solidFill>
                  <a:schemeClr val="tx1"/>
                </a:solidFill>
                <a:latin typeface="Arial" charset="0"/>
                <a:ea typeface="ＭＳ Ｐゴシック" charset="0"/>
              </a:defRPr>
            </a:lvl3pPr>
            <a:lvl4pPr marL="1600200" indent="-228600" defTabSz="449263">
              <a:defRPr sz="2000">
                <a:solidFill>
                  <a:schemeClr val="tx1"/>
                </a:solidFill>
                <a:latin typeface="Arial" charset="0"/>
                <a:ea typeface="ＭＳ Ｐゴシック" charset="0"/>
              </a:defRPr>
            </a:lvl4pPr>
            <a:lvl5pPr marL="2057400" indent="-228600" defTabSz="449263">
              <a:defRPr sz="20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0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b="1" dirty="0" smtClean="0">
                <a:solidFill>
                  <a:schemeClr val="bg1"/>
                </a:solidFill>
                <a:cs typeface="Arial" charset="0"/>
              </a:rPr>
              <a:t>.</a:t>
            </a:r>
            <a:endParaRPr lang="en-US" sz="2600" b="1" dirty="0">
              <a:solidFill>
                <a:schemeClr val="bg1"/>
              </a:solidFill>
              <a:cs typeface="Arial" charset="0"/>
            </a:endParaRPr>
          </a:p>
        </p:txBody>
      </p:sp>
    </p:spTree>
  </p:cSld>
  <p:clrMapOvr>
    <a:masterClrMapping/>
  </p:clrMapOvr>
  <p:transition xmlns:p14="http://schemas.microsoft.com/office/powerpoint/2010/main" spd="med"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a:xfrm>
            <a:off x="0" y="444500"/>
            <a:ext cx="9144000" cy="1231900"/>
          </a:xfrm>
        </p:spPr>
        <p:txBody>
          <a:bodyPr anchor="t"/>
          <a:lstStyle/>
          <a:p>
            <a:r>
              <a:rPr lang="en-US">
                <a:latin typeface="Arial" charset="0"/>
              </a:rPr>
              <a:t>FL patients are doing better, </a:t>
            </a:r>
            <a:br>
              <a:rPr lang="en-US">
                <a:latin typeface="Arial" charset="0"/>
              </a:rPr>
            </a:br>
            <a:r>
              <a:rPr lang="en-US">
                <a:latin typeface="Arial" charset="0"/>
              </a:rPr>
              <a:t>but….</a:t>
            </a:r>
            <a:br>
              <a:rPr lang="en-US">
                <a:latin typeface="Arial" charset="0"/>
              </a:rPr>
            </a:br>
            <a:r>
              <a:rPr lang="en-US">
                <a:latin typeface="Arial" charset="0"/>
              </a:rPr>
              <a:t/>
            </a:r>
            <a:br>
              <a:rPr lang="en-US">
                <a:latin typeface="Arial" charset="0"/>
              </a:rPr>
            </a:br>
            <a:r>
              <a:rPr lang="en-US">
                <a:latin typeface="Arial" charset="0"/>
              </a:rPr>
              <a:t/>
            </a:r>
            <a:br>
              <a:rPr lang="en-US">
                <a:latin typeface="Arial" charset="0"/>
              </a:rPr>
            </a:br>
            <a:endParaRPr lang="en-US">
              <a:latin typeface="Arial" charset="0"/>
            </a:endParaRPr>
          </a:p>
        </p:txBody>
      </p:sp>
      <p:sp>
        <p:nvSpPr>
          <p:cNvPr id="62466" name="Rectangle 3"/>
          <p:cNvSpPr>
            <a:spLocks noGrp="1" noChangeArrowheads="1"/>
          </p:cNvSpPr>
          <p:nvPr>
            <p:ph type="body" idx="1"/>
          </p:nvPr>
        </p:nvSpPr>
        <p:spPr>
          <a:xfrm>
            <a:off x="233363" y="1866900"/>
            <a:ext cx="8647112" cy="4471988"/>
          </a:xfrm>
        </p:spPr>
        <p:txBody>
          <a:bodyPr/>
          <a:lstStyle/>
          <a:p>
            <a:pPr algn="ctr">
              <a:buFont typeface="Symbol" charset="0"/>
              <a:buNone/>
            </a:pPr>
            <a:endParaRPr lang="en-US" sz="3200">
              <a:latin typeface="Arial" charset="0"/>
            </a:endParaRPr>
          </a:p>
          <a:p>
            <a:pPr algn="ctr">
              <a:buFont typeface="Symbol" charset="0"/>
              <a:buNone/>
            </a:pPr>
            <a:r>
              <a:rPr lang="en-US">
                <a:latin typeface="Arial" charset="0"/>
              </a:rPr>
              <a:t>PFS benefit of new approaches &gt; OS benefit so far</a:t>
            </a:r>
          </a:p>
          <a:p>
            <a:pPr algn="ctr">
              <a:buFont typeface="Symbol" charset="0"/>
              <a:buNone/>
            </a:pPr>
            <a:r>
              <a:rPr lang="en-US">
                <a:latin typeface="Arial" charset="0"/>
              </a:rPr>
              <a:t>Quality of life improvements speculative</a:t>
            </a:r>
          </a:p>
          <a:p>
            <a:pPr algn="ctr">
              <a:buFont typeface="Symbol" charset="0"/>
              <a:buNone/>
            </a:pPr>
            <a:r>
              <a:rPr lang="en-US">
                <a:latin typeface="Arial" charset="0"/>
              </a:rPr>
              <a:t>Toxicity concerns shifting</a:t>
            </a:r>
          </a:p>
          <a:p>
            <a:pPr algn="ctr">
              <a:buFont typeface="Symbol" charset="0"/>
              <a:buNone/>
            </a:pPr>
            <a:r>
              <a:rPr lang="en-US">
                <a:latin typeface="Arial" charset="0"/>
              </a:rPr>
              <a:t>Cost pressures increasing</a:t>
            </a:r>
          </a:p>
          <a:p>
            <a:pPr algn="ctr">
              <a:buFont typeface="Symbol" charset="0"/>
              <a:buNone/>
            </a:pPr>
            <a:r>
              <a:rPr lang="en-US">
                <a:latin typeface="Arial" charset="0"/>
              </a:rPr>
              <a:t>Timelines to show impact of new agents longer</a:t>
            </a:r>
          </a:p>
          <a:p>
            <a:pPr algn="ctr">
              <a:buFont typeface="Symbol" charset="0"/>
              <a:buNone/>
            </a:pPr>
            <a:r>
              <a:rPr lang="en-US">
                <a:latin typeface="Arial" charset="0"/>
              </a:rPr>
              <a:t>More challenging disease to develop treatments</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0" y="263525"/>
            <a:ext cx="9144000" cy="1143000"/>
          </a:xfrm>
        </p:spPr>
        <p:txBody>
          <a:bodyPr/>
          <a:lstStyle/>
          <a:p>
            <a:r>
              <a:rPr lang="en-US">
                <a:latin typeface="Arial" charset="0"/>
              </a:rPr>
              <a:t>2 opposite FL management approaches:  </a:t>
            </a:r>
          </a:p>
        </p:txBody>
      </p:sp>
      <p:sp>
        <p:nvSpPr>
          <p:cNvPr id="64514" name="Rectangle 3"/>
          <p:cNvSpPr>
            <a:spLocks noGrp="1" noChangeArrowheads="1"/>
          </p:cNvSpPr>
          <p:nvPr>
            <p:ph type="body" idx="1"/>
          </p:nvPr>
        </p:nvSpPr>
        <p:spPr>
          <a:xfrm>
            <a:off x="296863" y="1512888"/>
            <a:ext cx="8647112" cy="4241800"/>
          </a:xfrm>
        </p:spPr>
        <p:txBody>
          <a:bodyPr/>
          <a:lstStyle/>
          <a:p>
            <a:r>
              <a:rPr lang="en-US" sz="2400">
                <a:latin typeface="Arial" charset="0"/>
              </a:rPr>
              <a:t>Aggressive strategies</a:t>
            </a:r>
          </a:p>
          <a:p>
            <a:pPr lvl="1"/>
            <a:r>
              <a:rPr lang="en-US" sz="2400">
                <a:latin typeface="Arial" charset="0"/>
              </a:rPr>
              <a:t>Objective of treatment – cure or extended survival</a:t>
            </a:r>
          </a:p>
          <a:p>
            <a:pPr lvl="1"/>
            <a:r>
              <a:rPr lang="en-US" sz="2400">
                <a:latin typeface="Arial" charset="0"/>
              </a:rPr>
              <a:t>CHOP-R (B-R) + R maintenance or RIT or other</a:t>
            </a:r>
          </a:p>
          <a:p>
            <a:pPr lvl="1"/>
            <a:r>
              <a:rPr lang="en-US" sz="2400">
                <a:latin typeface="Arial" charset="0"/>
              </a:rPr>
              <a:t>Hoping that more intensive strategy will pay off</a:t>
            </a:r>
          </a:p>
          <a:p>
            <a:pPr lvl="1"/>
            <a:r>
              <a:rPr lang="en-US" sz="2400">
                <a:latin typeface="Arial" charset="0"/>
              </a:rPr>
              <a:t>Downside – more toxicity in short term</a:t>
            </a:r>
            <a:endParaRPr lang="en-US" sz="2200">
              <a:latin typeface="Arial" charset="0"/>
            </a:endParaRPr>
          </a:p>
          <a:p>
            <a:r>
              <a:rPr lang="en-US" sz="2400">
                <a:latin typeface="Arial" charset="0"/>
              </a:rPr>
              <a:t>Gentler strategies</a:t>
            </a:r>
          </a:p>
          <a:p>
            <a:pPr lvl="1"/>
            <a:r>
              <a:rPr lang="en-US" sz="2400">
                <a:latin typeface="Arial" charset="0"/>
              </a:rPr>
              <a:t>Objective of treatment – disease control, less toxicity</a:t>
            </a:r>
          </a:p>
          <a:p>
            <a:pPr lvl="1"/>
            <a:r>
              <a:rPr lang="en-US" sz="2400">
                <a:latin typeface="Arial" charset="0"/>
              </a:rPr>
              <a:t>Rituximab + other biologics</a:t>
            </a:r>
          </a:p>
          <a:p>
            <a:pPr lvl="1"/>
            <a:r>
              <a:rPr lang="en-US" sz="2400">
                <a:latin typeface="Arial" charset="0"/>
              </a:rPr>
              <a:t>Hoping that less intensity will improve QOL</a:t>
            </a:r>
          </a:p>
          <a:p>
            <a:pPr lvl="1"/>
            <a:r>
              <a:rPr lang="en-US" sz="2400">
                <a:latin typeface="Arial" charset="0"/>
              </a:rPr>
              <a:t>Downside – is it less effective in long term ?</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0" y="0"/>
            <a:ext cx="9144000" cy="1219200"/>
          </a:xfrm>
        </p:spPr>
        <p:txBody>
          <a:bodyPr/>
          <a:lstStyle/>
          <a:p>
            <a:pPr eaLnBrk="1" hangingPunct="1"/>
            <a:r>
              <a:rPr lang="en-US" sz="3200">
                <a:latin typeface="Arial" charset="0"/>
              </a:rPr>
              <a:t>Rituximab vs Watch and Wait</a:t>
            </a:r>
            <a:r>
              <a:rPr lang="en-US" sz="2800">
                <a:latin typeface="Arial" charset="0"/>
              </a:rPr>
              <a:t/>
            </a:r>
            <a:br>
              <a:rPr lang="en-US" sz="2800">
                <a:latin typeface="Arial" charset="0"/>
              </a:rPr>
            </a:br>
            <a:r>
              <a:rPr lang="en-US" sz="2800">
                <a:latin typeface="Arial" charset="0"/>
              </a:rPr>
              <a:t>Stage II-IV asymptomatic non-bulky FL </a:t>
            </a:r>
          </a:p>
        </p:txBody>
      </p:sp>
      <p:sp>
        <p:nvSpPr>
          <p:cNvPr id="66562" name="TextBox 3"/>
          <p:cNvSpPr txBox="1">
            <a:spLocks noChangeArrowheads="1"/>
          </p:cNvSpPr>
          <p:nvPr/>
        </p:nvSpPr>
        <p:spPr bwMode="auto">
          <a:xfrm>
            <a:off x="0" y="6553200"/>
            <a:ext cx="838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200"/>
              <a:t>Ardeshna K, et al. </a:t>
            </a:r>
            <a:r>
              <a:rPr lang="en-US" sz="1200" i="1"/>
              <a:t>Blood</a:t>
            </a:r>
            <a:r>
              <a:rPr lang="en-US" sz="1200"/>
              <a:t>. 2010;116:5a. Abstract 6.</a:t>
            </a:r>
          </a:p>
        </p:txBody>
      </p:sp>
      <p:sp>
        <p:nvSpPr>
          <p:cNvPr id="66563" name="Content Placeholder 2"/>
          <p:cNvSpPr txBox="1">
            <a:spLocks/>
          </p:cNvSpPr>
          <p:nvPr/>
        </p:nvSpPr>
        <p:spPr bwMode="auto">
          <a:xfrm>
            <a:off x="1323975" y="3527425"/>
            <a:ext cx="63230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000">
                <a:solidFill>
                  <a:schemeClr val="tx1"/>
                </a:solidFill>
                <a:latin typeface="Arial" charset="0"/>
                <a:ea typeface="ＭＳ Ｐゴシック" charset="0"/>
                <a:cs typeface="ＭＳ Ｐゴシック" charset="0"/>
              </a:defRPr>
            </a:lvl1pPr>
            <a:lvl2pPr marL="800100" indent="-34290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spcBef>
                <a:spcPct val="20000"/>
              </a:spcBef>
              <a:buFont typeface="Arial" charset="0"/>
              <a:buChar char="•"/>
            </a:pPr>
            <a:r>
              <a:rPr lang="en-US" sz="1700"/>
              <a:t>PFS Hazard Ratio</a:t>
            </a:r>
          </a:p>
          <a:p>
            <a:pPr lvl="1">
              <a:spcBef>
                <a:spcPct val="20000"/>
              </a:spcBef>
              <a:buFont typeface="Arial" charset="0"/>
              <a:buChar char="•"/>
            </a:pPr>
            <a:r>
              <a:rPr lang="en-US" sz="1700">
                <a:solidFill>
                  <a:srgbClr val="FFFFFF"/>
                </a:solidFill>
              </a:rPr>
              <a:t>R vs W + W: 0.46, </a:t>
            </a:r>
            <a:r>
              <a:rPr lang="en-US" sz="1700" i="1">
                <a:solidFill>
                  <a:srgbClr val="FFFFFF"/>
                </a:solidFill>
              </a:rPr>
              <a:t>P</a:t>
            </a:r>
            <a:r>
              <a:rPr lang="en-US" sz="1700">
                <a:solidFill>
                  <a:srgbClr val="FFFFFF"/>
                </a:solidFill>
              </a:rPr>
              <a:t> &lt; 0.001</a:t>
            </a:r>
          </a:p>
          <a:p>
            <a:pPr lvl="1">
              <a:spcBef>
                <a:spcPct val="20000"/>
              </a:spcBef>
              <a:buFont typeface="Arial" charset="0"/>
              <a:buChar char="•"/>
            </a:pPr>
            <a:r>
              <a:rPr lang="en-US" sz="1700">
                <a:solidFill>
                  <a:srgbClr val="FFFFFF"/>
                </a:solidFill>
              </a:rPr>
              <a:t>R + M vs W + W: 0.21, </a:t>
            </a:r>
            <a:r>
              <a:rPr lang="en-US" sz="1700" i="1">
                <a:solidFill>
                  <a:srgbClr val="FFFFFF"/>
                </a:solidFill>
              </a:rPr>
              <a:t>P </a:t>
            </a:r>
            <a:r>
              <a:rPr lang="en-US" sz="1700">
                <a:solidFill>
                  <a:srgbClr val="FFFFFF"/>
                </a:solidFill>
              </a:rPr>
              <a:t>&lt; 0.001</a:t>
            </a:r>
          </a:p>
          <a:p>
            <a:pPr lvl="1">
              <a:spcBef>
                <a:spcPct val="20000"/>
              </a:spcBef>
              <a:buFont typeface="Arial" charset="0"/>
              <a:buChar char="•"/>
            </a:pPr>
            <a:r>
              <a:rPr lang="en-US" sz="1700">
                <a:solidFill>
                  <a:srgbClr val="FFFFFF"/>
                </a:solidFill>
              </a:rPr>
              <a:t>R + M vs R: 0.43, </a:t>
            </a:r>
            <a:r>
              <a:rPr lang="en-US" sz="1700" i="1">
                <a:solidFill>
                  <a:srgbClr val="FFFFFF"/>
                </a:solidFill>
              </a:rPr>
              <a:t>P</a:t>
            </a:r>
            <a:r>
              <a:rPr lang="en-US" sz="1700">
                <a:solidFill>
                  <a:srgbClr val="FFFFFF"/>
                </a:solidFill>
              </a:rPr>
              <a:t> = 0.001</a:t>
            </a:r>
          </a:p>
          <a:p>
            <a:pPr>
              <a:spcBef>
                <a:spcPct val="20000"/>
              </a:spcBef>
              <a:buFont typeface="Arial" charset="0"/>
              <a:buChar char="•"/>
            </a:pPr>
            <a:r>
              <a:rPr lang="en-US" sz="1700"/>
              <a:t>Improved TTNT in the R arms</a:t>
            </a:r>
          </a:p>
          <a:p>
            <a:pPr lvl="1">
              <a:spcBef>
                <a:spcPct val="20000"/>
              </a:spcBef>
              <a:buFont typeface="Arial" charset="0"/>
              <a:buChar char="•"/>
            </a:pPr>
            <a:r>
              <a:rPr lang="en-US" sz="1700"/>
              <a:t>33 mo vs NR at 4 yr (</a:t>
            </a:r>
            <a:r>
              <a:rPr lang="en-US" sz="1700" i="1"/>
              <a:t>P </a:t>
            </a:r>
            <a:r>
              <a:rPr lang="en-US" sz="1700"/>
              <a:t>&lt; 0.001)</a:t>
            </a:r>
          </a:p>
          <a:p>
            <a:pPr>
              <a:spcBef>
                <a:spcPct val="20000"/>
              </a:spcBef>
              <a:buFont typeface="Arial" charset="0"/>
              <a:buChar char="•"/>
            </a:pPr>
            <a:r>
              <a:rPr lang="en-US" sz="1700" b="1">
                <a:solidFill>
                  <a:srgbClr val="FFFF00"/>
                </a:solidFill>
              </a:rPr>
              <a:t>No difference in OS (</a:t>
            </a:r>
            <a:r>
              <a:rPr lang="en-US" sz="1700" b="1" i="1">
                <a:solidFill>
                  <a:srgbClr val="FFFF00"/>
                </a:solidFill>
              </a:rPr>
              <a:t>P </a:t>
            </a:r>
            <a:r>
              <a:rPr lang="en-US" sz="1700" b="1">
                <a:solidFill>
                  <a:srgbClr val="FFFF00"/>
                </a:solidFill>
              </a:rPr>
              <a:t>&gt; 0.5)</a:t>
            </a:r>
          </a:p>
          <a:p>
            <a:pPr>
              <a:spcBef>
                <a:spcPct val="20000"/>
              </a:spcBef>
              <a:buFont typeface="Arial" charset="0"/>
              <a:buChar char="•"/>
            </a:pPr>
            <a:r>
              <a:rPr lang="en-US" sz="1700"/>
              <a:t>Quality of life no worse</a:t>
            </a:r>
          </a:p>
        </p:txBody>
      </p:sp>
      <p:graphicFrame>
        <p:nvGraphicFramePr>
          <p:cNvPr id="6" name="Table 5"/>
          <p:cNvGraphicFramePr>
            <a:graphicFrameLocks noGrp="1"/>
          </p:cNvGraphicFramePr>
          <p:nvPr/>
        </p:nvGraphicFramePr>
        <p:xfrm>
          <a:off x="1447800" y="1528763"/>
          <a:ext cx="6248400" cy="1585912"/>
        </p:xfrm>
        <a:graphic>
          <a:graphicData uri="http://schemas.openxmlformats.org/drawingml/2006/table">
            <a:tbl>
              <a:tblPr/>
              <a:tblGrid>
                <a:gridCol w="1676400"/>
                <a:gridCol w="1600200"/>
                <a:gridCol w="1371600"/>
                <a:gridCol w="1600200"/>
              </a:tblGrid>
              <a:tr h="579610">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endParaRPr kumimoji="0" lang="en-US" sz="1600" b="1" i="0" u="none" strike="noStrike" cap="none" normalizeH="0" baseline="0" dirty="0">
                        <a:ln>
                          <a:noFill/>
                        </a:ln>
                        <a:solidFill>
                          <a:srgbClr val="FFFF00"/>
                        </a:solidFill>
                        <a:effectLst/>
                        <a:latin typeface="Arial" charset="0"/>
                        <a:ea typeface="ＭＳ Ｐゴシック" charset="0"/>
                        <a:cs typeface="Arial" charset="0"/>
                      </a:endParaRP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Observe</a:t>
                      </a:r>
                    </a:p>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n = 186</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R x 4</a:t>
                      </a:r>
                    </a:p>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n = 84</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R x 4 + RM</a:t>
                      </a:r>
                    </a:p>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1" i="0" u="none" strike="noStrike" cap="none" normalizeH="0" baseline="0" dirty="0">
                          <a:ln>
                            <a:noFill/>
                          </a:ln>
                          <a:solidFill>
                            <a:schemeClr val="bg1"/>
                          </a:solidFill>
                          <a:effectLst/>
                          <a:latin typeface="Arial" charset="0"/>
                          <a:ea typeface="ＭＳ Ｐゴシック" charset="0"/>
                          <a:cs typeface="Arial" charset="0"/>
                        </a:rPr>
                        <a:t>n = 192</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335434">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CR / PR (%)</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3/6</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45/33</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49/36</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434">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PFS</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30%</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60%</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80%</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434">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TNT</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33 </a:t>
                      </a:r>
                      <a:r>
                        <a:rPr kumimoji="0" lang="en-US" sz="1600" b="0" i="0" u="none" strike="noStrike" cap="none" normalizeH="0" baseline="0" dirty="0" err="1">
                          <a:ln>
                            <a:noFill/>
                          </a:ln>
                          <a:solidFill>
                            <a:schemeClr val="tx1"/>
                          </a:solidFill>
                          <a:effectLst/>
                          <a:latin typeface="Arial" charset="0"/>
                          <a:ea typeface="ＭＳ Ｐゴシック" charset="0"/>
                          <a:cs typeface="Arial" charset="0"/>
                        </a:rPr>
                        <a:t>mo</a:t>
                      </a:r>
                      <a:endParaRPr kumimoji="0" lang="en-US" sz="1600" b="0" i="0" u="none" strike="noStrike" cap="none" normalizeH="0" baseline="0" dirty="0">
                        <a:ln>
                          <a:noFill/>
                        </a:ln>
                        <a:solidFill>
                          <a:schemeClr val="tx1"/>
                        </a:solidFill>
                        <a:effectLst/>
                        <a:latin typeface="Arial" charset="0"/>
                        <a:ea typeface="ＭＳ Ｐゴシック" charset="0"/>
                        <a:cs typeface="Arial" charset="0"/>
                      </a:endParaRP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NR</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Tx/>
                        <a:buNone/>
                        <a:tabLst/>
                      </a:pPr>
                      <a:r>
                        <a:rPr kumimoji="0" lang="en-US" sz="1600" b="0" i="0" u="none" strike="noStrike" cap="none" normalizeH="0" baseline="0" dirty="0">
                          <a:ln>
                            <a:noFill/>
                          </a:ln>
                          <a:solidFill>
                            <a:schemeClr val="tx1"/>
                          </a:solidFill>
                          <a:effectLst/>
                          <a:latin typeface="Arial" charset="0"/>
                          <a:ea typeface="ＭＳ Ｐゴシック" charset="0"/>
                          <a:cs typeface="Arial" charset="0"/>
                        </a:rPr>
                        <a:t>NR</a:t>
                      </a:r>
                    </a:p>
                  </a:txBody>
                  <a:tcPr marT="45761" marB="4576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0" y="190500"/>
            <a:ext cx="8915400" cy="1295400"/>
          </a:xfrm>
        </p:spPr>
        <p:txBody>
          <a:bodyPr/>
          <a:lstStyle/>
          <a:p>
            <a:pPr eaLnBrk="1" hangingPunct="1"/>
            <a:r>
              <a:rPr lang="en-US" sz="2400">
                <a:latin typeface="Arial" charset="0"/>
              </a:rPr>
              <a:t>Preliminary analysis of rituximab vs. watch and wait </a:t>
            </a:r>
            <a:br>
              <a:rPr lang="en-US" sz="2400">
                <a:latin typeface="Arial" charset="0"/>
              </a:rPr>
            </a:br>
            <a:r>
              <a:rPr lang="en-US" sz="2400">
                <a:latin typeface="Arial" charset="0"/>
              </a:rPr>
              <a:t>in stage II-IV, asymptomatic, non-bulky FL</a:t>
            </a:r>
            <a:br>
              <a:rPr lang="en-US" sz="2400">
                <a:latin typeface="Arial" charset="0"/>
              </a:rPr>
            </a:br>
            <a:r>
              <a:rPr lang="en-US" sz="2400">
                <a:latin typeface="Arial" charset="0"/>
              </a:rPr>
              <a:t/>
            </a:r>
            <a:br>
              <a:rPr lang="en-US" sz="2400">
                <a:latin typeface="Arial" charset="0"/>
              </a:rPr>
            </a:br>
            <a:endParaRPr lang="en-US" sz="2400">
              <a:latin typeface="Arial" charset="0"/>
            </a:endParaRPr>
          </a:p>
        </p:txBody>
      </p:sp>
      <p:sp>
        <p:nvSpPr>
          <p:cNvPr id="68610" name="TextBox 4"/>
          <p:cNvSpPr txBox="1">
            <a:spLocks noChangeArrowheads="1"/>
          </p:cNvSpPr>
          <p:nvPr/>
        </p:nvSpPr>
        <p:spPr bwMode="auto">
          <a:xfrm>
            <a:off x="0" y="6553200"/>
            <a:ext cx="4170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200">
                <a:solidFill>
                  <a:srgbClr val="FFFFFF"/>
                </a:solidFill>
              </a:rPr>
              <a:t>With permission from Ardeshna et al. ASH 2010, Abstract 6</a:t>
            </a:r>
          </a:p>
        </p:txBody>
      </p:sp>
      <p:pic>
        <p:nvPicPr>
          <p:cNvPr id="68611" name="Picture 2"/>
          <p:cNvPicPr>
            <a:picLocks noChangeAspect="1" noChangeArrowheads="1"/>
          </p:cNvPicPr>
          <p:nvPr/>
        </p:nvPicPr>
        <p:blipFill>
          <a:blip r:embed="rId3">
            <a:extLst>
              <a:ext uri="{28A0092B-C50C-407E-A947-70E740481C1C}">
                <a14:useLocalDpi xmlns:a14="http://schemas.microsoft.com/office/drawing/2010/main" val="0"/>
              </a:ext>
            </a:extLst>
          </a:blip>
          <a:srcRect l="21997" t="14314" r="22884" b="24156"/>
          <a:stretch>
            <a:fillRect/>
          </a:stretch>
        </p:blipFill>
        <p:spPr bwMode="auto">
          <a:xfrm>
            <a:off x="1519238" y="1054100"/>
            <a:ext cx="6189662"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0" y="146050"/>
            <a:ext cx="9144000" cy="1524000"/>
          </a:xfrm>
        </p:spPr>
        <p:txBody>
          <a:bodyPr anchor="t"/>
          <a:lstStyle/>
          <a:p>
            <a:r>
              <a:rPr lang="en-US" sz="3600">
                <a:latin typeface="Arial" charset="0"/>
              </a:rPr>
              <a:t>What FL patients would be </a:t>
            </a:r>
            <a:br>
              <a:rPr lang="en-US" sz="3600">
                <a:latin typeface="Arial" charset="0"/>
              </a:rPr>
            </a:br>
            <a:r>
              <a:rPr lang="en-US" sz="3600">
                <a:latin typeface="Arial" charset="0"/>
              </a:rPr>
              <a:t>candidates for watch and wait?</a:t>
            </a:r>
          </a:p>
        </p:txBody>
      </p:sp>
      <p:sp>
        <p:nvSpPr>
          <p:cNvPr id="70658" name="Rectangle 3"/>
          <p:cNvSpPr>
            <a:spLocks noGrp="1" noChangeArrowheads="1"/>
          </p:cNvSpPr>
          <p:nvPr>
            <p:ph type="body" idx="1"/>
          </p:nvPr>
        </p:nvSpPr>
        <p:spPr>
          <a:xfrm>
            <a:off x="268288" y="1774825"/>
            <a:ext cx="8875712" cy="4092575"/>
          </a:xfrm>
        </p:spPr>
        <p:txBody>
          <a:bodyPr/>
          <a:lstStyle/>
          <a:p>
            <a:pPr marL="342900" indent="-342900"/>
            <a:r>
              <a:rPr lang="en-US">
                <a:latin typeface="Arial" charset="0"/>
              </a:rPr>
              <a:t>Asymptomatic patients</a:t>
            </a:r>
          </a:p>
          <a:p>
            <a:pPr marL="342900" indent="-342900"/>
            <a:endParaRPr lang="en-US">
              <a:latin typeface="Arial" charset="0"/>
            </a:endParaRPr>
          </a:p>
          <a:p>
            <a:pPr marL="342900" indent="-342900"/>
            <a:r>
              <a:rPr lang="en-US">
                <a:latin typeface="Arial" charset="0"/>
              </a:rPr>
              <a:t>Low bulk disease</a:t>
            </a:r>
          </a:p>
          <a:p>
            <a:pPr marL="342900" indent="-342900"/>
            <a:endParaRPr lang="en-US">
              <a:latin typeface="Arial" charset="0"/>
            </a:endParaRPr>
          </a:p>
          <a:p>
            <a:pPr marL="342900" indent="-342900"/>
            <a:r>
              <a:rPr lang="en-US">
                <a:latin typeface="Arial" charset="0"/>
              </a:rPr>
              <a:t>Slowly progressive disease</a:t>
            </a:r>
          </a:p>
          <a:p>
            <a:pPr marL="342900" indent="-342900"/>
            <a:endParaRPr lang="en-US">
              <a:latin typeface="Arial" charset="0"/>
            </a:endParaRPr>
          </a:p>
          <a:p>
            <a:pPr marL="342900" indent="-342900"/>
            <a:r>
              <a:rPr lang="en-US">
                <a:latin typeface="Arial" charset="0"/>
              </a:rPr>
              <a:t>No impending organ compromise</a:t>
            </a:r>
          </a:p>
          <a:p>
            <a:pPr marL="342900" indent="-342900"/>
            <a:endParaRPr lang="en-US">
              <a:latin typeface="Arial" charset="0"/>
            </a:endParaRP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a:xfrm>
            <a:off x="0" y="0"/>
            <a:ext cx="9144000" cy="1117600"/>
          </a:xfrm>
        </p:spPr>
        <p:txBody>
          <a:bodyPr/>
          <a:lstStyle/>
          <a:p>
            <a:r>
              <a:rPr lang="en-US" sz="3200">
                <a:latin typeface="Arial" charset="0"/>
              </a:rPr>
              <a:t>Phase III RESORT trial (ECOG-E4402)</a:t>
            </a:r>
            <a:r>
              <a:rPr lang="en-US">
                <a:latin typeface="Arial" charset="0"/>
              </a:rPr>
              <a:t/>
            </a:r>
            <a:br>
              <a:rPr lang="en-US">
                <a:latin typeface="Arial" charset="0"/>
              </a:rPr>
            </a:br>
            <a:r>
              <a:rPr lang="en-US" sz="2800">
                <a:latin typeface="Arial" charset="0"/>
              </a:rPr>
              <a:t>Maintenance rituximab vs rituximab retreatment</a:t>
            </a:r>
          </a:p>
        </p:txBody>
      </p:sp>
      <p:sp>
        <p:nvSpPr>
          <p:cNvPr id="72706" name="TextBox 6"/>
          <p:cNvSpPr txBox="1">
            <a:spLocks noChangeArrowheads="1"/>
          </p:cNvSpPr>
          <p:nvPr/>
        </p:nvSpPr>
        <p:spPr bwMode="auto">
          <a:xfrm>
            <a:off x="4724400" y="3179763"/>
            <a:ext cx="441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b="1"/>
              <a:t>TIME TO 1ST CYTOTOXIC THERAPY</a:t>
            </a:r>
          </a:p>
        </p:txBody>
      </p:sp>
      <p:sp>
        <p:nvSpPr>
          <p:cNvPr id="72707" name="Rectangle 9"/>
          <p:cNvSpPr>
            <a:spLocks noChangeArrowheads="1"/>
          </p:cNvSpPr>
          <p:nvPr/>
        </p:nvSpPr>
        <p:spPr bwMode="auto">
          <a:xfrm>
            <a:off x="0" y="6581775"/>
            <a:ext cx="914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t>With permission from Kahl BS, et al. </a:t>
            </a:r>
            <a:r>
              <a:rPr lang="en-US" sz="1200" i="1"/>
              <a:t>Proc</a:t>
            </a:r>
            <a:r>
              <a:rPr lang="en-US" sz="1200"/>
              <a:t> </a:t>
            </a:r>
            <a:r>
              <a:rPr lang="en-US" sz="1200" i="1"/>
              <a:t>ASH </a:t>
            </a:r>
            <a:r>
              <a:rPr lang="en-US" sz="1200"/>
              <a:t>2011;Abstract LBA-6.</a:t>
            </a:r>
          </a:p>
        </p:txBody>
      </p:sp>
      <p:grpSp>
        <p:nvGrpSpPr>
          <p:cNvPr id="72708" name="Group 11"/>
          <p:cNvGrpSpPr>
            <a:grpSpLocks/>
          </p:cNvGrpSpPr>
          <p:nvPr/>
        </p:nvGrpSpPr>
        <p:grpSpPr bwMode="auto">
          <a:xfrm>
            <a:off x="381000" y="1492250"/>
            <a:ext cx="8382000" cy="1158875"/>
            <a:chOff x="228600" y="1371600"/>
            <a:chExt cx="8382000" cy="1158220"/>
          </a:xfrm>
        </p:grpSpPr>
        <p:sp>
          <p:nvSpPr>
            <p:cNvPr id="13" name="TextBox 12"/>
            <p:cNvSpPr txBox="1"/>
            <p:nvPr/>
          </p:nvSpPr>
          <p:spPr>
            <a:xfrm>
              <a:off x="228600" y="1371600"/>
              <a:ext cx="1752600" cy="1045848"/>
            </a:xfrm>
            <a:prstGeom prst="rect">
              <a:avLst/>
            </a:prstGeom>
            <a:solidFill>
              <a:srgbClr val="2CB09D"/>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spAutoFit/>
            </a:bodyPr>
            <a:lstStyle/>
            <a:p>
              <a:pPr algn="ctr" fontAlgn="auto">
                <a:spcBef>
                  <a:spcPts val="0"/>
                </a:spcBef>
                <a:spcAft>
                  <a:spcPts val="0"/>
                </a:spcAft>
                <a:defRPr/>
              </a:pPr>
              <a:r>
                <a:rPr lang="en-US" sz="1800" b="1" dirty="0">
                  <a:latin typeface="Arial" pitchFamily="34" charset="0"/>
                  <a:ea typeface="+mn-ea"/>
                  <a:cs typeface="+mn-cs"/>
                </a:rPr>
                <a:t>Indolent NHL</a:t>
              </a:r>
            </a:p>
            <a:p>
              <a:pPr marL="168275" indent="-168275" algn="ctr" fontAlgn="auto">
                <a:spcBef>
                  <a:spcPts val="0"/>
                </a:spcBef>
                <a:spcAft>
                  <a:spcPts val="0"/>
                </a:spcAft>
                <a:defRPr/>
              </a:pPr>
              <a:r>
                <a:rPr lang="en-US" sz="1100" dirty="0">
                  <a:solidFill>
                    <a:srgbClr val="FFFFFF"/>
                  </a:solidFill>
                  <a:latin typeface="Arial" pitchFamily="34" charset="0"/>
                  <a:ea typeface="+mn-ea"/>
                  <a:cs typeface="+mn-cs"/>
                </a:rPr>
                <a:t>Untreated, low tumor burden, stage III/IV, ECOG PS 0 , 1</a:t>
              </a:r>
            </a:p>
            <a:p>
              <a:pPr marL="168275" indent="-168275" algn="ctr" fontAlgn="auto">
                <a:spcBef>
                  <a:spcPts val="0"/>
                </a:spcBef>
                <a:spcAft>
                  <a:spcPts val="0"/>
                </a:spcAft>
                <a:defRPr/>
              </a:pPr>
              <a:r>
                <a:rPr lang="en-US" sz="1100" dirty="0">
                  <a:solidFill>
                    <a:srgbClr val="FFFFFF"/>
                  </a:solidFill>
                  <a:latin typeface="Arial" pitchFamily="34" charset="0"/>
                  <a:ea typeface="+mn-ea"/>
                  <a:cs typeface="+mn-cs"/>
                </a:rPr>
                <a:t>N = 545</a:t>
              </a:r>
            </a:p>
          </p:txBody>
        </p:sp>
        <p:sp>
          <p:nvSpPr>
            <p:cNvPr id="14" name="TextBox 5"/>
            <p:cNvSpPr txBox="1">
              <a:spLocks noChangeArrowheads="1"/>
            </p:cNvSpPr>
            <p:nvPr/>
          </p:nvSpPr>
          <p:spPr bwMode="auto">
            <a:xfrm>
              <a:off x="2362200" y="1511181"/>
              <a:ext cx="1524000" cy="830527"/>
            </a:xfrm>
            <a:prstGeom prst="rect">
              <a:avLst/>
            </a:prstGeom>
            <a:solidFill>
              <a:srgbClr val="205C85"/>
            </a:solidFill>
            <a:ln>
              <a:noFill/>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shade val="50000"/>
              </a:schemeClr>
            </a:lnRef>
            <a:fillRef idx="1">
              <a:schemeClr val="dk1"/>
            </a:fillRef>
            <a:effectRef idx="0">
              <a:schemeClr val="dk1"/>
            </a:effectRef>
            <a:fontRef idx="minor">
              <a:schemeClr val="lt1"/>
            </a:fontRef>
          </p:style>
          <p:txBody>
            <a:bodyPr>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algn="ctr">
                <a:defRPr/>
              </a:pPr>
              <a:r>
                <a:rPr lang="en-US" b="1" smtClean="0">
                  <a:solidFill>
                    <a:srgbClr val="FFFFFF"/>
                  </a:solidFill>
                </a:rPr>
                <a:t>Rituximab</a:t>
              </a:r>
            </a:p>
            <a:p>
              <a:pPr algn="ctr">
                <a:defRPr/>
              </a:pPr>
              <a:r>
                <a:rPr lang="en-US" sz="1400" smtClean="0">
                  <a:solidFill>
                    <a:srgbClr val="FFFFFF"/>
                  </a:solidFill>
                </a:rPr>
                <a:t>375 mg/m</a:t>
              </a:r>
              <a:r>
                <a:rPr lang="en-US" sz="1400" baseline="30000" smtClean="0">
                  <a:solidFill>
                    <a:srgbClr val="FFFFFF"/>
                  </a:solidFill>
                </a:rPr>
                <a:t>2</a:t>
              </a:r>
              <a:r>
                <a:rPr lang="en-US" sz="1400" smtClean="0">
                  <a:solidFill>
                    <a:srgbClr val="FFFFFF"/>
                  </a:solidFill>
                </a:rPr>
                <a:t> weekly x 4</a:t>
              </a:r>
              <a:endParaRPr lang="en-US" sz="1400" smtClean="0">
                <a:solidFill>
                  <a:srgbClr val="FFFFFF"/>
                </a:solidFill>
                <a:effectLst>
                  <a:outerShdw blurRad="38100" dist="38100" dir="2700000" algn="tl">
                    <a:srgbClr val="000000"/>
                  </a:outerShdw>
                </a:effectLst>
              </a:endParaRPr>
            </a:p>
          </p:txBody>
        </p:sp>
        <p:sp>
          <p:nvSpPr>
            <p:cNvPr id="15" name="TextBox 12"/>
            <p:cNvSpPr txBox="1">
              <a:spLocks noChangeArrowheads="1"/>
            </p:cNvSpPr>
            <p:nvPr/>
          </p:nvSpPr>
          <p:spPr bwMode="auto">
            <a:xfrm>
              <a:off x="6096000" y="2006600"/>
              <a:ext cx="2514600" cy="523220"/>
            </a:xfrm>
            <a:prstGeom prst="rect">
              <a:avLst/>
            </a:prstGeom>
            <a:solidFill>
              <a:srgbClr val="000000"/>
            </a:solidFill>
            <a:ln>
              <a:noFill/>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n-US" sz="1600" b="1" dirty="0"/>
                <a:t>Rituximab retreatment</a:t>
              </a:r>
            </a:p>
            <a:p>
              <a:pPr algn="ctr">
                <a:defRPr/>
              </a:pPr>
              <a:r>
                <a:rPr lang="en-US" sz="1200" dirty="0"/>
                <a:t>For PD only, weekly x 4</a:t>
              </a:r>
            </a:p>
          </p:txBody>
        </p:sp>
        <p:sp>
          <p:nvSpPr>
            <p:cNvPr id="16" name="TextBox 13"/>
            <p:cNvSpPr txBox="1">
              <a:spLocks noChangeArrowheads="1"/>
            </p:cNvSpPr>
            <p:nvPr/>
          </p:nvSpPr>
          <p:spPr bwMode="auto">
            <a:xfrm>
              <a:off x="4292600" y="1600071"/>
              <a:ext cx="533400" cy="58387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sz="1600" b="1" dirty="0"/>
                <a:t>PR CR</a:t>
              </a:r>
            </a:p>
          </p:txBody>
        </p:sp>
        <p:sp>
          <p:nvSpPr>
            <p:cNvPr id="17" name="TextBox 17"/>
            <p:cNvSpPr txBox="1">
              <a:spLocks noChangeArrowheads="1"/>
            </p:cNvSpPr>
            <p:nvPr/>
          </p:nvSpPr>
          <p:spPr bwMode="auto">
            <a:xfrm>
              <a:off x="6096000" y="1371600"/>
              <a:ext cx="2514600" cy="523220"/>
            </a:xfrm>
            <a:prstGeom prst="rect">
              <a:avLst/>
            </a:prstGeom>
            <a:solidFill>
              <a:srgbClr val="FF0000"/>
            </a:solidFill>
            <a:ln>
              <a:noFill/>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algn="ctr">
                <a:defRPr/>
              </a:pPr>
              <a:r>
                <a:rPr lang="en-US" sz="1600" b="1" smtClean="0"/>
                <a:t>Rituximab scheduled</a:t>
              </a:r>
            </a:p>
            <a:p>
              <a:pPr algn="ctr">
                <a:defRPr/>
              </a:pPr>
              <a:r>
                <a:rPr lang="en-US" sz="1200" smtClean="0"/>
                <a:t>q13wk, continue until PD</a:t>
              </a:r>
              <a:endParaRPr lang="en-US" sz="1400" smtClean="0"/>
            </a:p>
          </p:txBody>
        </p:sp>
        <p:sp>
          <p:nvSpPr>
            <p:cNvPr id="18" name="Oval 17"/>
            <p:cNvSpPr/>
            <p:nvPr/>
          </p:nvSpPr>
          <p:spPr>
            <a:xfrm>
              <a:off x="5105400" y="1676228"/>
              <a:ext cx="381000" cy="38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US" b="1" dirty="0">
                <a:solidFill>
                  <a:schemeClr val="bg1"/>
                </a:solidFill>
              </a:endParaRPr>
            </a:p>
          </p:txBody>
        </p:sp>
        <p:cxnSp>
          <p:nvCxnSpPr>
            <p:cNvPr id="19" name="Straight Arrow Connector 18"/>
            <p:cNvCxnSpPr>
              <a:stCxn id="18" idx="6"/>
            </p:cNvCxnSpPr>
            <p:nvPr/>
          </p:nvCxnSpPr>
          <p:spPr>
            <a:xfrm flipV="1">
              <a:off x="5486400" y="1633390"/>
              <a:ext cx="609600" cy="2332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6"/>
            </p:cNvCxnSpPr>
            <p:nvPr/>
          </p:nvCxnSpPr>
          <p:spPr>
            <a:xfrm>
              <a:off x="5486400" y="1866620"/>
              <a:ext cx="609600" cy="4014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851400" y="1879313"/>
              <a:ext cx="228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962400" y="1904699"/>
              <a:ext cx="228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057400" y="1904699"/>
              <a:ext cx="228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701675" y="2538413"/>
            <a:ext cx="966788" cy="277812"/>
          </a:xfrm>
          <a:prstGeom prst="rect">
            <a:avLst/>
          </a:prstGeom>
          <a:noFill/>
        </p:spPr>
        <p:txBody>
          <a:bodyPr wrap="none">
            <a:spAutoFit/>
          </a:bodyPr>
          <a:lstStyle/>
          <a:p>
            <a:pPr>
              <a:defRPr/>
            </a:pPr>
            <a:r>
              <a:rPr lang="en-US" sz="1200" dirty="0">
                <a:latin typeface="+mn-lt"/>
                <a:ea typeface="+mn-ea"/>
                <a:cs typeface="+mn-cs"/>
              </a:rPr>
              <a:t>FL, n = 384</a:t>
            </a:r>
          </a:p>
        </p:txBody>
      </p:sp>
      <p:sp>
        <p:nvSpPr>
          <p:cNvPr id="24" name="TextBox 23"/>
          <p:cNvSpPr txBox="1"/>
          <p:nvPr/>
        </p:nvSpPr>
        <p:spPr>
          <a:xfrm>
            <a:off x="4953000" y="2511425"/>
            <a:ext cx="1009650" cy="276225"/>
          </a:xfrm>
          <a:prstGeom prst="rect">
            <a:avLst/>
          </a:prstGeom>
          <a:noFill/>
        </p:spPr>
        <p:txBody>
          <a:bodyPr wrap="none">
            <a:spAutoFit/>
          </a:bodyPr>
          <a:lstStyle/>
          <a:p>
            <a:pPr>
              <a:defRPr/>
            </a:pPr>
            <a:r>
              <a:rPr lang="en-US" sz="1200" dirty="0">
                <a:latin typeface="+mn-lt"/>
                <a:ea typeface="+mn-ea"/>
                <a:cs typeface="+mn-cs"/>
              </a:rPr>
              <a:t>FL, n  = 274</a:t>
            </a:r>
          </a:p>
        </p:txBody>
      </p:sp>
      <p:sp>
        <p:nvSpPr>
          <p:cNvPr id="72711" name="TextBox 7"/>
          <p:cNvSpPr txBox="1">
            <a:spLocks noChangeArrowheads="1"/>
          </p:cNvSpPr>
          <p:nvPr/>
        </p:nvSpPr>
        <p:spPr bwMode="auto">
          <a:xfrm>
            <a:off x="76200" y="3179763"/>
            <a:ext cx="44465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b="1"/>
              <a:t>TIME TO TREATMENT FAILURE</a:t>
            </a:r>
          </a:p>
          <a:p>
            <a:pPr algn="ctr"/>
            <a:r>
              <a:rPr lang="en-US" b="1"/>
              <a:t> </a:t>
            </a:r>
            <a:r>
              <a:rPr lang="en-US" sz="1400"/>
              <a:t>(1</a:t>
            </a:r>
            <a:r>
              <a:rPr lang="en-US" sz="1400" baseline="30000"/>
              <a:t>o</a:t>
            </a:r>
            <a:r>
              <a:rPr lang="en-US" sz="1400"/>
              <a:t> Endpoint)</a:t>
            </a:r>
            <a:endParaRPr lang="en-US"/>
          </a:p>
        </p:txBody>
      </p:sp>
      <p:sp>
        <p:nvSpPr>
          <p:cNvPr id="72712" name="Rectangle 6"/>
          <p:cNvSpPr>
            <a:spLocks noChangeArrowheads="1"/>
          </p:cNvSpPr>
          <p:nvPr/>
        </p:nvSpPr>
        <p:spPr bwMode="auto">
          <a:xfrm>
            <a:off x="593725" y="3795713"/>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13" name="Freeform 7"/>
          <p:cNvSpPr>
            <a:spLocks/>
          </p:cNvSpPr>
          <p:nvPr/>
        </p:nvSpPr>
        <p:spPr bwMode="auto">
          <a:xfrm>
            <a:off x="593725" y="37957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4" name="Rectangle 8"/>
          <p:cNvSpPr>
            <a:spLocks noChangeArrowheads="1"/>
          </p:cNvSpPr>
          <p:nvPr/>
        </p:nvSpPr>
        <p:spPr bwMode="auto">
          <a:xfrm>
            <a:off x="563563" y="38258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15" name="Freeform 9"/>
          <p:cNvSpPr>
            <a:spLocks/>
          </p:cNvSpPr>
          <p:nvPr/>
        </p:nvSpPr>
        <p:spPr bwMode="auto">
          <a:xfrm>
            <a:off x="563563" y="38258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6" name="Rectangle 10"/>
          <p:cNvSpPr>
            <a:spLocks noChangeArrowheads="1"/>
          </p:cNvSpPr>
          <p:nvPr/>
        </p:nvSpPr>
        <p:spPr bwMode="auto">
          <a:xfrm>
            <a:off x="723900" y="381317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17" name="Freeform 11"/>
          <p:cNvSpPr>
            <a:spLocks/>
          </p:cNvSpPr>
          <p:nvPr/>
        </p:nvSpPr>
        <p:spPr bwMode="auto">
          <a:xfrm>
            <a:off x="723900" y="38131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18" name="Rectangle 12"/>
          <p:cNvSpPr>
            <a:spLocks noChangeArrowheads="1"/>
          </p:cNvSpPr>
          <p:nvPr/>
        </p:nvSpPr>
        <p:spPr bwMode="auto">
          <a:xfrm>
            <a:off x="695325" y="3840163"/>
            <a:ext cx="69850"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19" name="Freeform 13"/>
          <p:cNvSpPr>
            <a:spLocks/>
          </p:cNvSpPr>
          <p:nvPr/>
        </p:nvSpPr>
        <p:spPr bwMode="auto">
          <a:xfrm>
            <a:off x="695325" y="384016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0" name="Rectangle 14"/>
          <p:cNvSpPr>
            <a:spLocks noChangeArrowheads="1"/>
          </p:cNvSpPr>
          <p:nvPr/>
        </p:nvSpPr>
        <p:spPr bwMode="auto">
          <a:xfrm>
            <a:off x="979488" y="403066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21" name="Freeform 15"/>
          <p:cNvSpPr>
            <a:spLocks/>
          </p:cNvSpPr>
          <p:nvPr/>
        </p:nvSpPr>
        <p:spPr bwMode="auto">
          <a:xfrm>
            <a:off x="979488" y="40306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2" name="Rectangle 16"/>
          <p:cNvSpPr>
            <a:spLocks noChangeArrowheads="1"/>
          </p:cNvSpPr>
          <p:nvPr/>
        </p:nvSpPr>
        <p:spPr bwMode="auto">
          <a:xfrm>
            <a:off x="952500" y="40576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23" name="Freeform 17"/>
          <p:cNvSpPr>
            <a:spLocks/>
          </p:cNvSpPr>
          <p:nvPr/>
        </p:nvSpPr>
        <p:spPr bwMode="auto">
          <a:xfrm>
            <a:off x="952500" y="40576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4" name="Rectangle 18"/>
          <p:cNvSpPr>
            <a:spLocks noChangeArrowheads="1"/>
          </p:cNvSpPr>
          <p:nvPr/>
        </p:nvSpPr>
        <p:spPr bwMode="auto">
          <a:xfrm>
            <a:off x="1301750" y="4202113"/>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25" name="Freeform 19"/>
          <p:cNvSpPr>
            <a:spLocks/>
          </p:cNvSpPr>
          <p:nvPr/>
        </p:nvSpPr>
        <p:spPr bwMode="auto">
          <a:xfrm>
            <a:off x="1301750" y="42021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6" name="Rectangle 20"/>
          <p:cNvSpPr>
            <a:spLocks noChangeArrowheads="1"/>
          </p:cNvSpPr>
          <p:nvPr/>
        </p:nvSpPr>
        <p:spPr bwMode="auto">
          <a:xfrm>
            <a:off x="1273175" y="42322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27" name="Freeform 21"/>
          <p:cNvSpPr>
            <a:spLocks/>
          </p:cNvSpPr>
          <p:nvPr/>
        </p:nvSpPr>
        <p:spPr bwMode="auto">
          <a:xfrm>
            <a:off x="1273175" y="42322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8" name="Rectangle 22"/>
          <p:cNvSpPr>
            <a:spLocks noChangeArrowheads="1"/>
          </p:cNvSpPr>
          <p:nvPr/>
        </p:nvSpPr>
        <p:spPr bwMode="auto">
          <a:xfrm>
            <a:off x="989013" y="406241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29" name="Freeform 23"/>
          <p:cNvSpPr>
            <a:spLocks/>
          </p:cNvSpPr>
          <p:nvPr/>
        </p:nvSpPr>
        <p:spPr bwMode="auto">
          <a:xfrm>
            <a:off x="989013" y="406241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0" name="Rectangle 24"/>
          <p:cNvSpPr>
            <a:spLocks noChangeArrowheads="1"/>
          </p:cNvSpPr>
          <p:nvPr/>
        </p:nvSpPr>
        <p:spPr bwMode="auto">
          <a:xfrm>
            <a:off x="962025" y="4089400"/>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31" name="Freeform 25"/>
          <p:cNvSpPr>
            <a:spLocks/>
          </p:cNvSpPr>
          <p:nvPr/>
        </p:nvSpPr>
        <p:spPr bwMode="auto">
          <a:xfrm>
            <a:off x="962025" y="4089400"/>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2" name="Rectangle 26"/>
          <p:cNvSpPr>
            <a:spLocks noChangeArrowheads="1"/>
          </p:cNvSpPr>
          <p:nvPr/>
        </p:nvSpPr>
        <p:spPr bwMode="auto">
          <a:xfrm>
            <a:off x="2049463" y="45164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33" name="Freeform 27"/>
          <p:cNvSpPr>
            <a:spLocks/>
          </p:cNvSpPr>
          <p:nvPr/>
        </p:nvSpPr>
        <p:spPr bwMode="auto">
          <a:xfrm>
            <a:off x="2049463" y="45164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4" name="Rectangle 28"/>
          <p:cNvSpPr>
            <a:spLocks noChangeArrowheads="1"/>
          </p:cNvSpPr>
          <p:nvPr/>
        </p:nvSpPr>
        <p:spPr bwMode="auto">
          <a:xfrm>
            <a:off x="2019300" y="454660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35" name="Freeform 29"/>
          <p:cNvSpPr>
            <a:spLocks/>
          </p:cNvSpPr>
          <p:nvPr/>
        </p:nvSpPr>
        <p:spPr bwMode="auto">
          <a:xfrm>
            <a:off x="2019300" y="454660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6" name="Rectangle 30"/>
          <p:cNvSpPr>
            <a:spLocks noChangeArrowheads="1"/>
          </p:cNvSpPr>
          <p:nvPr/>
        </p:nvSpPr>
        <p:spPr bwMode="auto">
          <a:xfrm>
            <a:off x="2292350" y="46402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37" name="Freeform 31"/>
          <p:cNvSpPr>
            <a:spLocks/>
          </p:cNvSpPr>
          <p:nvPr/>
        </p:nvSpPr>
        <p:spPr bwMode="auto">
          <a:xfrm>
            <a:off x="2292350" y="46402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38" name="Rectangle 32"/>
          <p:cNvSpPr>
            <a:spLocks noChangeArrowheads="1"/>
          </p:cNvSpPr>
          <p:nvPr/>
        </p:nvSpPr>
        <p:spPr bwMode="auto">
          <a:xfrm>
            <a:off x="2263775" y="4670425"/>
            <a:ext cx="66675"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39" name="Freeform 33"/>
          <p:cNvSpPr>
            <a:spLocks/>
          </p:cNvSpPr>
          <p:nvPr/>
        </p:nvSpPr>
        <p:spPr bwMode="auto">
          <a:xfrm>
            <a:off x="2263775" y="4670425"/>
            <a:ext cx="66675" cy="11113"/>
          </a:xfrm>
          <a:custGeom>
            <a:avLst/>
            <a:gdLst>
              <a:gd name="T0" fmla="*/ 2147483647 w 42"/>
              <a:gd name="T1" fmla="*/ 0 h 7"/>
              <a:gd name="T2" fmla="*/ 0 w 42"/>
              <a:gd name="T3" fmla="*/ 0 h 7"/>
              <a:gd name="T4" fmla="*/ 0 w 42"/>
              <a:gd name="T5" fmla="*/ 2147483647 h 7"/>
              <a:gd name="T6" fmla="*/ 2147483647 w 42"/>
              <a:gd name="T7" fmla="*/ 2147483647 h 7"/>
              <a:gd name="T8" fmla="*/ 0 60000 65536"/>
              <a:gd name="T9" fmla="*/ 0 60000 65536"/>
              <a:gd name="T10" fmla="*/ 0 60000 65536"/>
              <a:gd name="T11" fmla="*/ 0 60000 65536"/>
              <a:gd name="T12" fmla="*/ 0 w 42"/>
              <a:gd name="T13" fmla="*/ 0 h 7"/>
              <a:gd name="T14" fmla="*/ 42 w 42"/>
              <a:gd name="T15" fmla="*/ 7 h 7"/>
            </a:gdLst>
            <a:ahLst/>
            <a:cxnLst>
              <a:cxn ang="T8">
                <a:pos x="T0" y="T1"/>
              </a:cxn>
              <a:cxn ang="T9">
                <a:pos x="T2" y="T3"/>
              </a:cxn>
              <a:cxn ang="T10">
                <a:pos x="T4" y="T5"/>
              </a:cxn>
              <a:cxn ang="T11">
                <a:pos x="T6" y="T7"/>
              </a:cxn>
            </a:cxnLst>
            <a:rect l="T12" t="T13" r="T14" b="T15"/>
            <a:pathLst>
              <a:path w="42" h="7">
                <a:moveTo>
                  <a:pt x="42" y="0"/>
                </a:moveTo>
                <a:lnTo>
                  <a:pt x="0" y="0"/>
                </a:lnTo>
                <a:lnTo>
                  <a:pt x="0" y="7"/>
                </a:lnTo>
                <a:lnTo>
                  <a:pt x="42"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40" name="Rectangle 34"/>
          <p:cNvSpPr>
            <a:spLocks noChangeArrowheads="1"/>
          </p:cNvSpPr>
          <p:nvPr/>
        </p:nvSpPr>
        <p:spPr bwMode="auto">
          <a:xfrm>
            <a:off x="2173288" y="4575175"/>
            <a:ext cx="12700"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41" name="Freeform 35"/>
          <p:cNvSpPr>
            <a:spLocks/>
          </p:cNvSpPr>
          <p:nvPr/>
        </p:nvSpPr>
        <p:spPr bwMode="auto">
          <a:xfrm>
            <a:off x="2173288" y="4575175"/>
            <a:ext cx="12700" cy="71438"/>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42" name="Rectangle 36"/>
          <p:cNvSpPr>
            <a:spLocks noChangeArrowheads="1"/>
          </p:cNvSpPr>
          <p:nvPr/>
        </p:nvSpPr>
        <p:spPr bwMode="auto">
          <a:xfrm>
            <a:off x="2144713" y="4605338"/>
            <a:ext cx="71437"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43" name="Freeform 37"/>
          <p:cNvSpPr>
            <a:spLocks/>
          </p:cNvSpPr>
          <p:nvPr/>
        </p:nvSpPr>
        <p:spPr bwMode="auto">
          <a:xfrm>
            <a:off x="2144713" y="4605338"/>
            <a:ext cx="71437"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44" name="Rectangle 38"/>
          <p:cNvSpPr>
            <a:spLocks noChangeArrowheads="1"/>
          </p:cNvSpPr>
          <p:nvPr/>
        </p:nvSpPr>
        <p:spPr bwMode="auto">
          <a:xfrm>
            <a:off x="2070100" y="45513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45" name="Freeform 39"/>
          <p:cNvSpPr>
            <a:spLocks/>
          </p:cNvSpPr>
          <p:nvPr/>
        </p:nvSpPr>
        <p:spPr bwMode="auto">
          <a:xfrm>
            <a:off x="2070100" y="45513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46" name="Rectangle 40"/>
          <p:cNvSpPr>
            <a:spLocks noChangeArrowheads="1"/>
          </p:cNvSpPr>
          <p:nvPr/>
        </p:nvSpPr>
        <p:spPr bwMode="auto">
          <a:xfrm>
            <a:off x="2043113" y="4578350"/>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47" name="Freeform 41"/>
          <p:cNvSpPr>
            <a:spLocks/>
          </p:cNvSpPr>
          <p:nvPr/>
        </p:nvSpPr>
        <p:spPr bwMode="auto">
          <a:xfrm>
            <a:off x="2043113" y="4578350"/>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48" name="Rectangle 42"/>
          <p:cNvSpPr>
            <a:spLocks noChangeArrowheads="1"/>
          </p:cNvSpPr>
          <p:nvPr/>
        </p:nvSpPr>
        <p:spPr bwMode="auto">
          <a:xfrm>
            <a:off x="1827213" y="4479925"/>
            <a:ext cx="11112"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49" name="Freeform 43"/>
          <p:cNvSpPr>
            <a:spLocks/>
          </p:cNvSpPr>
          <p:nvPr/>
        </p:nvSpPr>
        <p:spPr bwMode="auto">
          <a:xfrm>
            <a:off x="1827213" y="4479925"/>
            <a:ext cx="11112"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50" name="Rectangle 44"/>
          <p:cNvSpPr>
            <a:spLocks noChangeArrowheads="1"/>
          </p:cNvSpPr>
          <p:nvPr/>
        </p:nvSpPr>
        <p:spPr bwMode="auto">
          <a:xfrm>
            <a:off x="1800225" y="4510088"/>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51" name="Freeform 45"/>
          <p:cNvSpPr>
            <a:spLocks/>
          </p:cNvSpPr>
          <p:nvPr/>
        </p:nvSpPr>
        <p:spPr bwMode="auto">
          <a:xfrm>
            <a:off x="1800225" y="451008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52" name="Rectangle 46"/>
          <p:cNvSpPr>
            <a:spLocks noChangeArrowheads="1"/>
          </p:cNvSpPr>
          <p:nvPr/>
        </p:nvSpPr>
        <p:spPr bwMode="auto">
          <a:xfrm>
            <a:off x="2090738" y="45513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53" name="Freeform 47"/>
          <p:cNvSpPr>
            <a:spLocks/>
          </p:cNvSpPr>
          <p:nvPr/>
        </p:nvSpPr>
        <p:spPr bwMode="auto">
          <a:xfrm>
            <a:off x="2090738" y="45513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54" name="Rectangle 48"/>
          <p:cNvSpPr>
            <a:spLocks noChangeArrowheads="1"/>
          </p:cNvSpPr>
          <p:nvPr/>
        </p:nvSpPr>
        <p:spPr bwMode="auto">
          <a:xfrm>
            <a:off x="2062163" y="4578350"/>
            <a:ext cx="66675"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55" name="Freeform 49"/>
          <p:cNvSpPr>
            <a:spLocks/>
          </p:cNvSpPr>
          <p:nvPr/>
        </p:nvSpPr>
        <p:spPr bwMode="auto">
          <a:xfrm>
            <a:off x="2062163" y="4578350"/>
            <a:ext cx="66675" cy="12700"/>
          </a:xfrm>
          <a:custGeom>
            <a:avLst/>
            <a:gdLst>
              <a:gd name="T0" fmla="*/ 2147483647 w 42"/>
              <a:gd name="T1" fmla="*/ 0 h 8"/>
              <a:gd name="T2" fmla="*/ 0 w 42"/>
              <a:gd name="T3" fmla="*/ 0 h 8"/>
              <a:gd name="T4" fmla="*/ 0 w 42"/>
              <a:gd name="T5" fmla="*/ 2147483647 h 8"/>
              <a:gd name="T6" fmla="*/ 2147483647 w 42"/>
              <a:gd name="T7" fmla="*/ 2147483647 h 8"/>
              <a:gd name="T8" fmla="*/ 0 60000 65536"/>
              <a:gd name="T9" fmla="*/ 0 60000 65536"/>
              <a:gd name="T10" fmla="*/ 0 60000 65536"/>
              <a:gd name="T11" fmla="*/ 0 60000 65536"/>
              <a:gd name="T12" fmla="*/ 0 w 42"/>
              <a:gd name="T13" fmla="*/ 0 h 8"/>
              <a:gd name="T14" fmla="*/ 42 w 42"/>
              <a:gd name="T15" fmla="*/ 8 h 8"/>
            </a:gdLst>
            <a:ahLst/>
            <a:cxnLst>
              <a:cxn ang="T8">
                <a:pos x="T0" y="T1"/>
              </a:cxn>
              <a:cxn ang="T9">
                <a:pos x="T2" y="T3"/>
              </a:cxn>
              <a:cxn ang="T10">
                <a:pos x="T4" y="T5"/>
              </a:cxn>
              <a:cxn ang="T11">
                <a:pos x="T6" y="T7"/>
              </a:cxn>
            </a:cxnLst>
            <a:rect l="T12" t="T13" r="T14" b="T15"/>
            <a:pathLst>
              <a:path w="42" h="8">
                <a:moveTo>
                  <a:pt x="42" y="0"/>
                </a:moveTo>
                <a:lnTo>
                  <a:pt x="0" y="0"/>
                </a:lnTo>
                <a:lnTo>
                  <a:pt x="0" y="8"/>
                </a:lnTo>
                <a:lnTo>
                  <a:pt x="42"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56" name="Rectangle 50"/>
          <p:cNvSpPr>
            <a:spLocks noChangeArrowheads="1"/>
          </p:cNvSpPr>
          <p:nvPr/>
        </p:nvSpPr>
        <p:spPr bwMode="auto">
          <a:xfrm>
            <a:off x="1771650" y="4448175"/>
            <a:ext cx="1111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57" name="Freeform 51"/>
          <p:cNvSpPr>
            <a:spLocks/>
          </p:cNvSpPr>
          <p:nvPr/>
        </p:nvSpPr>
        <p:spPr bwMode="auto">
          <a:xfrm>
            <a:off x="1771650" y="4448175"/>
            <a:ext cx="11113"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58" name="Rectangle 52"/>
          <p:cNvSpPr>
            <a:spLocks noChangeArrowheads="1"/>
          </p:cNvSpPr>
          <p:nvPr/>
        </p:nvSpPr>
        <p:spPr bwMode="auto">
          <a:xfrm>
            <a:off x="1744663" y="4478338"/>
            <a:ext cx="68262"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59" name="Freeform 53"/>
          <p:cNvSpPr>
            <a:spLocks/>
          </p:cNvSpPr>
          <p:nvPr/>
        </p:nvSpPr>
        <p:spPr bwMode="auto">
          <a:xfrm>
            <a:off x="1744663" y="4478338"/>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60" name="Rectangle 54"/>
          <p:cNvSpPr>
            <a:spLocks noChangeArrowheads="1"/>
          </p:cNvSpPr>
          <p:nvPr/>
        </p:nvSpPr>
        <p:spPr bwMode="auto">
          <a:xfrm>
            <a:off x="2620963" y="4776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61" name="Freeform 55"/>
          <p:cNvSpPr>
            <a:spLocks/>
          </p:cNvSpPr>
          <p:nvPr/>
        </p:nvSpPr>
        <p:spPr bwMode="auto">
          <a:xfrm>
            <a:off x="2620963" y="4776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62" name="Rectangle 56"/>
          <p:cNvSpPr>
            <a:spLocks noChangeArrowheads="1"/>
          </p:cNvSpPr>
          <p:nvPr/>
        </p:nvSpPr>
        <p:spPr bwMode="auto">
          <a:xfrm>
            <a:off x="2592388" y="4806950"/>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63" name="Freeform 57"/>
          <p:cNvSpPr>
            <a:spLocks/>
          </p:cNvSpPr>
          <p:nvPr/>
        </p:nvSpPr>
        <p:spPr bwMode="auto">
          <a:xfrm>
            <a:off x="2592388" y="480695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64" name="Rectangle 58"/>
          <p:cNvSpPr>
            <a:spLocks noChangeArrowheads="1"/>
          </p:cNvSpPr>
          <p:nvPr/>
        </p:nvSpPr>
        <p:spPr bwMode="auto">
          <a:xfrm>
            <a:off x="2609850" y="4776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65" name="Freeform 59"/>
          <p:cNvSpPr>
            <a:spLocks/>
          </p:cNvSpPr>
          <p:nvPr/>
        </p:nvSpPr>
        <p:spPr bwMode="auto">
          <a:xfrm>
            <a:off x="2609850" y="4776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66" name="Rectangle 60"/>
          <p:cNvSpPr>
            <a:spLocks noChangeArrowheads="1"/>
          </p:cNvSpPr>
          <p:nvPr/>
        </p:nvSpPr>
        <p:spPr bwMode="auto">
          <a:xfrm>
            <a:off x="2579688" y="48069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67" name="Freeform 61"/>
          <p:cNvSpPr>
            <a:spLocks/>
          </p:cNvSpPr>
          <p:nvPr/>
        </p:nvSpPr>
        <p:spPr bwMode="auto">
          <a:xfrm>
            <a:off x="2579688" y="48069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68" name="Rectangle 62"/>
          <p:cNvSpPr>
            <a:spLocks noChangeArrowheads="1"/>
          </p:cNvSpPr>
          <p:nvPr/>
        </p:nvSpPr>
        <p:spPr bwMode="auto">
          <a:xfrm>
            <a:off x="1679575" y="4418013"/>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69" name="Freeform 63"/>
          <p:cNvSpPr>
            <a:spLocks/>
          </p:cNvSpPr>
          <p:nvPr/>
        </p:nvSpPr>
        <p:spPr bwMode="auto">
          <a:xfrm>
            <a:off x="1679575" y="441801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70" name="Rectangle 64"/>
          <p:cNvSpPr>
            <a:spLocks noChangeArrowheads="1"/>
          </p:cNvSpPr>
          <p:nvPr/>
        </p:nvSpPr>
        <p:spPr bwMode="auto">
          <a:xfrm>
            <a:off x="1649413" y="4445000"/>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1" name="Freeform 65"/>
          <p:cNvSpPr>
            <a:spLocks/>
          </p:cNvSpPr>
          <p:nvPr/>
        </p:nvSpPr>
        <p:spPr bwMode="auto">
          <a:xfrm>
            <a:off x="1649413" y="4445000"/>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72" name="Rectangle 66"/>
          <p:cNvSpPr>
            <a:spLocks noChangeArrowheads="1"/>
          </p:cNvSpPr>
          <p:nvPr/>
        </p:nvSpPr>
        <p:spPr bwMode="auto">
          <a:xfrm>
            <a:off x="1995488" y="44958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3" name="Freeform 67"/>
          <p:cNvSpPr>
            <a:spLocks/>
          </p:cNvSpPr>
          <p:nvPr/>
        </p:nvSpPr>
        <p:spPr bwMode="auto">
          <a:xfrm>
            <a:off x="1995488" y="44958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74" name="Rectangle 68"/>
          <p:cNvSpPr>
            <a:spLocks noChangeArrowheads="1"/>
          </p:cNvSpPr>
          <p:nvPr/>
        </p:nvSpPr>
        <p:spPr bwMode="auto">
          <a:xfrm>
            <a:off x="1966913" y="4522788"/>
            <a:ext cx="68262"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5" name="Freeform 69"/>
          <p:cNvSpPr>
            <a:spLocks/>
          </p:cNvSpPr>
          <p:nvPr/>
        </p:nvSpPr>
        <p:spPr bwMode="auto">
          <a:xfrm>
            <a:off x="1966913" y="4522788"/>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76" name="Rectangle 70"/>
          <p:cNvSpPr>
            <a:spLocks noChangeArrowheads="1"/>
          </p:cNvSpPr>
          <p:nvPr/>
        </p:nvSpPr>
        <p:spPr bwMode="auto">
          <a:xfrm>
            <a:off x="1782763" y="4451350"/>
            <a:ext cx="11112"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7" name="Freeform 71"/>
          <p:cNvSpPr>
            <a:spLocks/>
          </p:cNvSpPr>
          <p:nvPr/>
        </p:nvSpPr>
        <p:spPr bwMode="auto">
          <a:xfrm>
            <a:off x="1782763" y="4451350"/>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78" name="Rectangle 72"/>
          <p:cNvSpPr>
            <a:spLocks noChangeArrowheads="1"/>
          </p:cNvSpPr>
          <p:nvPr/>
        </p:nvSpPr>
        <p:spPr bwMode="auto">
          <a:xfrm>
            <a:off x="1755775" y="447992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9" name="Freeform 73"/>
          <p:cNvSpPr>
            <a:spLocks/>
          </p:cNvSpPr>
          <p:nvPr/>
        </p:nvSpPr>
        <p:spPr bwMode="auto">
          <a:xfrm>
            <a:off x="1755775" y="44799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80" name="Rectangle 74"/>
          <p:cNvSpPr>
            <a:spLocks noChangeArrowheads="1"/>
          </p:cNvSpPr>
          <p:nvPr/>
        </p:nvSpPr>
        <p:spPr bwMode="auto">
          <a:xfrm>
            <a:off x="2100263" y="455136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81" name="Freeform 75"/>
          <p:cNvSpPr>
            <a:spLocks/>
          </p:cNvSpPr>
          <p:nvPr/>
        </p:nvSpPr>
        <p:spPr bwMode="auto">
          <a:xfrm>
            <a:off x="2100263" y="45513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82" name="Rectangle 76"/>
          <p:cNvSpPr>
            <a:spLocks noChangeArrowheads="1"/>
          </p:cNvSpPr>
          <p:nvPr/>
        </p:nvSpPr>
        <p:spPr bwMode="auto">
          <a:xfrm>
            <a:off x="2070100" y="4578350"/>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83" name="Freeform 77"/>
          <p:cNvSpPr>
            <a:spLocks/>
          </p:cNvSpPr>
          <p:nvPr/>
        </p:nvSpPr>
        <p:spPr bwMode="auto">
          <a:xfrm>
            <a:off x="2070100" y="4578350"/>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84" name="Rectangle 78"/>
          <p:cNvSpPr>
            <a:spLocks noChangeArrowheads="1"/>
          </p:cNvSpPr>
          <p:nvPr/>
        </p:nvSpPr>
        <p:spPr bwMode="auto">
          <a:xfrm>
            <a:off x="1533525" y="436562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85" name="Freeform 79"/>
          <p:cNvSpPr>
            <a:spLocks/>
          </p:cNvSpPr>
          <p:nvPr/>
        </p:nvSpPr>
        <p:spPr bwMode="auto">
          <a:xfrm>
            <a:off x="1533525" y="43656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86" name="Rectangle 80"/>
          <p:cNvSpPr>
            <a:spLocks noChangeArrowheads="1"/>
          </p:cNvSpPr>
          <p:nvPr/>
        </p:nvSpPr>
        <p:spPr bwMode="auto">
          <a:xfrm>
            <a:off x="1506538" y="4391025"/>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87" name="Freeform 81"/>
          <p:cNvSpPr>
            <a:spLocks/>
          </p:cNvSpPr>
          <p:nvPr/>
        </p:nvSpPr>
        <p:spPr bwMode="auto">
          <a:xfrm>
            <a:off x="1506538" y="43910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88" name="Rectangle 82"/>
          <p:cNvSpPr>
            <a:spLocks noChangeArrowheads="1"/>
          </p:cNvSpPr>
          <p:nvPr/>
        </p:nvSpPr>
        <p:spPr bwMode="auto">
          <a:xfrm>
            <a:off x="2339975" y="4684713"/>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89" name="Freeform 83"/>
          <p:cNvSpPr>
            <a:spLocks/>
          </p:cNvSpPr>
          <p:nvPr/>
        </p:nvSpPr>
        <p:spPr bwMode="auto">
          <a:xfrm>
            <a:off x="2339975" y="46847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90" name="Rectangle 84"/>
          <p:cNvSpPr>
            <a:spLocks noChangeArrowheads="1"/>
          </p:cNvSpPr>
          <p:nvPr/>
        </p:nvSpPr>
        <p:spPr bwMode="auto">
          <a:xfrm>
            <a:off x="2312988" y="47148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91" name="Freeform 85"/>
          <p:cNvSpPr>
            <a:spLocks/>
          </p:cNvSpPr>
          <p:nvPr/>
        </p:nvSpPr>
        <p:spPr bwMode="auto">
          <a:xfrm>
            <a:off x="2312988" y="47148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92" name="Rectangle 86"/>
          <p:cNvSpPr>
            <a:spLocks noChangeArrowheads="1"/>
          </p:cNvSpPr>
          <p:nvPr/>
        </p:nvSpPr>
        <p:spPr bwMode="auto">
          <a:xfrm>
            <a:off x="2363788" y="4687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93" name="Freeform 87"/>
          <p:cNvSpPr>
            <a:spLocks/>
          </p:cNvSpPr>
          <p:nvPr/>
        </p:nvSpPr>
        <p:spPr bwMode="auto">
          <a:xfrm>
            <a:off x="2363788" y="4687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94" name="Rectangle 88"/>
          <p:cNvSpPr>
            <a:spLocks noChangeArrowheads="1"/>
          </p:cNvSpPr>
          <p:nvPr/>
        </p:nvSpPr>
        <p:spPr bwMode="auto">
          <a:xfrm>
            <a:off x="2336800" y="47148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95" name="Freeform 89"/>
          <p:cNvSpPr>
            <a:spLocks/>
          </p:cNvSpPr>
          <p:nvPr/>
        </p:nvSpPr>
        <p:spPr bwMode="auto">
          <a:xfrm>
            <a:off x="2336800" y="47148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96" name="Rectangle 90"/>
          <p:cNvSpPr>
            <a:spLocks noChangeArrowheads="1"/>
          </p:cNvSpPr>
          <p:nvPr/>
        </p:nvSpPr>
        <p:spPr bwMode="auto">
          <a:xfrm>
            <a:off x="2571750" y="4776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97" name="Freeform 91"/>
          <p:cNvSpPr>
            <a:spLocks/>
          </p:cNvSpPr>
          <p:nvPr/>
        </p:nvSpPr>
        <p:spPr bwMode="auto">
          <a:xfrm>
            <a:off x="2571750" y="4776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98" name="Rectangle 92"/>
          <p:cNvSpPr>
            <a:spLocks noChangeArrowheads="1"/>
          </p:cNvSpPr>
          <p:nvPr/>
        </p:nvSpPr>
        <p:spPr bwMode="auto">
          <a:xfrm>
            <a:off x="2541588" y="48069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99" name="Freeform 93"/>
          <p:cNvSpPr>
            <a:spLocks/>
          </p:cNvSpPr>
          <p:nvPr/>
        </p:nvSpPr>
        <p:spPr bwMode="auto">
          <a:xfrm>
            <a:off x="2541588" y="48069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00" name="Rectangle 94"/>
          <p:cNvSpPr>
            <a:spLocks noChangeArrowheads="1"/>
          </p:cNvSpPr>
          <p:nvPr/>
        </p:nvSpPr>
        <p:spPr bwMode="auto">
          <a:xfrm>
            <a:off x="2728913" y="483076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01" name="Freeform 95"/>
          <p:cNvSpPr>
            <a:spLocks/>
          </p:cNvSpPr>
          <p:nvPr/>
        </p:nvSpPr>
        <p:spPr bwMode="auto">
          <a:xfrm>
            <a:off x="2728913" y="48307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02" name="Rectangle 96"/>
          <p:cNvSpPr>
            <a:spLocks noChangeArrowheads="1"/>
          </p:cNvSpPr>
          <p:nvPr/>
        </p:nvSpPr>
        <p:spPr bwMode="auto">
          <a:xfrm>
            <a:off x="2701925" y="48577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03" name="Freeform 97"/>
          <p:cNvSpPr>
            <a:spLocks/>
          </p:cNvSpPr>
          <p:nvPr/>
        </p:nvSpPr>
        <p:spPr bwMode="auto">
          <a:xfrm>
            <a:off x="2701925" y="48577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04" name="Rectangle 98"/>
          <p:cNvSpPr>
            <a:spLocks noChangeArrowheads="1"/>
          </p:cNvSpPr>
          <p:nvPr/>
        </p:nvSpPr>
        <p:spPr bwMode="auto">
          <a:xfrm>
            <a:off x="2487613" y="47291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05" name="Freeform 99"/>
          <p:cNvSpPr>
            <a:spLocks/>
          </p:cNvSpPr>
          <p:nvPr/>
        </p:nvSpPr>
        <p:spPr bwMode="auto">
          <a:xfrm>
            <a:off x="2487613" y="47291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06" name="Rectangle 100"/>
          <p:cNvSpPr>
            <a:spLocks noChangeArrowheads="1"/>
          </p:cNvSpPr>
          <p:nvPr/>
        </p:nvSpPr>
        <p:spPr bwMode="auto">
          <a:xfrm>
            <a:off x="2459038" y="475932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07" name="Freeform 101"/>
          <p:cNvSpPr>
            <a:spLocks/>
          </p:cNvSpPr>
          <p:nvPr/>
        </p:nvSpPr>
        <p:spPr bwMode="auto">
          <a:xfrm>
            <a:off x="2459038" y="475932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08" name="Rectangle 102"/>
          <p:cNvSpPr>
            <a:spLocks noChangeArrowheads="1"/>
          </p:cNvSpPr>
          <p:nvPr/>
        </p:nvSpPr>
        <p:spPr bwMode="auto">
          <a:xfrm>
            <a:off x="2687638" y="4803775"/>
            <a:ext cx="11112"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09" name="Freeform 103"/>
          <p:cNvSpPr>
            <a:spLocks/>
          </p:cNvSpPr>
          <p:nvPr/>
        </p:nvSpPr>
        <p:spPr bwMode="auto">
          <a:xfrm>
            <a:off x="2687638" y="480377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10" name="Rectangle 104"/>
          <p:cNvSpPr>
            <a:spLocks noChangeArrowheads="1"/>
          </p:cNvSpPr>
          <p:nvPr/>
        </p:nvSpPr>
        <p:spPr bwMode="auto">
          <a:xfrm>
            <a:off x="2657475" y="4833938"/>
            <a:ext cx="71438"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11" name="Freeform 105"/>
          <p:cNvSpPr>
            <a:spLocks/>
          </p:cNvSpPr>
          <p:nvPr/>
        </p:nvSpPr>
        <p:spPr bwMode="auto">
          <a:xfrm>
            <a:off x="2657475" y="4833938"/>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12" name="Rectangle 106"/>
          <p:cNvSpPr>
            <a:spLocks noChangeArrowheads="1"/>
          </p:cNvSpPr>
          <p:nvPr/>
        </p:nvSpPr>
        <p:spPr bwMode="auto">
          <a:xfrm>
            <a:off x="2814638" y="486251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13" name="Freeform 107"/>
          <p:cNvSpPr>
            <a:spLocks/>
          </p:cNvSpPr>
          <p:nvPr/>
        </p:nvSpPr>
        <p:spPr bwMode="auto">
          <a:xfrm>
            <a:off x="2814638" y="486251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14" name="Rectangle 108"/>
          <p:cNvSpPr>
            <a:spLocks noChangeArrowheads="1"/>
          </p:cNvSpPr>
          <p:nvPr/>
        </p:nvSpPr>
        <p:spPr bwMode="auto">
          <a:xfrm>
            <a:off x="2787650" y="4889500"/>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15" name="Freeform 109"/>
          <p:cNvSpPr>
            <a:spLocks/>
          </p:cNvSpPr>
          <p:nvPr/>
        </p:nvSpPr>
        <p:spPr bwMode="auto">
          <a:xfrm>
            <a:off x="2787650" y="4889500"/>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16" name="Rectangle 110"/>
          <p:cNvSpPr>
            <a:spLocks noChangeArrowheads="1"/>
          </p:cNvSpPr>
          <p:nvPr/>
        </p:nvSpPr>
        <p:spPr bwMode="auto">
          <a:xfrm>
            <a:off x="2746375" y="4830763"/>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17" name="Freeform 111"/>
          <p:cNvSpPr>
            <a:spLocks/>
          </p:cNvSpPr>
          <p:nvPr/>
        </p:nvSpPr>
        <p:spPr bwMode="auto">
          <a:xfrm>
            <a:off x="2746375" y="483076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18" name="Rectangle 112"/>
          <p:cNvSpPr>
            <a:spLocks noChangeArrowheads="1"/>
          </p:cNvSpPr>
          <p:nvPr/>
        </p:nvSpPr>
        <p:spPr bwMode="auto">
          <a:xfrm>
            <a:off x="2716213" y="48577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19" name="Freeform 113"/>
          <p:cNvSpPr>
            <a:spLocks/>
          </p:cNvSpPr>
          <p:nvPr/>
        </p:nvSpPr>
        <p:spPr bwMode="auto">
          <a:xfrm>
            <a:off x="2716213" y="48577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20" name="Rectangle 114"/>
          <p:cNvSpPr>
            <a:spLocks noChangeArrowheads="1"/>
          </p:cNvSpPr>
          <p:nvPr/>
        </p:nvSpPr>
        <p:spPr bwMode="auto">
          <a:xfrm>
            <a:off x="2776538" y="486251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21" name="Freeform 115"/>
          <p:cNvSpPr>
            <a:spLocks/>
          </p:cNvSpPr>
          <p:nvPr/>
        </p:nvSpPr>
        <p:spPr bwMode="auto">
          <a:xfrm>
            <a:off x="2776538" y="486251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22" name="Rectangle 116"/>
          <p:cNvSpPr>
            <a:spLocks noChangeArrowheads="1"/>
          </p:cNvSpPr>
          <p:nvPr/>
        </p:nvSpPr>
        <p:spPr bwMode="auto">
          <a:xfrm>
            <a:off x="2746375" y="4889500"/>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23" name="Freeform 117"/>
          <p:cNvSpPr>
            <a:spLocks/>
          </p:cNvSpPr>
          <p:nvPr/>
        </p:nvSpPr>
        <p:spPr bwMode="auto">
          <a:xfrm>
            <a:off x="2746375" y="4889500"/>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24" name="Rectangle 118"/>
          <p:cNvSpPr>
            <a:spLocks noChangeArrowheads="1"/>
          </p:cNvSpPr>
          <p:nvPr/>
        </p:nvSpPr>
        <p:spPr bwMode="auto">
          <a:xfrm>
            <a:off x="2846388" y="486251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25" name="Freeform 119"/>
          <p:cNvSpPr>
            <a:spLocks/>
          </p:cNvSpPr>
          <p:nvPr/>
        </p:nvSpPr>
        <p:spPr bwMode="auto">
          <a:xfrm>
            <a:off x="2846388" y="48625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26" name="Rectangle 120"/>
          <p:cNvSpPr>
            <a:spLocks noChangeArrowheads="1"/>
          </p:cNvSpPr>
          <p:nvPr/>
        </p:nvSpPr>
        <p:spPr bwMode="auto">
          <a:xfrm>
            <a:off x="2817813" y="4889500"/>
            <a:ext cx="71437"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27" name="Freeform 121"/>
          <p:cNvSpPr>
            <a:spLocks/>
          </p:cNvSpPr>
          <p:nvPr/>
        </p:nvSpPr>
        <p:spPr bwMode="auto">
          <a:xfrm>
            <a:off x="2817813" y="4889500"/>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28" name="Rectangle 122"/>
          <p:cNvSpPr>
            <a:spLocks noChangeArrowheads="1"/>
          </p:cNvSpPr>
          <p:nvPr/>
        </p:nvSpPr>
        <p:spPr bwMode="auto">
          <a:xfrm>
            <a:off x="2859088" y="486251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29" name="Freeform 123"/>
          <p:cNvSpPr>
            <a:spLocks/>
          </p:cNvSpPr>
          <p:nvPr/>
        </p:nvSpPr>
        <p:spPr bwMode="auto">
          <a:xfrm>
            <a:off x="2859088" y="486251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30" name="Rectangle 124"/>
          <p:cNvSpPr>
            <a:spLocks noChangeArrowheads="1"/>
          </p:cNvSpPr>
          <p:nvPr/>
        </p:nvSpPr>
        <p:spPr bwMode="auto">
          <a:xfrm>
            <a:off x="2828925" y="4889500"/>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31" name="Freeform 125"/>
          <p:cNvSpPr>
            <a:spLocks/>
          </p:cNvSpPr>
          <p:nvPr/>
        </p:nvSpPr>
        <p:spPr bwMode="auto">
          <a:xfrm>
            <a:off x="2828925" y="4889500"/>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32" name="Rectangle 126"/>
          <p:cNvSpPr>
            <a:spLocks noChangeArrowheads="1"/>
          </p:cNvSpPr>
          <p:nvPr/>
        </p:nvSpPr>
        <p:spPr bwMode="auto">
          <a:xfrm>
            <a:off x="3016250" y="49672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33" name="Freeform 127"/>
          <p:cNvSpPr>
            <a:spLocks/>
          </p:cNvSpPr>
          <p:nvPr/>
        </p:nvSpPr>
        <p:spPr bwMode="auto">
          <a:xfrm>
            <a:off x="3016250" y="4967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34" name="Rectangle 128"/>
          <p:cNvSpPr>
            <a:spLocks noChangeArrowheads="1"/>
          </p:cNvSpPr>
          <p:nvPr/>
        </p:nvSpPr>
        <p:spPr bwMode="auto">
          <a:xfrm>
            <a:off x="2986088" y="4992688"/>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35" name="Freeform 129"/>
          <p:cNvSpPr>
            <a:spLocks/>
          </p:cNvSpPr>
          <p:nvPr/>
        </p:nvSpPr>
        <p:spPr bwMode="auto">
          <a:xfrm>
            <a:off x="2986088" y="4992688"/>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36" name="Rectangle 130"/>
          <p:cNvSpPr>
            <a:spLocks noChangeArrowheads="1"/>
          </p:cNvSpPr>
          <p:nvPr/>
        </p:nvSpPr>
        <p:spPr bwMode="auto">
          <a:xfrm>
            <a:off x="2978150" y="49672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37" name="Freeform 131"/>
          <p:cNvSpPr>
            <a:spLocks/>
          </p:cNvSpPr>
          <p:nvPr/>
        </p:nvSpPr>
        <p:spPr bwMode="auto">
          <a:xfrm>
            <a:off x="2978150" y="4967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38" name="Rectangle 132"/>
          <p:cNvSpPr>
            <a:spLocks noChangeArrowheads="1"/>
          </p:cNvSpPr>
          <p:nvPr/>
        </p:nvSpPr>
        <p:spPr bwMode="auto">
          <a:xfrm>
            <a:off x="2951163" y="4992688"/>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39" name="Freeform 133"/>
          <p:cNvSpPr>
            <a:spLocks/>
          </p:cNvSpPr>
          <p:nvPr/>
        </p:nvSpPr>
        <p:spPr bwMode="auto">
          <a:xfrm>
            <a:off x="2951163" y="4992688"/>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40" name="Rectangle 134"/>
          <p:cNvSpPr>
            <a:spLocks noChangeArrowheads="1"/>
          </p:cNvSpPr>
          <p:nvPr/>
        </p:nvSpPr>
        <p:spPr bwMode="auto">
          <a:xfrm>
            <a:off x="3573463" y="5207000"/>
            <a:ext cx="11112"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41" name="Freeform 135"/>
          <p:cNvSpPr>
            <a:spLocks/>
          </p:cNvSpPr>
          <p:nvPr/>
        </p:nvSpPr>
        <p:spPr bwMode="auto">
          <a:xfrm>
            <a:off x="3573463" y="5207000"/>
            <a:ext cx="11112"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42" name="Rectangle 136"/>
          <p:cNvSpPr>
            <a:spLocks noChangeArrowheads="1"/>
          </p:cNvSpPr>
          <p:nvPr/>
        </p:nvSpPr>
        <p:spPr bwMode="auto">
          <a:xfrm>
            <a:off x="3546475" y="5237163"/>
            <a:ext cx="68263"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43" name="Freeform 137"/>
          <p:cNvSpPr>
            <a:spLocks/>
          </p:cNvSpPr>
          <p:nvPr/>
        </p:nvSpPr>
        <p:spPr bwMode="auto">
          <a:xfrm>
            <a:off x="3546475" y="523716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44" name="Rectangle 138"/>
          <p:cNvSpPr>
            <a:spLocks noChangeArrowheads="1"/>
          </p:cNvSpPr>
          <p:nvPr/>
        </p:nvSpPr>
        <p:spPr bwMode="auto">
          <a:xfrm>
            <a:off x="3621088" y="5207000"/>
            <a:ext cx="11112"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45" name="Freeform 139"/>
          <p:cNvSpPr>
            <a:spLocks/>
          </p:cNvSpPr>
          <p:nvPr/>
        </p:nvSpPr>
        <p:spPr bwMode="auto">
          <a:xfrm>
            <a:off x="3621088" y="5207000"/>
            <a:ext cx="11112"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46" name="Rectangle 140"/>
          <p:cNvSpPr>
            <a:spLocks noChangeArrowheads="1"/>
          </p:cNvSpPr>
          <p:nvPr/>
        </p:nvSpPr>
        <p:spPr bwMode="auto">
          <a:xfrm>
            <a:off x="3594100" y="5237163"/>
            <a:ext cx="68263"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47" name="Freeform 141"/>
          <p:cNvSpPr>
            <a:spLocks/>
          </p:cNvSpPr>
          <p:nvPr/>
        </p:nvSpPr>
        <p:spPr bwMode="auto">
          <a:xfrm>
            <a:off x="3594100" y="523716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48" name="Rectangle 142"/>
          <p:cNvSpPr>
            <a:spLocks noChangeArrowheads="1"/>
          </p:cNvSpPr>
          <p:nvPr/>
        </p:nvSpPr>
        <p:spPr bwMode="auto">
          <a:xfrm>
            <a:off x="3635375" y="5207000"/>
            <a:ext cx="12700"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49" name="Freeform 143"/>
          <p:cNvSpPr>
            <a:spLocks/>
          </p:cNvSpPr>
          <p:nvPr/>
        </p:nvSpPr>
        <p:spPr bwMode="auto">
          <a:xfrm>
            <a:off x="3635375" y="5207000"/>
            <a:ext cx="12700" cy="71438"/>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50" name="Rectangle 144"/>
          <p:cNvSpPr>
            <a:spLocks noChangeArrowheads="1"/>
          </p:cNvSpPr>
          <p:nvPr/>
        </p:nvSpPr>
        <p:spPr bwMode="auto">
          <a:xfrm>
            <a:off x="3605213" y="5237163"/>
            <a:ext cx="71437"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51" name="Freeform 145"/>
          <p:cNvSpPr>
            <a:spLocks/>
          </p:cNvSpPr>
          <p:nvPr/>
        </p:nvSpPr>
        <p:spPr bwMode="auto">
          <a:xfrm>
            <a:off x="3605213" y="5237163"/>
            <a:ext cx="71437"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52" name="Rectangle 146"/>
          <p:cNvSpPr>
            <a:spLocks noChangeArrowheads="1"/>
          </p:cNvSpPr>
          <p:nvPr/>
        </p:nvSpPr>
        <p:spPr bwMode="auto">
          <a:xfrm>
            <a:off x="3703638" y="5207000"/>
            <a:ext cx="12700"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53" name="Freeform 147"/>
          <p:cNvSpPr>
            <a:spLocks/>
          </p:cNvSpPr>
          <p:nvPr/>
        </p:nvSpPr>
        <p:spPr bwMode="auto">
          <a:xfrm>
            <a:off x="3703638" y="5207000"/>
            <a:ext cx="12700" cy="71438"/>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54" name="Rectangle 148"/>
          <p:cNvSpPr>
            <a:spLocks noChangeArrowheads="1"/>
          </p:cNvSpPr>
          <p:nvPr/>
        </p:nvSpPr>
        <p:spPr bwMode="auto">
          <a:xfrm>
            <a:off x="3676650" y="5237163"/>
            <a:ext cx="68263"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55" name="Freeform 149"/>
          <p:cNvSpPr>
            <a:spLocks/>
          </p:cNvSpPr>
          <p:nvPr/>
        </p:nvSpPr>
        <p:spPr bwMode="auto">
          <a:xfrm>
            <a:off x="3676650" y="523716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56" name="Rectangle 150"/>
          <p:cNvSpPr>
            <a:spLocks noChangeArrowheads="1"/>
          </p:cNvSpPr>
          <p:nvPr/>
        </p:nvSpPr>
        <p:spPr bwMode="auto">
          <a:xfrm>
            <a:off x="3471863" y="5207000"/>
            <a:ext cx="12700"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57" name="Freeform 151"/>
          <p:cNvSpPr>
            <a:spLocks/>
          </p:cNvSpPr>
          <p:nvPr/>
        </p:nvSpPr>
        <p:spPr bwMode="auto">
          <a:xfrm>
            <a:off x="3471863" y="5207000"/>
            <a:ext cx="12700" cy="71438"/>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58" name="Rectangle 152"/>
          <p:cNvSpPr>
            <a:spLocks noChangeArrowheads="1"/>
          </p:cNvSpPr>
          <p:nvPr/>
        </p:nvSpPr>
        <p:spPr bwMode="auto">
          <a:xfrm>
            <a:off x="3446463" y="5237163"/>
            <a:ext cx="68262"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59" name="Freeform 153"/>
          <p:cNvSpPr>
            <a:spLocks/>
          </p:cNvSpPr>
          <p:nvPr/>
        </p:nvSpPr>
        <p:spPr bwMode="auto">
          <a:xfrm>
            <a:off x="3446463" y="5237163"/>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60" name="Rectangle 154"/>
          <p:cNvSpPr>
            <a:spLocks noChangeArrowheads="1"/>
          </p:cNvSpPr>
          <p:nvPr/>
        </p:nvSpPr>
        <p:spPr bwMode="auto">
          <a:xfrm>
            <a:off x="3443288" y="5207000"/>
            <a:ext cx="11112"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61" name="Freeform 155"/>
          <p:cNvSpPr>
            <a:spLocks/>
          </p:cNvSpPr>
          <p:nvPr/>
        </p:nvSpPr>
        <p:spPr bwMode="auto">
          <a:xfrm>
            <a:off x="3443288" y="5207000"/>
            <a:ext cx="11112"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62" name="Rectangle 156"/>
          <p:cNvSpPr>
            <a:spLocks noChangeArrowheads="1"/>
          </p:cNvSpPr>
          <p:nvPr/>
        </p:nvSpPr>
        <p:spPr bwMode="auto">
          <a:xfrm>
            <a:off x="3413125" y="5237163"/>
            <a:ext cx="68263"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63" name="Freeform 157"/>
          <p:cNvSpPr>
            <a:spLocks/>
          </p:cNvSpPr>
          <p:nvPr/>
        </p:nvSpPr>
        <p:spPr bwMode="auto">
          <a:xfrm>
            <a:off x="3413125" y="523716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64" name="Rectangle 158"/>
          <p:cNvSpPr>
            <a:spLocks noChangeArrowheads="1"/>
          </p:cNvSpPr>
          <p:nvPr/>
        </p:nvSpPr>
        <p:spPr bwMode="auto">
          <a:xfrm>
            <a:off x="3413125" y="5148263"/>
            <a:ext cx="12700" cy="698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65" name="Freeform 159"/>
          <p:cNvSpPr>
            <a:spLocks/>
          </p:cNvSpPr>
          <p:nvPr/>
        </p:nvSpPr>
        <p:spPr bwMode="auto">
          <a:xfrm>
            <a:off x="3413125" y="5148263"/>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66" name="Rectangle 160"/>
          <p:cNvSpPr>
            <a:spLocks noChangeArrowheads="1"/>
          </p:cNvSpPr>
          <p:nvPr/>
        </p:nvSpPr>
        <p:spPr bwMode="auto">
          <a:xfrm>
            <a:off x="3382963" y="5176838"/>
            <a:ext cx="71437"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67" name="Freeform 161"/>
          <p:cNvSpPr>
            <a:spLocks/>
          </p:cNvSpPr>
          <p:nvPr/>
        </p:nvSpPr>
        <p:spPr bwMode="auto">
          <a:xfrm>
            <a:off x="3382963" y="5176838"/>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68" name="Rectangle 162"/>
          <p:cNvSpPr>
            <a:spLocks noChangeArrowheads="1"/>
          </p:cNvSpPr>
          <p:nvPr/>
        </p:nvSpPr>
        <p:spPr bwMode="auto">
          <a:xfrm>
            <a:off x="3309938" y="5145088"/>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69" name="Freeform 163"/>
          <p:cNvSpPr>
            <a:spLocks/>
          </p:cNvSpPr>
          <p:nvPr/>
        </p:nvSpPr>
        <p:spPr bwMode="auto">
          <a:xfrm>
            <a:off x="3309938" y="514508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70" name="Rectangle 164"/>
          <p:cNvSpPr>
            <a:spLocks noChangeArrowheads="1"/>
          </p:cNvSpPr>
          <p:nvPr/>
        </p:nvSpPr>
        <p:spPr bwMode="auto">
          <a:xfrm>
            <a:off x="3279775" y="517366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71" name="Freeform 165"/>
          <p:cNvSpPr>
            <a:spLocks/>
          </p:cNvSpPr>
          <p:nvPr/>
        </p:nvSpPr>
        <p:spPr bwMode="auto">
          <a:xfrm>
            <a:off x="3279775" y="517366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72" name="Freeform 166"/>
          <p:cNvSpPr>
            <a:spLocks/>
          </p:cNvSpPr>
          <p:nvPr/>
        </p:nvSpPr>
        <p:spPr bwMode="auto">
          <a:xfrm>
            <a:off x="611188" y="3833813"/>
            <a:ext cx="3605212" cy="1728787"/>
          </a:xfrm>
          <a:custGeom>
            <a:avLst/>
            <a:gdLst>
              <a:gd name="T0" fmla="*/ 2147483647 w 2271"/>
              <a:gd name="T1" fmla="*/ 2147483647 h 1089"/>
              <a:gd name="T2" fmla="*/ 2147483647 w 2271"/>
              <a:gd name="T3" fmla="*/ 2147483647 h 1089"/>
              <a:gd name="T4" fmla="*/ 2147483647 w 2271"/>
              <a:gd name="T5" fmla="*/ 2147483647 h 1089"/>
              <a:gd name="T6" fmla="*/ 2147483647 w 2271"/>
              <a:gd name="T7" fmla="*/ 2147483647 h 1089"/>
              <a:gd name="T8" fmla="*/ 2147483647 w 2271"/>
              <a:gd name="T9" fmla="*/ 2147483647 h 1089"/>
              <a:gd name="T10" fmla="*/ 2147483647 w 2271"/>
              <a:gd name="T11" fmla="*/ 2147483647 h 1089"/>
              <a:gd name="T12" fmla="*/ 2147483647 w 2271"/>
              <a:gd name="T13" fmla="*/ 2147483647 h 1089"/>
              <a:gd name="T14" fmla="*/ 2147483647 w 2271"/>
              <a:gd name="T15" fmla="*/ 2147483647 h 1089"/>
              <a:gd name="T16" fmla="*/ 2147483647 w 2271"/>
              <a:gd name="T17" fmla="*/ 2147483647 h 1089"/>
              <a:gd name="T18" fmla="*/ 2147483647 w 2271"/>
              <a:gd name="T19" fmla="*/ 2147483647 h 1089"/>
              <a:gd name="T20" fmla="*/ 2147483647 w 2271"/>
              <a:gd name="T21" fmla="*/ 2147483647 h 1089"/>
              <a:gd name="T22" fmla="*/ 2147483647 w 2271"/>
              <a:gd name="T23" fmla="*/ 2147483647 h 1089"/>
              <a:gd name="T24" fmla="*/ 2147483647 w 2271"/>
              <a:gd name="T25" fmla="*/ 2147483647 h 1089"/>
              <a:gd name="T26" fmla="*/ 2147483647 w 2271"/>
              <a:gd name="T27" fmla="*/ 2147483647 h 1089"/>
              <a:gd name="T28" fmla="*/ 2147483647 w 2271"/>
              <a:gd name="T29" fmla="*/ 2147483647 h 1089"/>
              <a:gd name="T30" fmla="*/ 2147483647 w 2271"/>
              <a:gd name="T31" fmla="*/ 2147483647 h 1089"/>
              <a:gd name="T32" fmla="*/ 2147483647 w 2271"/>
              <a:gd name="T33" fmla="*/ 2147483647 h 1089"/>
              <a:gd name="T34" fmla="*/ 2147483647 w 2271"/>
              <a:gd name="T35" fmla="*/ 2147483647 h 1089"/>
              <a:gd name="T36" fmla="*/ 2147483647 w 2271"/>
              <a:gd name="T37" fmla="*/ 2147483647 h 1089"/>
              <a:gd name="T38" fmla="*/ 2147483647 w 2271"/>
              <a:gd name="T39" fmla="*/ 2147483647 h 1089"/>
              <a:gd name="T40" fmla="*/ 2147483647 w 2271"/>
              <a:gd name="T41" fmla="*/ 2147483647 h 1089"/>
              <a:gd name="T42" fmla="*/ 2147483647 w 2271"/>
              <a:gd name="T43" fmla="*/ 2147483647 h 1089"/>
              <a:gd name="T44" fmla="*/ 2147483647 w 2271"/>
              <a:gd name="T45" fmla="*/ 2147483647 h 1089"/>
              <a:gd name="T46" fmla="*/ 2147483647 w 2271"/>
              <a:gd name="T47" fmla="*/ 2147483647 h 1089"/>
              <a:gd name="T48" fmla="*/ 2147483647 w 2271"/>
              <a:gd name="T49" fmla="*/ 2147483647 h 1089"/>
              <a:gd name="T50" fmla="*/ 2147483647 w 2271"/>
              <a:gd name="T51" fmla="*/ 2147483647 h 1089"/>
              <a:gd name="T52" fmla="*/ 2147483647 w 2271"/>
              <a:gd name="T53" fmla="*/ 2147483647 h 1089"/>
              <a:gd name="T54" fmla="*/ 2147483647 w 2271"/>
              <a:gd name="T55" fmla="*/ 2147483647 h 1089"/>
              <a:gd name="T56" fmla="*/ 2147483647 w 2271"/>
              <a:gd name="T57" fmla="*/ 2147483647 h 1089"/>
              <a:gd name="T58" fmla="*/ 2147483647 w 2271"/>
              <a:gd name="T59" fmla="*/ 2147483647 h 1089"/>
              <a:gd name="T60" fmla="*/ 2147483647 w 2271"/>
              <a:gd name="T61" fmla="*/ 2147483647 h 1089"/>
              <a:gd name="T62" fmla="*/ 2147483647 w 2271"/>
              <a:gd name="T63" fmla="*/ 2147483647 h 1089"/>
              <a:gd name="T64" fmla="*/ 2147483647 w 2271"/>
              <a:gd name="T65" fmla="*/ 2147483647 h 1089"/>
              <a:gd name="T66" fmla="*/ 2147483647 w 2271"/>
              <a:gd name="T67" fmla="*/ 2147483647 h 1089"/>
              <a:gd name="T68" fmla="*/ 2147483647 w 2271"/>
              <a:gd name="T69" fmla="*/ 2147483647 h 1089"/>
              <a:gd name="T70" fmla="*/ 2147483647 w 2271"/>
              <a:gd name="T71" fmla="*/ 2147483647 h 1089"/>
              <a:gd name="T72" fmla="*/ 2147483647 w 2271"/>
              <a:gd name="T73" fmla="*/ 2147483647 h 1089"/>
              <a:gd name="T74" fmla="*/ 2147483647 w 2271"/>
              <a:gd name="T75" fmla="*/ 2147483647 h 1089"/>
              <a:gd name="T76" fmla="*/ 2147483647 w 2271"/>
              <a:gd name="T77" fmla="*/ 2147483647 h 1089"/>
              <a:gd name="T78" fmla="*/ 2147483647 w 2271"/>
              <a:gd name="T79" fmla="*/ 2147483647 h 1089"/>
              <a:gd name="T80" fmla="*/ 2147483647 w 2271"/>
              <a:gd name="T81" fmla="*/ 2147483647 h 1089"/>
              <a:gd name="T82" fmla="*/ 2147483647 w 2271"/>
              <a:gd name="T83" fmla="*/ 2147483647 h 1089"/>
              <a:gd name="T84" fmla="*/ 2147483647 w 2271"/>
              <a:gd name="T85" fmla="*/ 2147483647 h 1089"/>
              <a:gd name="T86" fmla="*/ 2147483647 w 2271"/>
              <a:gd name="T87" fmla="*/ 2147483647 h 1089"/>
              <a:gd name="T88" fmla="*/ 2147483647 w 2271"/>
              <a:gd name="T89" fmla="*/ 2147483647 h 1089"/>
              <a:gd name="T90" fmla="*/ 2147483647 w 2271"/>
              <a:gd name="T91" fmla="*/ 2147483647 h 1089"/>
              <a:gd name="T92" fmla="*/ 2147483647 w 2271"/>
              <a:gd name="T93" fmla="*/ 2147483647 h 1089"/>
              <a:gd name="T94" fmla="*/ 2147483647 w 2271"/>
              <a:gd name="T95" fmla="*/ 2147483647 h 1089"/>
              <a:gd name="T96" fmla="*/ 2147483647 w 2271"/>
              <a:gd name="T97" fmla="*/ 2147483647 h 1089"/>
              <a:gd name="T98" fmla="*/ 2147483647 w 2271"/>
              <a:gd name="T99" fmla="*/ 2147483647 h 1089"/>
              <a:gd name="T100" fmla="*/ 2147483647 w 2271"/>
              <a:gd name="T101" fmla="*/ 2147483647 h 1089"/>
              <a:gd name="T102" fmla="*/ 2147483647 w 2271"/>
              <a:gd name="T103" fmla="*/ 2147483647 h 1089"/>
              <a:gd name="T104" fmla="*/ 2147483647 w 2271"/>
              <a:gd name="T105" fmla="*/ 2147483647 h 1089"/>
              <a:gd name="T106" fmla="*/ 2147483647 w 2271"/>
              <a:gd name="T107" fmla="*/ 2147483647 h 1089"/>
              <a:gd name="T108" fmla="*/ 2147483647 w 2271"/>
              <a:gd name="T109" fmla="*/ 2147483647 h 10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71"/>
              <a:gd name="T166" fmla="*/ 0 h 1089"/>
              <a:gd name="T167" fmla="*/ 2271 w 2271"/>
              <a:gd name="T168" fmla="*/ 1089 h 10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71" h="1089">
                <a:moveTo>
                  <a:pt x="2271" y="1074"/>
                </a:moveTo>
                <a:lnTo>
                  <a:pt x="2069" y="1074"/>
                </a:lnTo>
                <a:lnTo>
                  <a:pt x="2069" y="880"/>
                </a:lnTo>
                <a:lnTo>
                  <a:pt x="1780" y="880"/>
                </a:lnTo>
                <a:lnTo>
                  <a:pt x="1780" y="843"/>
                </a:lnTo>
                <a:lnTo>
                  <a:pt x="1662" y="843"/>
                </a:lnTo>
                <a:lnTo>
                  <a:pt x="1662" y="811"/>
                </a:lnTo>
                <a:lnTo>
                  <a:pt x="1646" y="811"/>
                </a:lnTo>
                <a:lnTo>
                  <a:pt x="1646" y="749"/>
                </a:lnTo>
                <a:lnTo>
                  <a:pt x="1519" y="749"/>
                </a:lnTo>
                <a:lnTo>
                  <a:pt x="1519" y="723"/>
                </a:lnTo>
                <a:lnTo>
                  <a:pt x="1476" y="723"/>
                </a:lnTo>
                <a:lnTo>
                  <a:pt x="1476" y="684"/>
                </a:lnTo>
                <a:lnTo>
                  <a:pt x="1459" y="684"/>
                </a:lnTo>
                <a:lnTo>
                  <a:pt x="1459" y="661"/>
                </a:lnTo>
                <a:lnTo>
                  <a:pt x="1362" y="661"/>
                </a:lnTo>
                <a:lnTo>
                  <a:pt x="1362" y="654"/>
                </a:lnTo>
                <a:lnTo>
                  <a:pt x="1362" y="646"/>
                </a:lnTo>
                <a:lnTo>
                  <a:pt x="1337" y="646"/>
                </a:lnTo>
                <a:lnTo>
                  <a:pt x="1337" y="626"/>
                </a:lnTo>
                <a:lnTo>
                  <a:pt x="1302" y="626"/>
                </a:lnTo>
                <a:lnTo>
                  <a:pt x="1302" y="618"/>
                </a:lnTo>
                <a:lnTo>
                  <a:pt x="1302" y="611"/>
                </a:lnTo>
                <a:lnTo>
                  <a:pt x="1210" y="611"/>
                </a:lnTo>
                <a:lnTo>
                  <a:pt x="1210" y="583"/>
                </a:lnTo>
                <a:lnTo>
                  <a:pt x="1158" y="583"/>
                </a:lnTo>
                <a:lnTo>
                  <a:pt x="1158" y="562"/>
                </a:lnTo>
                <a:lnTo>
                  <a:pt x="1126" y="562"/>
                </a:lnTo>
                <a:lnTo>
                  <a:pt x="1126" y="557"/>
                </a:lnTo>
                <a:lnTo>
                  <a:pt x="1126" y="549"/>
                </a:lnTo>
                <a:lnTo>
                  <a:pt x="1091" y="549"/>
                </a:lnTo>
                <a:lnTo>
                  <a:pt x="1091" y="546"/>
                </a:lnTo>
                <a:lnTo>
                  <a:pt x="1091" y="538"/>
                </a:lnTo>
                <a:lnTo>
                  <a:pt x="1080" y="538"/>
                </a:lnTo>
                <a:lnTo>
                  <a:pt x="1080" y="527"/>
                </a:lnTo>
                <a:lnTo>
                  <a:pt x="1080" y="520"/>
                </a:lnTo>
                <a:lnTo>
                  <a:pt x="1046" y="520"/>
                </a:lnTo>
                <a:lnTo>
                  <a:pt x="1046" y="516"/>
                </a:lnTo>
                <a:lnTo>
                  <a:pt x="1046" y="508"/>
                </a:lnTo>
                <a:lnTo>
                  <a:pt x="1020" y="508"/>
                </a:lnTo>
                <a:lnTo>
                  <a:pt x="1020" y="499"/>
                </a:lnTo>
                <a:lnTo>
                  <a:pt x="1020" y="492"/>
                </a:lnTo>
                <a:lnTo>
                  <a:pt x="1012" y="492"/>
                </a:lnTo>
                <a:lnTo>
                  <a:pt x="1012" y="490"/>
                </a:lnTo>
                <a:lnTo>
                  <a:pt x="1012" y="482"/>
                </a:lnTo>
                <a:lnTo>
                  <a:pt x="981" y="482"/>
                </a:lnTo>
                <a:lnTo>
                  <a:pt x="981" y="475"/>
                </a:lnTo>
                <a:lnTo>
                  <a:pt x="981" y="467"/>
                </a:lnTo>
                <a:lnTo>
                  <a:pt x="923" y="467"/>
                </a:lnTo>
                <a:lnTo>
                  <a:pt x="923" y="445"/>
                </a:lnTo>
                <a:lnTo>
                  <a:pt x="884" y="445"/>
                </a:lnTo>
                <a:lnTo>
                  <a:pt x="884" y="437"/>
                </a:lnTo>
                <a:lnTo>
                  <a:pt x="884" y="430"/>
                </a:lnTo>
                <a:lnTo>
                  <a:pt x="831" y="430"/>
                </a:lnTo>
                <a:lnTo>
                  <a:pt x="831" y="428"/>
                </a:lnTo>
                <a:lnTo>
                  <a:pt x="831" y="421"/>
                </a:lnTo>
                <a:lnTo>
                  <a:pt x="766" y="421"/>
                </a:lnTo>
                <a:lnTo>
                  <a:pt x="766" y="417"/>
                </a:lnTo>
                <a:lnTo>
                  <a:pt x="766" y="409"/>
                </a:lnTo>
                <a:lnTo>
                  <a:pt x="745" y="409"/>
                </a:lnTo>
                <a:lnTo>
                  <a:pt x="745" y="406"/>
                </a:lnTo>
                <a:lnTo>
                  <a:pt x="745" y="398"/>
                </a:lnTo>
                <a:lnTo>
                  <a:pt x="695" y="398"/>
                </a:lnTo>
                <a:lnTo>
                  <a:pt x="695" y="394"/>
                </a:lnTo>
                <a:lnTo>
                  <a:pt x="695" y="387"/>
                </a:lnTo>
                <a:lnTo>
                  <a:pt x="675" y="387"/>
                </a:lnTo>
                <a:lnTo>
                  <a:pt x="675" y="394"/>
                </a:lnTo>
                <a:lnTo>
                  <a:pt x="682" y="394"/>
                </a:lnTo>
                <a:lnTo>
                  <a:pt x="682" y="387"/>
                </a:lnTo>
                <a:lnTo>
                  <a:pt x="682" y="379"/>
                </a:lnTo>
                <a:lnTo>
                  <a:pt x="615" y="379"/>
                </a:lnTo>
                <a:lnTo>
                  <a:pt x="615" y="374"/>
                </a:lnTo>
                <a:lnTo>
                  <a:pt x="615" y="366"/>
                </a:lnTo>
                <a:lnTo>
                  <a:pt x="596" y="366"/>
                </a:lnTo>
                <a:lnTo>
                  <a:pt x="596" y="338"/>
                </a:lnTo>
                <a:lnTo>
                  <a:pt x="574" y="338"/>
                </a:lnTo>
                <a:lnTo>
                  <a:pt x="574" y="333"/>
                </a:lnTo>
                <a:lnTo>
                  <a:pt x="574" y="325"/>
                </a:lnTo>
                <a:lnTo>
                  <a:pt x="564" y="325"/>
                </a:lnTo>
                <a:lnTo>
                  <a:pt x="564" y="288"/>
                </a:lnTo>
                <a:lnTo>
                  <a:pt x="516" y="288"/>
                </a:lnTo>
                <a:lnTo>
                  <a:pt x="516" y="284"/>
                </a:lnTo>
                <a:lnTo>
                  <a:pt x="516" y="277"/>
                </a:lnTo>
                <a:lnTo>
                  <a:pt x="490" y="277"/>
                </a:lnTo>
                <a:lnTo>
                  <a:pt x="490" y="258"/>
                </a:lnTo>
                <a:lnTo>
                  <a:pt x="462" y="258"/>
                </a:lnTo>
                <a:lnTo>
                  <a:pt x="462" y="253"/>
                </a:lnTo>
                <a:lnTo>
                  <a:pt x="462" y="245"/>
                </a:lnTo>
                <a:lnTo>
                  <a:pt x="435" y="245"/>
                </a:lnTo>
                <a:lnTo>
                  <a:pt x="435" y="223"/>
                </a:lnTo>
                <a:lnTo>
                  <a:pt x="370" y="223"/>
                </a:lnTo>
                <a:lnTo>
                  <a:pt x="370" y="215"/>
                </a:lnTo>
                <a:lnTo>
                  <a:pt x="348" y="215"/>
                </a:lnTo>
                <a:lnTo>
                  <a:pt x="348" y="211"/>
                </a:lnTo>
                <a:lnTo>
                  <a:pt x="348" y="204"/>
                </a:lnTo>
                <a:lnTo>
                  <a:pt x="337" y="204"/>
                </a:lnTo>
                <a:lnTo>
                  <a:pt x="337" y="200"/>
                </a:lnTo>
                <a:lnTo>
                  <a:pt x="337" y="193"/>
                </a:lnTo>
                <a:lnTo>
                  <a:pt x="318" y="193"/>
                </a:lnTo>
                <a:lnTo>
                  <a:pt x="318" y="200"/>
                </a:lnTo>
                <a:lnTo>
                  <a:pt x="325" y="200"/>
                </a:lnTo>
                <a:lnTo>
                  <a:pt x="325" y="193"/>
                </a:lnTo>
                <a:lnTo>
                  <a:pt x="325" y="185"/>
                </a:lnTo>
                <a:lnTo>
                  <a:pt x="297" y="185"/>
                </a:lnTo>
                <a:lnTo>
                  <a:pt x="297" y="183"/>
                </a:lnTo>
                <a:lnTo>
                  <a:pt x="297" y="176"/>
                </a:lnTo>
                <a:lnTo>
                  <a:pt x="273" y="176"/>
                </a:lnTo>
                <a:lnTo>
                  <a:pt x="273" y="155"/>
                </a:lnTo>
                <a:lnTo>
                  <a:pt x="239" y="155"/>
                </a:lnTo>
                <a:lnTo>
                  <a:pt x="234" y="155"/>
                </a:lnTo>
                <a:lnTo>
                  <a:pt x="234" y="163"/>
                </a:lnTo>
                <a:lnTo>
                  <a:pt x="241" y="163"/>
                </a:lnTo>
                <a:lnTo>
                  <a:pt x="241" y="137"/>
                </a:lnTo>
                <a:lnTo>
                  <a:pt x="224" y="137"/>
                </a:lnTo>
                <a:lnTo>
                  <a:pt x="224" y="116"/>
                </a:lnTo>
                <a:lnTo>
                  <a:pt x="204" y="116"/>
                </a:lnTo>
                <a:lnTo>
                  <a:pt x="204" y="111"/>
                </a:lnTo>
                <a:lnTo>
                  <a:pt x="204" y="103"/>
                </a:lnTo>
                <a:lnTo>
                  <a:pt x="176" y="103"/>
                </a:lnTo>
                <a:lnTo>
                  <a:pt x="176" y="79"/>
                </a:lnTo>
                <a:lnTo>
                  <a:pt x="165" y="79"/>
                </a:lnTo>
                <a:lnTo>
                  <a:pt x="165" y="70"/>
                </a:lnTo>
                <a:lnTo>
                  <a:pt x="165" y="62"/>
                </a:lnTo>
                <a:lnTo>
                  <a:pt x="146" y="62"/>
                </a:lnTo>
                <a:lnTo>
                  <a:pt x="146" y="70"/>
                </a:lnTo>
                <a:lnTo>
                  <a:pt x="153" y="70"/>
                </a:lnTo>
                <a:lnTo>
                  <a:pt x="153" y="64"/>
                </a:lnTo>
                <a:lnTo>
                  <a:pt x="153" y="56"/>
                </a:lnTo>
                <a:lnTo>
                  <a:pt x="142" y="56"/>
                </a:lnTo>
                <a:lnTo>
                  <a:pt x="142" y="55"/>
                </a:lnTo>
                <a:lnTo>
                  <a:pt x="142" y="47"/>
                </a:lnTo>
                <a:lnTo>
                  <a:pt x="107" y="47"/>
                </a:lnTo>
                <a:lnTo>
                  <a:pt x="107" y="42"/>
                </a:lnTo>
                <a:lnTo>
                  <a:pt x="107" y="34"/>
                </a:lnTo>
                <a:lnTo>
                  <a:pt x="86" y="34"/>
                </a:lnTo>
                <a:lnTo>
                  <a:pt x="86" y="0"/>
                </a:lnTo>
                <a:lnTo>
                  <a:pt x="0" y="0"/>
                </a:lnTo>
                <a:lnTo>
                  <a:pt x="0" y="15"/>
                </a:lnTo>
                <a:lnTo>
                  <a:pt x="71" y="15"/>
                </a:lnTo>
                <a:lnTo>
                  <a:pt x="71" y="49"/>
                </a:lnTo>
                <a:lnTo>
                  <a:pt x="92" y="49"/>
                </a:lnTo>
                <a:lnTo>
                  <a:pt x="92" y="55"/>
                </a:lnTo>
                <a:lnTo>
                  <a:pt x="92" y="62"/>
                </a:lnTo>
                <a:lnTo>
                  <a:pt x="127" y="62"/>
                </a:lnTo>
                <a:lnTo>
                  <a:pt x="127" y="64"/>
                </a:lnTo>
                <a:lnTo>
                  <a:pt x="127" y="71"/>
                </a:lnTo>
                <a:lnTo>
                  <a:pt x="146" y="71"/>
                </a:lnTo>
                <a:lnTo>
                  <a:pt x="146" y="64"/>
                </a:lnTo>
                <a:lnTo>
                  <a:pt x="139" y="64"/>
                </a:lnTo>
                <a:lnTo>
                  <a:pt x="139" y="70"/>
                </a:lnTo>
                <a:lnTo>
                  <a:pt x="139" y="77"/>
                </a:lnTo>
                <a:lnTo>
                  <a:pt x="150" y="77"/>
                </a:lnTo>
                <a:lnTo>
                  <a:pt x="150" y="86"/>
                </a:lnTo>
                <a:lnTo>
                  <a:pt x="150" y="94"/>
                </a:lnTo>
                <a:lnTo>
                  <a:pt x="161" y="94"/>
                </a:lnTo>
                <a:lnTo>
                  <a:pt x="161" y="118"/>
                </a:lnTo>
                <a:lnTo>
                  <a:pt x="189" y="118"/>
                </a:lnTo>
                <a:lnTo>
                  <a:pt x="189" y="124"/>
                </a:lnTo>
                <a:lnTo>
                  <a:pt x="189" y="131"/>
                </a:lnTo>
                <a:lnTo>
                  <a:pt x="210" y="131"/>
                </a:lnTo>
                <a:lnTo>
                  <a:pt x="210" y="152"/>
                </a:lnTo>
                <a:lnTo>
                  <a:pt x="226" y="152"/>
                </a:lnTo>
                <a:lnTo>
                  <a:pt x="226" y="170"/>
                </a:lnTo>
                <a:lnTo>
                  <a:pt x="239" y="170"/>
                </a:lnTo>
                <a:lnTo>
                  <a:pt x="258" y="170"/>
                </a:lnTo>
                <a:lnTo>
                  <a:pt x="258" y="191"/>
                </a:lnTo>
                <a:lnTo>
                  <a:pt x="282" y="191"/>
                </a:lnTo>
                <a:lnTo>
                  <a:pt x="282" y="193"/>
                </a:lnTo>
                <a:lnTo>
                  <a:pt x="282" y="200"/>
                </a:lnTo>
                <a:lnTo>
                  <a:pt x="318" y="200"/>
                </a:lnTo>
                <a:lnTo>
                  <a:pt x="318" y="193"/>
                </a:lnTo>
                <a:lnTo>
                  <a:pt x="310" y="193"/>
                </a:lnTo>
                <a:lnTo>
                  <a:pt x="310" y="200"/>
                </a:lnTo>
                <a:lnTo>
                  <a:pt x="310" y="208"/>
                </a:lnTo>
                <a:lnTo>
                  <a:pt x="322" y="208"/>
                </a:lnTo>
                <a:lnTo>
                  <a:pt x="322" y="211"/>
                </a:lnTo>
                <a:lnTo>
                  <a:pt x="322" y="219"/>
                </a:lnTo>
                <a:lnTo>
                  <a:pt x="333" y="219"/>
                </a:lnTo>
                <a:lnTo>
                  <a:pt x="333" y="223"/>
                </a:lnTo>
                <a:lnTo>
                  <a:pt x="333" y="230"/>
                </a:lnTo>
                <a:lnTo>
                  <a:pt x="355" y="230"/>
                </a:lnTo>
                <a:lnTo>
                  <a:pt x="355" y="238"/>
                </a:lnTo>
                <a:lnTo>
                  <a:pt x="421" y="238"/>
                </a:lnTo>
                <a:lnTo>
                  <a:pt x="421" y="260"/>
                </a:lnTo>
                <a:lnTo>
                  <a:pt x="447" y="260"/>
                </a:lnTo>
                <a:lnTo>
                  <a:pt x="447" y="266"/>
                </a:lnTo>
                <a:lnTo>
                  <a:pt x="447" y="273"/>
                </a:lnTo>
                <a:lnTo>
                  <a:pt x="475" y="273"/>
                </a:lnTo>
                <a:lnTo>
                  <a:pt x="475" y="292"/>
                </a:lnTo>
                <a:lnTo>
                  <a:pt x="501" y="292"/>
                </a:lnTo>
                <a:lnTo>
                  <a:pt x="501" y="295"/>
                </a:lnTo>
                <a:lnTo>
                  <a:pt x="501" y="303"/>
                </a:lnTo>
                <a:lnTo>
                  <a:pt x="549" y="303"/>
                </a:lnTo>
                <a:lnTo>
                  <a:pt x="549" y="340"/>
                </a:lnTo>
                <a:lnTo>
                  <a:pt x="559" y="340"/>
                </a:lnTo>
                <a:lnTo>
                  <a:pt x="559" y="346"/>
                </a:lnTo>
                <a:lnTo>
                  <a:pt x="559" y="353"/>
                </a:lnTo>
                <a:lnTo>
                  <a:pt x="581" y="353"/>
                </a:lnTo>
                <a:lnTo>
                  <a:pt x="581" y="381"/>
                </a:lnTo>
                <a:lnTo>
                  <a:pt x="600" y="381"/>
                </a:lnTo>
                <a:lnTo>
                  <a:pt x="600" y="387"/>
                </a:lnTo>
                <a:lnTo>
                  <a:pt x="600" y="394"/>
                </a:lnTo>
                <a:lnTo>
                  <a:pt x="675" y="394"/>
                </a:lnTo>
                <a:lnTo>
                  <a:pt x="675" y="387"/>
                </a:lnTo>
                <a:lnTo>
                  <a:pt x="667" y="387"/>
                </a:lnTo>
                <a:lnTo>
                  <a:pt x="667" y="394"/>
                </a:lnTo>
                <a:lnTo>
                  <a:pt x="667" y="402"/>
                </a:lnTo>
                <a:lnTo>
                  <a:pt x="680" y="402"/>
                </a:lnTo>
                <a:lnTo>
                  <a:pt x="680" y="406"/>
                </a:lnTo>
                <a:lnTo>
                  <a:pt x="680" y="413"/>
                </a:lnTo>
                <a:lnTo>
                  <a:pt x="731" y="413"/>
                </a:lnTo>
                <a:lnTo>
                  <a:pt x="731" y="417"/>
                </a:lnTo>
                <a:lnTo>
                  <a:pt x="731" y="424"/>
                </a:lnTo>
                <a:lnTo>
                  <a:pt x="751" y="424"/>
                </a:lnTo>
                <a:lnTo>
                  <a:pt x="751" y="428"/>
                </a:lnTo>
                <a:lnTo>
                  <a:pt x="751" y="435"/>
                </a:lnTo>
                <a:lnTo>
                  <a:pt x="816" y="435"/>
                </a:lnTo>
                <a:lnTo>
                  <a:pt x="816" y="437"/>
                </a:lnTo>
                <a:lnTo>
                  <a:pt x="816" y="445"/>
                </a:lnTo>
                <a:lnTo>
                  <a:pt x="869" y="445"/>
                </a:lnTo>
                <a:lnTo>
                  <a:pt x="869" y="452"/>
                </a:lnTo>
                <a:lnTo>
                  <a:pt x="869" y="460"/>
                </a:lnTo>
                <a:lnTo>
                  <a:pt x="908" y="460"/>
                </a:lnTo>
                <a:lnTo>
                  <a:pt x="908" y="482"/>
                </a:lnTo>
                <a:lnTo>
                  <a:pt x="966" y="482"/>
                </a:lnTo>
                <a:lnTo>
                  <a:pt x="966" y="490"/>
                </a:lnTo>
                <a:lnTo>
                  <a:pt x="966" y="497"/>
                </a:lnTo>
                <a:lnTo>
                  <a:pt x="998" y="497"/>
                </a:lnTo>
                <a:lnTo>
                  <a:pt x="998" y="499"/>
                </a:lnTo>
                <a:lnTo>
                  <a:pt x="998" y="506"/>
                </a:lnTo>
                <a:lnTo>
                  <a:pt x="1005" y="506"/>
                </a:lnTo>
                <a:lnTo>
                  <a:pt x="1005" y="516"/>
                </a:lnTo>
                <a:lnTo>
                  <a:pt x="1005" y="523"/>
                </a:lnTo>
                <a:lnTo>
                  <a:pt x="1031" y="523"/>
                </a:lnTo>
                <a:lnTo>
                  <a:pt x="1031" y="527"/>
                </a:lnTo>
                <a:lnTo>
                  <a:pt x="1031" y="534"/>
                </a:lnTo>
                <a:lnTo>
                  <a:pt x="1065" y="534"/>
                </a:lnTo>
                <a:lnTo>
                  <a:pt x="1065" y="546"/>
                </a:lnTo>
                <a:lnTo>
                  <a:pt x="1065" y="553"/>
                </a:lnTo>
                <a:lnTo>
                  <a:pt x="1076" y="553"/>
                </a:lnTo>
                <a:lnTo>
                  <a:pt x="1076" y="557"/>
                </a:lnTo>
                <a:lnTo>
                  <a:pt x="1076" y="564"/>
                </a:lnTo>
                <a:lnTo>
                  <a:pt x="1111" y="564"/>
                </a:lnTo>
                <a:lnTo>
                  <a:pt x="1111" y="570"/>
                </a:lnTo>
                <a:lnTo>
                  <a:pt x="1111" y="577"/>
                </a:lnTo>
                <a:lnTo>
                  <a:pt x="1143" y="577"/>
                </a:lnTo>
                <a:lnTo>
                  <a:pt x="1143" y="598"/>
                </a:lnTo>
                <a:lnTo>
                  <a:pt x="1196" y="598"/>
                </a:lnTo>
                <a:lnTo>
                  <a:pt x="1196" y="626"/>
                </a:lnTo>
                <a:lnTo>
                  <a:pt x="1287" y="626"/>
                </a:lnTo>
                <a:lnTo>
                  <a:pt x="1287" y="633"/>
                </a:lnTo>
                <a:lnTo>
                  <a:pt x="1287" y="641"/>
                </a:lnTo>
                <a:lnTo>
                  <a:pt x="1322" y="641"/>
                </a:lnTo>
                <a:lnTo>
                  <a:pt x="1322" y="661"/>
                </a:lnTo>
                <a:lnTo>
                  <a:pt x="1347" y="661"/>
                </a:lnTo>
                <a:lnTo>
                  <a:pt x="1347" y="669"/>
                </a:lnTo>
                <a:lnTo>
                  <a:pt x="1347" y="676"/>
                </a:lnTo>
                <a:lnTo>
                  <a:pt x="1444" y="676"/>
                </a:lnTo>
                <a:lnTo>
                  <a:pt x="1444" y="699"/>
                </a:lnTo>
                <a:lnTo>
                  <a:pt x="1461" y="699"/>
                </a:lnTo>
                <a:lnTo>
                  <a:pt x="1461" y="738"/>
                </a:lnTo>
                <a:lnTo>
                  <a:pt x="1504" y="738"/>
                </a:lnTo>
                <a:lnTo>
                  <a:pt x="1504" y="764"/>
                </a:lnTo>
                <a:lnTo>
                  <a:pt x="1631" y="764"/>
                </a:lnTo>
                <a:lnTo>
                  <a:pt x="1631" y="826"/>
                </a:lnTo>
                <a:lnTo>
                  <a:pt x="1647" y="826"/>
                </a:lnTo>
                <a:lnTo>
                  <a:pt x="1647" y="857"/>
                </a:lnTo>
                <a:lnTo>
                  <a:pt x="1765" y="857"/>
                </a:lnTo>
                <a:lnTo>
                  <a:pt x="1765" y="895"/>
                </a:lnTo>
                <a:lnTo>
                  <a:pt x="2055" y="895"/>
                </a:lnTo>
                <a:lnTo>
                  <a:pt x="2055" y="1089"/>
                </a:lnTo>
                <a:lnTo>
                  <a:pt x="2271" y="1089"/>
                </a:lnTo>
                <a:lnTo>
                  <a:pt x="2271" y="10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73" name="Freeform 167"/>
          <p:cNvSpPr>
            <a:spLocks/>
          </p:cNvSpPr>
          <p:nvPr/>
        </p:nvSpPr>
        <p:spPr bwMode="auto">
          <a:xfrm>
            <a:off x="590550" y="3822700"/>
            <a:ext cx="3824288" cy="2128838"/>
          </a:xfrm>
          <a:custGeom>
            <a:avLst/>
            <a:gdLst>
              <a:gd name="T0" fmla="*/ 0 w 2409"/>
              <a:gd name="T1" fmla="*/ 0 h 1341"/>
              <a:gd name="T2" fmla="*/ 0 w 2409"/>
              <a:gd name="T3" fmla="*/ 2147483647 h 1341"/>
              <a:gd name="T4" fmla="*/ 2147483647 w 2409"/>
              <a:gd name="T5" fmla="*/ 2147483647 h 1341"/>
              <a:gd name="T6" fmla="*/ 2147483647 w 2409"/>
              <a:gd name="T7" fmla="*/ 2147483647 h 1341"/>
              <a:gd name="T8" fmla="*/ 2147483647 w 2409"/>
              <a:gd name="T9" fmla="*/ 2147483647 h 1341"/>
              <a:gd name="T10" fmla="*/ 2147483647 w 2409"/>
              <a:gd name="T11" fmla="*/ 0 h 1341"/>
              <a:gd name="T12" fmla="*/ 0 w 2409"/>
              <a:gd name="T13" fmla="*/ 0 h 1341"/>
              <a:gd name="T14" fmla="*/ 0 60000 65536"/>
              <a:gd name="T15" fmla="*/ 0 60000 65536"/>
              <a:gd name="T16" fmla="*/ 0 60000 65536"/>
              <a:gd name="T17" fmla="*/ 0 60000 65536"/>
              <a:gd name="T18" fmla="*/ 0 60000 65536"/>
              <a:gd name="T19" fmla="*/ 0 60000 65536"/>
              <a:gd name="T20" fmla="*/ 0 60000 65536"/>
              <a:gd name="T21" fmla="*/ 0 w 2409"/>
              <a:gd name="T22" fmla="*/ 0 h 1341"/>
              <a:gd name="T23" fmla="*/ 2409 w 2409"/>
              <a:gd name="T24" fmla="*/ 1341 h 13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9" h="1341">
                <a:moveTo>
                  <a:pt x="0" y="0"/>
                </a:moveTo>
                <a:lnTo>
                  <a:pt x="0" y="1341"/>
                </a:lnTo>
                <a:lnTo>
                  <a:pt x="2409" y="1341"/>
                </a:lnTo>
                <a:lnTo>
                  <a:pt x="2409" y="1326"/>
                </a:lnTo>
                <a:lnTo>
                  <a:pt x="15" y="1326"/>
                </a:lnTo>
                <a:lnTo>
                  <a:pt x="1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74" name="Rectangle 168"/>
          <p:cNvSpPr>
            <a:spLocks noChangeArrowheads="1"/>
          </p:cNvSpPr>
          <p:nvPr/>
        </p:nvSpPr>
        <p:spPr bwMode="auto">
          <a:xfrm>
            <a:off x="350838" y="5776913"/>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0.0</a:t>
            </a:r>
            <a:endParaRPr lang="en-US"/>
          </a:p>
        </p:txBody>
      </p:sp>
      <p:sp>
        <p:nvSpPr>
          <p:cNvPr id="72875" name="Rectangle 169"/>
          <p:cNvSpPr>
            <a:spLocks noChangeArrowheads="1"/>
          </p:cNvSpPr>
          <p:nvPr/>
        </p:nvSpPr>
        <p:spPr bwMode="auto">
          <a:xfrm>
            <a:off x="350838" y="5376863"/>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0.2</a:t>
            </a:r>
            <a:endParaRPr lang="en-US"/>
          </a:p>
        </p:txBody>
      </p:sp>
      <p:sp>
        <p:nvSpPr>
          <p:cNvPr id="72876" name="Rectangle 170"/>
          <p:cNvSpPr>
            <a:spLocks noChangeArrowheads="1"/>
          </p:cNvSpPr>
          <p:nvPr/>
        </p:nvSpPr>
        <p:spPr bwMode="auto">
          <a:xfrm>
            <a:off x="350838" y="497363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0.4</a:t>
            </a:r>
            <a:endParaRPr lang="en-US"/>
          </a:p>
        </p:txBody>
      </p:sp>
      <p:sp>
        <p:nvSpPr>
          <p:cNvPr id="72877" name="Rectangle 171"/>
          <p:cNvSpPr>
            <a:spLocks noChangeArrowheads="1"/>
          </p:cNvSpPr>
          <p:nvPr/>
        </p:nvSpPr>
        <p:spPr bwMode="auto">
          <a:xfrm>
            <a:off x="350838" y="457358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0.6</a:t>
            </a:r>
            <a:endParaRPr lang="en-US"/>
          </a:p>
        </p:txBody>
      </p:sp>
      <p:sp>
        <p:nvSpPr>
          <p:cNvPr id="72878" name="Rectangle 172"/>
          <p:cNvSpPr>
            <a:spLocks noChangeArrowheads="1"/>
          </p:cNvSpPr>
          <p:nvPr/>
        </p:nvSpPr>
        <p:spPr bwMode="auto">
          <a:xfrm>
            <a:off x="350838" y="417353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0.8</a:t>
            </a:r>
            <a:endParaRPr lang="en-US"/>
          </a:p>
        </p:txBody>
      </p:sp>
      <p:sp>
        <p:nvSpPr>
          <p:cNvPr id="72879" name="Rectangle 173"/>
          <p:cNvSpPr>
            <a:spLocks noChangeArrowheads="1"/>
          </p:cNvSpPr>
          <p:nvPr/>
        </p:nvSpPr>
        <p:spPr bwMode="auto">
          <a:xfrm>
            <a:off x="350838" y="3771900"/>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1.0</a:t>
            </a:r>
            <a:endParaRPr lang="en-US"/>
          </a:p>
        </p:txBody>
      </p:sp>
      <p:sp>
        <p:nvSpPr>
          <p:cNvPr id="72880" name="Rectangle 174"/>
          <p:cNvSpPr>
            <a:spLocks noChangeArrowheads="1"/>
          </p:cNvSpPr>
          <p:nvPr/>
        </p:nvSpPr>
        <p:spPr bwMode="auto">
          <a:xfrm>
            <a:off x="561975"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a:t>
            </a:r>
            <a:endParaRPr lang="en-US"/>
          </a:p>
        </p:txBody>
      </p:sp>
      <p:sp>
        <p:nvSpPr>
          <p:cNvPr id="72881" name="Rectangle 175"/>
          <p:cNvSpPr>
            <a:spLocks noChangeArrowheads="1"/>
          </p:cNvSpPr>
          <p:nvPr/>
        </p:nvSpPr>
        <p:spPr bwMode="auto">
          <a:xfrm>
            <a:off x="1100138"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1</a:t>
            </a:r>
            <a:endParaRPr lang="en-US"/>
          </a:p>
        </p:txBody>
      </p:sp>
      <p:sp>
        <p:nvSpPr>
          <p:cNvPr id="72882" name="Rectangle 176"/>
          <p:cNvSpPr>
            <a:spLocks noChangeArrowheads="1"/>
          </p:cNvSpPr>
          <p:nvPr/>
        </p:nvSpPr>
        <p:spPr bwMode="auto">
          <a:xfrm>
            <a:off x="164306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2</a:t>
            </a:r>
            <a:endParaRPr lang="en-US"/>
          </a:p>
        </p:txBody>
      </p:sp>
      <p:sp>
        <p:nvSpPr>
          <p:cNvPr id="72883" name="Rectangle 177"/>
          <p:cNvSpPr>
            <a:spLocks noChangeArrowheads="1"/>
          </p:cNvSpPr>
          <p:nvPr/>
        </p:nvSpPr>
        <p:spPr bwMode="auto">
          <a:xfrm>
            <a:off x="218281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3</a:t>
            </a:r>
            <a:endParaRPr lang="en-US"/>
          </a:p>
        </p:txBody>
      </p:sp>
      <p:sp>
        <p:nvSpPr>
          <p:cNvPr id="72884" name="Rectangle 178"/>
          <p:cNvSpPr>
            <a:spLocks noChangeArrowheads="1"/>
          </p:cNvSpPr>
          <p:nvPr/>
        </p:nvSpPr>
        <p:spPr bwMode="auto">
          <a:xfrm>
            <a:off x="272256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4</a:t>
            </a:r>
            <a:endParaRPr lang="en-US"/>
          </a:p>
        </p:txBody>
      </p:sp>
      <p:sp>
        <p:nvSpPr>
          <p:cNvPr id="72885" name="Rectangle 179"/>
          <p:cNvSpPr>
            <a:spLocks noChangeArrowheads="1"/>
          </p:cNvSpPr>
          <p:nvPr/>
        </p:nvSpPr>
        <p:spPr bwMode="auto">
          <a:xfrm>
            <a:off x="3265488"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5</a:t>
            </a:r>
            <a:endParaRPr lang="en-US"/>
          </a:p>
        </p:txBody>
      </p:sp>
      <p:sp>
        <p:nvSpPr>
          <p:cNvPr id="72886" name="Rectangle 180"/>
          <p:cNvSpPr>
            <a:spLocks noChangeArrowheads="1"/>
          </p:cNvSpPr>
          <p:nvPr/>
        </p:nvSpPr>
        <p:spPr bwMode="auto">
          <a:xfrm>
            <a:off x="3805238"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6</a:t>
            </a:r>
            <a:endParaRPr lang="en-US"/>
          </a:p>
        </p:txBody>
      </p:sp>
      <p:sp>
        <p:nvSpPr>
          <p:cNvPr id="72887" name="Rectangle 181"/>
          <p:cNvSpPr>
            <a:spLocks noChangeArrowheads="1"/>
          </p:cNvSpPr>
          <p:nvPr/>
        </p:nvSpPr>
        <p:spPr bwMode="auto">
          <a:xfrm>
            <a:off x="4346575"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7</a:t>
            </a:r>
            <a:endParaRPr lang="en-US"/>
          </a:p>
        </p:txBody>
      </p:sp>
      <p:sp>
        <p:nvSpPr>
          <p:cNvPr id="72888" name="Rectangle 182"/>
          <p:cNvSpPr>
            <a:spLocks noChangeArrowheads="1"/>
          </p:cNvSpPr>
          <p:nvPr/>
        </p:nvSpPr>
        <p:spPr bwMode="auto">
          <a:xfrm>
            <a:off x="538163" y="3819525"/>
            <a:ext cx="61912"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89" name="Freeform 183"/>
          <p:cNvSpPr>
            <a:spLocks/>
          </p:cNvSpPr>
          <p:nvPr/>
        </p:nvSpPr>
        <p:spPr bwMode="auto">
          <a:xfrm>
            <a:off x="538163" y="3819525"/>
            <a:ext cx="61912"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90" name="Rectangle 184"/>
          <p:cNvSpPr>
            <a:spLocks noChangeArrowheads="1"/>
          </p:cNvSpPr>
          <p:nvPr/>
        </p:nvSpPr>
        <p:spPr bwMode="auto">
          <a:xfrm>
            <a:off x="538163" y="4222750"/>
            <a:ext cx="61912"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91" name="Freeform 185"/>
          <p:cNvSpPr>
            <a:spLocks/>
          </p:cNvSpPr>
          <p:nvPr/>
        </p:nvSpPr>
        <p:spPr bwMode="auto">
          <a:xfrm>
            <a:off x="538163" y="4222750"/>
            <a:ext cx="61912"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92" name="Rectangle 186"/>
          <p:cNvSpPr>
            <a:spLocks noChangeArrowheads="1"/>
          </p:cNvSpPr>
          <p:nvPr/>
        </p:nvSpPr>
        <p:spPr bwMode="auto">
          <a:xfrm>
            <a:off x="538163" y="4629150"/>
            <a:ext cx="61912"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93" name="Freeform 187"/>
          <p:cNvSpPr>
            <a:spLocks/>
          </p:cNvSpPr>
          <p:nvPr/>
        </p:nvSpPr>
        <p:spPr bwMode="auto">
          <a:xfrm>
            <a:off x="538163" y="4629150"/>
            <a:ext cx="61912"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94" name="Rectangle 188"/>
          <p:cNvSpPr>
            <a:spLocks noChangeArrowheads="1"/>
          </p:cNvSpPr>
          <p:nvPr/>
        </p:nvSpPr>
        <p:spPr bwMode="auto">
          <a:xfrm>
            <a:off x="538163" y="5032375"/>
            <a:ext cx="61912"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95" name="Freeform 189"/>
          <p:cNvSpPr>
            <a:spLocks/>
          </p:cNvSpPr>
          <p:nvPr/>
        </p:nvSpPr>
        <p:spPr bwMode="auto">
          <a:xfrm>
            <a:off x="538163" y="5032375"/>
            <a:ext cx="61912"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96" name="Rectangle 190"/>
          <p:cNvSpPr>
            <a:spLocks noChangeArrowheads="1"/>
          </p:cNvSpPr>
          <p:nvPr/>
        </p:nvSpPr>
        <p:spPr bwMode="auto">
          <a:xfrm>
            <a:off x="538163" y="5435600"/>
            <a:ext cx="61912"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97" name="Freeform 191"/>
          <p:cNvSpPr>
            <a:spLocks/>
          </p:cNvSpPr>
          <p:nvPr/>
        </p:nvSpPr>
        <p:spPr bwMode="auto">
          <a:xfrm>
            <a:off x="538163" y="5435600"/>
            <a:ext cx="61912"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898" name="Rectangle 192"/>
          <p:cNvSpPr>
            <a:spLocks noChangeArrowheads="1"/>
          </p:cNvSpPr>
          <p:nvPr/>
        </p:nvSpPr>
        <p:spPr bwMode="auto">
          <a:xfrm>
            <a:off x="538163" y="5840413"/>
            <a:ext cx="61912" cy="23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99" name="Freeform 193"/>
          <p:cNvSpPr>
            <a:spLocks/>
          </p:cNvSpPr>
          <p:nvPr/>
        </p:nvSpPr>
        <p:spPr bwMode="auto">
          <a:xfrm>
            <a:off x="538163" y="5840413"/>
            <a:ext cx="61912" cy="23812"/>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00" name="Rectangle 194"/>
          <p:cNvSpPr>
            <a:spLocks noChangeArrowheads="1"/>
          </p:cNvSpPr>
          <p:nvPr/>
        </p:nvSpPr>
        <p:spPr bwMode="auto">
          <a:xfrm>
            <a:off x="59055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01" name="Freeform 195"/>
          <p:cNvSpPr>
            <a:spLocks/>
          </p:cNvSpPr>
          <p:nvPr/>
        </p:nvSpPr>
        <p:spPr bwMode="auto">
          <a:xfrm>
            <a:off x="590550" y="5951538"/>
            <a:ext cx="23813" cy="65087"/>
          </a:xfrm>
          <a:custGeom>
            <a:avLst/>
            <a:gdLst>
              <a:gd name="T0" fmla="*/ 2147483647 w 15"/>
              <a:gd name="T1" fmla="*/ 2147483647 h 41"/>
              <a:gd name="T2" fmla="*/ 2147483647 w 15"/>
              <a:gd name="T3" fmla="*/ 0 h 41"/>
              <a:gd name="T4" fmla="*/ 0 w 15"/>
              <a:gd name="T5" fmla="*/ 0 h 41"/>
              <a:gd name="T6" fmla="*/ 0 w 15"/>
              <a:gd name="T7" fmla="*/ 2147483647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15" y="41"/>
                </a:moveTo>
                <a:lnTo>
                  <a:pt x="15" y="0"/>
                </a:lnTo>
                <a:lnTo>
                  <a:pt x="0" y="0"/>
                </a:lnTo>
                <a:lnTo>
                  <a:pt x="0" y="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02" name="Rectangle 196"/>
          <p:cNvSpPr>
            <a:spLocks noChangeArrowheads="1"/>
          </p:cNvSpPr>
          <p:nvPr/>
        </p:nvSpPr>
        <p:spPr bwMode="auto">
          <a:xfrm>
            <a:off x="2217738"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03" name="Freeform 197"/>
          <p:cNvSpPr>
            <a:spLocks/>
          </p:cNvSpPr>
          <p:nvPr/>
        </p:nvSpPr>
        <p:spPr bwMode="auto">
          <a:xfrm>
            <a:off x="2217738"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04" name="Rectangle 198"/>
          <p:cNvSpPr>
            <a:spLocks noChangeArrowheads="1"/>
          </p:cNvSpPr>
          <p:nvPr/>
        </p:nvSpPr>
        <p:spPr bwMode="auto">
          <a:xfrm>
            <a:off x="167640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05" name="Freeform 199"/>
          <p:cNvSpPr>
            <a:spLocks/>
          </p:cNvSpPr>
          <p:nvPr/>
        </p:nvSpPr>
        <p:spPr bwMode="auto">
          <a:xfrm>
            <a:off x="1676400" y="5951538"/>
            <a:ext cx="23813"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06" name="Rectangle 200"/>
          <p:cNvSpPr>
            <a:spLocks noChangeArrowheads="1"/>
          </p:cNvSpPr>
          <p:nvPr/>
        </p:nvSpPr>
        <p:spPr bwMode="auto">
          <a:xfrm>
            <a:off x="1133475"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07" name="Freeform 201"/>
          <p:cNvSpPr>
            <a:spLocks/>
          </p:cNvSpPr>
          <p:nvPr/>
        </p:nvSpPr>
        <p:spPr bwMode="auto">
          <a:xfrm>
            <a:off x="1133475" y="5951538"/>
            <a:ext cx="23813"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08" name="Rectangle 202"/>
          <p:cNvSpPr>
            <a:spLocks noChangeArrowheads="1"/>
          </p:cNvSpPr>
          <p:nvPr/>
        </p:nvSpPr>
        <p:spPr bwMode="auto">
          <a:xfrm>
            <a:off x="3303588"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09" name="Freeform 203"/>
          <p:cNvSpPr>
            <a:spLocks/>
          </p:cNvSpPr>
          <p:nvPr/>
        </p:nvSpPr>
        <p:spPr bwMode="auto">
          <a:xfrm>
            <a:off x="3303588" y="5951538"/>
            <a:ext cx="23812" cy="65087"/>
          </a:xfrm>
          <a:custGeom>
            <a:avLst/>
            <a:gdLst>
              <a:gd name="T0" fmla="*/ 2147483647 w 15"/>
              <a:gd name="T1" fmla="*/ 2147483647 h 41"/>
              <a:gd name="T2" fmla="*/ 2147483647 w 15"/>
              <a:gd name="T3" fmla="*/ 0 h 41"/>
              <a:gd name="T4" fmla="*/ 0 w 15"/>
              <a:gd name="T5" fmla="*/ 0 h 41"/>
              <a:gd name="T6" fmla="*/ 0 w 15"/>
              <a:gd name="T7" fmla="*/ 2147483647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15" y="41"/>
                </a:moveTo>
                <a:lnTo>
                  <a:pt x="15" y="0"/>
                </a:lnTo>
                <a:lnTo>
                  <a:pt x="0" y="0"/>
                </a:lnTo>
                <a:lnTo>
                  <a:pt x="0" y="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10" name="Rectangle 204"/>
          <p:cNvSpPr>
            <a:spLocks noChangeArrowheads="1"/>
          </p:cNvSpPr>
          <p:nvPr/>
        </p:nvSpPr>
        <p:spPr bwMode="auto">
          <a:xfrm>
            <a:off x="438785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11" name="Freeform 205"/>
          <p:cNvSpPr>
            <a:spLocks/>
          </p:cNvSpPr>
          <p:nvPr/>
        </p:nvSpPr>
        <p:spPr bwMode="auto">
          <a:xfrm>
            <a:off x="4387850" y="5951538"/>
            <a:ext cx="23813"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12" name="Rectangle 207"/>
          <p:cNvSpPr>
            <a:spLocks noChangeArrowheads="1"/>
          </p:cNvSpPr>
          <p:nvPr/>
        </p:nvSpPr>
        <p:spPr bwMode="auto">
          <a:xfrm>
            <a:off x="3846513"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13" name="Freeform 208"/>
          <p:cNvSpPr>
            <a:spLocks/>
          </p:cNvSpPr>
          <p:nvPr/>
        </p:nvSpPr>
        <p:spPr bwMode="auto">
          <a:xfrm>
            <a:off x="3846513"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14" name="Rectangle 209"/>
          <p:cNvSpPr>
            <a:spLocks noChangeArrowheads="1"/>
          </p:cNvSpPr>
          <p:nvPr/>
        </p:nvSpPr>
        <p:spPr bwMode="auto">
          <a:xfrm>
            <a:off x="2760663"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15" name="Freeform 210"/>
          <p:cNvSpPr>
            <a:spLocks/>
          </p:cNvSpPr>
          <p:nvPr/>
        </p:nvSpPr>
        <p:spPr bwMode="auto">
          <a:xfrm>
            <a:off x="2760663"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16" name="Rectangle 211"/>
          <p:cNvSpPr>
            <a:spLocks noChangeArrowheads="1"/>
          </p:cNvSpPr>
          <p:nvPr/>
        </p:nvSpPr>
        <p:spPr bwMode="auto">
          <a:xfrm rot="-5400000">
            <a:off x="-80168" y="4693444"/>
            <a:ext cx="655637"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Probability</a:t>
            </a:r>
            <a:endParaRPr lang="en-US"/>
          </a:p>
        </p:txBody>
      </p:sp>
      <p:sp>
        <p:nvSpPr>
          <p:cNvPr id="72917" name="Rectangle 212"/>
          <p:cNvSpPr>
            <a:spLocks noChangeArrowheads="1"/>
          </p:cNvSpPr>
          <p:nvPr/>
        </p:nvSpPr>
        <p:spPr bwMode="auto">
          <a:xfrm>
            <a:off x="938213" y="5376863"/>
            <a:ext cx="1333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T</a:t>
            </a:r>
            <a:endParaRPr lang="en-US"/>
          </a:p>
        </p:txBody>
      </p:sp>
      <p:sp>
        <p:nvSpPr>
          <p:cNvPr id="72918" name="Rectangle 213"/>
          <p:cNvSpPr>
            <a:spLocks noChangeArrowheads="1"/>
          </p:cNvSpPr>
          <p:nvPr/>
        </p:nvSpPr>
        <p:spPr bwMode="auto">
          <a:xfrm>
            <a:off x="1003300" y="5376863"/>
            <a:ext cx="1103313"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wo-sided Log-rank</a:t>
            </a:r>
            <a:endParaRPr lang="en-US"/>
          </a:p>
        </p:txBody>
      </p:sp>
      <p:sp>
        <p:nvSpPr>
          <p:cNvPr id="72919" name="Rectangle 214"/>
          <p:cNvSpPr>
            <a:spLocks noChangeArrowheads="1"/>
          </p:cNvSpPr>
          <p:nvPr/>
        </p:nvSpPr>
        <p:spPr bwMode="auto">
          <a:xfrm>
            <a:off x="2011363" y="5376863"/>
            <a:ext cx="14287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i="1">
                <a:solidFill>
                  <a:srgbClr val="FFFFFF"/>
                </a:solidFill>
              </a:rPr>
              <a:t>P</a:t>
            </a:r>
            <a:endParaRPr lang="en-US"/>
          </a:p>
        </p:txBody>
      </p:sp>
      <p:sp>
        <p:nvSpPr>
          <p:cNvPr id="72920" name="Rectangle 215"/>
          <p:cNvSpPr>
            <a:spLocks noChangeArrowheads="1"/>
          </p:cNvSpPr>
          <p:nvPr/>
        </p:nvSpPr>
        <p:spPr bwMode="auto">
          <a:xfrm>
            <a:off x="2090738" y="5376863"/>
            <a:ext cx="4508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 = 0.80</a:t>
            </a:r>
            <a:endParaRPr lang="en-US"/>
          </a:p>
        </p:txBody>
      </p:sp>
      <p:sp>
        <p:nvSpPr>
          <p:cNvPr id="72921" name="Rectangle 216"/>
          <p:cNvSpPr>
            <a:spLocks noChangeArrowheads="1"/>
          </p:cNvSpPr>
          <p:nvPr/>
        </p:nvSpPr>
        <p:spPr bwMode="auto">
          <a:xfrm>
            <a:off x="2373313" y="6242050"/>
            <a:ext cx="1397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Y</a:t>
            </a:r>
            <a:endParaRPr lang="en-US"/>
          </a:p>
        </p:txBody>
      </p:sp>
      <p:sp>
        <p:nvSpPr>
          <p:cNvPr id="72922" name="Rectangle 217"/>
          <p:cNvSpPr>
            <a:spLocks noChangeArrowheads="1"/>
          </p:cNvSpPr>
          <p:nvPr/>
        </p:nvSpPr>
        <p:spPr bwMode="auto">
          <a:xfrm>
            <a:off x="2441575" y="6242050"/>
            <a:ext cx="239713"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ear</a:t>
            </a:r>
            <a:endParaRPr lang="en-US"/>
          </a:p>
        </p:txBody>
      </p:sp>
      <p:sp>
        <p:nvSpPr>
          <p:cNvPr id="72923" name="Rectangle 218"/>
          <p:cNvSpPr>
            <a:spLocks noChangeArrowheads="1"/>
          </p:cNvSpPr>
          <p:nvPr/>
        </p:nvSpPr>
        <p:spPr bwMode="auto">
          <a:xfrm>
            <a:off x="3205163" y="4119563"/>
            <a:ext cx="758825"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Retreatment</a:t>
            </a:r>
            <a:endParaRPr lang="en-US"/>
          </a:p>
        </p:txBody>
      </p:sp>
      <p:sp>
        <p:nvSpPr>
          <p:cNvPr id="72924" name="Rectangle 219"/>
          <p:cNvSpPr>
            <a:spLocks noChangeArrowheads="1"/>
          </p:cNvSpPr>
          <p:nvPr/>
        </p:nvSpPr>
        <p:spPr bwMode="auto">
          <a:xfrm>
            <a:off x="3205163" y="4262438"/>
            <a:ext cx="788987"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Maintenance</a:t>
            </a:r>
            <a:endParaRPr lang="en-US"/>
          </a:p>
        </p:txBody>
      </p:sp>
      <p:sp>
        <p:nvSpPr>
          <p:cNvPr id="72925" name="Freeform 220"/>
          <p:cNvSpPr>
            <a:spLocks/>
          </p:cNvSpPr>
          <p:nvPr/>
        </p:nvSpPr>
        <p:spPr bwMode="auto">
          <a:xfrm>
            <a:off x="617538" y="3840163"/>
            <a:ext cx="3349625" cy="2000250"/>
          </a:xfrm>
          <a:custGeom>
            <a:avLst/>
            <a:gdLst>
              <a:gd name="T0" fmla="*/ 2147483647 w 2110"/>
              <a:gd name="T1" fmla="*/ 2147483647 h 1260"/>
              <a:gd name="T2" fmla="*/ 2147483647 w 2110"/>
              <a:gd name="T3" fmla="*/ 2147483647 h 1260"/>
              <a:gd name="T4" fmla="*/ 2147483647 w 2110"/>
              <a:gd name="T5" fmla="*/ 2147483647 h 1260"/>
              <a:gd name="T6" fmla="*/ 2147483647 w 2110"/>
              <a:gd name="T7" fmla="*/ 2147483647 h 1260"/>
              <a:gd name="T8" fmla="*/ 2147483647 w 2110"/>
              <a:gd name="T9" fmla="*/ 2147483647 h 1260"/>
              <a:gd name="T10" fmla="*/ 2147483647 w 2110"/>
              <a:gd name="T11" fmla="*/ 2147483647 h 1260"/>
              <a:gd name="T12" fmla="*/ 2147483647 w 2110"/>
              <a:gd name="T13" fmla="*/ 2147483647 h 1260"/>
              <a:gd name="T14" fmla="*/ 2147483647 w 2110"/>
              <a:gd name="T15" fmla="*/ 2147483647 h 1260"/>
              <a:gd name="T16" fmla="*/ 2147483647 w 2110"/>
              <a:gd name="T17" fmla="*/ 2147483647 h 1260"/>
              <a:gd name="T18" fmla="*/ 2147483647 w 2110"/>
              <a:gd name="T19" fmla="*/ 2147483647 h 1260"/>
              <a:gd name="T20" fmla="*/ 2147483647 w 2110"/>
              <a:gd name="T21" fmla="*/ 2147483647 h 1260"/>
              <a:gd name="T22" fmla="*/ 2147483647 w 2110"/>
              <a:gd name="T23" fmla="*/ 2147483647 h 1260"/>
              <a:gd name="T24" fmla="*/ 2147483647 w 2110"/>
              <a:gd name="T25" fmla="*/ 2147483647 h 1260"/>
              <a:gd name="T26" fmla="*/ 2147483647 w 2110"/>
              <a:gd name="T27" fmla="*/ 2147483647 h 1260"/>
              <a:gd name="T28" fmla="*/ 2147483647 w 2110"/>
              <a:gd name="T29" fmla="*/ 2147483647 h 1260"/>
              <a:gd name="T30" fmla="*/ 2147483647 w 2110"/>
              <a:gd name="T31" fmla="*/ 2147483647 h 1260"/>
              <a:gd name="T32" fmla="*/ 2147483647 w 2110"/>
              <a:gd name="T33" fmla="*/ 2147483647 h 1260"/>
              <a:gd name="T34" fmla="*/ 2147483647 w 2110"/>
              <a:gd name="T35" fmla="*/ 2147483647 h 1260"/>
              <a:gd name="T36" fmla="*/ 2147483647 w 2110"/>
              <a:gd name="T37" fmla="*/ 2147483647 h 1260"/>
              <a:gd name="T38" fmla="*/ 2147483647 w 2110"/>
              <a:gd name="T39" fmla="*/ 2147483647 h 1260"/>
              <a:gd name="T40" fmla="*/ 2147483647 w 2110"/>
              <a:gd name="T41" fmla="*/ 2147483647 h 1260"/>
              <a:gd name="T42" fmla="*/ 2147483647 w 2110"/>
              <a:gd name="T43" fmla="*/ 2147483647 h 1260"/>
              <a:gd name="T44" fmla="*/ 2147483647 w 2110"/>
              <a:gd name="T45" fmla="*/ 2147483647 h 1260"/>
              <a:gd name="T46" fmla="*/ 2147483647 w 2110"/>
              <a:gd name="T47" fmla="*/ 2147483647 h 1260"/>
              <a:gd name="T48" fmla="*/ 2147483647 w 2110"/>
              <a:gd name="T49" fmla="*/ 2147483647 h 1260"/>
              <a:gd name="T50" fmla="*/ 2147483647 w 2110"/>
              <a:gd name="T51" fmla="*/ 2147483647 h 1260"/>
              <a:gd name="T52" fmla="*/ 2147483647 w 2110"/>
              <a:gd name="T53" fmla="*/ 2147483647 h 1260"/>
              <a:gd name="T54" fmla="*/ 2147483647 w 2110"/>
              <a:gd name="T55" fmla="*/ 2147483647 h 1260"/>
              <a:gd name="T56" fmla="*/ 2147483647 w 2110"/>
              <a:gd name="T57" fmla="*/ 2147483647 h 1260"/>
              <a:gd name="T58" fmla="*/ 2147483647 w 2110"/>
              <a:gd name="T59" fmla="*/ 2147483647 h 1260"/>
              <a:gd name="T60" fmla="*/ 2147483647 w 2110"/>
              <a:gd name="T61" fmla="*/ 0 h 1260"/>
              <a:gd name="T62" fmla="*/ 2147483647 w 2110"/>
              <a:gd name="T63" fmla="*/ 2147483647 h 1260"/>
              <a:gd name="T64" fmla="*/ 2147483647 w 2110"/>
              <a:gd name="T65" fmla="*/ 2147483647 h 1260"/>
              <a:gd name="T66" fmla="*/ 2147483647 w 2110"/>
              <a:gd name="T67" fmla="*/ 2147483647 h 1260"/>
              <a:gd name="T68" fmla="*/ 2147483647 w 2110"/>
              <a:gd name="T69" fmla="*/ 2147483647 h 1260"/>
              <a:gd name="T70" fmla="*/ 2147483647 w 2110"/>
              <a:gd name="T71" fmla="*/ 2147483647 h 1260"/>
              <a:gd name="T72" fmla="*/ 2147483647 w 2110"/>
              <a:gd name="T73" fmla="*/ 2147483647 h 1260"/>
              <a:gd name="T74" fmla="*/ 2147483647 w 2110"/>
              <a:gd name="T75" fmla="*/ 2147483647 h 1260"/>
              <a:gd name="T76" fmla="*/ 2147483647 w 2110"/>
              <a:gd name="T77" fmla="*/ 2147483647 h 1260"/>
              <a:gd name="T78" fmla="*/ 2147483647 w 2110"/>
              <a:gd name="T79" fmla="*/ 2147483647 h 1260"/>
              <a:gd name="T80" fmla="*/ 2147483647 w 2110"/>
              <a:gd name="T81" fmla="*/ 2147483647 h 1260"/>
              <a:gd name="T82" fmla="*/ 2147483647 w 2110"/>
              <a:gd name="T83" fmla="*/ 2147483647 h 1260"/>
              <a:gd name="T84" fmla="*/ 2147483647 w 2110"/>
              <a:gd name="T85" fmla="*/ 2147483647 h 1260"/>
              <a:gd name="T86" fmla="*/ 2147483647 w 2110"/>
              <a:gd name="T87" fmla="*/ 2147483647 h 1260"/>
              <a:gd name="T88" fmla="*/ 2147483647 w 2110"/>
              <a:gd name="T89" fmla="*/ 2147483647 h 1260"/>
              <a:gd name="T90" fmla="*/ 2147483647 w 2110"/>
              <a:gd name="T91" fmla="*/ 2147483647 h 1260"/>
              <a:gd name="T92" fmla="*/ 2147483647 w 2110"/>
              <a:gd name="T93" fmla="*/ 2147483647 h 1260"/>
              <a:gd name="T94" fmla="*/ 2147483647 w 2110"/>
              <a:gd name="T95" fmla="*/ 2147483647 h 1260"/>
              <a:gd name="T96" fmla="*/ 2147483647 w 2110"/>
              <a:gd name="T97" fmla="*/ 2147483647 h 1260"/>
              <a:gd name="T98" fmla="*/ 2147483647 w 2110"/>
              <a:gd name="T99" fmla="*/ 2147483647 h 1260"/>
              <a:gd name="T100" fmla="*/ 2147483647 w 2110"/>
              <a:gd name="T101" fmla="*/ 2147483647 h 1260"/>
              <a:gd name="T102" fmla="*/ 2147483647 w 2110"/>
              <a:gd name="T103" fmla="*/ 2147483647 h 1260"/>
              <a:gd name="T104" fmla="*/ 2147483647 w 2110"/>
              <a:gd name="T105" fmla="*/ 2147483647 h 1260"/>
              <a:gd name="T106" fmla="*/ 2147483647 w 2110"/>
              <a:gd name="T107" fmla="*/ 2147483647 h 1260"/>
              <a:gd name="T108" fmla="*/ 2147483647 w 2110"/>
              <a:gd name="T109" fmla="*/ 2147483647 h 1260"/>
              <a:gd name="T110" fmla="*/ 2147483647 w 2110"/>
              <a:gd name="T111" fmla="*/ 2147483647 h 1260"/>
              <a:gd name="T112" fmla="*/ 2147483647 w 2110"/>
              <a:gd name="T113" fmla="*/ 2147483647 h 1260"/>
              <a:gd name="T114" fmla="*/ 2147483647 w 2110"/>
              <a:gd name="T115" fmla="*/ 2147483647 h 1260"/>
              <a:gd name="T116" fmla="*/ 2147483647 w 2110"/>
              <a:gd name="T117" fmla="*/ 2147483647 h 1260"/>
              <a:gd name="T118" fmla="*/ 2147483647 w 2110"/>
              <a:gd name="T119" fmla="*/ 2147483647 h 1260"/>
              <a:gd name="T120" fmla="*/ 2147483647 w 2110"/>
              <a:gd name="T121" fmla="*/ 2147483647 h 1260"/>
              <a:gd name="T122" fmla="*/ 2147483647 w 2110"/>
              <a:gd name="T123" fmla="*/ 2147483647 h 1260"/>
              <a:gd name="T124" fmla="*/ 2147483647 w 2110"/>
              <a:gd name="T125" fmla="*/ 2147483647 h 126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10"/>
              <a:gd name="T190" fmla="*/ 0 h 1260"/>
              <a:gd name="T191" fmla="*/ 2110 w 2110"/>
              <a:gd name="T192" fmla="*/ 1260 h 126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10" h="1260">
                <a:moveTo>
                  <a:pt x="2110" y="1260"/>
                </a:moveTo>
                <a:lnTo>
                  <a:pt x="2110" y="1048"/>
                </a:lnTo>
                <a:lnTo>
                  <a:pt x="2075" y="1048"/>
                </a:lnTo>
                <a:lnTo>
                  <a:pt x="2075" y="848"/>
                </a:lnTo>
                <a:lnTo>
                  <a:pt x="1681" y="848"/>
                </a:lnTo>
                <a:lnTo>
                  <a:pt x="1681" y="807"/>
                </a:lnTo>
                <a:lnTo>
                  <a:pt x="1612" y="807"/>
                </a:lnTo>
                <a:lnTo>
                  <a:pt x="1612" y="771"/>
                </a:lnTo>
                <a:lnTo>
                  <a:pt x="1563" y="771"/>
                </a:lnTo>
                <a:lnTo>
                  <a:pt x="1563" y="740"/>
                </a:lnTo>
                <a:lnTo>
                  <a:pt x="1487" y="740"/>
                </a:lnTo>
                <a:lnTo>
                  <a:pt x="1487" y="713"/>
                </a:lnTo>
                <a:lnTo>
                  <a:pt x="1352" y="713"/>
                </a:lnTo>
                <a:lnTo>
                  <a:pt x="1352" y="689"/>
                </a:lnTo>
                <a:lnTo>
                  <a:pt x="1333" y="689"/>
                </a:lnTo>
                <a:lnTo>
                  <a:pt x="1333" y="667"/>
                </a:lnTo>
                <a:lnTo>
                  <a:pt x="1313" y="667"/>
                </a:lnTo>
                <a:lnTo>
                  <a:pt x="1313" y="642"/>
                </a:lnTo>
                <a:lnTo>
                  <a:pt x="1253" y="642"/>
                </a:lnTo>
                <a:lnTo>
                  <a:pt x="1253" y="626"/>
                </a:lnTo>
                <a:lnTo>
                  <a:pt x="1214" y="626"/>
                </a:lnTo>
                <a:lnTo>
                  <a:pt x="1214" y="594"/>
                </a:lnTo>
                <a:lnTo>
                  <a:pt x="1165" y="594"/>
                </a:lnTo>
                <a:lnTo>
                  <a:pt x="1154" y="594"/>
                </a:lnTo>
                <a:lnTo>
                  <a:pt x="1154" y="575"/>
                </a:lnTo>
                <a:lnTo>
                  <a:pt x="1050" y="575"/>
                </a:lnTo>
                <a:lnTo>
                  <a:pt x="1050" y="568"/>
                </a:lnTo>
                <a:lnTo>
                  <a:pt x="1050" y="560"/>
                </a:lnTo>
                <a:lnTo>
                  <a:pt x="936" y="560"/>
                </a:lnTo>
                <a:lnTo>
                  <a:pt x="936" y="538"/>
                </a:lnTo>
                <a:lnTo>
                  <a:pt x="902" y="538"/>
                </a:lnTo>
                <a:lnTo>
                  <a:pt x="902" y="514"/>
                </a:lnTo>
                <a:lnTo>
                  <a:pt x="872" y="514"/>
                </a:lnTo>
                <a:lnTo>
                  <a:pt x="872" y="484"/>
                </a:lnTo>
                <a:lnTo>
                  <a:pt x="829" y="484"/>
                </a:lnTo>
                <a:lnTo>
                  <a:pt x="820" y="484"/>
                </a:lnTo>
                <a:lnTo>
                  <a:pt x="820" y="476"/>
                </a:lnTo>
                <a:lnTo>
                  <a:pt x="820" y="469"/>
                </a:lnTo>
                <a:lnTo>
                  <a:pt x="769" y="469"/>
                </a:lnTo>
                <a:lnTo>
                  <a:pt x="769" y="431"/>
                </a:lnTo>
                <a:lnTo>
                  <a:pt x="734" y="431"/>
                </a:lnTo>
                <a:lnTo>
                  <a:pt x="734" y="405"/>
                </a:lnTo>
                <a:lnTo>
                  <a:pt x="685" y="405"/>
                </a:lnTo>
                <a:lnTo>
                  <a:pt x="685" y="387"/>
                </a:lnTo>
                <a:lnTo>
                  <a:pt x="656" y="387"/>
                </a:lnTo>
                <a:lnTo>
                  <a:pt x="656" y="362"/>
                </a:lnTo>
                <a:lnTo>
                  <a:pt x="624" y="362"/>
                </a:lnTo>
                <a:lnTo>
                  <a:pt x="624" y="327"/>
                </a:lnTo>
                <a:lnTo>
                  <a:pt x="598" y="327"/>
                </a:lnTo>
                <a:lnTo>
                  <a:pt x="598" y="321"/>
                </a:lnTo>
                <a:lnTo>
                  <a:pt x="598" y="314"/>
                </a:lnTo>
                <a:lnTo>
                  <a:pt x="530" y="314"/>
                </a:lnTo>
                <a:lnTo>
                  <a:pt x="530" y="291"/>
                </a:lnTo>
                <a:lnTo>
                  <a:pt x="516" y="291"/>
                </a:lnTo>
                <a:lnTo>
                  <a:pt x="516" y="288"/>
                </a:lnTo>
                <a:lnTo>
                  <a:pt x="516" y="280"/>
                </a:lnTo>
                <a:lnTo>
                  <a:pt x="474" y="280"/>
                </a:lnTo>
                <a:lnTo>
                  <a:pt x="474" y="278"/>
                </a:lnTo>
                <a:lnTo>
                  <a:pt x="474" y="271"/>
                </a:lnTo>
                <a:lnTo>
                  <a:pt x="445" y="271"/>
                </a:lnTo>
                <a:lnTo>
                  <a:pt x="445" y="269"/>
                </a:lnTo>
                <a:lnTo>
                  <a:pt x="445" y="262"/>
                </a:lnTo>
                <a:lnTo>
                  <a:pt x="424" y="262"/>
                </a:lnTo>
                <a:lnTo>
                  <a:pt x="424" y="258"/>
                </a:lnTo>
                <a:lnTo>
                  <a:pt x="424" y="250"/>
                </a:lnTo>
                <a:lnTo>
                  <a:pt x="390" y="250"/>
                </a:lnTo>
                <a:lnTo>
                  <a:pt x="390" y="219"/>
                </a:lnTo>
                <a:lnTo>
                  <a:pt x="364" y="219"/>
                </a:lnTo>
                <a:lnTo>
                  <a:pt x="364" y="213"/>
                </a:lnTo>
                <a:lnTo>
                  <a:pt x="364" y="206"/>
                </a:lnTo>
                <a:lnTo>
                  <a:pt x="351" y="206"/>
                </a:lnTo>
                <a:lnTo>
                  <a:pt x="351" y="166"/>
                </a:lnTo>
                <a:lnTo>
                  <a:pt x="338" y="166"/>
                </a:lnTo>
                <a:lnTo>
                  <a:pt x="338" y="165"/>
                </a:lnTo>
                <a:lnTo>
                  <a:pt x="338" y="157"/>
                </a:lnTo>
                <a:lnTo>
                  <a:pt x="333" y="157"/>
                </a:lnTo>
                <a:lnTo>
                  <a:pt x="333" y="155"/>
                </a:lnTo>
                <a:lnTo>
                  <a:pt x="333" y="148"/>
                </a:lnTo>
                <a:lnTo>
                  <a:pt x="304" y="148"/>
                </a:lnTo>
                <a:lnTo>
                  <a:pt x="304" y="122"/>
                </a:lnTo>
                <a:lnTo>
                  <a:pt x="206" y="122"/>
                </a:lnTo>
                <a:lnTo>
                  <a:pt x="206" y="114"/>
                </a:lnTo>
                <a:lnTo>
                  <a:pt x="166" y="114"/>
                </a:lnTo>
                <a:lnTo>
                  <a:pt x="166" y="108"/>
                </a:lnTo>
                <a:lnTo>
                  <a:pt x="166" y="101"/>
                </a:lnTo>
                <a:lnTo>
                  <a:pt x="110" y="101"/>
                </a:lnTo>
                <a:lnTo>
                  <a:pt x="110" y="71"/>
                </a:lnTo>
                <a:lnTo>
                  <a:pt x="90" y="71"/>
                </a:lnTo>
                <a:lnTo>
                  <a:pt x="90" y="26"/>
                </a:lnTo>
                <a:lnTo>
                  <a:pt x="62" y="26"/>
                </a:lnTo>
                <a:lnTo>
                  <a:pt x="52" y="26"/>
                </a:lnTo>
                <a:lnTo>
                  <a:pt x="52" y="0"/>
                </a:lnTo>
                <a:lnTo>
                  <a:pt x="0" y="0"/>
                </a:lnTo>
                <a:lnTo>
                  <a:pt x="0" y="15"/>
                </a:lnTo>
                <a:lnTo>
                  <a:pt x="37" y="15"/>
                </a:lnTo>
                <a:lnTo>
                  <a:pt x="37" y="41"/>
                </a:lnTo>
                <a:lnTo>
                  <a:pt x="62" y="41"/>
                </a:lnTo>
                <a:lnTo>
                  <a:pt x="75" y="41"/>
                </a:lnTo>
                <a:lnTo>
                  <a:pt x="75" y="86"/>
                </a:lnTo>
                <a:lnTo>
                  <a:pt x="95" y="86"/>
                </a:lnTo>
                <a:lnTo>
                  <a:pt x="95" y="116"/>
                </a:lnTo>
                <a:lnTo>
                  <a:pt x="151" y="116"/>
                </a:lnTo>
                <a:lnTo>
                  <a:pt x="151" y="122"/>
                </a:lnTo>
                <a:lnTo>
                  <a:pt x="151" y="129"/>
                </a:lnTo>
                <a:lnTo>
                  <a:pt x="191" y="129"/>
                </a:lnTo>
                <a:lnTo>
                  <a:pt x="191" y="137"/>
                </a:lnTo>
                <a:lnTo>
                  <a:pt x="290" y="137"/>
                </a:lnTo>
                <a:lnTo>
                  <a:pt x="290" y="163"/>
                </a:lnTo>
                <a:lnTo>
                  <a:pt x="318" y="163"/>
                </a:lnTo>
                <a:lnTo>
                  <a:pt x="318" y="165"/>
                </a:lnTo>
                <a:lnTo>
                  <a:pt x="318" y="172"/>
                </a:lnTo>
                <a:lnTo>
                  <a:pt x="323" y="172"/>
                </a:lnTo>
                <a:lnTo>
                  <a:pt x="323" y="174"/>
                </a:lnTo>
                <a:lnTo>
                  <a:pt x="323" y="181"/>
                </a:lnTo>
                <a:lnTo>
                  <a:pt x="336" y="181"/>
                </a:lnTo>
                <a:lnTo>
                  <a:pt x="336" y="221"/>
                </a:lnTo>
                <a:lnTo>
                  <a:pt x="349" y="221"/>
                </a:lnTo>
                <a:lnTo>
                  <a:pt x="349" y="226"/>
                </a:lnTo>
                <a:lnTo>
                  <a:pt x="349" y="234"/>
                </a:lnTo>
                <a:lnTo>
                  <a:pt x="375" y="234"/>
                </a:lnTo>
                <a:lnTo>
                  <a:pt x="375" y="265"/>
                </a:lnTo>
                <a:lnTo>
                  <a:pt x="409" y="265"/>
                </a:lnTo>
                <a:lnTo>
                  <a:pt x="409" y="269"/>
                </a:lnTo>
                <a:lnTo>
                  <a:pt x="409" y="277"/>
                </a:lnTo>
                <a:lnTo>
                  <a:pt x="430" y="277"/>
                </a:lnTo>
                <a:lnTo>
                  <a:pt x="430" y="278"/>
                </a:lnTo>
                <a:lnTo>
                  <a:pt x="430" y="286"/>
                </a:lnTo>
                <a:lnTo>
                  <a:pt x="459" y="286"/>
                </a:lnTo>
                <a:lnTo>
                  <a:pt x="459" y="288"/>
                </a:lnTo>
                <a:lnTo>
                  <a:pt x="459" y="295"/>
                </a:lnTo>
                <a:lnTo>
                  <a:pt x="501" y="295"/>
                </a:lnTo>
                <a:lnTo>
                  <a:pt x="501" y="299"/>
                </a:lnTo>
                <a:lnTo>
                  <a:pt x="501" y="306"/>
                </a:lnTo>
                <a:lnTo>
                  <a:pt x="516" y="306"/>
                </a:lnTo>
                <a:lnTo>
                  <a:pt x="516" y="329"/>
                </a:lnTo>
                <a:lnTo>
                  <a:pt x="583" y="329"/>
                </a:lnTo>
                <a:lnTo>
                  <a:pt x="583" y="334"/>
                </a:lnTo>
                <a:lnTo>
                  <a:pt x="583" y="342"/>
                </a:lnTo>
                <a:lnTo>
                  <a:pt x="609" y="342"/>
                </a:lnTo>
                <a:lnTo>
                  <a:pt x="609" y="377"/>
                </a:lnTo>
                <a:lnTo>
                  <a:pt x="641" y="377"/>
                </a:lnTo>
                <a:lnTo>
                  <a:pt x="641" y="402"/>
                </a:lnTo>
                <a:lnTo>
                  <a:pt x="671" y="402"/>
                </a:lnTo>
                <a:lnTo>
                  <a:pt x="671" y="420"/>
                </a:lnTo>
                <a:lnTo>
                  <a:pt x="719" y="420"/>
                </a:lnTo>
                <a:lnTo>
                  <a:pt x="719" y="446"/>
                </a:lnTo>
                <a:lnTo>
                  <a:pt x="755" y="446"/>
                </a:lnTo>
                <a:lnTo>
                  <a:pt x="755" y="484"/>
                </a:lnTo>
                <a:lnTo>
                  <a:pt x="805" y="484"/>
                </a:lnTo>
                <a:lnTo>
                  <a:pt x="805" y="491"/>
                </a:lnTo>
                <a:lnTo>
                  <a:pt x="805" y="499"/>
                </a:lnTo>
                <a:lnTo>
                  <a:pt x="829" y="499"/>
                </a:lnTo>
                <a:lnTo>
                  <a:pt x="857" y="499"/>
                </a:lnTo>
                <a:lnTo>
                  <a:pt x="857" y="529"/>
                </a:lnTo>
                <a:lnTo>
                  <a:pt x="887" y="529"/>
                </a:lnTo>
                <a:lnTo>
                  <a:pt x="887" y="553"/>
                </a:lnTo>
                <a:lnTo>
                  <a:pt x="921" y="553"/>
                </a:lnTo>
                <a:lnTo>
                  <a:pt x="921" y="575"/>
                </a:lnTo>
                <a:lnTo>
                  <a:pt x="1035" y="575"/>
                </a:lnTo>
                <a:lnTo>
                  <a:pt x="1035" y="583"/>
                </a:lnTo>
                <a:lnTo>
                  <a:pt x="1035" y="590"/>
                </a:lnTo>
                <a:lnTo>
                  <a:pt x="1139" y="590"/>
                </a:lnTo>
                <a:lnTo>
                  <a:pt x="1139" y="609"/>
                </a:lnTo>
                <a:lnTo>
                  <a:pt x="1165" y="609"/>
                </a:lnTo>
                <a:lnTo>
                  <a:pt x="1199" y="609"/>
                </a:lnTo>
                <a:lnTo>
                  <a:pt x="1199" y="641"/>
                </a:lnTo>
                <a:lnTo>
                  <a:pt x="1238" y="641"/>
                </a:lnTo>
                <a:lnTo>
                  <a:pt x="1238" y="657"/>
                </a:lnTo>
                <a:lnTo>
                  <a:pt x="1298" y="657"/>
                </a:lnTo>
                <a:lnTo>
                  <a:pt x="1298" y="682"/>
                </a:lnTo>
                <a:lnTo>
                  <a:pt x="1318" y="682"/>
                </a:lnTo>
                <a:lnTo>
                  <a:pt x="1318" y="704"/>
                </a:lnTo>
                <a:lnTo>
                  <a:pt x="1337" y="704"/>
                </a:lnTo>
                <a:lnTo>
                  <a:pt x="1337" y="728"/>
                </a:lnTo>
                <a:lnTo>
                  <a:pt x="1472" y="728"/>
                </a:lnTo>
                <a:lnTo>
                  <a:pt x="1472" y="754"/>
                </a:lnTo>
                <a:lnTo>
                  <a:pt x="1548" y="754"/>
                </a:lnTo>
                <a:lnTo>
                  <a:pt x="1548" y="786"/>
                </a:lnTo>
                <a:lnTo>
                  <a:pt x="1597" y="786"/>
                </a:lnTo>
                <a:lnTo>
                  <a:pt x="1597" y="822"/>
                </a:lnTo>
                <a:lnTo>
                  <a:pt x="1666" y="822"/>
                </a:lnTo>
                <a:lnTo>
                  <a:pt x="1666" y="863"/>
                </a:lnTo>
                <a:lnTo>
                  <a:pt x="2060" y="863"/>
                </a:lnTo>
                <a:lnTo>
                  <a:pt x="2060" y="1063"/>
                </a:lnTo>
                <a:lnTo>
                  <a:pt x="2095" y="1063"/>
                </a:lnTo>
                <a:lnTo>
                  <a:pt x="2095" y="1260"/>
                </a:lnTo>
                <a:lnTo>
                  <a:pt x="2110" y="1260"/>
                </a:lnTo>
                <a:close/>
              </a:path>
            </a:pathLst>
          </a:custGeom>
          <a:solidFill>
            <a:srgbClr val="FFF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26" name="Rectangle 221"/>
          <p:cNvSpPr>
            <a:spLocks noChangeArrowheads="1"/>
          </p:cNvSpPr>
          <p:nvPr/>
        </p:nvSpPr>
        <p:spPr bwMode="auto">
          <a:xfrm>
            <a:off x="2867025" y="4181475"/>
            <a:ext cx="2206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27" name="Freeform 222"/>
          <p:cNvSpPr>
            <a:spLocks/>
          </p:cNvSpPr>
          <p:nvPr/>
        </p:nvSpPr>
        <p:spPr bwMode="auto">
          <a:xfrm>
            <a:off x="2867025" y="4181475"/>
            <a:ext cx="220663" cy="11113"/>
          </a:xfrm>
          <a:custGeom>
            <a:avLst/>
            <a:gdLst>
              <a:gd name="T0" fmla="*/ 2147483647 w 139"/>
              <a:gd name="T1" fmla="*/ 0 h 7"/>
              <a:gd name="T2" fmla="*/ 0 w 139"/>
              <a:gd name="T3" fmla="*/ 0 h 7"/>
              <a:gd name="T4" fmla="*/ 0 w 139"/>
              <a:gd name="T5" fmla="*/ 2147483647 h 7"/>
              <a:gd name="T6" fmla="*/ 2147483647 w 139"/>
              <a:gd name="T7" fmla="*/ 2147483647 h 7"/>
              <a:gd name="T8" fmla="*/ 0 60000 65536"/>
              <a:gd name="T9" fmla="*/ 0 60000 65536"/>
              <a:gd name="T10" fmla="*/ 0 60000 65536"/>
              <a:gd name="T11" fmla="*/ 0 60000 65536"/>
              <a:gd name="T12" fmla="*/ 0 w 139"/>
              <a:gd name="T13" fmla="*/ 0 h 7"/>
              <a:gd name="T14" fmla="*/ 139 w 139"/>
              <a:gd name="T15" fmla="*/ 7 h 7"/>
            </a:gdLst>
            <a:ahLst/>
            <a:cxnLst>
              <a:cxn ang="T8">
                <a:pos x="T0" y="T1"/>
              </a:cxn>
              <a:cxn ang="T9">
                <a:pos x="T2" y="T3"/>
              </a:cxn>
              <a:cxn ang="T10">
                <a:pos x="T4" y="T5"/>
              </a:cxn>
              <a:cxn ang="T11">
                <a:pos x="T6" y="T7"/>
              </a:cxn>
            </a:cxnLst>
            <a:rect l="T12" t="T13" r="T14" b="T15"/>
            <a:pathLst>
              <a:path w="139" h="7">
                <a:moveTo>
                  <a:pt x="139" y="0"/>
                </a:moveTo>
                <a:lnTo>
                  <a:pt x="0" y="0"/>
                </a:lnTo>
                <a:lnTo>
                  <a:pt x="0" y="7"/>
                </a:lnTo>
                <a:lnTo>
                  <a:pt x="139"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28" name="Rectangle 223"/>
          <p:cNvSpPr>
            <a:spLocks noChangeArrowheads="1"/>
          </p:cNvSpPr>
          <p:nvPr/>
        </p:nvSpPr>
        <p:spPr bwMode="auto">
          <a:xfrm>
            <a:off x="2882900" y="4318000"/>
            <a:ext cx="222250"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29" name="Freeform 224"/>
          <p:cNvSpPr>
            <a:spLocks/>
          </p:cNvSpPr>
          <p:nvPr/>
        </p:nvSpPr>
        <p:spPr bwMode="auto">
          <a:xfrm>
            <a:off x="2882900" y="4318000"/>
            <a:ext cx="222250" cy="11113"/>
          </a:xfrm>
          <a:custGeom>
            <a:avLst/>
            <a:gdLst>
              <a:gd name="T0" fmla="*/ 2147483647 w 140"/>
              <a:gd name="T1" fmla="*/ 0 h 7"/>
              <a:gd name="T2" fmla="*/ 0 w 140"/>
              <a:gd name="T3" fmla="*/ 0 h 7"/>
              <a:gd name="T4" fmla="*/ 0 w 140"/>
              <a:gd name="T5" fmla="*/ 2147483647 h 7"/>
              <a:gd name="T6" fmla="*/ 2147483647 w 140"/>
              <a:gd name="T7" fmla="*/ 2147483647 h 7"/>
              <a:gd name="T8" fmla="*/ 0 60000 65536"/>
              <a:gd name="T9" fmla="*/ 0 60000 65536"/>
              <a:gd name="T10" fmla="*/ 0 60000 65536"/>
              <a:gd name="T11" fmla="*/ 0 60000 65536"/>
              <a:gd name="T12" fmla="*/ 0 w 140"/>
              <a:gd name="T13" fmla="*/ 0 h 7"/>
              <a:gd name="T14" fmla="*/ 140 w 140"/>
              <a:gd name="T15" fmla="*/ 7 h 7"/>
            </a:gdLst>
            <a:ahLst/>
            <a:cxnLst>
              <a:cxn ang="T8">
                <a:pos x="T0" y="T1"/>
              </a:cxn>
              <a:cxn ang="T9">
                <a:pos x="T2" y="T3"/>
              </a:cxn>
              <a:cxn ang="T10">
                <a:pos x="T4" y="T5"/>
              </a:cxn>
              <a:cxn ang="T11">
                <a:pos x="T6" y="T7"/>
              </a:cxn>
            </a:cxnLst>
            <a:rect l="T12" t="T13" r="T14" b="T15"/>
            <a:pathLst>
              <a:path w="140" h="7">
                <a:moveTo>
                  <a:pt x="140" y="0"/>
                </a:moveTo>
                <a:lnTo>
                  <a:pt x="0" y="0"/>
                </a:lnTo>
                <a:lnTo>
                  <a:pt x="0" y="7"/>
                </a:lnTo>
                <a:lnTo>
                  <a:pt x="140"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30" name="Rectangle 225"/>
          <p:cNvSpPr>
            <a:spLocks noChangeArrowheads="1"/>
          </p:cNvSpPr>
          <p:nvPr/>
        </p:nvSpPr>
        <p:spPr bwMode="auto">
          <a:xfrm>
            <a:off x="3884613" y="5162550"/>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31" name="Freeform 226"/>
          <p:cNvSpPr>
            <a:spLocks/>
          </p:cNvSpPr>
          <p:nvPr/>
        </p:nvSpPr>
        <p:spPr bwMode="auto">
          <a:xfrm>
            <a:off x="3884613" y="5162550"/>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32" name="Rectangle 227"/>
          <p:cNvSpPr>
            <a:spLocks noChangeArrowheads="1"/>
          </p:cNvSpPr>
          <p:nvPr/>
        </p:nvSpPr>
        <p:spPr bwMode="auto">
          <a:xfrm>
            <a:off x="3857625" y="5192713"/>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33" name="Freeform 228"/>
          <p:cNvSpPr>
            <a:spLocks/>
          </p:cNvSpPr>
          <p:nvPr/>
        </p:nvSpPr>
        <p:spPr bwMode="auto">
          <a:xfrm>
            <a:off x="3857625" y="519271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34" name="Rectangle 229"/>
          <p:cNvSpPr>
            <a:spLocks noChangeArrowheads="1"/>
          </p:cNvSpPr>
          <p:nvPr/>
        </p:nvSpPr>
        <p:spPr bwMode="auto">
          <a:xfrm>
            <a:off x="3762375" y="51625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35" name="Freeform 230"/>
          <p:cNvSpPr>
            <a:spLocks/>
          </p:cNvSpPr>
          <p:nvPr/>
        </p:nvSpPr>
        <p:spPr bwMode="auto">
          <a:xfrm>
            <a:off x="3762375" y="51625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36" name="Rectangle 231"/>
          <p:cNvSpPr>
            <a:spLocks noChangeArrowheads="1"/>
          </p:cNvSpPr>
          <p:nvPr/>
        </p:nvSpPr>
        <p:spPr bwMode="auto">
          <a:xfrm>
            <a:off x="3733800" y="5192713"/>
            <a:ext cx="71438"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37" name="Freeform 232"/>
          <p:cNvSpPr>
            <a:spLocks/>
          </p:cNvSpPr>
          <p:nvPr/>
        </p:nvSpPr>
        <p:spPr bwMode="auto">
          <a:xfrm>
            <a:off x="3733800" y="5192713"/>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38" name="Rectangle 233"/>
          <p:cNvSpPr>
            <a:spLocks noChangeArrowheads="1"/>
          </p:cNvSpPr>
          <p:nvPr/>
        </p:nvSpPr>
        <p:spPr bwMode="auto">
          <a:xfrm>
            <a:off x="3748088" y="51625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39" name="Freeform 234"/>
          <p:cNvSpPr>
            <a:spLocks/>
          </p:cNvSpPr>
          <p:nvPr/>
        </p:nvSpPr>
        <p:spPr bwMode="auto">
          <a:xfrm>
            <a:off x="3748088" y="51625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40" name="Rectangle 235"/>
          <p:cNvSpPr>
            <a:spLocks noChangeArrowheads="1"/>
          </p:cNvSpPr>
          <p:nvPr/>
        </p:nvSpPr>
        <p:spPr bwMode="auto">
          <a:xfrm>
            <a:off x="3717925" y="5192713"/>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41" name="Freeform 236"/>
          <p:cNvSpPr>
            <a:spLocks/>
          </p:cNvSpPr>
          <p:nvPr/>
        </p:nvSpPr>
        <p:spPr bwMode="auto">
          <a:xfrm>
            <a:off x="3717925" y="519271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42" name="Rectangle 237"/>
          <p:cNvSpPr>
            <a:spLocks noChangeArrowheads="1"/>
          </p:cNvSpPr>
          <p:nvPr/>
        </p:nvSpPr>
        <p:spPr bwMode="auto">
          <a:xfrm>
            <a:off x="3511550" y="516255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43" name="Freeform 238"/>
          <p:cNvSpPr>
            <a:spLocks/>
          </p:cNvSpPr>
          <p:nvPr/>
        </p:nvSpPr>
        <p:spPr bwMode="auto">
          <a:xfrm>
            <a:off x="3511550" y="51625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44" name="Rectangle 239"/>
          <p:cNvSpPr>
            <a:spLocks noChangeArrowheads="1"/>
          </p:cNvSpPr>
          <p:nvPr/>
        </p:nvSpPr>
        <p:spPr bwMode="auto">
          <a:xfrm>
            <a:off x="3481388" y="5192713"/>
            <a:ext cx="71437"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45" name="Freeform 240"/>
          <p:cNvSpPr>
            <a:spLocks/>
          </p:cNvSpPr>
          <p:nvPr/>
        </p:nvSpPr>
        <p:spPr bwMode="auto">
          <a:xfrm>
            <a:off x="3481388" y="5192713"/>
            <a:ext cx="71437"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46" name="Rectangle 241"/>
          <p:cNvSpPr>
            <a:spLocks noChangeArrowheads="1"/>
          </p:cNvSpPr>
          <p:nvPr/>
        </p:nvSpPr>
        <p:spPr bwMode="auto">
          <a:xfrm>
            <a:off x="3460750" y="516255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47" name="Freeform 242"/>
          <p:cNvSpPr>
            <a:spLocks/>
          </p:cNvSpPr>
          <p:nvPr/>
        </p:nvSpPr>
        <p:spPr bwMode="auto">
          <a:xfrm>
            <a:off x="3460750" y="51625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48" name="Rectangle 243"/>
          <p:cNvSpPr>
            <a:spLocks noChangeArrowheads="1"/>
          </p:cNvSpPr>
          <p:nvPr/>
        </p:nvSpPr>
        <p:spPr bwMode="auto">
          <a:xfrm>
            <a:off x="3433763" y="5192713"/>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49" name="Freeform 244"/>
          <p:cNvSpPr>
            <a:spLocks/>
          </p:cNvSpPr>
          <p:nvPr/>
        </p:nvSpPr>
        <p:spPr bwMode="auto">
          <a:xfrm>
            <a:off x="3433763" y="5192713"/>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50" name="Rectangle 245"/>
          <p:cNvSpPr>
            <a:spLocks noChangeArrowheads="1"/>
          </p:cNvSpPr>
          <p:nvPr/>
        </p:nvSpPr>
        <p:spPr bwMode="auto">
          <a:xfrm>
            <a:off x="3309938" y="5162550"/>
            <a:ext cx="11112" cy="71438"/>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51" name="Freeform 246"/>
          <p:cNvSpPr>
            <a:spLocks/>
          </p:cNvSpPr>
          <p:nvPr/>
        </p:nvSpPr>
        <p:spPr bwMode="auto">
          <a:xfrm>
            <a:off x="3309938" y="5162550"/>
            <a:ext cx="11112" cy="71438"/>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52" name="Rectangle 247"/>
          <p:cNvSpPr>
            <a:spLocks noChangeArrowheads="1"/>
          </p:cNvSpPr>
          <p:nvPr/>
        </p:nvSpPr>
        <p:spPr bwMode="auto">
          <a:xfrm>
            <a:off x="3282950" y="5192713"/>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53" name="Freeform 248"/>
          <p:cNvSpPr>
            <a:spLocks/>
          </p:cNvSpPr>
          <p:nvPr/>
        </p:nvSpPr>
        <p:spPr bwMode="auto">
          <a:xfrm>
            <a:off x="3282950" y="519271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54" name="Rectangle 249"/>
          <p:cNvSpPr>
            <a:spLocks noChangeArrowheads="1"/>
          </p:cNvSpPr>
          <p:nvPr/>
        </p:nvSpPr>
        <p:spPr bwMode="auto">
          <a:xfrm>
            <a:off x="3105150" y="5046663"/>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55" name="Freeform 250"/>
          <p:cNvSpPr>
            <a:spLocks/>
          </p:cNvSpPr>
          <p:nvPr/>
        </p:nvSpPr>
        <p:spPr bwMode="auto">
          <a:xfrm>
            <a:off x="3105150" y="504666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56" name="Rectangle 251"/>
          <p:cNvSpPr>
            <a:spLocks noChangeArrowheads="1"/>
          </p:cNvSpPr>
          <p:nvPr/>
        </p:nvSpPr>
        <p:spPr bwMode="auto">
          <a:xfrm>
            <a:off x="3078163" y="5076825"/>
            <a:ext cx="68262"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57" name="Freeform 252"/>
          <p:cNvSpPr>
            <a:spLocks/>
          </p:cNvSpPr>
          <p:nvPr/>
        </p:nvSpPr>
        <p:spPr bwMode="auto">
          <a:xfrm>
            <a:off x="3078163" y="507682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58" name="Rectangle 253"/>
          <p:cNvSpPr>
            <a:spLocks noChangeArrowheads="1"/>
          </p:cNvSpPr>
          <p:nvPr/>
        </p:nvSpPr>
        <p:spPr bwMode="auto">
          <a:xfrm>
            <a:off x="3425825" y="516255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59" name="Freeform 254"/>
          <p:cNvSpPr>
            <a:spLocks/>
          </p:cNvSpPr>
          <p:nvPr/>
        </p:nvSpPr>
        <p:spPr bwMode="auto">
          <a:xfrm>
            <a:off x="3425825" y="51625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60" name="Rectangle 255"/>
          <p:cNvSpPr>
            <a:spLocks noChangeArrowheads="1"/>
          </p:cNvSpPr>
          <p:nvPr/>
        </p:nvSpPr>
        <p:spPr bwMode="auto">
          <a:xfrm>
            <a:off x="3395663" y="5189538"/>
            <a:ext cx="71437"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61" name="Freeform 256"/>
          <p:cNvSpPr>
            <a:spLocks/>
          </p:cNvSpPr>
          <p:nvPr/>
        </p:nvSpPr>
        <p:spPr bwMode="auto">
          <a:xfrm>
            <a:off x="3395663" y="5189538"/>
            <a:ext cx="71437"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62" name="Rectangle 257"/>
          <p:cNvSpPr>
            <a:spLocks noChangeArrowheads="1"/>
          </p:cNvSpPr>
          <p:nvPr/>
        </p:nvSpPr>
        <p:spPr bwMode="auto">
          <a:xfrm>
            <a:off x="3244850" y="5100638"/>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63" name="Freeform 258"/>
          <p:cNvSpPr>
            <a:spLocks/>
          </p:cNvSpPr>
          <p:nvPr/>
        </p:nvSpPr>
        <p:spPr bwMode="auto">
          <a:xfrm>
            <a:off x="3244850" y="51006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64" name="Rectangle 259"/>
          <p:cNvSpPr>
            <a:spLocks noChangeArrowheads="1"/>
          </p:cNvSpPr>
          <p:nvPr/>
        </p:nvSpPr>
        <p:spPr bwMode="auto">
          <a:xfrm>
            <a:off x="3214688" y="512921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65" name="Freeform 260"/>
          <p:cNvSpPr>
            <a:spLocks/>
          </p:cNvSpPr>
          <p:nvPr/>
        </p:nvSpPr>
        <p:spPr bwMode="auto">
          <a:xfrm>
            <a:off x="3214688" y="51292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66" name="Rectangle 261"/>
          <p:cNvSpPr>
            <a:spLocks noChangeArrowheads="1"/>
          </p:cNvSpPr>
          <p:nvPr/>
        </p:nvSpPr>
        <p:spPr bwMode="auto">
          <a:xfrm>
            <a:off x="3187700" y="5100638"/>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67" name="Freeform 262"/>
          <p:cNvSpPr>
            <a:spLocks/>
          </p:cNvSpPr>
          <p:nvPr/>
        </p:nvSpPr>
        <p:spPr bwMode="auto">
          <a:xfrm>
            <a:off x="3187700" y="51006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68" name="Rectangle 263"/>
          <p:cNvSpPr>
            <a:spLocks noChangeArrowheads="1"/>
          </p:cNvSpPr>
          <p:nvPr/>
        </p:nvSpPr>
        <p:spPr bwMode="auto">
          <a:xfrm>
            <a:off x="3157538" y="512921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69" name="Freeform 264"/>
          <p:cNvSpPr>
            <a:spLocks/>
          </p:cNvSpPr>
          <p:nvPr/>
        </p:nvSpPr>
        <p:spPr bwMode="auto">
          <a:xfrm>
            <a:off x="3157538" y="51292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70" name="Rectangle 265"/>
          <p:cNvSpPr>
            <a:spLocks noChangeArrowheads="1"/>
          </p:cNvSpPr>
          <p:nvPr/>
        </p:nvSpPr>
        <p:spPr bwMode="auto">
          <a:xfrm>
            <a:off x="2579688" y="481330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71" name="Freeform 266"/>
          <p:cNvSpPr>
            <a:spLocks/>
          </p:cNvSpPr>
          <p:nvPr/>
        </p:nvSpPr>
        <p:spPr bwMode="auto">
          <a:xfrm>
            <a:off x="2579688" y="48133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72" name="Rectangle 267"/>
          <p:cNvSpPr>
            <a:spLocks noChangeArrowheads="1"/>
          </p:cNvSpPr>
          <p:nvPr/>
        </p:nvSpPr>
        <p:spPr bwMode="auto">
          <a:xfrm>
            <a:off x="2551113" y="4841875"/>
            <a:ext cx="69850"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73" name="Freeform 268"/>
          <p:cNvSpPr>
            <a:spLocks/>
          </p:cNvSpPr>
          <p:nvPr/>
        </p:nvSpPr>
        <p:spPr bwMode="auto">
          <a:xfrm>
            <a:off x="2551113" y="4841875"/>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74" name="Rectangle 269"/>
          <p:cNvSpPr>
            <a:spLocks noChangeArrowheads="1"/>
          </p:cNvSpPr>
          <p:nvPr/>
        </p:nvSpPr>
        <p:spPr bwMode="auto">
          <a:xfrm>
            <a:off x="2520950" y="4783138"/>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75" name="Freeform 270"/>
          <p:cNvSpPr>
            <a:spLocks/>
          </p:cNvSpPr>
          <p:nvPr/>
        </p:nvSpPr>
        <p:spPr bwMode="auto">
          <a:xfrm>
            <a:off x="2520950" y="47831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76" name="Rectangle 271"/>
          <p:cNvSpPr>
            <a:spLocks noChangeArrowheads="1"/>
          </p:cNvSpPr>
          <p:nvPr/>
        </p:nvSpPr>
        <p:spPr bwMode="auto">
          <a:xfrm>
            <a:off x="2490788" y="4813300"/>
            <a:ext cx="71437"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77" name="Freeform 272"/>
          <p:cNvSpPr>
            <a:spLocks/>
          </p:cNvSpPr>
          <p:nvPr/>
        </p:nvSpPr>
        <p:spPr bwMode="auto">
          <a:xfrm>
            <a:off x="2490788" y="481330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78" name="Rectangle 273"/>
          <p:cNvSpPr>
            <a:spLocks noChangeArrowheads="1"/>
          </p:cNvSpPr>
          <p:nvPr/>
        </p:nvSpPr>
        <p:spPr bwMode="auto">
          <a:xfrm>
            <a:off x="2551113" y="481330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79" name="Freeform 274"/>
          <p:cNvSpPr>
            <a:spLocks/>
          </p:cNvSpPr>
          <p:nvPr/>
        </p:nvSpPr>
        <p:spPr bwMode="auto">
          <a:xfrm>
            <a:off x="2551113" y="481330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80" name="Rectangle 275"/>
          <p:cNvSpPr>
            <a:spLocks noChangeArrowheads="1"/>
          </p:cNvSpPr>
          <p:nvPr/>
        </p:nvSpPr>
        <p:spPr bwMode="auto">
          <a:xfrm>
            <a:off x="2520950" y="48418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81" name="Freeform 276"/>
          <p:cNvSpPr>
            <a:spLocks/>
          </p:cNvSpPr>
          <p:nvPr/>
        </p:nvSpPr>
        <p:spPr bwMode="auto">
          <a:xfrm>
            <a:off x="2520950" y="48418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82" name="Rectangle 277"/>
          <p:cNvSpPr>
            <a:spLocks noChangeArrowheads="1"/>
          </p:cNvSpPr>
          <p:nvPr/>
        </p:nvSpPr>
        <p:spPr bwMode="auto">
          <a:xfrm>
            <a:off x="2490788" y="47561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83" name="Freeform 278"/>
          <p:cNvSpPr>
            <a:spLocks/>
          </p:cNvSpPr>
          <p:nvPr/>
        </p:nvSpPr>
        <p:spPr bwMode="auto">
          <a:xfrm>
            <a:off x="2490788" y="47561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84" name="Rectangle 279"/>
          <p:cNvSpPr>
            <a:spLocks noChangeArrowheads="1"/>
          </p:cNvSpPr>
          <p:nvPr/>
        </p:nvSpPr>
        <p:spPr bwMode="auto">
          <a:xfrm>
            <a:off x="2463800" y="4783138"/>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85" name="Freeform 280"/>
          <p:cNvSpPr>
            <a:spLocks/>
          </p:cNvSpPr>
          <p:nvPr/>
        </p:nvSpPr>
        <p:spPr bwMode="auto">
          <a:xfrm>
            <a:off x="2463800" y="4783138"/>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86" name="Rectangle 281"/>
          <p:cNvSpPr>
            <a:spLocks noChangeArrowheads="1"/>
          </p:cNvSpPr>
          <p:nvPr/>
        </p:nvSpPr>
        <p:spPr bwMode="auto">
          <a:xfrm>
            <a:off x="2292350" y="4732338"/>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87" name="Freeform 282"/>
          <p:cNvSpPr>
            <a:spLocks/>
          </p:cNvSpPr>
          <p:nvPr/>
        </p:nvSpPr>
        <p:spPr bwMode="auto">
          <a:xfrm>
            <a:off x="2292350" y="47323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88" name="Rectangle 283"/>
          <p:cNvSpPr>
            <a:spLocks noChangeArrowheads="1"/>
          </p:cNvSpPr>
          <p:nvPr/>
        </p:nvSpPr>
        <p:spPr bwMode="auto">
          <a:xfrm>
            <a:off x="2265363" y="4762500"/>
            <a:ext cx="68262"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89" name="Freeform 284"/>
          <p:cNvSpPr>
            <a:spLocks/>
          </p:cNvSpPr>
          <p:nvPr/>
        </p:nvSpPr>
        <p:spPr bwMode="auto">
          <a:xfrm>
            <a:off x="2265363" y="476250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90" name="Rectangle 285"/>
          <p:cNvSpPr>
            <a:spLocks noChangeArrowheads="1"/>
          </p:cNvSpPr>
          <p:nvPr/>
        </p:nvSpPr>
        <p:spPr bwMode="auto">
          <a:xfrm>
            <a:off x="2903538" y="4948238"/>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91" name="Freeform 286"/>
          <p:cNvSpPr>
            <a:spLocks/>
          </p:cNvSpPr>
          <p:nvPr/>
        </p:nvSpPr>
        <p:spPr bwMode="auto">
          <a:xfrm>
            <a:off x="2903538" y="49482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92" name="Rectangle 287"/>
          <p:cNvSpPr>
            <a:spLocks noChangeArrowheads="1"/>
          </p:cNvSpPr>
          <p:nvPr/>
        </p:nvSpPr>
        <p:spPr bwMode="auto">
          <a:xfrm>
            <a:off x="2873375" y="4978400"/>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93" name="Freeform 288"/>
          <p:cNvSpPr>
            <a:spLocks/>
          </p:cNvSpPr>
          <p:nvPr/>
        </p:nvSpPr>
        <p:spPr bwMode="auto">
          <a:xfrm>
            <a:off x="2873375" y="4978400"/>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94" name="Rectangle 289"/>
          <p:cNvSpPr>
            <a:spLocks noChangeArrowheads="1"/>
          </p:cNvSpPr>
          <p:nvPr/>
        </p:nvSpPr>
        <p:spPr bwMode="auto">
          <a:xfrm>
            <a:off x="2592388" y="4841875"/>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95" name="Freeform 290"/>
          <p:cNvSpPr>
            <a:spLocks/>
          </p:cNvSpPr>
          <p:nvPr/>
        </p:nvSpPr>
        <p:spPr bwMode="auto">
          <a:xfrm>
            <a:off x="2592388" y="484187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96" name="Rectangle 291"/>
          <p:cNvSpPr>
            <a:spLocks noChangeArrowheads="1"/>
          </p:cNvSpPr>
          <p:nvPr/>
        </p:nvSpPr>
        <p:spPr bwMode="auto">
          <a:xfrm>
            <a:off x="2565400" y="4868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97" name="Freeform 292"/>
          <p:cNvSpPr>
            <a:spLocks/>
          </p:cNvSpPr>
          <p:nvPr/>
        </p:nvSpPr>
        <p:spPr bwMode="auto">
          <a:xfrm>
            <a:off x="2565400" y="4868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998" name="Rectangle 293"/>
          <p:cNvSpPr>
            <a:spLocks noChangeArrowheads="1"/>
          </p:cNvSpPr>
          <p:nvPr/>
        </p:nvSpPr>
        <p:spPr bwMode="auto">
          <a:xfrm>
            <a:off x="2651125" y="48418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99" name="Freeform 294"/>
          <p:cNvSpPr>
            <a:spLocks/>
          </p:cNvSpPr>
          <p:nvPr/>
        </p:nvSpPr>
        <p:spPr bwMode="auto">
          <a:xfrm>
            <a:off x="2651125" y="48418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00" name="Rectangle 295"/>
          <p:cNvSpPr>
            <a:spLocks noChangeArrowheads="1"/>
          </p:cNvSpPr>
          <p:nvPr/>
        </p:nvSpPr>
        <p:spPr bwMode="auto">
          <a:xfrm>
            <a:off x="2620963" y="486886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01" name="Freeform 296"/>
          <p:cNvSpPr>
            <a:spLocks/>
          </p:cNvSpPr>
          <p:nvPr/>
        </p:nvSpPr>
        <p:spPr bwMode="auto">
          <a:xfrm>
            <a:off x="2620963" y="486886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02" name="Rectangle 297"/>
          <p:cNvSpPr>
            <a:spLocks noChangeArrowheads="1"/>
          </p:cNvSpPr>
          <p:nvPr/>
        </p:nvSpPr>
        <p:spPr bwMode="auto">
          <a:xfrm>
            <a:off x="2319338" y="4732338"/>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03" name="Freeform 298"/>
          <p:cNvSpPr>
            <a:spLocks/>
          </p:cNvSpPr>
          <p:nvPr/>
        </p:nvSpPr>
        <p:spPr bwMode="auto">
          <a:xfrm>
            <a:off x="2319338" y="47323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04" name="Rectangle 299"/>
          <p:cNvSpPr>
            <a:spLocks noChangeArrowheads="1"/>
          </p:cNvSpPr>
          <p:nvPr/>
        </p:nvSpPr>
        <p:spPr bwMode="auto">
          <a:xfrm>
            <a:off x="2289175" y="4762500"/>
            <a:ext cx="71438"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05" name="Freeform 300"/>
          <p:cNvSpPr>
            <a:spLocks/>
          </p:cNvSpPr>
          <p:nvPr/>
        </p:nvSpPr>
        <p:spPr bwMode="auto">
          <a:xfrm>
            <a:off x="2289175" y="4762500"/>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06" name="Rectangle 301"/>
          <p:cNvSpPr>
            <a:spLocks noChangeArrowheads="1"/>
          </p:cNvSpPr>
          <p:nvPr/>
        </p:nvSpPr>
        <p:spPr bwMode="auto">
          <a:xfrm>
            <a:off x="2339975" y="4732338"/>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07" name="Freeform 302"/>
          <p:cNvSpPr>
            <a:spLocks/>
          </p:cNvSpPr>
          <p:nvPr/>
        </p:nvSpPr>
        <p:spPr bwMode="auto">
          <a:xfrm>
            <a:off x="2339975" y="47323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08" name="Rectangle 303"/>
          <p:cNvSpPr>
            <a:spLocks noChangeArrowheads="1"/>
          </p:cNvSpPr>
          <p:nvPr/>
        </p:nvSpPr>
        <p:spPr bwMode="auto">
          <a:xfrm>
            <a:off x="2309813" y="4762500"/>
            <a:ext cx="68262"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09" name="Freeform 304"/>
          <p:cNvSpPr>
            <a:spLocks/>
          </p:cNvSpPr>
          <p:nvPr/>
        </p:nvSpPr>
        <p:spPr bwMode="auto">
          <a:xfrm>
            <a:off x="2309813" y="476250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10" name="Rectangle 305"/>
          <p:cNvSpPr>
            <a:spLocks noChangeArrowheads="1"/>
          </p:cNvSpPr>
          <p:nvPr/>
        </p:nvSpPr>
        <p:spPr bwMode="auto">
          <a:xfrm>
            <a:off x="2787650" y="4948238"/>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11" name="Freeform 306"/>
          <p:cNvSpPr>
            <a:spLocks/>
          </p:cNvSpPr>
          <p:nvPr/>
        </p:nvSpPr>
        <p:spPr bwMode="auto">
          <a:xfrm>
            <a:off x="2787650" y="49482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12" name="Rectangle 307"/>
          <p:cNvSpPr>
            <a:spLocks noChangeArrowheads="1"/>
          </p:cNvSpPr>
          <p:nvPr/>
        </p:nvSpPr>
        <p:spPr bwMode="auto">
          <a:xfrm>
            <a:off x="2757488" y="4978400"/>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13" name="Freeform 308"/>
          <p:cNvSpPr>
            <a:spLocks/>
          </p:cNvSpPr>
          <p:nvPr/>
        </p:nvSpPr>
        <p:spPr bwMode="auto">
          <a:xfrm>
            <a:off x="2757488" y="4978400"/>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14" name="Rectangle 309"/>
          <p:cNvSpPr>
            <a:spLocks noChangeArrowheads="1"/>
          </p:cNvSpPr>
          <p:nvPr/>
        </p:nvSpPr>
        <p:spPr bwMode="auto">
          <a:xfrm>
            <a:off x="2709863" y="4881563"/>
            <a:ext cx="12700" cy="66675"/>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15" name="Freeform 310"/>
          <p:cNvSpPr>
            <a:spLocks/>
          </p:cNvSpPr>
          <p:nvPr/>
        </p:nvSpPr>
        <p:spPr bwMode="auto">
          <a:xfrm>
            <a:off x="2709863" y="4881563"/>
            <a:ext cx="12700" cy="66675"/>
          </a:xfrm>
          <a:custGeom>
            <a:avLst/>
            <a:gdLst>
              <a:gd name="T0" fmla="*/ 0 w 8"/>
              <a:gd name="T1" fmla="*/ 0 h 42"/>
              <a:gd name="T2" fmla="*/ 0 w 8"/>
              <a:gd name="T3" fmla="*/ 2147483647 h 42"/>
              <a:gd name="T4" fmla="*/ 2147483647 w 8"/>
              <a:gd name="T5" fmla="*/ 2147483647 h 42"/>
              <a:gd name="T6" fmla="*/ 2147483647 w 8"/>
              <a:gd name="T7" fmla="*/ 0 h 42"/>
              <a:gd name="T8" fmla="*/ 0 60000 65536"/>
              <a:gd name="T9" fmla="*/ 0 60000 65536"/>
              <a:gd name="T10" fmla="*/ 0 60000 65536"/>
              <a:gd name="T11" fmla="*/ 0 60000 65536"/>
              <a:gd name="T12" fmla="*/ 0 w 8"/>
              <a:gd name="T13" fmla="*/ 0 h 42"/>
              <a:gd name="T14" fmla="*/ 8 w 8"/>
              <a:gd name="T15" fmla="*/ 42 h 42"/>
            </a:gdLst>
            <a:ahLst/>
            <a:cxnLst>
              <a:cxn ang="T8">
                <a:pos x="T0" y="T1"/>
              </a:cxn>
              <a:cxn ang="T9">
                <a:pos x="T2" y="T3"/>
              </a:cxn>
              <a:cxn ang="T10">
                <a:pos x="T4" y="T5"/>
              </a:cxn>
              <a:cxn ang="T11">
                <a:pos x="T6" y="T7"/>
              </a:cxn>
            </a:cxnLst>
            <a:rect l="T12" t="T13" r="T14" b="T15"/>
            <a:pathLst>
              <a:path w="8" h="42">
                <a:moveTo>
                  <a:pt x="0" y="0"/>
                </a:moveTo>
                <a:lnTo>
                  <a:pt x="0" y="42"/>
                </a:lnTo>
                <a:lnTo>
                  <a:pt x="8" y="42"/>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16" name="Rectangle 311"/>
          <p:cNvSpPr>
            <a:spLocks noChangeArrowheads="1"/>
          </p:cNvSpPr>
          <p:nvPr/>
        </p:nvSpPr>
        <p:spPr bwMode="auto">
          <a:xfrm>
            <a:off x="2684463" y="49069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17" name="Freeform 312"/>
          <p:cNvSpPr>
            <a:spLocks/>
          </p:cNvSpPr>
          <p:nvPr/>
        </p:nvSpPr>
        <p:spPr bwMode="auto">
          <a:xfrm>
            <a:off x="2684463" y="49069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18" name="Rectangle 313"/>
          <p:cNvSpPr>
            <a:spLocks noChangeArrowheads="1"/>
          </p:cNvSpPr>
          <p:nvPr/>
        </p:nvSpPr>
        <p:spPr bwMode="auto">
          <a:xfrm>
            <a:off x="2722563" y="491013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19" name="Freeform 314"/>
          <p:cNvSpPr>
            <a:spLocks/>
          </p:cNvSpPr>
          <p:nvPr/>
        </p:nvSpPr>
        <p:spPr bwMode="auto">
          <a:xfrm>
            <a:off x="2722563" y="491013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20" name="Rectangle 315"/>
          <p:cNvSpPr>
            <a:spLocks noChangeArrowheads="1"/>
          </p:cNvSpPr>
          <p:nvPr/>
        </p:nvSpPr>
        <p:spPr bwMode="auto">
          <a:xfrm>
            <a:off x="2692400" y="4937125"/>
            <a:ext cx="682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21" name="Freeform 316"/>
          <p:cNvSpPr>
            <a:spLocks/>
          </p:cNvSpPr>
          <p:nvPr/>
        </p:nvSpPr>
        <p:spPr bwMode="auto">
          <a:xfrm>
            <a:off x="2692400" y="493712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22" name="Rectangle 317"/>
          <p:cNvSpPr>
            <a:spLocks noChangeArrowheads="1"/>
          </p:cNvSpPr>
          <p:nvPr/>
        </p:nvSpPr>
        <p:spPr bwMode="auto">
          <a:xfrm>
            <a:off x="2665413" y="48418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23" name="Freeform 318"/>
          <p:cNvSpPr>
            <a:spLocks/>
          </p:cNvSpPr>
          <p:nvPr/>
        </p:nvSpPr>
        <p:spPr bwMode="auto">
          <a:xfrm>
            <a:off x="2665413" y="48418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24" name="Rectangle 319"/>
          <p:cNvSpPr>
            <a:spLocks noChangeArrowheads="1"/>
          </p:cNvSpPr>
          <p:nvPr/>
        </p:nvSpPr>
        <p:spPr bwMode="auto">
          <a:xfrm>
            <a:off x="2640013" y="4868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25" name="Freeform 320"/>
          <p:cNvSpPr>
            <a:spLocks/>
          </p:cNvSpPr>
          <p:nvPr/>
        </p:nvSpPr>
        <p:spPr bwMode="auto">
          <a:xfrm>
            <a:off x="2640013" y="4868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26" name="Rectangle 321"/>
          <p:cNvSpPr>
            <a:spLocks noChangeArrowheads="1"/>
          </p:cNvSpPr>
          <p:nvPr/>
        </p:nvSpPr>
        <p:spPr bwMode="auto">
          <a:xfrm>
            <a:off x="2681288" y="4841875"/>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27" name="Freeform 322"/>
          <p:cNvSpPr>
            <a:spLocks/>
          </p:cNvSpPr>
          <p:nvPr/>
        </p:nvSpPr>
        <p:spPr bwMode="auto">
          <a:xfrm>
            <a:off x="2681288" y="484187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28" name="Rectangle 323"/>
          <p:cNvSpPr>
            <a:spLocks noChangeArrowheads="1"/>
          </p:cNvSpPr>
          <p:nvPr/>
        </p:nvSpPr>
        <p:spPr bwMode="auto">
          <a:xfrm>
            <a:off x="2651125" y="4868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29" name="Freeform 324"/>
          <p:cNvSpPr>
            <a:spLocks/>
          </p:cNvSpPr>
          <p:nvPr/>
        </p:nvSpPr>
        <p:spPr bwMode="auto">
          <a:xfrm>
            <a:off x="2651125" y="4868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30" name="Rectangle 325"/>
          <p:cNvSpPr>
            <a:spLocks noChangeArrowheads="1"/>
          </p:cNvSpPr>
          <p:nvPr/>
        </p:nvSpPr>
        <p:spPr bwMode="auto">
          <a:xfrm>
            <a:off x="2408238" y="4732338"/>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31" name="Freeform 326"/>
          <p:cNvSpPr>
            <a:spLocks/>
          </p:cNvSpPr>
          <p:nvPr/>
        </p:nvSpPr>
        <p:spPr bwMode="auto">
          <a:xfrm>
            <a:off x="2408238" y="47323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32" name="Rectangle 327"/>
          <p:cNvSpPr>
            <a:spLocks noChangeArrowheads="1"/>
          </p:cNvSpPr>
          <p:nvPr/>
        </p:nvSpPr>
        <p:spPr bwMode="auto">
          <a:xfrm>
            <a:off x="2378075" y="4762500"/>
            <a:ext cx="71438"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33" name="Freeform 328"/>
          <p:cNvSpPr>
            <a:spLocks/>
          </p:cNvSpPr>
          <p:nvPr/>
        </p:nvSpPr>
        <p:spPr bwMode="auto">
          <a:xfrm>
            <a:off x="2378075" y="4762500"/>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34" name="Rectangle 329"/>
          <p:cNvSpPr>
            <a:spLocks noChangeArrowheads="1"/>
          </p:cNvSpPr>
          <p:nvPr/>
        </p:nvSpPr>
        <p:spPr bwMode="auto">
          <a:xfrm>
            <a:off x="2366963" y="4732338"/>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35" name="Freeform 330"/>
          <p:cNvSpPr>
            <a:spLocks/>
          </p:cNvSpPr>
          <p:nvPr/>
        </p:nvSpPr>
        <p:spPr bwMode="auto">
          <a:xfrm>
            <a:off x="2366963" y="47323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36" name="Rectangle 331"/>
          <p:cNvSpPr>
            <a:spLocks noChangeArrowheads="1"/>
          </p:cNvSpPr>
          <p:nvPr/>
        </p:nvSpPr>
        <p:spPr bwMode="auto">
          <a:xfrm>
            <a:off x="2336800" y="4762500"/>
            <a:ext cx="682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37" name="Freeform 332"/>
          <p:cNvSpPr>
            <a:spLocks/>
          </p:cNvSpPr>
          <p:nvPr/>
        </p:nvSpPr>
        <p:spPr bwMode="auto">
          <a:xfrm>
            <a:off x="2336800" y="476250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38" name="Rectangle 333"/>
          <p:cNvSpPr>
            <a:spLocks noChangeArrowheads="1"/>
          </p:cNvSpPr>
          <p:nvPr/>
        </p:nvSpPr>
        <p:spPr bwMode="auto">
          <a:xfrm>
            <a:off x="2100263" y="4708525"/>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39" name="Freeform 334"/>
          <p:cNvSpPr>
            <a:spLocks/>
          </p:cNvSpPr>
          <p:nvPr/>
        </p:nvSpPr>
        <p:spPr bwMode="auto">
          <a:xfrm>
            <a:off x="2100263" y="470852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40" name="Rectangle 335"/>
          <p:cNvSpPr>
            <a:spLocks noChangeArrowheads="1"/>
          </p:cNvSpPr>
          <p:nvPr/>
        </p:nvSpPr>
        <p:spPr bwMode="auto">
          <a:xfrm>
            <a:off x="2070100" y="4738688"/>
            <a:ext cx="71438"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41" name="Freeform 336"/>
          <p:cNvSpPr>
            <a:spLocks/>
          </p:cNvSpPr>
          <p:nvPr/>
        </p:nvSpPr>
        <p:spPr bwMode="auto">
          <a:xfrm>
            <a:off x="2070100" y="4738688"/>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42" name="Rectangle 337"/>
          <p:cNvSpPr>
            <a:spLocks noChangeArrowheads="1"/>
          </p:cNvSpPr>
          <p:nvPr/>
        </p:nvSpPr>
        <p:spPr bwMode="auto">
          <a:xfrm>
            <a:off x="2114550" y="470852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43" name="Freeform 338"/>
          <p:cNvSpPr>
            <a:spLocks/>
          </p:cNvSpPr>
          <p:nvPr/>
        </p:nvSpPr>
        <p:spPr bwMode="auto">
          <a:xfrm>
            <a:off x="2114550" y="4708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44" name="Rectangle 339"/>
          <p:cNvSpPr>
            <a:spLocks noChangeArrowheads="1"/>
          </p:cNvSpPr>
          <p:nvPr/>
        </p:nvSpPr>
        <p:spPr bwMode="auto">
          <a:xfrm>
            <a:off x="2087563" y="4738688"/>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45" name="Freeform 340"/>
          <p:cNvSpPr>
            <a:spLocks/>
          </p:cNvSpPr>
          <p:nvPr/>
        </p:nvSpPr>
        <p:spPr bwMode="auto">
          <a:xfrm>
            <a:off x="2087563" y="4738688"/>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46" name="Rectangle 341"/>
          <p:cNvSpPr>
            <a:spLocks noChangeArrowheads="1"/>
          </p:cNvSpPr>
          <p:nvPr/>
        </p:nvSpPr>
        <p:spPr bwMode="auto">
          <a:xfrm>
            <a:off x="2087563" y="470852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47" name="Freeform 342"/>
          <p:cNvSpPr>
            <a:spLocks/>
          </p:cNvSpPr>
          <p:nvPr/>
        </p:nvSpPr>
        <p:spPr bwMode="auto">
          <a:xfrm>
            <a:off x="2087563" y="4708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48" name="Rectangle 343"/>
          <p:cNvSpPr>
            <a:spLocks noChangeArrowheads="1"/>
          </p:cNvSpPr>
          <p:nvPr/>
        </p:nvSpPr>
        <p:spPr bwMode="auto">
          <a:xfrm>
            <a:off x="2058988" y="4738688"/>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49" name="Freeform 344"/>
          <p:cNvSpPr>
            <a:spLocks/>
          </p:cNvSpPr>
          <p:nvPr/>
        </p:nvSpPr>
        <p:spPr bwMode="auto">
          <a:xfrm>
            <a:off x="2058988" y="4738688"/>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50" name="Rectangle 345"/>
          <p:cNvSpPr>
            <a:spLocks noChangeArrowheads="1"/>
          </p:cNvSpPr>
          <p:nvPr/>
        </p:nvSpPr>
        <p:spPr bwMode="auto">
          <a:xfrm>
            <a:off x="1824038" y="454342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51" name="Freeform 346"/>
          <p:cNvSpPr>
            <a:spLocks/>
          </p:cNvSpPr>
          <p:nvPr/>
        </p:nvSpPr>
        <p:spPr bwMode="auto">
          <a:xfrm>
            <a:off x="1824038" y="45434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52" name="Rectangle 347"/>
          <p:cNvSpPr>
            <a:spLocks noChangeArrowheads="1"/>
          </p:cNvSpPr>
          <p:nvPr/>
        </p:nvSpPr>
        <p:spPr bwMode="auto">
          <a:xfrm>
            <a:off x="1793875" y="4570413"/>
            <a:ext cx="71438"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53" name="Freeform 348"/>
          <p:cNvSpPr>
            <a:spLocks/>
          </p:cNvSpPr>
          <p:nvPr/>
        </p:nvSpPr>
        <p:spPr bwMode="auto">
          <a:xfrm>
            <a:off x="1793875" y="4570413"/>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54" name="Rectangle 349"/>
          <p:cNvSpPr>
            <a:spLocks noChangeArrowheads="1"/>
          </p:cNvSpPr>
          <p:nvPr/>
        </p:nvSpPr>
        <p:spPr bwMode="auto">
          <a:xfrm>
            <a:off x="1901825" y="455771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55" name="Freeform 350"/>
          <p:cNvSpPr>
            <a:spLocks/>
          </p:cNvSpPr>
          <p:nvPr/>
        </p:nvSpPr>
        <p:spPr bwMode="auto">
          <a:xfrm>
            <a:off x="1901825" y="455771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56" name="Rectangle 351"/>
          <p:cNvSpPr>
            <a:spLocks noChangeArrowheads="1"/>
          </p:cNvSpPr>
          <p:nvPr/>
        </p:nvSpPr>
        <p:spPr bwMode="auto">
          <a:xfrm>
            <a:off x="1871663" y="4587875"/>
            <a:ext cx="71437"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57" name="Freeform 352"/>
          <p:cNvSpPr>
            <a:spLocks/>
          </p:cNvSpPr>
          <p:nvPr/>
        </p:nvSpPr>
        <p:spPr bwMode="auto">
          <a:xfrm>
            <a:off x="1871663" y="45878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58" name="Rectangle 353"/>
          <p:cNvSpPr>
            <a:spLocks noChangeArrowheads="1"/>
          </p:cNvSpPr>
          <p:nvPr/>
        </p:nvSpPr>
        <p:spPr bwMode="auto">
          <a:xfrm>
            <a:off x="1874838" y="4557713"/>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59" name="Freeform 354"/>
          <p:cNvSpPr>
            <a:spLocks/>
          </p:cNvSpPr>
          <p:nvPr/>
        </p:nvSpPr>
        <p:spPr bwMode="auto">
          <a:xfrm>
            <a:off x="1874838" y="455771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60" name="Rectangle 355"/>
          <p:cNvSpPr>
            <a:spLocks noChangeArrowheads="1"/>
          </p:cNvSpPr>
          <p:nvPr/>
        </p:nvSpPr>
        <p:spPr bwMode="auto">
          <a:xfrm>
            <a:off x="1844675" y="4587875"/>
            <a:ext cx="682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61" name="Freeform 356"/>
          <p:cNvSpPr>
            <a:spLocks/>
          </p:cNvSpPr>
          <p:nvPr/>
        </p:nvSpPr>
        <p:spPr bwMode="auto">
          <a:xfrm>
            <a:off x="1844675" y="45878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62" name="Rectangle 357"/>
          <p:cNvSpPr>
            <a:spLocks noChangeArrowheads="1"/>
          </p:cNvSpPr>
          <p:nvPr/>
        </p:nvSpPr>
        <p:spPr bwMode="auto">
          <a:xfrm>
            <a:off x="1817688" y="45275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63" name="Freeform 358"/>
          <p:cNvSpPr>
            <a:spLocks/>
          </p:cNvSpPr>
          <p:nvPr/>
        </p:nvSpPr>
        <p:spPr bwMode="auto">
          <a:xfrm>
            <a:off x="1817688" y="45275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64" name="Rectangle 359"/>
          <p:cNvSpPr>
            <a:spLocks noChangeArrowheads="1"/>
          </p:cNvSpPr>
          <p:nvPr/>
        </p:nvSpPr>
        <p:spPr bwMode="auto">
          <a:xfrm>
            <a:off x="1792288" y="455771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65" name="Freeform 360"/>
          <p:cNvSpPr>
            <a:spLocks/>
          </p:cNvSpPr>
          <p:nvPr/>
        </p:nvSpPr>
        <p:spPr bwMode="auto">
          <a:xfrm>
            <a:off x="1792288" y="45577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66" name="Rectangle 361"/>
          <p:cNvSpPr>
            <a:spLocks noChangeArrowheads="1"/>
          </p:cNvSpPr>
          <p:nvPr/>
        </p:nvSpPr>
        <p:spPr bwMode="auto">
          <a:xfrm>
            <a:off x="1806575" y="450373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67" name="Freeform 362"/>
          <p:cNvSpPr>
            <a:spLocks/>
          </p:cNvSpPr>
          <p:nvPr/>
        </p:nvSpPr>
        <p:spPr bwMode="auto">
          <a:xfrm>
            <a:off x="1806575" y="450373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68" name="Rectangle 363"/>
          <p:cNvSpPr>
            <a:spLocks noChangeArrowheads="1"/>
          </p:cNvSpPr>
          <p:nvPr/>
        </p:nvSpPr>
        <p:spPr bwMode="auto">
          <a:xfrm>
            <a:off x="1776413" y="4530725"/>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69" name="Freeform 364"/>
          <p:cNvSpPr>
            <a:spLocks/>
          </p:cNvSpPr>
          <p:nvPr/>
        </p:nvSpPr>
        <p:spPr bwMode="auto">
          <a:xfrm>
            <a:off x="1776413" y="4530725"/>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70" name="Rectangle 365"/>
          <p:cNvSpPr>
            <a:spLocks noChangeArrowheads="1"/>
          </p:cNvSpPr>
          <p:nvPr/>
        </p:nvSpPr>
        <p:spPr bwMode="auto">
          <a:xfrm>
            <a:off x="1628775" y="4389438"/>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71" name="Freeform 366"/>
          <p:cNvSpPr>
            <a:spLocks/>
          </p:cNvSpPr>
          <p:nvPr/>
        </p:nvSpPr>
        <p:spPr bwMode="auto">
          <a:xfrm>
            <a:off x="1628775" y="4389438"/>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72" name="Rectangle 367"/>
          <p:cNvSpPr>
            <a:spLocks noChangeArrowheads="1"/>
          </p:cNvSpPr>
          <p:nvPr/>
        </p:nvSpPr>
        <p:spPr bwMode="auto">
          <a:xfrm>
            <a:off x="1598613" y="441801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73" name="Freeform 368"/>
          <p:cNvSpPr>
            <a:spLocks/>
          </p:cNvSpPr>
          <p:nvPr/>
        </p:nvSpPr>
        <p:spPr bwMode="auto">
          <a:xfrm>
            <a:off x="1598613" y="44180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74" name="Rectangle 369"/>
          <p:cNvSpPr>
            <a:spLocks noChangeArrowheads="1"/>
          </p:cNvSpPr>
          <p:nvPr/>
        </p:nvSpPr>
        <p:spPr bwMode="auto">
          <a:xfrm>
            <a:off x="1693863" y="4451350"/>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75" name="Freeform 370"/>
          <p:cNvSpPr>
            <a:spLocks/>
          </p:cNvSpPr>
          <p:nvPr/>
        </p:nvSpPr>
        <p:spPr bwMode="auto">
          <a:xfrm>
            <a:off x="1693863" y="4451350"/>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76" name="Rectangle 371"/>
          <p:cNvSpPr>
            <a:spLocks noChangeArrowheads="1"/>
          </p:cNvSpPr>
          <p:nvPr/>
        </p:nvSpPr>
        <p:spPr bwMode="auto">
          <a:xfrm>
            <a:off x="1666875" y="4478338"/>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77" name="Freeform 372"/>
          <p:cNvSpPr>
            <a:spLocks/>
          </p:cNvSpPr>
          <p:nvPr/>
        </p:nvSpPr>
        <p:spPr bwMode="auto">
          <a:xfrm>
            <a:off x="1666875" y="4478338"/>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78" name="Rectangle 373"/>
          <p:cNvSpPr>
            <a:spLocks noChangeArrowheads="1"/>
          </p:cNvSpPr>
          <p:nvPr/>
        </p:nvSpPr>
        <p:spPr bwMode="auto">
          <a:xfrm>
            <a:off x="1566863" y="4335463"/>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79" name="Freeform 374"/>
          <p:cNvSpPr>
            <a:spLocks/>
          </p:cNvSpPr>
          <p:nvPr/>
        </p:nvSpPr>
        <p:spPr bwMode="auto">
          <a:xfrm>
            <a:off x="1566863" y="43354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80" name="Rectangle 375"/>
          <p:cNvSpPr>
            <a:spLocks noChangeArrowheads="1"/>
          </p:cNvSpPr>
          <p:nvPr/>
        </p:nvSpPr>
        <p:spPr bwMode="auto">
          <a:xfrm>
            <a:off x="1539875" y="4365625"/>
            <a:ext cx="682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81" name="Freeform 376"/>
          <p:cNvSpPr>
            <a:spLocks/>
          </p:cNvSpPr>
          <p:nvPr/>
        </p:nvSpPr>
        <p:spPr bwMode="auto">
          <a:xfrm>
            <a:off x="1539875" y="436562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82" name="Rectangle 377"/>
          <p:cNvSpPr>
            <a:spLocks noChangeArrowheads="1"/>
          </p:cNvSpPr>
          <p:nvPr/>
        </p:nvSpPr>
        <p:spPr bwMode="auto">
          <a:xfrm>
            <a:off x="1547813" y="4324350"/>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83" name="Freeform 378"/>
          <p:cNvSpPr>
            <a:spLocks/>
          </p:cNvSpPr>
          <p:nvPr/>
        </p:nvSpPr>
        <p:spPr bwMode="auto">
          <a:xfrm>
            <a:off x="1547813" y="4324350"/>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84" name="Rectangle 379"/>
          <p:cNvSpPr>
            <a:spLocks noChangeArrowheads="1"/>
          </p:cNvSpPr>
          <p:nvPr/>
        </p:nvSpPr>
        <p:spPr bwMode="auto">
          <a:xfrm>
            <a:off x="1522413" y="43529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85" name="Freeform 380"/>
          <p:cNvSpPr>
            <a:spLocks/>
          </p:cNvSpPr>
          <p:nvPr/>
        </p:nvSpPr>
        <p:spPr bwMode="auto">
          <a:xfrm>
            <a:off x="1522413" y="43529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86" name="Rectangle 381"/>
          <p:cNvSpPr>
            <a:spLocks noChangeArrowheads="1"/>
          </p:cNvSpPr>
          <p:nvPr/>
        </p:nvSpPr>
        <p:spPr bwMode="auto">
          <a:xfrm>
            <a:off x="1495425" y="431800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87" name="Freeform 382"/>
          <p:cNvSpPr>
            <a:spLocks/>
          </p:cNvSpPr>
          <p:nvPr/>
        </p:nvSpPr>
        <p:spPr bwMode="auto">
          <a:xfrm>
            <a:off x="1495425" y="431800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88" name="Rectangle 383"/>
          <p:cNvSpPr>
            <a:spLocks noChangeArrowheads="1"/>
          </p:cNvSpPr>
          <p:nvPr/>
        </p:nvSpPr>
        <p:spPr bwMode="auto">
          <a:xfrm>
            <a:off x="1465263" y="4344988"/>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89" name="Freeform 384"/>
          <p:cNvSpPr>
            <a:spLocks/>
          </p:cNvSpPr>
          <p:nvPr/>
        </p:nvSpPr>
        <p:spPr bwMode="auto">
          <a:xfrm>
            <a:off x="1465263" y="4344988"/>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90" name="Rectangle 385"/>
          <p:cNvSpPr>
            <a:spLocks noChangeArrowheads="1"/>
          </p:cNvSpPr>
          <p:nvPr/>
        </p:nvSpPr>
        <p:spPr bwMode="auto">
          <a:xfrm>
            <a:off x="1284288" y="42322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91" name="Freeform 386"/>
          <p:cNvSpPr>
            <a:spLocks/>
          </p:cNvSpPr>
          <p:nvPr/>
        </p:nvSpPr>
        <p:spPr bwMode="auto">
          <a:xfrm>
            <a:off x="1284288" y="42322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92" name="Rectangle 387"/>
          <p:cNvSpPr>
            <a:spLocks noChangeArrowheads="1"/>
          </p:cNvSpPr>
          <p:nvPr/>
        </p:nvSpPr>
        <p:spPr bwMode="auto">
          <a:xfrm>
            <a:off x="1257300" y="4260850"/>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93" name="Freeform 388"/>
          <p:cNvSpPr>
            <a:spLocks/>
          </p:cNvSpPr>
          <p:nvPr/>
        </p:nvSpPr>
        <p:spPr bwMode="auto">
          <a:xfrm>
            <a:off x="1257300" y="4260850"/>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94" name="Rectangle 389"/>
          <p:cNvSpPr>
            <a:spLocks noChangeArrowheads="1"/>
          </p:cNvSpPr>
          <p:nvPr/>
        </p:nvSpPr>
        <p:spPr bwMode="auto">
          <a:xfrm>
            <a:off x="739775" y="389413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95" name="Freeform 390"/>
          <p:cNvSpPr>
            <a:spLocks/>
          </p:cNvSpPr>
          <p:nvPr/>
        </p:nvSpPr>
        <p:spPr bwMode="auto">
          <a:xfrm>
            <a:off x="739775" y="389413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96" name="Rectangle 391"/>
          <p:cNvSpPr>
            <a:spLocks noChangeArrowheads="1"/>
          </p:cNvSpPr>
          <p:nvPr/>
        </p:nvSpPr>
        <p:spPr bwMode="auto">
          <a:xfrm>
            <a:off x="709613" y="392271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97" name="Freeform 392"/>
          <p:cNvSpPr>
            <a:spLocks/>
          </p:cNvSpPr>
          <p:nvPr/>
        </p:nvSpPr>
        <p:spPr bwMode="auto">
          <a:xfrm>
            <a:off x="709613" y="39227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098" name="Rectangle 393"/>
          <p:cNvSpPr>
            <a:spLocks noChangeArrowheads="1"/>
          </p:cNvSpPr>
          <p:nvPr/>
        </p:nvSpPr>
        <p:spPr bwMode="auto">
          <a:xfrm>
            <a:off x="1266825" y="42322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99" name="Freeform 394"/>
          <p:cNvSpPr>
            <a:spLocks/>
          </p:cNvSpPr>
          <p:nvPr/>
        </p:nvSpPr>
        <p:spPr bwMode="auto">
          <a:xfrm>
            <a:off x="1266825" y="42322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00" name="Rectangle 395"/>
          <p:cNvSpPr>
            <a:spLocks noChangeArrowheads="1"/>
          </p:cNvSpPr>
          <p:nvPr/>
        </p:nvSpPr>
        <p:spPr bwMode="auto">
          <a:xfrm>
            <a:off x="1236663" y="4260850"/>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01" name="Freeform 396"/>
          <p:cNvSpPr>
            <a:spLocks/>
          </p:cNvSpPr>
          <p:nvPr/>
        </p:nvSpPr>
        <p:spPr bwMode="auto">
          <a:xfrm>
            <a:off x="1236663" y="4260850"/>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02" name="Freeform 397"/>
          <p:cNvSpPr>
            <a:spLocks/>
          </p:cNvSpPr>
          <p:nvPr/>
        </p:nvSpPr>
        <p:spPr bwMode="auto">
          <a:xfrm>
            <a:off x="5073650" y="3822700"/>
            <a:ext cx="3827463" cy="2128838"/>
          </a:xfrm>
          <a:custGeom>
            <a:avLst/>
            <a:gdLst>
              <a:gd name="T0" fmla="*/ 2147483647 w 2411"/>
              <a:gd name="T1" fmla="*/ 2147483647 h 1341"/>
              <a:gd name="T2" fmla="*/ 2147483647 w 2411"/>
              <a:gd name="T3" fmla="*/ 2147483647 h 1341"/>
              <a:gd name="T4" fmla="*/ 2147483647 w 2411"/>
              <a:gd name="T5" fmla="*/ 0 h 1341"/>
              <a:gd name="T6" fmla="*/ 0 w 2411"/>
              <a:gd name="T7" fmla="*/ 0 h 1341"/>
              <a:gd name="T8" fmla="*/ 0 w 2411"/>
              <a:gd name="T9" fmla="*/ 2147483647 h 1341"/>
              <a:gd name="T10" fmla="*/ 2147483647 w 2411"/>
              <a:gd name="T11" fmla="*/ 2147483647 h 1341"/>
              <a:gd name="T12" fmla="*/ 2147483647 w 2411"/>
              <a:gd name="T13" fmla="*/ 2147483647 h 1341"/>
              <a:gd name="T14" fmla="*/ 0 60000 65536"/>
              <a:gd name="T15" fmla="*/ 0 60000 65536"/>
              <a:gd name="T16" fmla="*/ 0 60000 65536"/>
              <a:gd name="T17" fmla="*/ 0 60000 65536"/>
              <a:gd name="T18" fmla="*/ 0 60000 65536"/>
              <a:gd name="T19" fmla="*/ 0 60000 65536"/>
              <a:gd name="T20" fmla="*/ 0 60000 65536"/>
              <a:gd name="T21" fmla="*/ 0 w 2411"/>
              <a:gd name="T22" fmla="*/ 0 h 1341"/>
              <a:gd name="T23" fmla="*/ 2411 w 2411"/>
              <a:gd name="T24" fmla="*/ 1341 h 13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11" h="1341">
                <a:moveTo>
                  <a:pt x="2411" y="1326"/>
                </a:moveTo>
                <a:lnTo>
                  <a:pt x="15" y="1326"/>
                </a:lnTo>
                <a:lnTo>
                  <a:pt x="15" y="0"/>
                </a:lnTo>
                <a:lnTo>
                  <a:pt x="0" y="0"/>
                </a:lnTo>
                <a:lnTo>
                  <a:pt x="0" y="1341"/>
                </a:lnTo>
                <a:lnTo>
                  <a:pt x="2411" y="1341"/>
                </a:lnTo>
                <a:lnTo>
                  <a:pt x="2411" y="13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03" name="Rectangle 398"/>
          <p:cNvSpPr>
            <a:spLocks noChangeArrowheads="1"/>
          </p:cNvSpPr>
          <p:nvPr/>
        </p:nvSpPr>
        <p:spPr bwMode="auto">
          <a:xfrm>
            <a:off x="4833938" y="5776913"/>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0.0</a:t>
            </a:r>
            <a:endParaRPr lang="en-US"/>
          </a:p>
        </p:txBody>
      </p:sp>
      <p:sp>
        <p:nvSpPr>
          <p:cNvPr id="73104" name="Rectangle 399"/>
          <p:cNvSpPr>
            <a:spLocks noChangeArrowheads="1"/>
          </p:cNvSpPr>
          <p:nvPr/>
        </p:nvSpPr>
        <p:spPr bwMode="auto">
          <a:xfrm>
            <a:off x="4833938" y="5376863"/>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0.2</a:t>
            </a:r>
            <a:endParaRPr lang="en-US"/>
          </a:p>
        </p:txBody>
      </p:sp>
      <p:sp>
        <p:nvSpPr>
          <p:cNvPr id="73105" name="Rectangle 400"/>
          <p:cNvSpPr>
            <a:spLocks noChangeArrowheads="1"/>
          </p:cNvSpPr>
          <p:nvPr/>
        </p:nvSpPr>
        <p:spPr bwMode="auto">
          <a:xfrm>
            <a:off x="4833938" y="497363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0.4</a:t>
            </a:r>
            <a:endParaRPr lang="en-US"/>
          </a:p>
        </p:txBody>
      </p:sp>
      <p:sp>
        <p:nvSpPr>
          <p:cNvPr id="73106" name="Rectangle 401"/>
          <p:cNvSpPr>
            <a:spLocks noChangeArrowheads="1"/>
          </p:cNvSpPr>
          <p:nvPr/>
        </p:nvSpPr>
        <p:spPr bwMode="auto">
          <a:xfrm>
            <a:off x="4833938" y="457358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0.6</a:t>
            </a:r>
            <a:endParaRPr lang="en-US"/>
          </a:p>
        </p:txBody>
      </p:sp>
      <p:sp>
        <p:nvSpPr>
          <p:cNvPr id="73107" name="Rectangle 402"/>
          <p:cNvSpPr>
            <a:spLocks noChangeArrowheads="1"/>
          </p:cNvSpPr>
          <p:nvPr/>
        </p:nvSpPr>
        <p:spPr bwMode="auto">
          <a:xfrm>
            <a:off x="4833938" y="4173538"/>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0.8</a:t>
            </a:r>
            <a:endParaRPr lang="en-US"/>
          </a:p>
        </p:txBody>
      </p:sp>
      <p:sp>
        <p:nvSpPr>
          <p:cNvPr id="73108" name="Rectangle 403"/>
          <p:cNvSpPr>
            <a:spLocks noChangeArrowheads="1"/>
          </p:cNvSpPr>
          <p:nvPr/>
        </p:nvSpPr>
        <p:spPr bwMode="auto">
          <a:xfrm>
            <a:off x="4833938" y="3771900"/>
            <a:ext cx="2349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1.0</a:t>
            </a:r>
            <a:endParaRPr lang="en-US"/>
          </a:p>
        </p:txBody>
      </p:sp>
      <p:sp>
        <p:nvSpPr>
          <p:cNvPr id="73109" name="Rectangle 404"/>
          <p:cNvSpPr>
            <a:spLocks noChangeArrowheads="1"/>
          </p:cNvSpPr>
          <p:nvPr/>
        </p:nvSpPr>
        <p:spPr bwMode="auto">
          <a:xfrm>
            <a:off x="504666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0</a:t>
            </a:r>
            <a:endParaRPr lang="en-US"/>
          </a:p>
        </p:txBody>
      </p:sp>
      <p:sp>
        <p:nvSpPr>
          <p:cNvPr id="73110" name="Rectangle 405"/>
          <p:cNvSpPr>
            <a:spLocks noChangeArrowheads="1"/>
          </p:cNvSpPr>
          <p:nvPr/>
        </p:nvSpPr>
        <p:spPr bwMode="auto">
          <a:xfrm>
            <a:off x="558641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1</a:t>
            </a:r>
            <a:endParaRPr lang="en-US"/>
          </a:p>
        </p:txBody>
      </p:sp>
      <p:sp>
        <p:nvSpPr>
          <p:cNvPr id="73111" name="Rectangle 406"/>
          <p:cNvSpPr>
            <a:spLocks noChangeArrowheads="1"/>
          </p:cNvSpPr>
          <p:nvPr/>
        </p:nvSpPr>
        <p:spPr bwMode="auto">
          <a:xfrm>
            <a:off x="6126163"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2</a:t>
            </a:r>
            <a:endParaRPr lang="en-US"/>
          </a:p>
        </p:txBody>
      </p:sp>
      <p:sp>
        <p:nvSpPr>
          <p:cNvPr id="73112" name="Rectangle 408"/>
          <p:cNvSpPr>
            <a:spLocks noChangeArrowheads="1"/>
          </p:cNvSpPr>
          <p:nvPr/>
        </p:nvSpPr>
        <p:spPr bwMode="auto">
          <a:xfrm>
            <a:off x="6667500"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3</a:t>
            </a:r>
            <a:endParaRPr lang="en-US"/>
          </a:p>
        </p:txBody>
      </p:sp>
      <p:sp>
        <p:nvSpPr>
          <p:cNvPr id="73113" name="Rectangle 409"/>
          <p:cNvSpPr>
            <a:spLocks noChangeArrowheads="1"/>
          </p:cNvSpPr>
          <p:nvPr/>
        </p:nvSpPr>
        <p:spPr bwMode="auto">
          <a:xfrm>
            <a:off x="7207250"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4</a:t>
            </a:r>
            <a:endParaRPr lang="en-US"/>
          </a:p>
        </p:txBody>
      </p:sp>
      <p:sp>
        <p:nvSpPr>
          <p:cNvPr id="73114" name="Rectangle 410"/>
          <p:cNvSpPr>
            <a:spLocks noChangeArrowheads="1"/>
          </p:cNvSpPr>
          <p:nvPr/>
        </p:nvSpPr>
        <p:spPr bwMode="auto">
          <a:xfrm>
            <a:off x="7750175"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5</a:t>
            </a:r>
            <a:endParaRPr lang="en-US"/>
          </a:p>
        </p:txBody>
      </p:sp>
      <p:sp>
        <p:nvSpPr>
          <p:cNvPr id="73115" name="Rectangle 411"/>
          <p:cNvSpPr>
            <a:spLocks noChangeArrowheads="1"/>
          </p:cNvSpPr>
          <p:nvPr/>
        </p:nvSpPr>
        <p:spPr bwMode="auto">
          <a:xfrm>
            <a:off x="8289925"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6</a:t>
            </a:r>
            <a:endParaRPr lang="en-US"/>
          </a:p>
        </p:txBody>
      </p:sp>
      <p:sp>
        <p:nvSpPr>
          <p:cNvPr id="73116" name="Rectangle 412"/>
          <p:cNvSpPr>
            <a:spLocks noChangeArrowheads="1"/>
          </p:cNvSpPr>
          <p:nvPr/>
        </p:nvSpPr>
        <p:spPr bwMode="auto">
          <a:xfrm>
            <a:off x="8829675" y="6048375"/>
            <a:ext cx="1270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7</a:t>
            </a:r>
            <a:endParaRPr lang="en-US"/>
          </a:p>
        </p:txBody>
      </p:sp>
      <p:sp>
        <p:nvSpPr>
          <p:cNvPr id="73117" name="Rectangle 413"/>
          <p:cNvSpPr>
            <a:spLocks noChangeArrowheads="1"/>
          </p:cNvSpPr>
          <p:nvPr/>
        </p:nvSpPr>
        <p:spPr bwMode="auto">
          <a:xfrm>
            <a:off x="5022850" y="3819525"/>
            <a:ext cx="61913"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18" name="Freeform 414"/>
          <p:cNvSpPr>
            <a:spLocks/>
          </p:cNvSpPr>
          <p:nvPr/>
        </p:nvSpPr>
        <p:spPr bwMode="auto">
          <a:xfrm>
            <a:off x="5022850" y="3819525"/>
            <a:ext cx="61913"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19" name="Rectangle 415"/>
          <p:cNvSpPr>
            <a:spLocks noChangeArrowheads="1"/>
          </p:cNvSpPr>
          <p:nvPr/>
        </p:nvSpPr>
        <p:spPr bwMode="auto">
          <a:xfrm>
            <a:off x="5022850" y="4222750"/>
            <a:ext cx="61913"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20" name="Freeform 416"/>
          <p:cNvSpPr>
            <a:spLocks/>
          </p:cNvSpPr>
          <p:nvPr/>
        </p:nvSpPr>
        <p:spPr bwMode="auto">
          <a:xfrm>
            <a:off x="5022850" y="4222750"/>
            <a:ext cx="61913"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21" name="Rectangle 417"/>
          <p:cNvSpPr>
            <a:spLocks noChangeArrowheads="1"/>
          </p:cNvSpPr>
          <p:nvPr/>
        </p:nvSpPr>
        <p:spPr bwMode="auto">
          <a:xfrm>
            <a:off x="5022850" y="4629150"/>
            <a:ext cx="61913"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22" name="Freeform 418"/>
          <p:cNvSpPr>
            <a:spLocks/>
          </p:cNvSpPr>
          <p:nvPr/>
        </p:nvSpPr>
        <p:spPr bwMode="auto">
          <a:xfrm>
            <a:off x="5022850" y="4629150"/>
            <a:ext cx="61913"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23" name="Rectangle 419"/>
          <p:cNvSpPr>
            <a:spLocks noChangeArrowheads="1"/>
          </p:cNvSpPr>
          <p:nvPr/>
        </p:nvSpPr>
        <p:spPr bwMode="auto">
          <a:xfrm>
            <a:off x="5022850" y="5032375"/>
            <a:ext cx="61913"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24" name="Freeform 420"/>
          <p:cNvSpPr>
            <a:spLocks/>
          </p:cNvSpPr>
          <p:nvPr/>
        </p:nvSpPr>
        <p:spPr bwMode="auto">
          <a:xfrm>
            <a:off x="5022850" y="5032375"/>
            <a:ext cx="61913"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25" name="Rectangle 421"/>
          <p:cNvSpPr>
            <a:spLocks noChangeArrowheads="1"/>
          </p:cNvSpPr>
          <p:nvPr/>
        </p:nvSpPr>
        <p:spPr bwMode="auto">
          <a:xfrm>
            <a:off x="5022850" y="5435600"/>
            <a:ext cx="61913"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26" name="Freeform 422"/>
          <p:cNvSpPr>
            <a:spLocks/>
          </p:cNvSpPr>
          <p:nvPr/>
        </p:nvSpPr>
        <p:spPr bwMode="auto">
          <a:xfrm>
            <a:off x="5022850" y="5435600"/>
            <a:ext cx="61913" cy="23813"/>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27" name="Rectangle 423"/>
          <p:cNvSpPr>
            <a:spLocks noChangeArrowheads="1"/>
          </p:cNvSpPr>
          <p:nvPr/>
        </p:nvSpPr>
        <p:spPr bwMode="auto">
          <a:xfrm>
            <a:off x="5022850" y="5840413"/>
            <a:ext cx="61913" cy="23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28" name="Freeform 424"/>
          <p:cNvSpPr>
            <a:spLocks/>
          </p:cNvSpPr>
          <p:nvPr/>
        </p:nvSpPr>
        <p:spPr bwMode="auto">
          <a:xfrm>
            <a:off x="5022850" y="5840413"/>
            <a:ext cx="61913" cy="23812"/>
          </a:xfrm>
          <a:custGeom>
            <a:avLst/>
            <a:gdLst>
              <a:gd name="T0" fmla="*/ 0 w 39"/>
              <a:gd name="T1" fmla="*/ 2147483647 h 15"/>
              <a:gd name="T2" fmla="*/ 2147483647 w 39"/>
              <a:gd name="T3" fmla="*/ 2147483647 h 15"/>
              <a:gd name="T4" fmla="*/ 2147483647 w 39"/>
              <a:gd name="T5" fmla="*/ 0 h 15"/>
              <a:gd name="T6" fmla="*/ 0 w 39"/>
              <a:gd name="T7" fmla="*/ 0 h 15"/>
              <a:gd name="T8" fmla="*/ 0 60000 65536"/>
              <a:gd name="T9" fmla="*/ 0 60000 65536"/>
              <a:gd name="T10" fmla="*/ 0 60000 65536"/>
              <a:gd name="T11" fmla="*/ 0 60000 65536"/>
              <a:gd name="T12" fmla="*/ 0 w 39"/>
              <a:gd name="T13" fmla="*/ 0 h 15"/>
              <a:gd name="T14" fmla="*/ 39 w 39"/>
              <a:gd name="T15" fmla="*/ 15 h 15"/>
            </a:gdLst>
            <a:ahLst/>
            <a:cxnLst>
              <a:cxn ang="T8">
                <a:pos x="T0" y="T1"/>
              </a:cxn>
              <a:cxn ang="T9">
                <a:pos x="T2" y="T3"/>
              </a:cxn>
              <a:cxn ang="T10">
                <a:pos x="T4" y="T5"/>
              </a:cxn>
              <a:cxn ang="T11">
                <a:pos x="T6" y="T7"/>
              </a:cxn>
            </a:cxnLst>
            <a:rect l="T12" t="T13" r="T14" b="T15"/>
            <a:pathLst>
              <a:path w="39" h="15">
                <a:moveTo>
                  <a:pt x="0" y="15"/>
                </a:moveTo>
                <a:lnTo>
                  <a:pt x="39" y="15"/>
                </a:lnTo>
                <a:lnTo>
                  <a:pt x="3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29" name="Rectangle 425"/>
          <p:cNvSpPr>
            <a:spLocks noChangeArrowheads="1"/>
          </p:cNvSpPr>
          <p:nvPr/>
        </p:nvSpPr>
        <p:spPr bwMode="auto">
          <a:xfrm>
            <a:off x="507365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30" name="Freeform 426"/>
          <p:cNvSpPr>
            <a:spLocks/>
          </p:cNvSpPr>
          <p:nvPr/>
        </p:nvSpPr>
        <p:spPr bwMode="auto">
          <a:xfrm>
            <a:off x="5073650" y="5951538"/>
            <a:ext cx="23813" cy="65087"/>
          </a:xfrm>
          <a:custGeom>
            <a:avLst/>
            <a:gdLst>
              <a:gd name="T0" fmla="*/ 2147483647 w 15"/>
              <a:gd name="T1" fmla="*/ 2147483647 h 41"/>
              <a:gd name="T2" fmla="*/ 2147483647 w 15"/>
              <a:gd name="T3" fmla="*/ 0 h 41"/>
              <a:gd name="T4" fmla="*/ 0 w 15"/>
              <a:gd name="T5" fmla="*/ 0 h 41"/>
              <a:gd name="T6" fmla="*/ 0 w 15"/>
              <a:gd name="T7" fmla="*/ 2147483647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15" y="41"/>
                </a:moveTo>
                <a:lnTo>
                  <a:pt x="15" y="0"/>
                </a:lnTo>
                <a:lnTo>
                  <a:pt x="0" y="0"/>
                </a:lnTo>
                <a:lnTo>
                  <a:pt x="0" y="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31" name="Rectangle 427"/>
          <p:cNvSpPr>
            <a:spLocks noChangeArrowheads="1"/>
          </p:cNvSpPr>
          <p:nvPr/>
        </p:nvSpPr>
        <p:spPr bwMode="auto">
          <a:xfrm>
            <a:off x="6700838"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32" name="Freeform 428"/>
          <p:cNvSpPr>
            <a:spLocks/>
          </p:cNvSpPr>
          <p:nvPr/>
        </p:nvSpPr>
        <p:spPr bwMode="auto">
          <a:xfrm>
            <a:off x="6700838"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33" name="Rectangle 429"/>
          <p:cNvSpPr>
            <a:spLocks noChangeArrowheads="1"/>
          </p:cNvSpPr>
          <p:nvPr/>
        </p:nvSpPr>
        <p:spPr bwMode="auto">
          <a:xfrm>
            <a:off x="6157913"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34" name="Freeform 430"/>
          <p:cNvSpPr>
            <a:spLocks/>
          </p:cNvSpPr>
          <p:nvPr/>
        </p:nvSpPr>
        <p:spPr bwMode="auto">
          <a:xfrm>
            <a:off x="6157913"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35" name="Rectangle 431"/>
          <p:cNvSpPr>
            <a:spLocks noChangeArrowheads="1"/>
          </p:cNvSpPr>
          <p:nvPr/>
        </p:nvSpPr>
        <p:spPr bwMode="auto">
          <a:xfrm>
            <a:off x="5616575" y="5951538"/>
            <a:ext cx="22225"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36" name="Freeform 432"/>
          <p:cNvSpPr>
            <a:spLocks/>
          </p:cNvSpPr>
          <p:nvPr/>
        </p:nvSpPr>
        <p:spPr bwMode="auto">
          <a:xfrm>
            <a:off x="5616575" y="5951538"/>
            <a:ext cx="22225" cy="65087"/>
          </a:xfrm>
          <a:custGeom>
            <a:avLst/>
            <a:gdLst>
              <a:gd name="T0" fmla="*/ 0 w 14"/>
              <a:gd name="T1" fmla="*/ 0 h 41"/>
              <a:gd name="T2" fmla="*/ 0 w 14"/>
              <a:gd name="T3" fmla="*/ 2147483647 h 41"/>
              <a:gd name="T4" fmla="*/ 2147483647 w 14"/>
              <a:gd name="T5" fmla="*/ 2147483647 h 41"/>
              <a:gd name="T6" fmla="*/ 2147483647 w 14"/>
              <a:gd name="T7" fmla="*/ 0 h 41"/>
              <a:gd name="T8" fmla="*/ 0 60000 65536"/>
              <a:gd name="T9" fmla="*/ 0 60000 65536"/>
              <a:gd name="T10" fmla="*/ 0 60000 65536"/>
              <a:gd name="T11" fmla="*/ 0 60000 65536"/>
              <a:gd name="T12" fmla="*/ 0 w 14"/>
              <a:gd name="T13" fmla="*/ 0 h 41"/>
              <a:gd name="T14" fmla="*/ 14 w 14"/>
              <a:gd name="T15" fmla="*/ 41 h 41"/>
            </a:gdLst>
            <a:ahLst/>
            <a:cxnLst>
              <a:cxn ang="T8">
                <a:pos x="T0" y="T1"/>
              </a:cxn>
              <a:cxn ang="T9">
                <a:pos x="T2" y="T3"/>
              </a:cxn>
              <a:cxn ang="T10">
                <a:pos x="T4" y="T5"/>
              </a:cxn>
              <a:cxn ang="T11">
                <a:pos x="T6" y="T7"/>
              </a:cxn>
            </a:cxnLst>
            <a:rect l="T12" t="T13" r="T14" b="T15"/>
            <a:pathLst>
              <a:path w="14" h="41">
                <a:moveTo>
                  <a:pt x="0" y="0"/>
                </a:moveTo>
                <a:lnTo>
                  <a:pt x="0" y="41"/>
                </a:lnTo>
                <a:lnTo>
                  <a:pt x="14" y="41"/>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37" name="Rectangle 433"/>
          <p:cNvSpPr>
            <a:spLocks noChangeArrowheads="1"/>
          </p:cNvSpPr>
          <p:nvPr/>
        </p:nvSpPr>
        <p:spPr bwMode="auto">
          <a:xfrm>
            <a:off x="778510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38" name="Freeform 434"/>
          <p:cNvSpPr>
            <a:spLocks/>
          </p:cNvSpPr>
          <p:nvPr/>
        </p:nvSpPr>
        <p:spPr bwMode="auto">
          <a:xfrm>
            <a:off x="7785100" y="5951538"/>
            <a:ext cx="23813" cy="65087"/>
          </a:xfrm>
          <a:custGeom>
            <a:avLst/>
            <a:gdLst>
              <a:gd name="T0" fmla="*/ 2147483647 w 15"/>
              <a:gd name="T1" fmla="*/ 2147483647 h 41"/>
              <a:gd name="T2" fmla="*/ 2147483647 w 15"/>
              <a:gd name="T3" fmla="*/ 0 h 41"/>
              <a:gd name="T4" fmla="*/ 0 w 15"/>
              <a:gd name="T5" fmla="*/ 0 h 41"/>
              <a:gd name="T6" fmla="*/ 0 w 15"/>
              <a:gd name="T7" fmla="*/ 2147483647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15" y="41"/>
                </a:moveTo>
                <a:lnTo>
                  <a:pt x="15" y="0"/>
                </a:lnTo>
                <a:lnTo>
                  <a:pt x="0" y="0"/>
                </a:lnTo>
                <a:lnTo>
                  <a:pt x="0" y="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39" name="Rectangle 435"/>
          <p:cNvSpPr>
            <a:spLocks noChangeArrowheads="1"/>
          </p:cNvSpPr>
          <p:nvPr/>
        </p:nvSpPr>
        <p:spPr bwMode="auto">
          <a:xfrm>
            <a:off x="8870950"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40" name="Freeform 436"/>
          <p:cNvSpPr>
            <a:spLocks/>
          </p:cNvSpPr>
          <p:nvPr/>
        </p:nvSpPr>
        <p:spPr bwMode="auto">
          <a:xfrm>
            <a:off x="8870950" y="5951538"/>
            <a:ext cx="23813"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41" name="Rectangle 437"/>
          <p:cNvSpPr>
            <a:spLocks noChangeArrowheads="1"/>
          </p:cNvSpPr>
          <p:nvPr/>
        </p:nvSpPr>
        <p:spPr bwMode="auto">
          <a:xfrm>
            <a:off x="8328025" y="5951538"/>
            <a:ext cx="23813"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42" name="Freeform 438"/>
          <p:cNvSpPr>
            <a:spLocks/>
          </p:cNvSpPr>
          <p:nvPr/>
        </p:nvSpPr>
        <p:spPr bwMode="auto">
          <a:xfrm>
            <a:off x="8328025" y="5951538"/>
            <a:ext cx="23813"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43" name="Rectangle 439"/>
          <p:cNvSpPr>
            <a:spLocks noChangeArrowheads="1"/>
          </p:cNvSpPr>
          <p:nvPr/>
        </p:nvSpPr>
        <p:spPr bwMode="auto">
          <a:xfrm>
            <a:off x="7243763" y="5951538"/>
            <a:ext cx="23812" cy="65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44" name="Freeform 440"/>
          <p:cNvSpPr>
            <a:spLocks/>
          </p:cNvSpPr>
          <p:nvPr/>
        </p:nvSpPr>
        <p:spPr bwMode="auto">
          <a:xfrm>
            <a:off x="7243763" y="5951538"/>
            <a:ext cx="23812" cy="65087"/>
          </a:xfrm>
          <a:custGeom>
            <a:avLst/>
            <a:gdLst>
              <a:gd name="T0" fmla="*/ 0 w 15"/>
              <a:gd name="T1" fmla="*/ 0 h 41"/>
              <a:gd name="T2" fmla="*/ 0 w 15"/>
              <a:gd name="T3" fmla="*/ 2147483647 h 41"/>
              <a:gd name="T4" fmla="*/ 2147483647 w 15"/>
              <a:gd name="T5" fmla="*/ 2147483647 h 41"/>
              <a:gd name="T6" fmla="*/ 2147483647 w 15"/>
              <a:gd name="T7" fmla="*/ 0 h 41"/>
              <a:gd name="T8" fmla="*/ 0 60000 65536"/>
              <a:gd name="T9" fmla="*/ 0 60000 65536"/>
              <a:gd name="T10" fmla="*/ 0 60000 65536"/>
              <a:gd name="T11" fmla="*/ 0 60000 65536"/>
              <a:gd name="T12" fmla="*/ 0 w 15"/>
              <a:gd name="T13" fmla="*/ 0 h 41"/>
              <a:gd name="T14" fmla="*/ 15 w 15"/>
              <a:gd name="T15" fmla="*/ 41 h 41"/>
            </a:gdLst>
            <a:ahLst/>
            <a:cxnLst>
              <a:cxn ang="T8">
                <a:pos x="T0" y="T1"/>
              </a:cxn>
              <a:cxn ang="T9">
                <a:pos x="T2" y="T3"/>
              </a:cxn>
              <a:cxn ang="T10">
                <a:pos x="T4" y="T5"/>
              </a:cxn>
              <a:cxn ang="T11">
                <a:pos x="T6" y="T7"/>
              </a:cxn>
            </a:cxnLst>
            <a:rect l="T12" t="T13" r="T14" b="T15"/>
            <a:pathLst>
              <a:path w="15" h="41">
                <a:moveTo>
                  <a:pt x="0" y="0"/>
                </a:moveTo>
                <a:lnTo>
                  <a:pt x="0" y="41"/>
                </a:lnTo>
                <a:lnTo>
                  <a:pt x="15" y="4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45" name="Rectangle 441"/>
          <p:cNvSpPr>
            <a:spLocks noChangeArrowheads="1"/>
          </p:cNvSpPr>
          <p:nvPr/>
        </p:nvSpPr>
        <p:spPr bwMode="auto">
          <a:xfrm rot="-5400000">
            <a:off x="4406107" y="4691856"/>
            <a:ext cx="655638"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Probability</a:t>
            </a:r>
            <a:endParaRPr lang="en-US"/>
          </a:p>
        </p:txBody>
      </p:sp>
      <p:sp>
        <p:nvSpPr>
          <p:cNvPr id="73146" name="Rectangle 442"/>
          <p:cNvSpPr>
            <a:spLocks noChangeArrowheads="1"/>
          </p:cNvSpPr>
          <p:nvPr/>
        </p:nvSpPr>
        <p:spPr bwMode="auto">
          <a:xfrm>
            <a:off x="5432425" y="5367338"/>
            <a:ext cx="1333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T</a:t>
            </a:r>
            <a:endParaRPr lang="en-US"/>
          </a:p>
        </p:txBody>
      </p:sp>
      <p:sp>
        <p:nvSpPr>
          <p:cNvPr id="73147" name="Rectangle 443"/>
          <p:cNvSpPr>
            <a:spLocks noChangeArrowheads="1"/>
          </p:cNvSpPr>
          <p:nvPr/>
        </p:nvSpPr>
        <p:spPr bwMode="auto">
          <a:xfrm>
            <a:off x="5497513" y="5367338"/>
            <a:ext cx="1103312"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wo-sided Log-rank</a:t>
            </a:r>
            <a:endParaRPr lang="en-US"/>
          </a:p>
        </p:txBody>
      </p:sp>
      <p:sp>
        <p:nvSpPr>
          <p:cNvPr id="73148" name="Rectangle 444"/>
          <p:cNvSpPr>
            <a:spLocks noChangeArrowheads="1"/>
          </p:cNvSpPr>
          <p:nvPr/>
        </p:nvSpPr>
        <p:spPr bwMode="auto">
          <a:xfrm>
            <a:off x="6505575" y="5367338"/>
            <a:ext cx="14287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i="1">
                <a:solidFill>
                  <a:srgbClr val="FFFFFF"/>
                </a:solidFill>
              </a:rPr>
              <a:t>P</a:t>
            </a:r>
            <a:endParaRPr lang="en-US"/>
          </a:p>
        </p:txBody>
      </p:sp>
      <p:sp>
        <p:nvSpPr>
          <p:cNvPr id="73149" name="Rectangle 445"/>
          <p:cNvSpPr>
            <a:spLocks noChangeArrowheads="1"/>
          </p:cNvSpPr>
          <p:nvPr/>
        </p:nvSpPr>
        <p:spPr bwMode="auto">
          <a:xfrm>
            <a:off x="6584950" y="5367338"/>
            <a:ext cx="45085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 = 0.03</a:t>
            </a:r>
            <a:endParaRPr lang="en-US"/>
          </a:p>
        </p:txBody>
      </p:sp>
      <p:sp>
        <p:nvSpPr>
          <p:cNvPr id="73150" name="Rectangle 446"/>
          <p:cNvSpPr>
            <a:spLocks noChangeArrowheads="1"/>
          </p:cNvSpPr>
          <p:nvPr/>
        </p:nvSpPr>
        <p:spPr bwMode="auto">
          <a:xfrm>
            <a:off x="6854825" y="6242050"/>
            <a:ext cx="139700"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Y</a:t>
            </a:r>
            <a:endParaRPr lang="en-US"/>
          </a:p>
        </p:txBody>
      </p:sp>
      <p:sp>
        <p:nvSpPr>
          <p:cNvPr id="73151" name="Rectangle 447"/>
          <p:cNvSpPr>
            <a:spLocks noChangeArrowheads="1"/>
          </p:cNvSpPr>
          <p:nvPr/>
        </p:nvSpPr>
        <p:spPr bwMode="auto">
          <a:xfrm>
            <a:off x="6923088" y="6242050"/>
            <a:ext cx="239712"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ear</a:t>
            </a:r>
            <a:endParaRPr lang="en-US"/>
          </a:p>
        </p:txBody>
      </p:sp>
      <p:sp>
        <p:nvSpPr>
          <p:cNvPr id="73152" name="Rectangle 448"/>
          <p:cNvSpPr>
            <a:spLocks noChangeArrowheads="1"/>
          </p:cNvSpPr>
          <p:nvPr/>
        </p:nvSpPr>
        <p:spPr bwMode="auto">
          <a:xfrm>
            <a:off x="7712075" y="4519613"/>
            <a:ext cx="758825"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Retreatment</a:t>
            </a:r>
            <a:endParaRPr lang="en-US"/>
          </a:p>
        </p:txBody>
      </p:sp>
      <p:sp>
        <p:nvSpPr>
          <p:cNvPr id="73153" name="Rectangle 449"/>
          <p:cNvSpPr>
            <a:spLocks noChangeArrowheads="1"/>
          </p:cNvSpPr>
          <p:nvPr/>
        </p:nvSpPr>
        <p:spPr bwMode="auto">
          <a:xfrm>
            <a:off x="7712075" y="4662488"/>
            <a:ext cx="788988"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FFFFFF"/>
                </a:solidFill>
              </a:rPr>
              <a:t>Maintenance</a:t>
            </a:r>
            <a:endParaRPr lang="en-US"/>
          </a:p>
        </p:txBody>
      </p:sp>
      <p:sp>
        <p:nvSpPr>
          <p:cNvPr id="73154" name="Rectangle 450"/>
          <p:cNvSpPr>
            <a:spLocks noChangeArrowheads="1"/>
          </p:cNvSpPr>
          <p:nvPr/>
        </p:nvSpPr>
        <p:spPr bwMode="auto">
          <a:xfrm>
            <a:off x="7370763" y="4560888"/>
            <a:ext cx="222250" cy="238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55" name="Freeform 451"/>
          <p:cNvSpPr>
            <a:spLocks/>
          </p:cNvSpPr>
          <p:nvPr/>
        </p:nvSpPr>
        <p:spPr bwMode="auto">
          <a:xfrm>
            <a:off x="7370763" y="4560888"/>
            <a:ext cx="222250" cy="23812"/>
          </a:xfrm>
          <a:custGeom>
            <a:avLst/>
            <a:gdLst>
              <a:gd name="T0" fmla="*/ 2147483647 w 140"/>
              <a:gd name="T1" fmla="*/ 0 h 15"/>
              <a:gd name="T2" fmla="*/ 0 w 140"/>
              <a:gd name="T3" fmla="*/ 0 h 15"/>
              <a:gd name="T4" fmla="*/ 0 w 140"/>
              <a:gd name="T5" fmla="*/ 2147483647 h 15"/>
              <a:gd name="T6" fmla="*/ 2147483647 w 140"/>
              <a:gd name="T7" fmla="*/ 2147483647 h 15"/>
              <a:gd name="T8" fmla="*/ 0 60000 65536"/>
              <a:gd name="T9" fmla="*/ 0 60000 65536"/>
              <a:gd name="T10" fmla="*/ 0 60000 65536"/>
              <a:gd name="T11" fmla="*/ 0 60000 65536"/>
              <a:gd name="T12" fmla="*/ 0 w 140"/>
              <a:gd name="T13" fmla="*/ 0 h 15"/>
              <a:gd name="T14" fmla="*/ 140 w 140"/>
              <a:gd name="T15" fmla="*/ 15 h 15"/>
            </a:gdLst>
            <a:ahLst/>
            <a:cxnLst>
              <a:cxn ang="T8">
                <a:pos x="T0" y="T1"/>
              </a:cxn>
              <a:cxn ang="T9">
                <a:pos x="T2" y="T3"/>
              </a:cxn>
              <a:cxn ang="T10">
                <a:pos x="T4" y="T5"/>
              </a:cxn>
              <a:cxn ang="T11">
                <a:pos x="T6" y="T7"/>
              </a:cxn>
            </a:cxnLst>
            <a:rect l="T12" t="T13" r="T14" b="T15"/>
            <a:pathLst>
              <a:path w="140" h="15">
                <a:moveTo>
                  <a:pt x="140" y="0"/>
                </a:moveTo>
                <a:lnTo>
                  <a:pt x="0" y="0"/>
                </a:lnTo>
                <a:lnTo>
                  <a:pt x="0" y="15"/>
                </a:lnTo>
                <a:lnTo>
                  <a:pt x="14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56" name="Rectangle 452"/>
          <p:cNvSpPr>
            <a:spLocks noChangeArrowheads="1"/>
          </p:cNvSpPr>
          <p:nvPr/>
        </p:nvSpPr>
        <p:spPr bwMode="auto">
          <a:xfrm>
            <a:off x="7388225" y="4708525"/>
            <a:ext cx="219075" cy="23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57" name="Freeform 453"/>
          <p:cNvSpPr>
            <a:spLocks/>
          </p:cNvSpPr>
          <p:nvPr/>
        </p:nvSpPr>
        <p:spPr bwMode="auto">
          <a:xfrm>
            <a:off x="7388225" y="4708525"/>
            <a:ext cx="219075" cy="23813"/>
          </a:xfrm>
          <a:custGeom>
            <a:avLst/>
            <a:gdLst>
              <a:gd name="T0" fmla="*/ 2147483647 w 138"/>
              <a:gd name="T1" fmla="*/ 0 h 15"/>
              <a:gd name="T2" fmla="*/ 0 w 138"/>
              <a:gd name="T3" fmla="*/ 0 h 15"/>
              <a:gd name="T4" fmla="*/ 0 w 138"/>
              <a:gd name="T5" fmla="*/ 2147483647 h 15"/>
              <a:gd name="T6" fmla="*/ 2147483647 w 138"/>
              <a:gd name="T7" fmla="*/ 2147483647 h 15"/>
              <a:gd name="T8" fmla="*/ 0 60000 65536"/>
              <a:gd name="T9" fmla="*/ 0 60000 65536"/>
              <a:gd name="T10" fmla="*/ 0 60000 65536"/>
              <a:gd name="T11" fmla="*/ 0 60000 65536"/>
              <a:gd name="T12" fmla="*/ 0 w 138"/>
              <a:gd name="T13" fmla="*/ 0 h 15"/>
              <a:gd name="T14" fmla="*/ 138 w 138"/>
              <a:gd name="T15" fmla="*/ 15 h 15"/>
            </a:gdLst>
            <a:ahLst/>
            <a:cxnLst>
              <a:cxn ang="T8">
                <a:pos x="T0" y="T1"/>
              </a:cxn>
              <a:cxn ang="T9">
                <a:pos x="T2" y="T3"/>
              </a:cxn>
              <a:cxn ang="T10">
                <a:pos x="T4" y="T5"/>
              </a:cxn>
              <a:cxn ang="T11">
                <a:pos x="T6" y="T7"/>
              </a:cxn>
            </a:cxnLst>
            <a:rect l="T12" t="T13" r="T14" b="T15"/>
            <a:pathLst>
              <a:path w="138" h="15">
                <a:moveTo>
                  <a:pt x="138" y="0"/>
                </a:moveTo>
                <a:lnTo>
                  <a:pt x="0" y="0"/>
                </a:lnTo>
                <a:lnTo>
                  <a:pt x="0" y="15"/>
                </a:lnTo>
                <a:lnTo>
                  <a:pt x="138"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58" name="Freeform 454"/>
          <p:cNvSpPr>
            <a:spLocks/>
          </p:cNvSpPr>
          <p:nvPr/>
        </p:nvSpPr>
        <p:spPr bwMode="auto">
          <a:xfrm>
            <a:off x="5097463" y="3819525"/>
            <a:ext cx="3598862" cy="373063"/>
          </a:xfrm>
          <a:custGeom>
            <a:avLst/>
            <a:gdLst>
              <a:gd name="T0" fmla="*/ 2147483647 w 2267"/>
              <a:gd name="T1" fmla="*/ 2147483647 h 235"/>
              <a:gd name="T2" fmla="*/ 2147483647 w 2267"/>
              <a:gd name="T3" fmla="*/ 2147483647 h 235"/>
              <a:gd name="T4" fmla="*/ 2147483647 w 2267"/>
              <a:gd name="T5" fmla="*/ 2147483647 h 235"/>
              <a:gd name="T6" fmla="*/ 2147483647 w 2267"/>
              <a:gd name="T7" fmla="*/ 2147483647 h 235"/>
              <a:gd name="T8" fmla="*/ 2147483647 w 2267"/>
              <a:gd name="T9" fmla="*/ 2147483647 h 235"/>
              <a:gd name="T10" fmla="*/ 2147483647 w 2267"/>
              <a:gd name="T11" fmla="*/ 2147483647 h 235"/>
              <a:gd name="T12" fmla="*/ 2147483647 w 2267"/>
              <a:gd name="T13" fmla="*/ 2147483647 h 235"/>
              <a:gd name="T14" fmla="*/ 2147483647 w 2267"/>
              <a:gd name="T15" fmla="*/ 2147483647 h 235"/>
              <a:gd name="T16" fmla="*/ 2147483647 w 2267"/>
              <a:gd name="T17" fmla="*/ 2147483647 h 235"/>
              <a:gd name="T18" fmla="*/ 2147483647 w 2267"/>
              <a:gd name="T19" fmla="*/ 2147483647 h 235"/>
              <a:gd name="T20" fmla="*/ 2147483647 w 2267"/>
              <a:gd name="T21" fmla="*/ 2147483647 h 235"/>
              <a:gd name="T22" fmla="*/ 2147483647 w 2267"/>
              <a:gd name="T23" fmla="*/ 2147483647 h 235"/>
              <a:gd name="T24" fmla="*/ 2147483647 w 2267"/>
              <a:gd name="T25" fmla="*/ 2147483647 h 235"/>
              <a:gd name="T26" fmla="*/ 2147483647 w 2267"/>
              <a:gd name="T27" fmla="*/ 2147483647 h 235"/>
              <a:gd name="T28" fmla="*/ 2147483647 w 2267"/>
              <a:gd name="T29" fmla="*/ 2147483647 h 235"/>
              <a:gd name="T30" fmla="*/ 2147483647 w 2267"/>
              <a:gd name="T31" fmla="*/ 2147483647 h 235"/>
              <a:gd name="T32" fmla="*/ 2147483647 w 2267"/>
              <a:gd name="T33" fmla="*/ 2147483647 h 235"/>
              <a:gd name="T34" fmla="*/ 2147483647 w 2267"/>
              <a:gd name="T35" fmla="*/ 2147483647 h 235"/>
              <a:gd name="T36" fmla="*/ 2147483647 w 2267"/>
              <a:gd name="T37" fmla="*/ 2147483647 h 235"/>
              <a:gd name="T38" fmla="*/ 2147483647 w 2267"/>
              <a:gd name="T39" fmla="*/ 2147483647 h 235"/>
              <a:gd name="T40" fmla="*/ 0 w 2267"/>
              <a:gd name="T41" fmla="*/ 0 h 235"/>
              <a:gd name="T42" fmla="*/ 2147483647 w 2267"/>
              <a:gd name="T43" fmla="*/ 2147483647 h 235"/>
              <a:gd name="T44" fmla="*/ 2147483647 w 2267"/>
              <a:gd name="T45" fmla="*/ 2147483647 h 235"/>
              <a:gd name="T46" fmla="*/ 2147483647 w 2267"/>
              <a:gd name="T47" fmla="*/ 2147483647 h 235"/>
              <a:gd name="T48" fmla="*/ 2147483647 w 2267"/>
              <a:gd name="T49" fmla="*/ 2147483647 h 235"/>
              <a:gd name="T50" fmla="*/ 2147483647 w 2267"/>
              <a:gd name="T51" fmla="*/ 2147483647 h 235"/>
              <a:gd name="T52" fmla="*/ 2147483647 w 2267"/>
              <a:gd name="T53" fmla="*/ 2147483647 h 235"/>
              <a:gd name="T54" fmla="*/ 2147483647 w 2267"/>
              <a:gd name="T55" fmla="*/ 2147483647 h 235"/>
              <a:gd name="T56" fmla="*/ 2147483647 w 2267"/>
              <a:gd name="T57" fmla="*/ 2147483647 h 235"/>
              <a:gd name="T58" fmla="*/ 2147483647 w 2267"/>
              <a:gd name="T59" fmla="*/ 2147483647 h 235"/>
              <a:gd name="T60" fmla="*/ 2147483647 w 2267"/>
              <a:gd name="T61" fmla="*/ 2147483647 h 235"/>
              <a:gd name="T62" fmla="*/ 2147483647 w 2267"/>
              <a:gd name="T63" fmla="*/ 2147483647 h 235"/>
              <a:gd name="T64" fmla="*/ 2147483647 w 2267"/>
              <a:gd name="T65" fmla="*/ 2147483647 h 235"/>
              <a:gd name="T66" fmla="*/ 2147483647 w 2267"/>
              <a:gd name="T67" fmla="*/ 2147483647 h 235"/>
              <a:gd name="T68" fmla="*/ 2147483647 w 2267"/>
              <a:gd name="T69" fmla="*/ 2147483647 h 235"/>
              <a:gd name="T70" fmla="*/ 2147483647 w 2267"/>
              <a:gd name="T71" fmla="*/ 2147483647 h 235"/>
              <a:gd name="T72" fmla="*/ 2147483647 w 2267"/>
              <a:gd name="T73" fmla="*/ 2147483647 h 235"/>
              <a:gd name="T74" fmla="*/ 2147483647 w 2267"/>
              <a:gd name="T75" fmla="*/ 2147483647 h 235"/>
              <a:gd name="T76" fmla="*/ 2147483647 w 2267"/>
              <a:gd name="T77" fmla="*/ 2147483647 h 235"/>
              <a:gd name="T78" fmla="*/ 2147483647 w 2267"/>
              <a:gd name="T79" fmla="*/ 2147483647 h 235"/>
              <a:gd name="T80" fmla="*/ 2147483647 w 2267"/>
              <a:gd name="T81" fmla="*/ 2147483647 h 235"/>
              <a:gd name="T82" fmla="*/ 2147483647 w 2267"/>
              <a:gd name="T83" fmla="*/ 2147483647 h 23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267"/>
              <a:gd name="T127" fmla="*/ 0 h 235"/>
              <a:gd name="T128" fmla="*/ 2267 w 2267"/>
              <a:gd name="T129" fmla="*/ 235 h 23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267" h="235">
                <a:moveTo>
                  <a:pt x="2267" y="220"/>
                </a:moveTo>
                <a:lnTo>
                  <a:pt x="1546" y="220"/>
                </a:lnTo>
                <a:lnTo>
                  <a:pt x="1546" y="174"/>
                </a:lnTo>
                <a:lnTo>
                  <a:pt x="1029" y="174"/>
                </a:lnTo>
                <a:lnTo>
                  <a:pt x="1029" y="166"/>
                </a:lnTo>
                <a:lnTo>
                  <a:pt x="1029" y="159"/>
                </a:lnTo>
                <a:lnTo>
                  <a:pt x="943" y="159"/>
                </a:lnTo>
                <a:lnTo>
                  <a:pt x="943" y="155"/>
                </a:lnTo>
                <a:lnTo>
                  <a:pt x="943" y="148"/>
                </a:lnTo>
                <a:lnTo>
                  <a:pt x="778" y="148"/>
                </a:lnTo>
                <a:lnTo>
                  <a:pt x="778" y="140"/>
                </a:lnTo>
                <a:lnTo>
                  <a:pt x="778" y="133"/>
                </a:lnTo>
                <a:lnTo>
                  <a:pt x="694" y="133"/>
                </a:lnTo>
                <a:lnTo>
                  <a:pt x="694" y="125"/>
                </a:lnTo>
                <a:lnTo>
                  <a:pt x="545" y="125"/>
                </a:lnTo>
                <a:lnTo>
                  <a:pt x="545" y="121"/>
                </a:lnTo>
                <a:lnTo>
                  <a:pt x="545" y="114"/>
                </a:lnTo>
                <a:lnTo>
                  <a:pt x="511" y="114"/>
                </a:lnTo>
                <a:lnTo>
                  <a:pt x="511" y="108"/>
                </a:lnTo>
                <a:lnTo>
                  <a:pt x="511" y="101"/>
                </a:lnTo>
                <a:lnTo>
                  <a:pt x="485" y="101"/>
                </a:lnTo>
                <a:lnTo>
                  <a:pt x="485" y="93"/>
                </a:lnTo>
                <a:lnTo>
                  <a:pt x="485" y="86"/>
                </a:lnTo>
                <a:lnTo>
                  <a:pt x="418" y="86"/>
                </a:lnTo>
                <a:lnTo>
                  <a:pt x="418" y="79"/>
                </a:lnTo>
                <a:lnTo>
                  <a:pt x="418" y="71"/>
                </a:lnTo>
                <a:lnTo>
                  <a:pt x="373" y="71"/>
                </a:lnTo>
                <a:lnTo>
                  <a:pt x="373" y="51"/>
                </a:lnTo>
                <a:lnTo>
                  <a:pt x="353" y="51"/>
                </a:lnTo>
                <a:lnTo>
                  <a:pt x="353" y="45"/>
                </a:lnTo>
                <a:lnTo>
                  <a:pt x="353" y="37"/>
                </a:lnTo>
                <a:lnTo>
                  <a:pt x="203" y="37"/>
                </a:lnTo>
                <a:lnTo>
                  <a:pt x="203" y="36"/>
                </a:lnTo>
                <a:lnTo>
                  <a:pt x="203" y="28"/>
                </a:lnTo>
                <a:lnTo>
                  <a:pt x="114" y="28"/>
                </a:lnTo>
                <a:lnTo>
                  <a:pt x="114" y="21"/>
                </a:lnTo>
                <a:lnTo>
                  <a:pt x="114" y="13"/>
                </a:lnTo>
                <a:lnTo>
                  <a:pt x="71" y="13"/>
                </a:lnTo>
                <a:lnTo>
                  <a:pt x="71" y="8"/>
                </a:lnTo>
                <a:lnTo>
                  <a:pt x="71" y="0"/>
                </a:lnTo>
                <a:lnTo>
                  <a:pt x="0" y="0"/>
                </a:lnTo>
                <a:lnTo>
                  <a:pt x="0" y="15"/>
                </a:lnTo>
                <a:lnTo>
                  <a:pt x="56" y="15"/>
                </a:lnTo>
                <a:lnTo>
                  <a:pt x="56" y="21"/>
                </a:lnTo>
                <a:lnTo>
                  <a:pt x="56" y="28"/>
                </a:lnTo>
                <a:lnTo>
                  <a:pt x="99" y="28"/>
                </a:lnTo>
                <a:lnTo>
                  <a:pt x="99" y="36"/>
                </a:lnTo>
                <a:lnTo>
                  <a:pt x="99" y="43"/>
                </a:lnTo>
                <a:lnTo>
                  <a:pt x="188" y="43"/>
                </a:lnTo>
                <a:lnTo>
                  <a:pt x="188" y="45"/>
                </a:lnTo>
                <a:lnTo>
                  <a:pt x="188" y="52"/>
                </a:lnTo>
                <a:lnTo>
                  <a:pt x="338" y="52"/>
                </a:lnTo>
                <a:lnTo>
                  <a:pt x="338" y="58"/>
                </a:lnTo>
                <a:lnTo>
                  <a:pt x="338" y="65"/>
                </a:lnTo>
                <a:lnTo>
                  <a:pt x="358" y="65"/>
                </a:lnTo>
                <a:lnTo>
                  <a:pt x="358" y="86"/>
                </a:lnTo>
                <a:lnTo>
                  <a:pt x="403" y="86"/>
                </a:lnTo>
                <a:lnTo>
                  <a:pt x="403" y="93"/>
                </a:lnTo>
                <a:lnTo>
                  <a:pt x="403" y="101"/>
                </a:lnTo>
                <a:lnTo>
                  <a:pt x="470" y="101"/>
                </a:lnTo>
                <a:lnTo>
                  <a:pt x="470" y="108"/>
                </a:lnTo>
                <a:lnTo>
                  <a:pt x="470" y="116"/>
                </a:lnTo>
                <a:lnTo>
                  <a:pt x="496" y="116"/>
                </a:lnTo>
                <a:lnTo>
                  <a:pt x="496" y="121"/>
                </a:lnTo>
                <a:lnTo>
                  <a:pt x="496" y="129"/>
                </a:lnTo>
                <a:lnTo>
                  <a:pt x="530" y="129"/>
                </a:lnTo>
                <a:lnTo>
                  <a:pt x="530" y="133"/>
                </a:lnTo>
                <a:lnTo>
                  <a:pt x="530" y="140"/>
                </a:lnTo>
                <a:lnTo>
                  <a:pt x="679" y="140"/>
                </a:lnTo>
                <a:lnTo>
                  <a:pt x="679" y="148"/>
                </a:lnTo>
                <a:lnTo>
                  <a:pt x="763" y="148"/>
                </a:lnTo>
                <a:lnTo>
                  <a:pt x="763" y="155"/>
                </a:lnTo>
                <a:lnTo>
                  <a:pt x="763" y="163"/>
                </a:lnTo>
                <a:lnTo>
                  <a:pt x="928" y="163"/>
                </a:lnTo>
                <a:lnTo>
                  <a:pt x="928" y="166"/>
                </a:lnTo>
                <a:lnTo>
                  <a:pt x="928" y="174"/>
                </a:lnTo>
                <a:lnTo>
                  <a:pt x="1014" y="174"/>
                </a:lnTo>
                <a:lnTo>
                  <a:pt x="1014" y="181"/>
                </a:lnTo>
                <a:lnTo>
                  <a:pt x="1014" y="189"/>
                </a:lnTo>
                <a:lnTo>
                  <a:pt x="1531" y="189"/>
                </a:lnTo>
                <a:lnTo>
                  <a:pt x="1531" y="235"/>
                </a:lnTo>
                <a:lnTo>
                  <a:pt x="2267" y="235"/>
                </a:lnTo>
                <a:lnTo>
                  <a:pt x="2267" y="220"/>
                </a:lnTo>
                <a:close/>
              </a:path>
            </a:pathLst>
          </a:custGeom>
          <a:solidFill>
            <a:srgbClr val="FFF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59" name="Freeform 455"/>
          <p:cNvSpPr>
            <a:spLocks/>
          </p:cNvSpPr>
          <p:nvPr/>
        </p:nvSpPr>
        <p:spPr bwMode="auto">
          <a:xfrm>
            <a:off x="5081588" y="3805238"/>
            <a:ext cx="3819525" cy="230187"/>
          </a:xfrm>
          <a:custGeom>
            <a:avLst/>
            <a:gdLst>
              <a:gd name="T0" fmla="*/ 0 w 2406"/>
              <a:gd name="T1" fmla="*/ 2147483647 h 145"/>
              <a:gd name="T2" fmla="*/ 2147483647 w 2406"/>
              <a:gd name="T3" fmla="*/ 2147483647 h 145"/>
              <a:gd name="T4" fmla="*/ 2147483647 w 2406"/>
              <a:gd name="T5" fmla="*/ 2147483647 h 145"/>
              <a:gd name="T6" fmla="*/ 2147483647 w 2406"/>
              <a:gd name="T7" fmla="*/ 2147483647 h 145"/>
              <a:gd name="T8" fmla="*/ 2147483647 w 2406"/>
              <a:gd name="T9" fmla="*/ 2147483647 h 145"/>
              <a:gd name="T10" fmla="*/ 2147483647 w 2406"/>
              <a:gd name="T11" fmla="*/ 2147483647 h 145"/>
              <a:gd name="T12" fmla="*/ 2147483647 w 2406"/>
              <a:gd name="T13" fmla="*/ 2147483647 h 145"/>
              <a:gd name="T14" fmla="*/ 2147483647 w 2406"/>
              <a:gd name="T15" fmla="*/ 2147483647 h 145"/>
              <a:gd name="T16" fmla="*/ 2147483647 w 2406"/>
              <a:gd name="T17" fmla="*/ 2147483647 h 145"/>
              <a:gd name="T18" fmla="*/ 2147483647 w 2406"/>
              <a:gd name="T19" fmla="*/ 2147483647 h 145"/>
              <a:gd name="T20" fmla="*/ 2147483647 w 2406"/>
              <a:gd name="T21" fmla="*/ 2147483647 h 145"/>
              <a:gd name="T22" fmla="*/ 2147483647 w 2406"/>
              <a:gd name="T23" fmla="*/ 2147483647 h 145"/>
              <a:gd name="T24" fmla="*/ 2147483647 w 2406"/>
              <a:gd name="T25" fmla="*/ 2147483647 h 145"/>
              <a:gd name="T26" fmla="*/ 2147483647 w 2406"/>
              <a:gd name="T27" fmla="*/ 2147483647 h 145"/>
              <a:gd name="T28" fmla="*/ 2147483647 w 2406"/>
              <a:gd name="T29" fmla="*/ 2147483647 h 145"/>
              <a:gd name="T30" fmla="*/ 2147483647 w 2406"/>
              <a:gd name="T31" fmla="*/ 2147483647 h 145"/>
              <a:gd name="T32" fmla="*/ 2147483647 w 2406"/>
              <a:gd name="T33" fmla="*/ 2147483647 h 145"/>
              <a:gd name="T34" fmla="*/ 2147483647 w 2406"/>
              <a:gd name="T35" fmla="*/ 2147483647 h 145"/>
              <a:gd name="T36" fmla="*/ 2147483647 w 2406"/>
              <a:gd name="T37" fmla="*/ 2147483647 h 145"/>
              <a:gd name="T38" fmla="*/ 2147483647 w 2406"/>
              <a:gd name="T39" fmla="*/ 2147483647 h 145"/>
              <a:gd name="T40" fmla="*/ 2147483647 w 2406"/>
              <a:gd name="T41" fmla="*/ 2147483647 h 145"/>
              <a:gd name="T42" fmla="*/ 2147483647 w 2406"/>
              <a:gd name="T43" fmla="*/ 2147483647 h 145"/>
              <a:gd name="T44" fmla="*/ 2147483647 w 2406"/>
              <a:gd name="T45" fmla="*/ 2147483647 h 145"/>
              <a:gd name="T46" fmla="*/ 2147483647 w 2406"/>
              <a:gd name="T47" fmla="*/ 2147483647 h 145"/>
              <a:gd name="T48" fmla="*/ 2147483647 w 2406"/>
              <a:gd name="T49" fmla="*/ 2147483647 h 145"/>
              <a:gd name="T50" fmla="*/ 2147483647 w 2406"/>
              <a:gd name="T51" fmla="*/ 2147483647 h 145"/>
              <a:gd name="T52" fmla="*/ 2147483647 w 2406"/>
              <a:gd name="T53" fmla="*/ 2147483647 h 145"/>
              <a:gd name="T54" fmla="*/ 2147483647 w 2406"/>
              <a:gd name="T55" fmla="*/ 2147483647 h 145"/>
              <a:gd name="T56" fmla="*/ 2147483647 w 2406"/>
              <a:gd name="T57" fmla="*/ 2147483647 h 145"/>
              <a:gd name="T58" fmla="*/ 2147483647 w 2406"/>
              <a:gd name="T59" fmla="*/ 2147483647 h 145"/>
              <a:gd name="T60" fmla="*/ 2147483647 w 2406"/>
              <a:gd name="T61" fmla="*/ 2147483647 h 145"/>
              <a:gd name="T62" fmla="*/ 2147483647 w 2406"/>
              <a:gd name="T63" fmla="*/ 2147483647 h 145"/>
              <a:gd name="T64" fmla="*/ 2147483647 w 2406"/>
              <a:gd name="T65" fmla="*/ 2147483647 h 145"/>
              <a:gd name="T66" fmla="*/ 2147483647 w 2406"/>
              <a:gd name="T67" fmla="*/ 2147483647 h 145"/>
              <a:gd name="T68" fmla="*/ 2147483647 w 2406"/>
              <a:gd name="T69" fmla="*/ 2147483647 h 145"/>
              <a:gd name="T70" fmla="*/ 2147483647 w 2406"/>
              <a:gd name="T71" fmla="*/ 2147483647 h 145"/>
              <a:gd name="T72" fmla="*/ 2147483647 w 2406"/>
              <a:gd name="T73" fmla="*/ 2147483647 h 145"/>
              <a:gd name="T74" fmla="*/ 2147483647 w 2406"/>
              <a:gd name="T75" fmla="*/ 2147483647 h 145"/>
              <a:gd name="T76" fmla="*/ 2147483647 w 2406"/>
              <a:gd name="T77" fmla="*/ 2147483647 h 145"/>
              <a:gd name="T78" fmla="*/ 2147483647 w 2406"/>
              <a:gd name="T79" fmla="*/ 2147483647 h 145"/>
              <a:gd name="T80" fmla="*/ 2147483647 w 2406"/>
              <a:gd name="T81" fmla="*/ 2147483647 h 145"/>
              <a:gd name="T82" fmla="*/ 2147483647 w 2406"/>
              <a:gd name="T83" fmla="*/ 2147483647 h 145"/>
              <a:gd name="T84" fmla="*/ 2147483647 w 2406"/>
              <a:gd name="T85" fmla="*/ 2147483647 h 145"/>
              <a:gd name="T86" fmla="*/ 2147483647 w 2406"/>
              <a:gd name="T87" fmla="*/ 2147483647 h 145"/>
              <a:gd name="T88" fmla="*/ 2147483647 w 2406"/>
              <a:gd name="T89" fmla="*/ 2147483647 h 145"/>
              <a:gd name="T90" fmla="*/ 2147483647 w 2406"/>
              <a:gd name="T91" fmla="*/ 2147483647 h 145"/>
              <a:gd name="T92" fmla="*/ 2147483647 w 2406"/>
              <a:gd name="T93" fmla="*/ 2147483647 h 145"/>
              <a:gd name="T94" fmla="*/ 2147483647 w 2406"/>
              <a:gd name="T95" fmla="*/ 2147483647 h 145"/>
              <a:gd name="T96" fmla="*/ 2147483647 w 2406"/>
              <a:gd name="T97" fmla="*/ 2147483647 h 145"/>
              <a:gd name="T98" fmla="*/ 2147483647 w 2406"/>
              <a:gd name="T99" fmla="*/ 2147483647 h 145"/>
              <a:gd name="T100" fmla="*/ 2147483647 w 2406"/>
              <a:gd name="T101" fmla="*/ 0 h 145"/>
              <a:gd name="T102" fmla="*/ 0 w 2406"/>
              <a:gd name="T103" fmla="*/ 0 h 145"/>
              <a:gd name="T104" fmla="*/ 0 w 2406"/>
              <a:gd name="T105" fmla="*/ 2147483647 h 1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06"/>
              <a:gd name="T160" fmla="*/ 0 h 145"/>
              <a:gd name="T161" fmla="*/ 2406 w 2406"/>
              <a:gd name="T162" fmla="*/ 145 h 14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06" h="145">
                <a:moveTo>
                  <a:pt x="0" y="15"/>
                </a:moveTo>
                <a:lnTo>
                  <a:pt x="174" y="15"/>
                </a:lnTo>
                <a:lnTo>
                  <a:pt x="174" y="20"/>
                </a:lnTo>
                <a:lnTo>
                  <a:pt x="174" y="28"/>
                </a:lnTo>
                <a:lnTo>
                  <a:pt x="333" y="28"/>
                </a:lnTo>
                <a:lnTo>
                  <a:pt x="333" y="30"/>
                </a:lnTo>
                <a:lnTo>
                  <a:pt x="333" y="37"/>
                </a:lnTo>
                <a:lnTo>
                  <a:pt x="568" y="37"/>
                </a:lnTo>
                <a:lnTo>
                  <a:pt x="568" y="41"/>
                </a:lnTo>
                <a:lnTo>
                  <a:pt x="568" y="48"/>
                </a:lnTo>
                <a:lnTo>
                  <a:pt x="600" y="48"/>
                </a:lnTo>
                <a:lnTo>
                  <a:pt x="605" y="48"/>
                </a:lnTo>
                <a:lnTo>
                  <a:pt x="605" y="41"/>
                </a:lnTo>
                <a:lnTo>
                  <a:pt x="598" y="41"/>
                </a:lnTo>
                <a:lnTo>
                  <a:pt x="598" y="50"/>
                </a:lnTo>
                <a:lnTo>
                  <a:pt x="598" y="58"/>
                </a:lnTo>
                <a:lnTo>
                  <a:pt x="611" y="58"/>
                </a:lnTo>
                <a:lnTo>
                  <a:pt x="611" y="63"/>
                </a:lnTo>
                <a:lnTo>
                  <a:pt x="611" y="71"/>
                </a:lnTo>
                <a:lnTo>
                  <a:pt x="652" y="71"/>
                </a:lnTo>
                <a:lnTo>
                  <a:pt x="652" y="74"/>
                </a:lnTo>
                <a:lnTo>
                  <a:pt x="652" y="82"/>
                </a:lnTo>
                <a:lnTo>
                  <a:pt x="1341" y="82"/>
                </a:lnTo>
                <a:lnTo>
                  <a:pt x="1341" y="106"/>
                </a:lnTo>
                <a:lnTo>
                  <a:pt x="1649" y="106"/>
                </a:lnTo>
                <a:lnTo>
                  <a:pt x="1647" y="145"/>
                </a:lnTo>
                <a:lnTo>
                  <a:pt x="2406" y="145"/>
                </a:lnTo>
                <a:lnTo>
                  <a:pt x="2406" y="130"/>
                </a:lnTo>
                <a:lnTo>
                  <a:pt x="1662" y="130"/>
                </a:lnTo>
                <a:lnTo>
                  <a:pt x="1664" y="91"/>
                </a:lnTo>
                <a:lnTo>
                  <a:pt x="1356" y="91"/>
                </a:lnTo>
                <a:lnTo>
                  <a:pt x="1356" y="67"/>
                </a:lnTo>
                <a:lnTo>
                  <a:pt x="667" y="67"/>
                </a:lnTo>
                <a:lnTo>
                  <a:pt x="667" y="63"/>
                </a:lnTo>
                <a:lnTo>
                  <a:pt x="667" y="56"/>
                </a:lnTo>
                <a:lnTo>
                  <a:pt x="626" y="56"/>
                </a:lnTo>
                <a:lnTo>
                  <a:pt x="626" y="50"/>
                </a:lnTo>
                <a:lnTo>
                  <a:pt x="626" y="43"/>
                </a:lnTo>
                <a:lnTo>
                  <a:pt x="613" y="43"/>
                </a:lnTo>
                <a:lnTo>
                  <a:pt x="613" y="41"/>
                </a:lnTo>
                <a:lnTo>
                  <a:pt x="613" y="33"/>
                </a:lnTo>
                <a:lnTo>
                  <a:pt x="600" y="33"/>
                </a:lnTo>
                <a:lnTo>
                  <a:pt x="583" y="33"/>
                </a:lnTo>
                <a:lnTo>
                  <a:pt x="583" y="30"/>
                </a:lnTo>
                <a:lnTo>
                  <a:pt x="583" y="22"/>
                </a:lnTo>
                <a:lnTo>
                  <a:pt x="348" y="22"/>
                </a:lnTo>
                <a:lnTo>
                  <a:pt x="348" y="20"/>
                </a:lnTo>
                <a:lnTo>
                  <a:pt x="348" y="13"/>
                </a:lnTo>
                <a:lnTo>
                  <a:pt x="189" y="13"/>
                </a:lnTo>
                <a:lnTo>
                  <a:pt x="189" y="7"/>
                </a:lnTo>
                <a:lnTo>
                  <a:pt x="189" y="0"/>
                </a:lnTo>
                <a:lnTo>
                  <a:pt x="0"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60" name="Rectangle 456"/>
          <p:cNvSpPr>
            <a:spLocks noChangeArrowheads="1"/>
          </p:cNvSpPr>
          <p:nvPr/>
        </p:nvSpPr>
        <p:spPr bwMode="auto">
          <a:xfrm>
            <a:off x="8655050"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61" name="Freeform 457"/>
          <p:cNvSpPr>
            <a:spLocks/>
          </p:cNvSpPr>
          <p:nvPr/>
        </p:nvSpPr>
        <p:spPr bwMode="auto">
          <a:xfrm>
            <a:off x="8655050"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62" name="Rectangle 458"/>
          <p:cNvSpPr>
            <a:spLocks noChangeArrowheads="1"/>
          </p:cNvSpPr>
          <p:nvPr/>
        </p:nvSpPr>
        <p:spPr bwMode="auto">
          <a:xfrm>
            <a:off x="8624888"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63" name="Freeform 459"/>
          <p:cNvSpPr>
            <a:spLocks/>
          </p:cNvSpPr>
          <p:nvPr/>
        </p:nvSpPr>
        <p:spPr bwMode="auto">
          <a:xfrm>
            <a:off x="8624888"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64" name="Rectangle 460"/>
          <p:cNvSpPr>
            <a:spLocks noChangeArrowheads="1"/>
          </p:cNvSpPr>
          <p:nvPr/>
        </p:nvSpPr>
        <p:spPr bwMode="auto">
          <a:xfrm>
            <a:off x="8634413"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65" name="Freeform 461"/>
          <p:cNvSpPr>
            <a:spLocks/>
          </p:cNvSpPr>
          <p:nvPr/>
        </p:nvSpPr>
        <p:spPr bwMode="auto">
          <a:xfrm>
            <a:off x="8634413"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66" name="Rectangle 462"/>
          <p:cNvSpPr>
            <a:spLocks noChangeArrowheads="1"/>
          </p:cNvSpPr>
          <p:nvPr/>
        </p:nvSpPr>
        <p:spPr bwMode="auto">
          <a:xfrm>
            <a:off x="8607425"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67" name="Freeform 463"/>
          <p:cNvSpPr>
            <a:spLocks/>
          </p:cNvSpPr>
          <p:nvPr/>
        </p:nvSpPr>
        <p:spPr bwMode="auto">
          <a:xfrm>
            <a:off x="8607425"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68" name="Rectangle 464"/>
          <p:cNvSpPr>
            <a:spLocks noChangeArrowheads="1"/>
          </p:cNvSpPr>
          <p:nvPr/>
        </p:nvSpPr>
        <p:spPr bwMode="auto">
          <a:xfrm>
            <a:off x="7691438"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69" name="Freeform 465"/>
          <p:cNvSpPr>
            <a:spLocks/>
          </p:cNvSpPr>
          <p:nvPr/>
        </p:nvSpPr>
        <p:spPr bwMode="auto">
          <a:xfrm>
            <a:off x="7691438"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70" name="Rectangle 466"/>
          <p:cNvSpPr>
            <a:spLocks noChangeArrowheads="1"/>
          </p:cNvSpPr>
          <p:nvPr/>
        </p:nvSpPr>
        <p:spPr bwMode="auto">
          <a:xfrm>
            <a:off x="7664450"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71" name="Freeform 467"/>
          <p:cNvSpPr>
            <a:spLocks/>
          </p:cNvSpPr>
          <p:nvPr/>
        </p:nvSpPr>
        <p:spPr bwMode="auto">
          <a:xfrm>
            <a:off x="7664450"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72" name="Rectangle 468"/>
          <p:cNvSpPr>
            <a:spLocks noChangeArrowheads="1"/>
          </p:cNvSpPr>
          <p:nvPr/>
        </p:nvSpPr>
        <p:spPr bwMode="auto">
          <a:xfrm>
            <a:off x="7729538"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73" name="Freeform 469"/>
          <p:cNvSpPr>
            <a:spLocks/>
          </p:cNvSpPr>
          <p:nvPr/>
        </p:nvSpPr>
        <p:spPr bwMode="auto">
          <a:xfrm>
            <a:off x="7729538"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74" name="Rectangle 470"/>
          <p:cNvSpPr>
            <a:spLocks noChangeArrowheads="1"/>
          </p:cNvSpPr>
          <p:nvPr/>
        </p:nvSpPr>
        <p:spPr bwMode="auto">
          <a:xfrm>
            <a:off x="7699375" y="4175125"/>
            <a:ext cx="71438"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75" name="Freeform 471"/>
          <p:cNvSpPr>
            <a:spLocks/>
          </p:cNvSpPr>
          <p:nvPr/>
        </p:nvSpPr>
        <p:spPr bwMode="auto">
          <a:xfrm>
            <a:off x="7699375" y="4175125"/>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76" name="Rectangle 472"/>
          <p:cNvSpPr>
            <a:spLocks noChangeArrowheads="1"/>
          </p:cNvSpPr>
          <p:nvPr/>
        </p:nvSpPr>
        <p:spPr bwMode="auto">
          <a:xfrm>
            <a:off x="7773988"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77" name="Freeform 473"/>
          <p:cNvSpPr>
            <a:spLocks/>
          </p:cNvSpPr>
          <p:nvPr/>
        </p:nvSpPr>
        <p:spPr bwMode="auto">
          <a:xfrm>
            <a:off x="7773988"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78" name="Rectangle 474"/>
          <p:cNvSpPr>
            <a:spLocks noChangeArrowheads="1"/>
          </p:cNvSpPr>
          <p:nvPr/>
        </p:nvSpPr>
        <p:spPr bwMode="auto">
          <a:xfrm>
            <a:off x="7743825" y="4175125"/>
            <a:ext cx="71438"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79" name="Freeform 475"/>
          <p:cNvSpPr>
            <a:spLocks/>
          </p:cNvSpPr>
          <p:nvPr/>
        </p:nvSpPr>
        <p:spPr bwMode="auto">
          <a:xfrm>
            <a:off x="7743825" y="4175125"/>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80" name="Rectangle 476"/>
          <p:cNvSpPr>
            <a:spLocks noChangeArrowheads="1"/>
          </p:cNvSpPr>
          <p:nvPr/>
        </p:nvSpPr>
        <p:spPr bwMode="auto">
          <a:xfrm>
            <a:off x="8050213"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81" name="Freeform 477"/>
          <p:cNvSpPr>
            <a:spLocks/>
          </p:cNvSpPr>
          <p:nvPr/>
        </p:nvSpPr>
        <p:spPr bwMode="auto">
          <a:xfrm>
            <a:off x="8050213"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82" name="Rectangle 478"/>
          <p:cNvSpPr>
            <a:spLocks noChangeArrowheads="1"/>
          </p:cNvSpPr>
          <p:nvPr/>
        </p:nvSpPr>
        <p:spPr bwMode="auto">
          <a:xfrm>
            <a:off x="8023225"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83" name="Freeform 479"/>
          <p:cNvSpPr>
            <a:spLocks/>
          </p:cNvSpPr>
          <p:nvPr/>
        </p:nvSpPr>
        <p:spPr bwMode="auto">
          <a:xfrm>
            <a:off x="8023225"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84" name="Rectangle 480"/>
          <p:cNvSpPr>
            <a:spLocks noChangeArrowheads="1"/>
          </p:cNvSpPr>
          <p:nvPr/>
        </p:nvSpPr>
        <p:spPr bwMode="auto">
          <a:xfrm>
            <a:off x="776287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85" name="Freeform 481"/>
          <p:cNvSpPr>
            <a:spLocks/>
          </p:cNvSpPr>
          <p:nvPr/>
        </p:nvSpPr>
        <p:spPr bwMode="auto">
          <a:xfrm>
            <a:off x="776287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86" name="Rectangle 482"/>
          <p:cNvSpPr>
            <a:spLocks noChangeArrowheads="1"/>
          </p:cNvSpPr>
          <p:nvPr/>
        </p:nvSpPr>
        <p:spPr bwMode="auto">
          <a:xfrm>
            <a:off x="7732713"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87" name="Freeform 483"/>
          <p:cNvSpPr>
            <a:spLocks/>
          </p:cNvSpPr>
          <p:nvPr/>
        </p:nvSpPr>
        <p:spPr bwMode="auto">
          <a:xfrm>
            <a:off x="7732713"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88" name="Rectangle 484"/>
          <p:cNvSpPr>
            <a:spLocks noChangeArrowheads="1"/>
          </p:cNvSpPr>
          <p:nvPr/>
        </p:nvSpPr>
        <p:spPr bwMode="auto">
          <a:xfrm>
            <a:off x="771207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89" name="Freeform 485"/>
          <p:cNvSpPr>
            <a:spLocks/>
          </p:cNvSpPr>
          <p:nvPr/>
        </p:nvSpPr>
        <p:spPr bwMode="auto">
          <a:xfrm>
            <a:off x="771207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90" name="Rectangle 486"/>
          <p:cNvSpPr>
            <a:spLocks noChangeArrowheads="1"/>
          </p:cNvSpPr>
          <p:nvPr/>
        </p:nvSpPr>
        <p:spPr bwMode="auto">
          <a:xfrm>
            <a:off x="7685088"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91" name="Freeform 487"/>
          <p:cNvSpPr>
            <a:spLocks/>
          </p:cNvSpPr>
          <p:nvPr/>
        </p:nvSpPr>
        <p:spPr bwMode="auto">
          <a:xfrm>
            <a:off x="7685088"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92" name="Rectangle 488"/>
          <p:cNvSpPr>
            <a:spLocks noChangeArrowheads="1"/>
          </p:cNvSpPr>
          <p:nvPr/>
        </p:nvSpPr>
        <p:spPr bwMode="auto">
          <a:xfrm>
            <a:off x="811212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93" name="Freeform 489"/>
          <p:cNvSpPr>
            <a:spLocks/>
          </p:cNvSpPr>
          <p:nvPr/>
        </p:nvSpPr>
        <p:spPr bwMode="auto">
          <a:xfrm>
            <a:off x="811212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94" name="Rectangle 490"/>
          <p:cNvSpPr>
            <a:spLocks noChangeArrowheads="1"/>
          </p:cNvSpPr>
          <p:nvPr/>
        </p:nvSpPr>
        <p:spPr bwMode="auto">
          <a:xfrm>
            <a:off x="8081963" y="4175125"/>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95" name="Freeform 491"/>
          <p:cNvSpPr>
            <a:spLocks/>
          </p:cNvSpPr>
          <p:nvPr/>
        </p:nvSpPr>
        <p:spPr bwMode="auto">
          <a:xfrm>
            <a:off x="8081963" y="4175125"/>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96" name="Rectangle 492"/>
          <p:cNvSpPr>
            <a:spLocks noChangeArrowheads="1"/>
          </p:cNvSpPr>
          <p:nvPr/>
        </p:nvSpPr>
        <p:spPr bwMode="auto">
          <a:xfrm>
            <a:off x="8180388"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97" name="Freeform 493"/>
          <p:cNvSpPr>
            <a:spLocks/>
          </p:cNvSpPr>
          <p:nvPr/>
        </p:nvSpPr>
        <p:spPr bwMode="auto">
          <a:xfrm>
            <a:off x="8180388"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198" name="Rectangle 494"/>
          <p:cNvSpPr>
            <a:spLocks noChangeArrowheads="1"/>
          </p:cNvSpPr>
          <p:nvPr/>
        </p:nvSpPr>
        <p:spPr bwMode="auto">
          <a:xfrm>
            <a:off x="8153400"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99" name="Freeform 495"/>
          <p:cNvSpPr>
            <a:spLocks/>
          </p:cNvSpPr>
          <p:nvPr/>
        </p:nvSpPr>
        <p:spPr bwMode="auto">
          <a:xfrm>
            <a:off x="8153400"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00" name="Rectangle 496"/>
          <p:cNvSpPr>
            <a:spLocks noChangeArrowheads="1"/>
          </p:cNvSpPr>
          <p:nvPr/>
        </p:nvSpPr>
        <p:spPr bwMode="auto">
          <a:xfrm>
            <a:off x="801052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01" name="Freeform 497"/>
          <p:cNvSpPr>
            <a:spLocks/>
          </p:cNvSpPr>
          <p:nvPr/>
        </p:nvSpPr>
        <p:spPr bwMode="auto">
          <a:xfrm>
            <a:off x="801052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02" name="Rectangle 498"/>
          <p:cNvSpPr>
            <a:spLocks noChangeArrowheads="1"/>
          </p:cNvSpPr>
          <p:nvPr/>
        </p:nvSpPr>
        <p:spPr bwMode="auto">
          <a:xfrm>
            <a:off x="7981950" y="401161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03" name="Freeform 499"/>
          <p:cNvSpPr>
            <a:spLocks/>
          </p:cNvSpPr>
          <p:nvPr/>
        </p:nvSpPr>
        <p:spPr bwMode="auto">
          <a:xfrm>
            <a:off x="7981950" y="401161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04" name="Rectangle 500"/>
          <p:cNvSpPr>
            <a:spLocks noChangeArrowheads="1"/>
          </p:cNvSpPr>
          <p:nvPr/>
        </p:nvSpPr>
        <p:spPr bwMode="auto">
          <a:xfrm>
            <a:off x="8197850" y="3983038"/>
            <a:ext cx="11113"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05" name="Freeform 501"/>
          <p:cNvSpPr>
            <a:spLocks/>
          </p:cNvSpPr>
          <p:nvPr/>
        </p:nvSpPr>
        <p:spPr bwMode="auto">
          <a:xfrm>
            <a:off x="8197850" y="39830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06" name="Rectangle 502"/>
          <p:cNvSpPr>
            <a:spLocks noChangeArrowheads="1"/>
          </p:cNvSpPr>
          <p:nvPr/>
        </p:nvSpPr>
        <p:spPr bwMode="auto">
          <a:xfrm>
            <a:off x="8170863"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07" name="Freeform 503"/>
          <p:cNvSpPr>
            <a:spLocks/>
          </p:cNvSpPr>
          <p:nvPr/>
        </p:nvSpPr>
        <p:spPr bwMode="auto">
          <a:xfrm>
            <a:off x="8170863"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08" name="Rectangle 504"/>
          <p:cNvSpPr>
            <a:spLocks noChangeArrowheads="1"/>
          </p:cNvSpPr>
          <p:nvPr/>
        </p:nvSpPr>
        <p:spPr bwMode="auto">
          <a:xfrm>
            <a:off x="8275638" y="3983038"/>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09" name="Freeform 505"/>
          <p:cNvSpPr>
            <a:spLocks/>
          </p:cNvSpPr>
          <p:nvPr/>
        </p:nvSpPr>
        <p:spPr bwMode="auto">
          <a:xfrm>
            <a:off x="8275638" y="39830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10" name="Rectangle 506"/>
          <p:cNvSpPr>
            <a:spLocks noChangeArrowheads="1"/>
          </p:cNvSpPr>
          <p:nvPr/>
        </p:nvSpPr>
        <p:spPr bwMode="auto">
          <a:xfrm>
            <a:off x="8245475" y="401161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11" name="Freeform 507"/>
          <p:cNvSpPr>
            <a:spLocks/>
          </p:cNvSpPr>
          <p:nvPr/>
        </p:nvSpPr>
        <p:spPr bwMode="auto">
          <a:xfrm>
            <a:off x="8245475" y="401161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12" name="Rectangle 508"/>
          <p:cNvSpPr>
            <a:spLocks noChangeArrowheads="1"/>
          </p:cNvSpPr>
          <p:nvPr/>
        </p:nvSpPr>
        <p:spPr bwMode="auto">
          <a:xfrm>
            <a:off x="8289925" y="3983038"/>
            <a:ext cx="11113"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13" name="Freeform 509"/>
          <p:cNvSpPr>
            <a:spLocks/>
          </p:cNvSpPr>
          <p:nvPr/>
        </p:nvSpPr>
        <p:spPr bwMode="auto">
          <a:xfrm>
            <a:off x="8289925" y="39830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14" name="Rectangle 510"/>
          <p:cNvSpPr>
            <a:spLocks noChangeArrowheads="1"/>
          </p:cNvSpPr>
          <p:nvPr/>
        </p:nvSpPr>
        <p:spPr bwMode="auto">
          <a:xfrm>
            <a:off x="826293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15" name="Freeform 511"/>
          <p:cNvSpPr>
            <a:spLocks/>
          </p:cNvSpPr>
          <p:nvPr/>
        </p:nvSpPr>
        <p:spPr bwMode="auto">
          <a:xfrm>
            <a:off x="826293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16" name="Rectangle 512"/>
          <p:cNvSpPr>
            <a:spLocks noChangeArrowheads="1"/>
          </p:cNvSpPr>
          <p:nvPr/>
        </p:nvSpPr>
        <p:spPr bwMode="auto">
          <a:xfrm>
            <a:off x="8075613"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17" name="Freeform 513"/>
          <p:cNvSpPr>
            <a:spLocks/>
          </p:cNvSpPr>
          <p:nvPr/>
        </p:nvSpPr>
        <p:spPr bwMode="auto">
          <a:xfrm>
            <a:off x="8075613"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18" name="Rectangle 514"/>
          <p:cNvSpPr>
            <a:spLocks noChangeArrowheads="1"/>
          </p:cNvSpPr>
          <p:nvPr/>
        </p:nvSpPr>
        <p:spPr bwMode="auto">
          <a:xfrm>
            <a:off x="804703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19" name="Freeform 515"/>
          <p:cNvSpPr>
            <a:spLocks/>
          </p:cNvSpPr>
          <p:nvPr/>
        </p:nvSpPr>
        <p:spPr bwMode="auto">
          <a:xfrm>
            <a:off x="804703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20" name="Rectangle 516"/>
          <p:cNvSpPr>
            <a:spLocks noChangeArrowheads="1"/>
          </p:cNvSpPr>
          <p:nvPr/>
        </p:nvSpPr>
        <p:spPr bwMode="auto">
          <a:xfrm>
            <a:off x="8218488"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21" name="Freeform 517"/>
          <p:cNvSpPr>
            <a:spLocks/>
          </p:cNvSpPr>
          <p:nvPr/>
        </p:nvSpPr>
        <p:spPr bwMode="auto">
          <a:xfrm>
            <a:off x="8218488"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22" name="Rectangle 518"/>
          <p:cNvSpPr>
            <a:spLocks noChangeArrowheads="1"/>
          </p:cNvSpPr>
          <p:nvPr/>
        </p:nvSpPr>
        <p:spPr bwMode="auto">
          <a:xfrm>
            <a:off x="8188325" y="401161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23" name="Freeform 519"/>
          <p:cNvSpPr>
            <a:spLocks/>
          </p:cNvSpPr>
          <p:nvPr/>
        </p:nvSpPr>
        <p:spPr bwMode="auto">
          <a:xfrm>
            <a:off x="8188325" y="401161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24" name="Rectangle 520"/>
          <p:cNvSpPr>
            <a:spLocks noChangeArrowheads="1"/>
          </p:cNvSpPr>
          <p:nvPr/>
        </p:nvSpPr>
        <p:spPr bwMode="auto">
          <a:xfrm>
            <a:off x="8313738" y="3983038"/>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25" name="Freeform 521"/>
          <p:cNvSpPr>
            <a:spLocks/>
          </p:cNvSpPr>
          <p:nvPr/>
        </p:nvSpPr>
        <p:spPr bwMode="auto">
          <a:xfrm>
            <a:off x="8313738" y="39830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26" name="Rectangle 522"/>
          <p:cNvSpPr>
            <a:spLocks noChangeArrowheads="1"/>
          </p:cNvSpPr>
          <p:nvPr/>
        </p:nvSpPr>
        <p:spPr bwMode="auto">
          <a:xfrm>
            <a:off x="8283575" y="401161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27" name="Freeform 523"/>
          <p:cNvSpPr>
            <a:spLocks/>
          </p:cNvSpPr>
          <p:nvPr/>
        </p:nvSpPr>
        <p:spPr bwMode="auto">
          <a:xfrm>
            <a:off x="8283575" y="401161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28" name="Rectangle 524"/>
          <p:cNvSpPr>
            <a:spLocks noChangeArrowheads="1"/>
          </p:cNvSpPr>
          <p:nvPr/>
        </p:nvSpPr>
        <p:spPr bwMode="auto">
          <a:xfrm>
            <a:off x="8324850"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29" name="Freeform 525"/>
          <p:cNvSpPr>
            <a:spLocks/>
          </p:cNvSpPr>
          <p:nvPr/>
        </p:nvSpPr>
        <p:spPr bwMode="auto">
          <a:xfrm>
            <a:off x="8324850"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30" name="Rectangle 526"/>
          <p:cNvSpPr>
            <a:spLocks noChangeArrowheads="1"/>
          </p:cNvSpPr>
          <p:nvPr/>
        </p:nvSpPr>
        <p:spPr bwMode="auto">
          <a:xfrm>
            <a:off x="8296275" y="4011613"/>
            <a:ext cx="69850"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1" name="Freeform 527"/>
          <p:cNvSpPr>
            <a:spLocks/>
          </p:cNvSpPr>
          <p:nvPr/>
        </p:nvSpPr>
        <p:spPr bwMode="auto">
          <a:xfrm>
            <a:off x="8296275" y="401161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32" name="Rectangle 528"/>
          <p:cNvSpPr>
            <a:spLocks noChangeArrowheads="1"/>
          </p:cNvSpPr>
          <p:nvPr/>
        </p:nvSpPr>
        <p:spPr bwMode="auto">
          <a:xfrm>
            <a:off x="8345488"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3" name="Freeform 529"/>
          <p:cNvSpPr>
            <a:spLocks/>
          </p:cNvSpPr>
          <p:nvPr/>
        </p:nvSpPr>
        <p:spPr bwMode="auto">
          <a:xfrm>
            <a:off x="8345488"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34" name="Rectangle 530"/>
          <p:cNvSpPr>
            <a:spLocks noChangeArrowheads="1"/>
          </p:cNvSpPr>
          <p:nvPr/>
        </p:nvSpPr>
        <p:spPr bwMode="auto">
          <a:xfrm>
            <a:off x="8316913"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5" name="Freeform 531"/>
          <p:cNvSpPr>
            <a:spLocks/>
          </p:cNvSpPr>
          <p:nvPr/>
        </p:nvSpPr>
        <p:spPr bwMode="auto">
          <a:xfrm>
            <a:off x="8316913"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36" name="Rectangle 532"/>
          <p:cNvSpPr>
            <a:spLocks noChangeArrowheads="1"/>
          </p:cNvSpPr>
          <p:nvPr/>
        </p:nvSpPr>
        <p:spPr bwMode="auto">
          <a:xfrm>
            <a:off x="8382000" y="3983038"/>
            <a:ext cx="11113"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7" name="Freeform 533"/>
          <p:cNvSpPr>
            <a:spLocks/>
          </p:cNvSpPr>
          <p:nvPr/>
        </p:nvSpPr>
        <p:spPr bwMode="auto">
          <a:xfrm>
            <a:off x="8382000" y="39830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38" name="Rectangle 534"/>
          <p:cNvSpPr>
            <a:spLocks noChangeArrowheads="1"/>
          </p:cNvSpPr>
          <p:nvPr/>
        </p:nvSpPr>
        <p:spPr bwMode="auto">
          <a:xfrm>
            <a:off x="835183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9" name="Freeform 535"/>
          <p:cNvSpPr>
            <a:spLocks/>
          </p:cNvSpPr>
          <p:nvPr/>
        </p:nvSpPr>
        <p:spPr bwMode="auto">
          <a:xfrm>
            <a:off x="835183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40" name="Rectangle 536"/>
          <p:cNvSpPr>
            <a:spLocks noChangeArrowheads="1"/>
          </p:cNvSpPr>
          <p:nvPr/>
        </p:nvSpPr>
        <p:spPr bwMode="auto">
          <a:xfrm>
            <a:off x="8502650"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41" name="Freeform 537"/>
          <p:cNvSpPr>
            <a:spLocks/>
          </p:cNvSpPr>
          <p:nvPr/>
        </p:nvSpPr>
        <p:spPr bwMode="auto">
          <a:xfrm>
            <a:off x="8502650"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42" name="Rectangle 538"/>
          <p:cNvSpPr>
            <a:spLocks noChangeArrowheads="1"/>
          </p:cNvSpPr>
          <p:nvPr/>
        </p:nvSpPr>
        <p:spPr bwMode="auto">
          <a:xfrm>
            <a:off x="8477250" y="4011613"/>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43" name="Freeform 539"/>
          <p:cNvSpPr>
            <a:spLocks/>
          </p:cNvSpPr>
          <p:nvPr/>
        </p:nvSpPr>
        <p:spPr bwMode="auto">
          <a:xfrm>
            <a:off x="8477250" y="401161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44" name="Rectangle 540"/>
          <p:cNvSpPr>
            <a:spLocks noChangeArrowheads="1"/>
          </p:cNvSpPr>
          <p:nvPr/>
        </p:nvSpPr>
        <p:spPr bwMode="auto">
          <a:xfrm>
            <a:off x="8894763" y="3983038"/>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45" name="Freeform 541"/>
          <p:cNvSpPr>
            <a:spLocks/>
          </p:cNvSpPr>
          <p:nvPr/>
        </p:nvSpPr>
        <p:spPr bwMode="auto">
          <a:xfrm>
            <a:off x="8894763" y="39830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46" name="Rectangle 542"/>
          <p:cNvSpPr>
            <a:spLocks noChangeArrowheads="1"/>
          </p:cNvSpPr>
          <p:nvPr/>
        </p:nvSpPr>
        <p:spPr bwMode="auto">
          <a:xfrm>
            <a:off x="8867775" y="4011613"/>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47" name="Freeform 543"/>
          <p:cNvSpPr>
            <a:spLocks/>
          </p:cNvSpPr>
          <p:nvPr/>
        </p:nvSpPr>
        <p:spPr bwMode="auto">
          <a:xfrm>
            <a:off x="8867775" y="401161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48" name="Rectangle 544"/>
          <p:cNvSpPr>
            <a:spLocks noChangeArrowheads="1"/>
          </p:cNvSpPr>
          <p:nvPr/>
        </p:nvSpPr>
        <p:spPr bwMode="auto">
          <a:xfrm>
            <a:off x="863917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49" name="Freeform 545"/>
          <p:cNvSpPr>
            <a:spLocks/>
          </p:cNvSpPr>
          <p:nvPr/>
        </p:nvSpPr>
        <p:spPr bwMode="auto">
          <a:xfrm>
            <a:off x="863917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50" name="Rectangle 546"/>
          <p:cNvSpPr>
            <a:spLocks noChangeArrowheads="1"/>
          </p:cNvSpPr>
          <p:nvPr/>
        </p:nvSpPr>
        <p:spPr bwMode="auto">
          <a:xfrm>
            <a:off x="8610600" y="4011613"/>
            <a:ext cx="69850"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51" name="Freeform 547"/>
          <p:cNvSpPr>
            <a:spLocks/>
          </p:cNvSpPr>
          <p:nvPr/>
        </p:nvSpPr>
        <p:spPr bwMode="auto">
          <a:xfrm>
            <a:off x="8610600" y="401161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52" name="Rectangle 548"/>
          <p:cNvSpPr>
            <a:spLocks noChangeArrowheads="1"/>
          </p:cNvSpPr>
          <p:nvPr/>
        </p:nvSpPr>
        <p:spPr bwMode="auto">
          <a:xfrm>
            <a:off x="8686800"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53" name="Freeform 549"/>
          <p:cNvSpPr>
            <a:spLocks/>
          </p:cNvSpPr>
          <p:nvPr/>
        </p:nvSpPr>
        <p:spPr bwMode="auto">
          <a:xfrm>
            <a:off x="8686800"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54" name="Rectangle 550"/>
          <p:cNvSpPr>
            <a:spLocks noChangeArrowheads="1"/>
          </p:cNvSpPr>
          <p:nvPr/>
        </p:nvSpPr>
        <p:spPr bwMode="auto">
          <a:xfrm>
            <a:off x="8656638" y="4011613"/>
            <a:ext cx="71437"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55" name="Freeform 551"/>
          <p:cNvSpPr>
            <a:spLocks/>
          </p:cNvSpPr>
          <p:nvPr/>
        </p:nvSpPr>
        <p:spPr bwMode="auto">
          <a:xfrm>
            <a:off x="8656638" y="40116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56" name="Rectangle 552"/>
          <p:cNvSpPr>
            <a:spLocks noChangeArrowheads="1"/>
          </p:cNvSpPr>
          <p:nvPr/>
        </p:nvSpPr>
        <p:spPr bwMode="auto">
          <a:xfrm>
            <a:off x="886142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57" name="Freeform 553"/>
          <p:cNvSpPr>
            <a:spLocks/>
          </p:cNvSpPr>
          <p:nvPr/>
        </p:nvSpPr>
        <p:spPr bwMode="auto">
          <a:xfrm>
            <a:off x="886142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58" name="Rectangle 554"/>
          <p:cNvSpPr>
            <a:spLocks noChangeArrowheads="1"/>
          </p:cNvSpPr>
          <p:nvPr/>
        </p:nvSpPr>
        <p:spPr bwMode="auto">
          <a:xfrm>
            <a:off x="8832850" y="4011613"/>
            <a:ext cx="69850"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59" name="Freeform 555"/>
          <p:cNvSpPr>
            <a:spLocks/>
          </p:cNvSpPr>
          <p:nvPr/>
        </p:nvSpPr>
        <p:spPr bwMode="auto">
          <a:xfrm>
            <a:off x="8832850" y="401161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60" name="Rectangle 556"/>
          <p:cNvSpPr>
            <a:spLocks noChangeArrowheads="1"/>
          </p:cNvSpPr>
          <p:nvPr/>
        </p:nvSpPr>
        <p:spPr bwMode="auto">
          <a:xfrm>
            <a:off x="8745538"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61" name="Freeform 557"/>
          <p:cNvSpPr>
            <a:spLocks/>
          </p:cNvSpPr>
          <p:nvPr/>
        </p:nvSpPr>
        <p:spPr bwMode="auto">
          <a:xfrm>
            <a:off x="8745538"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62" name="Rectangle 558"/>
          <p:cNvSpPr>
            <a:spLocks noChangeArrowheads="1"/>
          </p:cNvSpPr>
          <p:nvPr/>
        </p:nvSpPr>
        <p:spPr bwMode="auto">
          <a:xfrm>
            <a:off x="872013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63" name="Freeform 559"/>
          <p:cNvSpPr>
            <a:spLocks/>
          </p:cNvSpPr>
          <p:nvPr/>
        </p:nvSpPr>
        <p:spPr bwMode="auto">
          <a:xfrm>
            <a:off x="872013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64" name="Rectangle 560"/>
          <p:cNvSpPr>
            <a:spLocks noChangeArrowheads="1"/>
          </p:cNvSpPr>
          <p:nvPr/>
        </p:nvSpPr>
        <p:spPr bwMode="auto">
          <a:xfrm>
            <a:off x="7848600"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65" name="Freeform 561"/>
          <p:cNvSpPr>
            <a:spLocks/>
          </p:cNvSpPr>
          <p:nvPr/>
        </p:nvSpPr>
        <p:spPr bwMode="auto">
          <a:xfrm>
            <a:off x="7848600"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66" name="Rectangle 562"/>
          <p:cNvSpPr>
            <a:spLocks noChangeArrowheads="1"/>
          </p:cNvSpPr>
          <p:nvPr/>
        </p:nvSpPr>
        <p:spPr bwMode="auto">
          <a:xfrm>
            <a:off x="7821613"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67" name="Freeform 563"/>
          <p:cNvSpPr>
            <a:spLocks/>
          </p:cNvSpPr>
          <p:nvPr/>
        </p:nvSpPr>
        <p:spPr bwMode="auto">
          <a:xfrm>
            <a:off x="7821613"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68" name="Rectangle 564"/>
          <p:cNvSpPr>
            <a:spLocks noChangeArrowheads="1"/>
          </p:cNvSpPr>
          <p:nvPr/>
        </p:nvSpPr>
        <p:spPr bwMode="auto">
          <a:xfrm>
            <a:off x="780097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69" name="Freeform 565"/>
          <p:cNvSpPr>
            <a:spLocks/>
          </p:cNvSpPr>
          <p:nvPr/>
        </p:nvSpPr>
        <p:spPr bwMode="auto">
          <a:xfrm>
            <a:off x="780097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70" name="Rectangle 566"/>
          <p:cNvSpPr>
            <a:spLocks noChangeArrowheads="1"/>
          </p:cNvSpPr>
          <p:nvPr/>
        </p:nvSpPr>
        <p:spPr bwMode="auto">
          <a:xfrm>
            <a:off x="7773988"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71" name="Freeform 567"/>
          <p:cNvSpPr>
            <a:spLocks/>
          </p:cNvSpPr>
          <p:nvPr/>
        </p:nvSpPr>
        <p:spPr bwMode="auto">
          <a:xfrm>
            <a:off x="7773988"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72" name="Rectangle 568"/>
          <p:cNvSpPr>
            <a:spLocks noChangeArrowheads="1"/>
          </p:cNvSpPr>
          <p:nvPr/>
        </p:nvSpPr>
        <p:spPr bwMode="auto">
          <a:xfrm>
            <a:off x="8269288"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73" name="Freeform 569"/>
          <p:cNvSpPr>
            <a:spLocks/>
          </p:cNvSpPr>
          <p:nvPr/>
        </p:nvSpPr>
        <p:spPr bwMode="auto">
          <a:xfrm>
            <a:off x="8269288"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74" name="Rectangle 570"/>
          <p:cNvSpPr>
            <a:spLocks noChangeArrowheads="1"/>
          </p:cNvSpPr>
          <p:nvPr/>
        </p:nvSpPr>
        <p:spPr bwMode="auto">
          <a:xfrm>
            <a:off x="8242300"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75" name="Freeform 571"/>
          <p:cNvSpPr>
            <a:spLocks/>
          </p:cNvSpPr>
          <p:nvPr/>
        </p:nvSpPr>
        <p:spPr bwMode="auto">
          <a:xfrm>
            <a:off x="8242300"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76" name="Rectangle 572"/>
          <p:cNvSpPr>
            <a:spLocks noChangeArrowheads="1"/>
          </p:cNvSpPr>
          <p:nvPr/>
        </p:nvSpPr>
        <p:spPr bwMode="auto">
          <a:xfrm>
            <a:off x="828992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77" name="Freeform 573"/>
          <p:cNvSpPr>
            <a:spLocks/>
          </p:cNvSpPr>
          <p:nvPr/>
        </p:nvSpPr>
        <p:spPr bwMode="auto">
          <a:xfrm>
            <a:off x="828992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78" name="Rectangle 574"/>
          <p:cNvSpPr>
            <a:spLocks noChangeArrowheads="1"/>
          </p:cNvSpPr>
          <p:nvPr/>
        </p:nvSpPr>
        <p:spPr bwMode="auto">
          <a:xfrm>
            <a:off x="8262938" y="417512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79" name="Freeform 575"/>
          <p:cNvSpPr>
            <a:spLocks/>
          </p:cNvSpPr>
          <p:nvPr/>
        </p:nvSpPr>
        <p:spPr bwMode="auto">
          <a:xfrm>
            <a:off x="8262938" y="417512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80" name="Rectangle 576"/>
          <p:cNvSpPr>
            <a:spLocks noChangeArrowheads="1"/>
          </p:cNvSpPr>
          <p:nvPr/>
        </p:nvSpPr>
        <p:spPr bwMode="auto">
          <a:xfrm>
            <a:off x="8262938" y="4146550"/>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81" name="Freeform 577"/>
          <p:cNvSpPr>
            <a:spLocks/>
          </p:cNvSpPr>
          <p:nvPr/>
        </p:nvSpPr>
        <p:spPr bwMode="auto">
          <a:xfrm>
            <a:off x="8262938" y="4146550"/>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82" name="Rectangle 578"/>
          <p:cNvSpPr>
            <a:spLocks noChangeArrowheads="1"/>
          </p:cNvSpPr>
          <p:nvPr/>
        </p:nvSpPr>
        <p:spPr bwMode="auto">
          <a:xfrm>
            <a:off x="8235950"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83" name="Freeform 579"/>
          <p:cNvSpPr>
            <a:spLocks/>
          </p:cNvSpPr>
          <p:nvPr/>
        </p:nvSpPr>
        <p:spPr bwMode="auto">
          <a:xfrm>
            <a:off x="8235950"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84" name="Rectangle 580"/>
          <p:cNvSpPr>
            <a:spLocks noChangeArrowheads="1"/>
          </p:cNvSpPr>
          <p:nvPr/>
        </p:nvSpPr>
        <p:spPr bwMode="auto">
          <a:xfrm>
            <a:off x="8389938" y="4146550"/>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85" name="Freeform 581"/>
          <p:cNvSpPr>
            <a:spLocks/>
          </p:cNvSpPr>
          <p:nvPr/>
        </p:nvSpPr>
        <p:spPr bwMode="auto">
          <a:xfrm>
            <a:off x="8389938" y="4146550"/>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86" name="Rectangle 582"/>
          <p:cNvSpPr>
            <a:spLocks noChangeArrowheads="1"/>
          </p:cNvSpPr>
          <p:nvPr/>
        </p:nvSpPr>
        <p:spPr bwMode="auto">
          <a:xfrm>
            <a:off x="8361363" y="4175125"/>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87" name="Freeform 583"/>
          <p:cNvSpPr>
            <a:spLocks/>
          </p:cNvSpPr>
          <p:nvPr/>
        </p:nvSpPr>
        <p:spPr bwMode="auto">
          <a:xfrm>
            <a:off x="8361363" y="4175125"/>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88" name="Rectangle 584"/>
          <p:cNvSpPr>
            <a:spLocks noChangeArrowheads="1"/>
          </p:cNvSpPr>
          <p:nvPr/>
        </p:nvSpPr>
        <p:spPr bwMode="auto">
          <a:xfrm>
            <a:off x="8539163"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89" name="Freeform 585"/>
          <p:cNvSpPr>
            <a:spLocks/>
          </p:cNvSpPr>
          <p:nvPr/>
        </p:nvSpPr>
        <p:spPr bwMode="auto">
          <a:xfrm>
            <a:off x="8539163"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90" name="Rectangle 586"/>
          <p:cNvSpPr>
            <a:spLocks noChangeArrowheads="1"/>
          </p:cNvSpPr>
          <p:nvPr/>
        </p:nvSpPr>
        <p:spPr bwMode="auto">
          <a:xfrm>
            <a:off x="8509000" y="4175125"/>
            <a:ext cx="71438"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91" name="Freeform 587"/>
          <p:cNvSpPr>
            <a:spLocks/>
          </p:cNvSpPr>
          <p:nvPr/>
        </p:nvSpPr>
        <p:spPr bwMode="auto">
          <a:xfrm>
            <a:off x="8509000" y="4175125"/>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92" name="Rectangle 588"/>
          <p:cNvSpPr>
            <a:spLocks noChangeArrowheads="1"/>
          </p:cNvSpPr>
          <p:nvPr/>
        </p:nvSpPr>
        <p:spPr bwMode="auto">
          <a:xfrm>
            <a:off x="8583613" y="4146550"/>
            <a:ext cx="11112"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93" name="Freeform 589"/>
          <p:cNvSpPr>
            <a:spLocks/>
          </p:cNvSpPr>
          <p:nvPr/>
        </p:nvSpPr>
        <p:spPr bwMode="auto">
          <a:xfrm>
            <a:off x="8583613" y="4146550"/>
            <a:ext cx="11112"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94" name="Rectangle 590"/>
          <p:cNvSpPr>
            <a:spLocks noChangeArrowheads="1"/>
          </p:cNvSpPr>
          <p:nvPr/>
        </p:nvSpPr>
        <p:spPr bwMode="auto">
          <a:xfrm>
            <a:off x="8556625" y="417512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95" name="Freeform 591"/>
          <p:cNvSpPr>
            <a:spLocks/>
          </p:cNvSpPr>
          <p:nvPr/>
        </p:nvSpPr>
        <p:spPr bwMode="auto">
          <a:xfrm>
            <a:off x="8556625" y="417512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96" name="Rectangle 592"/>
          <p:cNvSpPr>
            <a:spLocks noChangeArrowheads="1"/>
          </p:cNvSpPr>
          <p:nvPr/>
        </p:nvSpPr>
        <p:spPr bwMode="auto">
          <a:xfrm>
            <a:off x="7473950"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97" name="Freeform 593"/>
          <p:cNvSpPr>
            <a:spLocks/>
          </p:cNvSpPr>
          <p:nvPr/>
        </p:nvSpPr>
        <p:spPr bwMode="auto">
          <a:xfrm>
            <a:off x="7473950"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298" name="Rectangle 594"/>
          <p:cNvSpPr>
            <a:spLocks noChangeArrowheads="1"/>
          </p:cNvSpPr>
          <p:nvPr/>
        </p:nvSpPr>
        <p:spPr bwMode="auto">
          <a:xfrm>
            <a:off x="744537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99" name="Freeform 595"/>
          <p:cNvSpPr>
            <a:spLocks/>
          </p:cNvSpPr>
          <p:nvPr/>
        </p:nvSpPr>
        <p:spPr bwMode="auto">
          <a:xfrm>
            <a:off x="744537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00" name="Rectangle 596"/>
          <p:cNvSpPr>
            <a:spLocks noChangeArrowheads="1"/>
          </p:cNvSpPr>
          <p:nvPr/>
        </p:nvSpPr>
        <p:spPr bwMode="auto">
          <a:xfrm>
            <a:off x="749300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01" name="Freeform 597"/>
          <p:cNvSpPr>
            <a:spLocks/>
          </p:cNvSpPr>
          <p:nvPr/>
        </p:nvSpPr>
        <p:spPr bwMode="auto">
          <a:xfrm>
            <a:off x="749300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02" name="Rectangle 598"/>
          <p:cNvSpPr>
            <a:spLocks noChangeArrowheads="1"/>
          </p:cNvSpPr>
          <p:nvPr/>
        </p:nvSpPr>
        <p:spPr bwMode="auto">
          <a:xfrm>
            <a:off x="7462838" y="410686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03" name="Freeform 599"/>
          <p:cNvSpPr>
            <a:spLocks/>
          </p:cNvSpPr>
          <p:nvPr/>
        </p:nvSpPr>
        <p:spPr bwMode="auto">
          <a:xfrm>
            <a:off x="7462838" y="410686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04" name="Rectangle 600"/>
          <p:cNvSpPr>
            <a:spLocks noChangeArrowheads="1"/>
          </p:cNvSpPr>
          <p:nvPr/>
        </p:nvSpPr>
        <p:spPr bwMode="auto">
          <a:xfrm>
            <a:off x="7432675"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05" name="Freeform 601"/>
          <p:cNvSpPr>
            <a:spLocks/>
          </p:cNvSpPr>
          <p:nvPr/>
        </p:nvSpPr>
        <p:spPr bwMode="auto">
          <a:xfrm>
            <a:off x="7432675"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06" name="Rectangle 602"/>
          <p:cNvSpPr>
            <a:spLocks noChangeArrowheads="1"/>
          </p:cNvSpPr>
          <p:nvPr/>
        </p:nvSpPr>
        <p:spPr bwMode="auto">
          <a:xfrm>
            <a:off x="7404100" y="4106863"/>
            <a:ext cx="69850"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07" name="Freeform 603"/>
          <p:cNvSpPr>
            <a:spLocks/>
          </p:cNvSpPr>
          <p:nvPr/>
        </p:nvSpPr>
        <p:spPr bwMode="auto">
          <a:xfrm>
            <a:off x="7404100" y="410686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08" name="Rectangle 604"/>
          <p:cNvSpPr>
            <a:spLocks noChangeArrowheads="1"/>
          </p:cNvSpPr>
          <p:nvPr/>
        </p:nvSpPr>
        <p:spPr bwMode="auto">
          <a:xfrm>
            <a:off x="7453313"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09" name="Freeform 605"/>
          <p:cNvSpPr>
            <a:spLocks/>
          </p:cNvSpPr>
          <p:nvPr/>
        </p:nvSpPr>
        <p:spPr bwMode="auto">
          <a:xfrm>
            <a:off x="7453313"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10" name="Rectangle 606"/>
          <p:cNvSpPr>
            <a:spLocks noChangeArrowheads="1"/>
          </p:cNvSpPr>
          <p:nvPr/>
        </p:nvSpPr>
        <p:spPr bwMode="auto">
          <a:xfrm>
            <a:off x="742632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11" name="Freeform 607"/>
          <p:cNvSpPr>
            <a:spLocks/>
          </p:cNvSpPr>
          <p:nvPr/>
        </p:nvSpPr>
        <p:spPr bwMode="auto">
          <a:xfrm>
            <a:off x="742632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12" name="Rectangle 609"/>
          <p:cNvSpPr>
            <a:spLocks noChangeArrowheads="1"/>
          </p:cNvSpPr>
          <p:nvPr/>
        </p:nvSpPr>
        <p:spPr bwMode="auto">
          <a:xfrm>
            <a:off x="7616825" y="4146550"/>
            <a:ext cx="11113"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13" name="Freeform 610"/>
          <p:cNvSpPr>
            <a:spLocks/>
          </p:cNvSpPr>
          <p:nvPr/>
        </p:nvSpPr>
        <p:spPr bwMode="auto">
          <a:xfrm>
            <a:off x="7616825" y="4146550"/>
            <a:ext cx="11113" cy="69850"/>
          </a:xfrm>
          <a:custGeom>
            <a:avLst/>
            <a:gdLst>
              <a:gd name="T0" fmla="*/ 0 w 7"/>
              <a:gd name="T1" fmla="*/ 0 h 44"/>
              <a:gd name="T2" fmla="*/ 0 w 7"/>
              <a:gd name="T3" fmla="*/ 2147483647 h 44"/>
              <a:gd name="T4" fmla="*/ 2147483647 w 7"/>
              <a:gd name="T5" fmla="*/ 2147483647 h 44"/>
              <a:gd name="T6" fmla="*/ 2147483647 w 7"/>
              <a:gd name="T7" fmla="*/ 0 h 44"/>
              <a:gd name="T8" fmla="*/ 0 60000 65536"/>
              <a:gd name="T9" fmla="*/ 0 60000 65536"/>
              <a:gd name="T10" fmla="*/ 0 60000 65536"/>
              <a:gd name="T11" fmla="*/ 0 60000 65536"/>
              <a:gd name="T12" fmla="*/ 0 w 7"/>
              <a:gd name="T13" fmla="*/ 0 h 44"/>
              <a:gd name="T14" fmla="*/ 7 w 7"/>
              <a:gd name="T15" fmla="*/ 44 h 44"/>
            </a:gdLst>
            <a:ahLst/>
            <a:cxnLst>
              <a:cxn ang="T8">
                <a:pos x="T0" y="T1"/>
              </a:cxn>
              <a:cxn ang="T9">
                <a:pos x="T2" y="T3"/>
              </a:cxn>
              <a:cxn ang="T10">
                <a:pos x="T4" y="T5"/>
              </a:cxn>
              <a:cxn ang="T11">
                <a:pos x="T6" y="T7"/>
              </a:cxn>
            </a:cxnLst>
            <a:rect l="T12" t="T13" r="T14" b="T15"/>
            <a:pathLst>
              <a:path w="7" h="44">
                <a:moveTo>
                  <a:pt x="0" y="0"/>
                </a:moveTo>
                <a:lnTo>
                  <a:pt x="0" y="44"/>
                </a:lnTo>
                <a:lnTo>
                  <a:pt x="7" y="44"/>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14" name="Rectangle 611"/>
          <p:cNvSpPr>
            <a:spLocks noChangeArrowheads="1"/>
          </p:cNvSpPr>
          <p:nvPr/>
        </p:nvSpPr>
        <p:spPr bwMode="auto">
          <a:xfrm>
            <a:off x="7586663" y="4175125"/>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15" name="Freeform 612"/>
          <p:cNvSpPr>
            <a:spLocks/>
          </p:cNvSpPr>
          <p:nvPr/>
        </p:nvSpPr>
        <p:spPr bwMode="auto">
          <a:xfrm>
            <a:off x="7586663" y="4175125"/>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16" name="Rectangle 613"/>
          <p:cNvSpPr>
            <a:spLocks noChangeArrowheads="1"/>
          </p:cNvSpPr>
          <p:nvPr/>
        </p:nvSpPr>
        <p:spPr bwMode="auto">
          <a:xfrm>
            <a:off x="7527925"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17" name="Freeform 614"/>
          <p:cNvSpPr>
            <a:spLocks/>
          </p:cNvSpPr>
          <p:nvPr/>
        </p:nvSpPr>
        <p:spPr bwMode="auto">
          <a:xfrm>
            <a:off x="7527925"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18" name="Rectangle 615"/>
          <p:cNvSpPr>
            <a:spLocks noChangeArrowheads="1"/>
          </p:cNvSpPr>
          <p:nvPr/>
        </p:nvSpPr>
        <p:spPr bwMode="auto">
          <a:xfrm>
            <a:off x="7497763" y="410686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19" name="Freeform 616"/>
          <p:cNvSpPr>
            <a:spLocks/>
          </p:cNvSpPr>
          <p:nvPr/>
        </p:nvSpPr>
        <p:spPr bwMode="auto">
          <a:xfrm>
            <a:off x="7497763" y="410686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20" name="Rectangle 617"/>
          <p:cNvSpPr>
            <a:spLocks noChangeArrowheads="1"/>
          </p:cNvSpPr>
          <p:nvPr/>
        </p:nvSpPr>
        <p:spPr bwMode="auto">
          <a:xfrm>
            <a:off x="739775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21" name="Freeform 618"/>
          <p:cNvSpPr>
            <a:spLocks/>
          </p:cNvSpPr>
          <p:nvPr/>
        </p:nvSpPr>
        <p:spPr bwMode="auto">
          <a:xfrm>
            <a:off x="739775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22" name="Rectangle 619"/>
          <p:cNvSpPr>
            <a:spLocks noChangeArrowheads="1"/>
          </p:cNvSpPr>
          <p:nvPr/>
        </p:nvSpPr>
        <p:spPr bwMode="auto">
          <a:xfrm>
            <a:off x="7370763"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23" name="Freeform 620"/>
          <p:cNvSpPr>
            <a:spLocks/>
          </p:cNvSpPr>
          <p:nvPr/>
        </p:nvSpPr>
        <p:spPr bwMode="auto">
          <a:xfrm>
            <a:off x="7370763"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24" name="Rectangle 621"/>
          <p:cNvSpPr>
            <a:spLocks noChangeArrowheads="1"/>
          </p:cNvSpPr>
          <p:nvPr/>
        </p:nvSpPr>
        <p:spPr bwMode="auto">
          <a:xfrm>
            <a:off x="730885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25" name="Freeform 622"/>
          <p:cNvSpPr>
            <a:spLocks/>
          </p:cNvSpPr>
          <p:nvPr/>
        </p:nvSpPr>
        <p:spPr bwMode="auto">
          <a:xfrm>
            <a:off x="730885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26" name="Rectangle 623"/>
          <p:cNvSpPr>
            <a:spLocks noChangeArrowheads="1"/>
          </p:cNvSpPr>
          <p:nvPr/>
        </p:nvSpPr>
        <p:spPr bwMode="auto">
          <a:xfrm>
            <a:off x="7281863"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27" name="Freeform 624"/>
          <p:cNvSpPr>
            <a:spLocks/>
          </p:cNvSpPr>
          <p:nvPr/>
        </p:nvSpPr>
        <p:spPr bwMode="auto">
          <a:xfrm>
            <a:off x="7281863"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28" name="Rectangle 625"/>
          <p:cNvSpPr>
            <a:spLocks noChangeArrowheads="1"/>
          </p:cNvSpPr>
          <p:nvPr/>
        </p:nvSpPr>
        <p:spPr bwMode="auto">
          <a:xfrm>
            <a:off x="7254875"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29" name="Freeform 626"/>
          <p:cNvSpPr>
            <a:spLocks/>
          </p:cNvSpPr>
          <p:nvPr/>
        </p:nvSpPr>
        <p:spPr bwMode="auto">
          <a:xfrm>
            <a:off x="7254875"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30" name="Rectangle 627"/>
          <p:cNvSpPr>
            <a:spLocks noChangeArrowheads="1"/>
          </p:cNvSpPr>
          <p:nvPr/>
        </p:nvSpPr>
        <p:spPr bwMode="auto">
          <a:xfrm>
            <a:off x="7226300" y="4106863"/>
            <a:ext cx="69850"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31" name="Freeform 628"/>
          <p:cNvSpPr>
            <a:spLocks/>
          </p:cNvSpPr>
          <p:nvPr/>
        </p:nvSpPr>
        <p:spPr bwMode="auto">
          <a:xfrm>
            <a:off x="7226300" y="410686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32" name="Rectangle 629"/>
          <p:cNvSpPr>
            <a:spLocks noChangeArrowheads="1"/>
          </p:cNvSpPr>
          <p:nvPr/>
        </p:nvSpPr>
        <p:spPr bwMode="auto">
          <a:xfrm>
            <a:off x="7204075"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33" name="Freeform 630"/>
          <p:cNvSpPr>
            <a:spLocks/>
          </p:cNvSpPr>
          <p:nvPr/>
        </p:nvSpPr>
        <p:spPr bwMode="auto">
          <a:xfrm>
            <a:off x="7204075"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34" name="Rectangle 631"/>
          <p:cNvSpPr>
            <a:spLocks noChangeArrowheads="1"/>
          </p:cNvSpPr>
          <p:nvPr/>
        </p:nvSpPr>
        <p:spPr bwMode="auto">
          <a:xfrm>
            <a:off x="717867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35" name="Freeform 632"/>
          <p:cNvSpPr>
            <a:spLocks/>
          </p:cNvSpPr>
          <p:nvPr/>
        </p:nvSpPr>
        <p:spPr bwMode="auto">
          <a:xfrm>
            <a:off x="717867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36" name="Rectangle 633"/>
          <p:cNvSpPr>
            <a:spLocks noChangeArrowheads="1"/>
          </p:cNvSpPr>
          <p:nvPr/>
        </p:nvSpPr>
        <p:spPr bwMode="auto">
          <a:xfrm>
            <a:off x="7243763" y="407828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37" name="Freeform 634"/>
          <p:cNvSpPr>
            <a:spLocks/>
          </p:cNvSpPr>
          <p:nvPr/>
        </p:nvSpPr>
        <p:spPr bwMode="auto">
          <a:xfrm>
            <a:off x="7243763" y="40782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38" name="Rectangle 635"/>
          <p:cNvSpPr>
            <a:spLocks noChangeArrowheads="1"/>
          </p:cNvSpPr>
          <p:nvPr/>
        </p:nvSpPr>
        <p:spPr bwMode="auto">
          <a:xfrm>
            <a:off x="7213600"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39" name="Freeform 636"/>
          <p:cNvSpPr>
            <a:spLocks/>
          </p:cNvSpPr>
          <p:nvPr/>
        </p:nvSpPr>
        <p:spPr bwMode="auto">
          <a:xfrm>
            <a:off x="7213600"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40" name="Rectangle 637"/>
          <p:cNvSpPr>
            <a:spLocks noChangeArrowheads="1"/>
          </p:cNvSpPr>
          <p:nvPr/>
        </p:nvSpPr>
        <p:spPr bwMode="auto">
          <a:xfrm>
            <a:off x="5965825" y="399415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41" name="Freeform 638"/>
          <p:cNvSpPr>
            <a:spLocks/>
          </p:cNvSpPr>
          <p:nvPr/>
        </p:nvSpPr>
        <p:spPr bwMode="auto">
          <a:xfrm>
            <a:off x="5965825" y="39941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42" name="Rectangle 639"/>
          <p:cNvSpPr>
            <a:spLocks noChangeArrowheads="1"/>
          </p:cNvSpPr>
          <p:nvPr/>
        </p:nvSpPr>
        <p:spPr bwMode="auto">
          <a:xfrm>
            <a:off x="5935663" y="4024313"/>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43" name="Freeform 640"/>
          <p:cNvSpPr>
            <a:spLocks/>
          </p:cNvSpPr>
          <p:nvPr/>
        </p:nvSpPr>
        <p:spPr bwMode="auto">
          <a:xfrm>
            <a:off x="5935663" y="4024313"/>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44" name="Rectangle 641"/>
          <p:cNvSpPr>
            <a:spLocks noChangeArrowheads="1"/>
          </p:cNvSpPr>
          <p:nvPr/>
        </p:nvSpPr>
        <p:spPr bwMode="auto">
          <a:xfrm>
            <a:off x="7285038" y="407828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45" name="Freeform 642"/>
          <p:cNvSpPr>
            <a:spLocks/>
          </p:cNvSpPr>
          <p:nvPr/>
        </p:nvSpPr>
        <p:spPr bwMode="auto">
          <a:xfrm>
            <a:off x="7285038" y="40782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46" name="Rectangle 643"/>
          <p:cNvSpPr>
            <a:spLocks noChangeArrowheads="1"/>
          </p:cNvSpPr>
          <p:nvPr/>
        </p:nvSpPr>
        <p:spPr bwMode="auto">
          <a:xfrm>
            <a:off x="725487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47" name="Freeform 644"/>
          <p:cNvSpPr>
            <a:spLocks/>
          </p:cNvSpPr>
          <p:nvPr/>
        </p:nvSpPr>
        <p:spPr bwMode="auto">
          <a:xfrm>
            <a:off x="725487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48" name="Rectangle 645"/>
          <p:cNvSpPr>
            <a:spLocks noChangeArrowheads="1"/>
          </p:cNvSpPr>
          <p:nvPr/>
        </p:nvSpPr>
        <p:spPr bwMode="auto">
          <a:xfrm>
            <a:off x="6045200" y="39941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49" name="Freeform 646"/>
          <p:cNvSpPr>
            <a:spLocks/>
          </p:cNvSpPr>
          <p:nvPr/>
        </p:nvSpPr>
        <p:spPr bwMode="auto">
          <a:xfrm>
            <a:off x="6045200" y="39941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50" name="Rectangle 647"/>
          <p:cNvSpPr>
            <a:spLocks noChangeArrowheads="1"/>
          </p:cNvSpPr>
          <p:nvPr/>
        </p:nvSpPr>
        <p:spPr bwMode="auto">
          <a:xfrm>
            <a:off x="6016625" y="4024313"/>
            <a:ext cx="69850"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51" name="Freeform 648"/>
          <p:cNvSpPr>
            <a:spLocks/>
          </p:cNvSpPr>
          <p:nvPr/>
        </p:nvSpPr>
        <p:spPr bwMode="auto">
          <a:xfrm>
            <a:off x="6016625" y="4024313"/>
            <a:ext cx="69850" cy="11112"/>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52" name="Rectangle 649"/>
          <p:cNvSpPr>
            <a:spLocks noChangeArrowheads="1"/>
          </p:cNvSpPr>
          <p:nvPr/>
        </p:nvSpPr>
        <p:spPr bwMode="auto">
          <a:xfrm>
            <a:off x="7186613"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53" name="Freeform 650"/>
          <p:cNvSpPr>
            <a:spLocks/>
          </p:cNvSpPr>
          <p:nvPr/>
        </p:nvSpPr>
        <p:spPr bwMode="auto">
          <a:xfrm>
            <a:off x="7186613"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54" name="Rectangle 651"/>
          <p:cNvSpPr>
            <a:spLocks noChangeArrowheads="1"/>
          </p:cNvSpPr>
          <p:nvPr/>
        </p:nvSpPr>
        <p:spPr bwMode="auto">
          <a:xfrm>
            <a:off x="715962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55" name="Freeform 652"/>
          <p:cNvSpPr>
            <a:spLocks/>
          </p:cNvSpPr>
          <p:nvPr/>
        </p:nvSpPr>
        <p:spPr bwMode="auto">
          <a:xfrm>
            <a:off x="715962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56" name="Rectangle 653"/>
          <p:cNvSpPr>
            <a:spLocks noChangeArrowheads="1"/>
          </p:cNvSpPr>
          <p:nvPr/>
        </p:nvSpPr>
        <p:spPr bwMode="auto">
          <a:xfrm>
            <a:off x="7631113" y="4146550"/>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57" name="Freeform 654"/>
          <p:cNvSpPr>
            <a:spLocks/>
          </p:cNvSpPr>
          <p:nvPr/>
        </p:nvSpPr>
        <p:spPr bwMode="auto">
          <a:xfrm>
            <a:off x="7631113" y="4146550"/>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58" name="Rectangle 655"/>
          <p:cNvSpPr>
            <a:spLocks noChangeArrowheads="1"/>
          </p:cNvSpPr>
          <p:nvPr/>
        </p:nvSpPr>
        <p:spPr bwMode="auto">
          <a:xfrm>
            <a:off x="7605713" y="4175125"/>
            <a:ext cx="66675"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59" name="Freeform 656"/>
          <p:cNvSpPr>
            <a:spLocks/>
          </p:cNvSpPr>
          <p:nvPr/>
        </p:nvSpPr>
        <p:spPr bwMode="auto">
          <a:xfrm>
            <a:off x="7605713" y="4175125"/>
            <a:ext cx="66675" cy="12700"/>
          </a:xfrm>
          <a:custGeom>
            <a:avLst/>
            <a:gdLst>
              <a:gd name="T0" fmla="*/ 2147483647 w 42"/>
              <a:gd name="T1" fmla="*/ 0 h 8"/>
              <a:gd name="T2" fmla="*/ 0 w 42"/>
              <a:gd name="T3" fmla="*/ 0 h 8"/>
              <a:gd name="T4" fmla="*/ 0 w 42"/>
              <a:gd name="T5" fmla="*/ 2147483647 h 8"/>
              <a:gd name="T6" fmla="*/ 2147483647 w 42"/>
              <a:gd name="T7" fmla="*/ 2147483647 h 8"/>
              <a:gd name="T8" fmla="*/ 0 60000 65536"/>
              <a:gd name="T9" fmla="*/ 0 60000 65536"/>
              <a:gd name="T10" fmla="*/ 0 60000 65536"/>
              <a:gd name="T11" fmla="*/ 0 60000 65536"/>
              <a:gd name="T12" fmla="*/ 0 w 42"/>
              <a:gd name="T13" fmla="*/ 0 h 8"/>
              <a:gd name="T14" fmla="*/ 42 w 42"/>
              <a:gd name="T15" fmla="*/ 8 h 8"/>
            </a:gdLst>
            <a:ahLst/>
            <a:cxnLst>
              <a:cxn ang="T8">
                <a:pos x="T0" y="T1"/>
              </a:cxn>
              <a:cxn ang="T9">
                <a:pos x="T2" y="T3"/>
              </a:cxn>
              <a:cxn ang="T10">
                <a:pos x="T4" y="T5"/>
              </a:cxn>
              <a:cxn ang="T11">
                <a:pos x="T6" y="T7"/>
              </a:cxn>
            </a:cxnLst>
            <a:rect l="T12" t="T13" r="T14" b="T15"/>
            <a:pathLst>
              <a:path w="42" h="8">
                <a:moveTo>
                  <a:pt x="42" y="0"/>
                </a:moveTo>
                <a:lnTo>
                  <a:pt x="0" y="0"/>
                </a:lnTo>
                <a:lnTo>
                  <a:pt x="0" y="8"/>
                </a:lnTo>
                <a:lnTo>
                  <a:pt x="42"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60" name="Rectangle 657"/>
          <p:cNvSpPr>
            <a:spLocks noChangeArrowheads="1"/>
          </p:cNvSpPr>
          <p:nvPr/>
        </p:nvSpPr>
        <p:spPr bwMode="auto">
          <a:xfrm>
            <a:off x="6881813" y="407828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61" name="Freeform 658"/>
          <p:cNvSpPr>
            <a:spLocks/>
          </p:cNvSpPr>
          <p:nvPr/>
        </p:nvSpPr>
        <p:spPr bwMode="auto">
          <a:xfrm>
            <a:off x="6881813" y="40782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62" name="Rectangle 659"/>
          <p:cNvSpPr>
            <a:spLocks noChangeArrowheads="1"/>
          </p:cNvSpPr>
          <p:nvPr/>
        </p:nvSpPr>
        <p:spPr bwMode="auto">
          <a:xfrm>
            <a:off x="685482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63" name="Freeform 660"/>
          <p:cNvSpPr>
            <a:spLocks/>
          </p:cNvSpPr>
          <p:nvPr/>
        </p:nvSpPr>
        <p:spPr bwMode="auto">
          <a:xfrm>
            <a:off x="685482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64" name="Rectangle 661"/>
          <p:cNvSpPr>
            <a:spLocks noChangeArrowheads="1"/>
          </p:cNvSpPr>
          <p:nvPr/>
        </p:nvSpPr>
        <p:spPr bwMode="auto">
          <a:xfrm>
            <a:off x="685800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65" name="Freeform 662"/>
          <p:cNvSpPr>
            <a:spLocks/>
          </p:cNvSpPr>
          <p:nvPr/>
        </p:nvSpPr>
        <p:spPr bwMode="auto">
          <a:xfrm>
            <a:off x="685800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66" name="Rectangle 663"/>
          <p:cNvSpPr>
            <a:spLocks noChangeArrowheads="1"/>
          </p:cNvSpPr>
          <p:nvPr/>
        </p:nvSpPr>
        <p:spPr bwMode="auto">
          <a:xfrm>
            <a:off x="6827838" y="4106863"/>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67" name="Freeform 664"/>
          <p:cNvSpPr>
            <a:spLocks/>
          </p:cNvSpPr>
          <p:nvPr/>
        </p:nvSpPr>
        <p:spPr bwMode="auto">
          <a:xfrm>
            <a:off x="6827838" y="410686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68" name="Rectangle 665"/>
          <p:cNvSpPr>
            <a:spLocks noChangeArrowheads="1"/>
          </p:cNvSpPr>
          <p:nvPr/>
        </p:nvSpPr>
        <p:spPr bwMode="auto">
          <a:xfrm>
            <a:off x="6834188" y="407828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69" name="Freeform 666"/>
          <p:cNvSpPr>
            <a:spLocks/>
          </p:cNvSpPr>
          <p:nvPr/>
        </p:nvSpPr>
        <p:spPr bwMode="auto">
          <a:xfrm>
            <a:off x="6834188" y="40782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70" name="Rectangle 667"/>
          <p:cNvSpPr>
            <a:spLocks noChangeArrowheads="1"/>
          </p:cNvSpPr>
          <p:nvPr/>
        </p:nvSpPr>
        <p:spPr bwMode="auto">
          <a:xfrm>
            <a:off x="680402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71" name="Freeform 668"/>
          <p:cNvSpPr>
            <a:spLocks/>
          </p:cNvSpPr>
          <p:nvPr/>
        </p:nvSpPr>
        <p:spPr bwMode="auto">
          <a:xfrm>
            <a:off x="680402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72" name="Rectangle 669"/>
          <p:cNvSpPr>
            <a:spLocks noChangeArrowheads="1"/>
          </p:cNvSpPr>
          <p:nvPr/>
        </p:nvSpPr>
        <p:spPr bwMode="auto">
          <a:xfrm>
            <a:off x="690245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73" name="Freeform 670"/>
          <p:cNvSpPr>
            <a:spLocks/>
          </p:cNvSpPr>
          <p:nvPr/>
        </p:nvSpPr>
        <p:spPr bwMode="auto">
          <a:xfrm>
            <a:off x="690245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74" name="Rectangle 671"/>
          <p:cNvSpPr>
            <a:spLocks noChangeArrowheads="1"/>
          </p:cNvSpPr>
          <p:nvPr/>
        </p:nvSpPr>
        <p:spPr bwMode="auto">
          <a:xfrm>
            <a:off x="6872288"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75" name="Freeform 672"/>
          <p:cNvSpPr>
            <a:spLocks/>
          </p:cNvSpPr>
          <p:nvPr/>
        </p:nvSpPr>
        <p:spPr bwMode="auto">
          <a:xfrm>
            <a:off x="6872288"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76" name="Rectangle 673"/>
          <p:cNvSpPr>
            <a:spLocks noChangeArrowheads="1"/>
          </p:cNvSpPr>
          <p:nvPr/>
        </p:nvSpPr>
        <p:spPr bwMode="auto">
          <a:xfrm>
            <a:off x="6721475" y="40798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77" name="Freeform 674"/>
          <p:cNvSpPr>
            <a:spLocks/>
          </p:cNvSpPr>
          <p:nvPr/>
        </p:nvSpPr>
        <p:spPr bwMode="auto">
          <a:xfrm>
            <a:off x="6721475" y="40798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78" name="Rectangle 675"/>
          <p:cNvSpPr>
            <a:spLocks noChangeArrowheads="1"/>
          </p:cNvSpPr>
          <p:nvPr/>
        </p:nvSpPr>
        <p:spPr bwMode="auto">
          <a:xfrm>
            <a:off x="6691313" y="4110038"/>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79" name="Freeform 676"/>
          <p:cNvSpPr>
            <a:spLocks/>
          </p:cNvSpPr>
          <p:nvPr/>
        </p:nvSpPr>
        <p:spPr bwMode="auto">
          <a:xfrm>
            <a:off x="6691313" y="4110038"/>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80" name="Rectangle 677"/>
          <p:cNvSpPr>
            <a:spLocks noChangeArrowheads="1"/>
          </p:cNvSpPr>
          <p:nvPr/>
        </p:nvSpPr>
        <p:spPr bwMode="auto">
          <a:xfrm>
            <a:off x="6738938"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81" name="Freeform 678"/>
          <p:cNvSpPr>
            <a:spLocks/>
          </p:cNvSpPr>
          <p:nvPr/>
        </p:nvSpPr>
        <p:spPr bwMode="auto">
          <a:xfrm>
            <a:off x="6738938"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82" name="Rectangle 679"/>
          <p:cNvSpPr>
            <a:spLocks noChangeArrowheads="1"/>
          </p:cNvSpPr>
          <p:nvPr/>
        </p:nvSpPr>
        <p:spPr bwMode="auto">
          <a:xfrm>
            <a:off x="6710363"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83" name="Freeform 680"/>
          <p:cNvSpPr>
            <a:spLocks/>
          </p:cNvSpPr>
          <p:nvPr/>
        </p:nvSpPr>
        <p:spPr bwMode="auto">
          <a:xfrm>
            <a:off x="6710363"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84" name="Rectangle 681"/>
          <p:cNvSpPr>
            <a:spLocks noChangeArrowheads="1"/>
          </p:cNvSpPr>
          <p:nvPr/>
        </p:nvSpPr>
        <p:spPr bwMode="auto">
          <a:xfrm>
            <a:off x="6756400"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85" name="Freeform 682"/>
          <p:cNvSpPr>
            <a:spLocks/>
          </p:cNvSpPr>
          <p:nvPr/>
        </p:nvSpPr>
        <p:spPr bwMode="auto">
          <a:xfrm>
            <a:off x="6756400"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86" name="Rectangle 683"/>
          <p:cNvSpPr>
            <a:spLocks noChangeArrowheads="1"/>
          </p:cNvSpPr>
          <p:nvPr/>
        </p:nvSpPr>
        <p:spPr bwMode="auto">
          <a:xfrm>
            <a:off x="6727825" y="4106863"/>
            <a:ext cx="71438"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87" name="Freeform 684"/>
          <p:cNvSpPr>
            <a:spLocks/>
          </p:cNvSpPr>
          <p:nvPr/>
        </p:nvSpPr>
        <p:spPr bwMode="auto">
          <a:xfrm>
            <a:off x="6727825" y="410686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88" name="Rectangle 685"/>
          <p:cNvSpPr>
            <a:spLocks noChangeArrowheads="1"/>
          </p:cNvSpPr>
          <p:nvPr/>
        </p:nvSpPr>
        <p:spPr bwMode="auto">
          <a:xfrm>
            <a:off x="6929438" y="407828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89" name="Freeform 686"/>
          <p:cNvSpPr>
            <a:spLocks/>
          </p:cNvSpPr>
          <p:nvPr/>
        </p:nvSpPr>
        <p:spPr bwMode="auto">
          <a:xfrm>
            <a:off x="6929438" y="40782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90" name="Rectangle 687"/>
          <p:cNvSpPr>
            <a:spLocks noChangeArrowheads="1"/>
          </p:cNvSpPr>
          <p:nvPr/>
        </p:nvSpPr>
        <p:spPr bwMode="auto">
          <a:xfrm>
            <a:off x="6902450"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91" name="Freeform 688"/>
          <p:cNvSpPr>
            <a:spLocks/>
          </p:cNvSpPr>
          <p:nvPr/>
        </p:nvSpPr>
        <p:spPr bwMode="auto">
          <a:xfrm>
            <a:off x="6902450"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92" name="Rectangle 689"/>
          <p:cNvSpPr>
            <a:spLocks noChangeArrowheads="1"/>
          </p:cNvSpPr>
          <p:nvPr/>
        </p:nvSpPr>
        <p:spPr bwMode="auto">
          <a:xfrm>
            <a:off x="695325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93" name="Freeform 690"/>
          <p:cNvSpPr>
            <a:spLocks/>
          </p:cNvSpPr>
          <p:nvPr/>
        </p:nvSpPr>
        <p:spPr bwMode="auto">
          <a:xfrm>
            <a:off x="695325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94" name="Rectangle 691"/>
          <p:cNvSpPr>
            <a:spLocks noChangeArrowheads="1"/>
          </p:cNvSpPr>
          <p:nvPr/>
        </p:nvSpPr>
        <p:spPr bwMode="auto">
          <a:xfrm>
            <a:off x="6923088"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95" name="Freeform 692"/>
          <p:cNvSpPr>
            <a:spLocks/>
          </p:cNvSpPr>
          <p:nvPr/>
        </p:nvSpPr>
        <p:spPr bwMode="auto">
          <a:xfrm>
            <a:off x="6923088"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96" name="Rectangle 693"/>
          <p:cNvSpPr>
            <a:spLocks noChangeArrowheads="1"/>
          </p:cNvSpPr>
          <p:nvPr/>
        </p:nvSpPr>
        <p:spPr bwMode="auto">
          <a:xfrm>
            <a:off x="699770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97" name="Freeform 694"/>
          <p:cNvSpPr>
            <a:spLocks/>
          </p:cNvSpPr>
          <p:nvPr/>
        </p:nvSpPr>
        <p:spPr bwMode="auto">
          <a:xfrm>
            <a:off x="699770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398" name="Rectangle 695"/>
          <p:cNvSpPr>
            <a:spLocks noChangeArrowheads="1"/>
          </p:cNvSpPr>
          <p:nvPr/>
        </p:nvSpPr>
        <p:spPr bwMode="auto">
          <a:xfrm>
            <a:off x="6967538"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99" name="Freeform 696"/>
          <p:cNvSpPr>
            <a:spLocks/>
          </p:cNvSpPr>
          <p:nvPr/>
        </p:nvSpPr>
        <p:spPr bwMode="auto">
          <a:xfrm>
            <a:off x="6967538"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00" name="Rectangle 697"/>
          <p:cNvSpPr>
            <a:spLocks noChangeArrowheads="1"/>
          </p:cNvSpPr>
          <p:nvPr/>
        </p:nvSpPr>
        <p:spPr bwMode="auto">
          <a:xfrm>
            <a:off x="7008813"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01" name="Freeform 698"/>
          <p:cNvSpPr>
            <a:spLocks/>
          </p:cNvSpPr>
          <p:nvPr/>
        </p:nvSpPr>
        <p:spPr bwMode="auto">
          <a:xfrm>
            <a:off x="7008813"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02" name="Rectangle 699"/>
          <p:cNvSpPr>
            <a:spLocks noChangeArrowheads="1"/>
          </p:cNvSpPr>
          <p:nvPr/>
        </p:nvSpPr>
        <p:spPr bwMode="auto">
          <a:xfrm>
            <a:off x="6980238" y="4106863"/>
            <a:ext cx="66675"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03" name="Freeform 700"/>
          <p:cNvSpPr>
            <a:spLocks/>
          </p:cNvSpPr>
          <p:nvPr/>
        </p:nvSpPr>
        <p:spPr bwMode="auto">
          <a:xfrm>
            <a:off x="6980238" y="4106863"/>
            <a:ext cx="66675" cy="12700"/>
          </a:xfrm>
          <a:custGeom>
            <a:avLst/>
            <a:gdLst>
              <a:gd name="T0" fmla="*/ 2147483647 w 42"/>
              <a:gd name="T1" fmla="*/ 0 h 8"/>
              <a:gd name="T2" fmla="*/ 0 w 42"/>
              <a:gd name="T3" fmla="*/ 0 h 8"/>
              <a:gd name="T4" fmla="*/ 0 w 42"/>
              <a:gd name="T5" fmla="*/ 2147483647 h 8"/>
              <a:gd name="T6" fmla="*/ 2147483647 w 42"/>
              <a:gd name="T7" fmla="*/ 2147483647 h 8"/>
              <a:gd name="T8" fmla="*/ 0 60000 65536"/>
              <a:gd name="T9" fmla="*/ 0 60000 65536"/>
              <a:gd name="T10" fmla="*/ 0 60000 65536"/>
              <a:gd name="T11" fmla="*/ 0 60000 65536"/>
              <a:gd name="T12" fmla="*/ 0 w 42"/>
              <a:gd name="T13" fmla="*/ 0 h 8"/>
              <a:gd name="T14" fmla="*/ 42 w 42"/>
              <a:gd name="T15" fmla="*/ 8 h 8"/>
            </a:gdLst>
            <a:ahLst/>
            <a:cxnLst>
              <a:cxn ang="T8">
                <a:pos x="T0" y="T1"/>
              </a:cxn>
              <a:cxn ang="T9">
                <a:pos x="T2" y="T3"/>
              </a:cxn>
              <a:cxn ang="T10">
                <a:pos x="T4" y="T5"/>
              </a:cxn>
              <a:cxn ang="T11">
                <a:pos x="T6" y="T7"/>
              </a:cxn>
            </a:cxnLst>
            <a:rect l="T12" t="T13" r="T14" b="T15"/>
            <a:pathLst>
              <a:path w="42" h="8">
                <a:moveTo>
                  <a:pt x="42" y="0"/>
                </a:moveTo>
                <a:lnTo>
                  <a:pt x="0" y="0"/>
                </a:lnTo>
                <a:lnTo>
                  <a:pt x="0" y="8"/>
                </a:lnTo>
                <a:lnTo>
                  <a:pt x="42"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04" name="Rectangle 701"/>
          <p:cNvSpPr>
            <a:spLocks noChangeArrowheads="1"/>
          </p:cNvSpPr>
          <p:nvPr/>
        </p:nvSpPr>
        <p:spPr bwMode="auto">
          <a:xfrm>
            <a:off x="713105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05" name="Freeform 702"/>
          <p:cNvSpPr>
            <a:spLocks/>
          </p:cNvSpPr>
          <p:nvPr/>
        </p:nvSpPr>
        <p:spPr bwMode="auto">
          <a:xfrm>
            <a:off x="713105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06" name="Rectangle 703"/>
          <p:cNvSpPr>
            <a:spLocks noChangeArrowheads="1"/>
          </p:cNvSpPr>
          <p:nvPr/>
        </p:nvSpPr>
        <p:spPr bwMode="auto">
          <a:xfrm>
            <a:off x="7104063"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07" name="Freeform 704"/>
          <p:cNvSpPr>
            <a:spLocks/>
          </p:cNvSpPr>
          <p:nvPr/>
        </p:nvSpPr>
        <p:spPr bwMode="auto">
          <a:xfrm>
            <a:off x="7104063"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08" name="Rectangle 705"/>
          <p:cNvSpPr>
            <a:spLocks noChangeArrowheads="1"/>
          </p:cNvSpPr>
          <p:nvPr/>
        </p:nvSpPr>
        <p:spPr bwMode="auto">
          <a:xfrm>
            <a:off x="7094538"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09" name="Freeform 706"/>
          <p:cNvSpPr>
            <a:spLocks/>
          </p:cNvSpPr>
          <p:nvPr/>
        </p:nvSpPr>
        <p:spPr bwMode="auto">
          <a:xfrm>
            <a:off x="7094538"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10" name="Rectangle 707"/>
          <p:cNvSpPr>
            <a:spLocks noChangeArrowheads="1"/>
          </p:cNvSpPr>
          <p:nvPr/>
        </p:nvSpPr>
        <p:spPr bwMode="auto">
          <a:xfrm>
            <a:off x="7065963" y="4106863"/>
            <a:ext cx="69850"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11" name="Freeform 708"/>
          <p:cNvSpPr>
            <a:spLocks/>
          </p:cNvSpPr>
          <p:nvPr/>
        </p:nvSpPr>
        <p:spPr bwMode="auto">
          <a:xfrm>
            <a:off x="7065963" y="4106863"/>
            <a:ext cx="69850" cy="12700"/>
          </a:xfrm>
          <a:custGeom>
            <a:avLst/>
            <a:gdLst>
              <a:gd name="T0" fmla="*/ 2147483647 w 44"/>
              <a:gd name="T1" fmla="*/ 0 h 8"/>
              <a:gd name="T2" fmla="*/ 0 w 44"/>
              <a:gd name="T3" fmla="*/ 0 h 8"/>
              <a:gd name="T4" fmla="*/ 0 w 44"/>
              <a:gd name="T5" fmla="*/ 2147483647 h 8"/>
              <a:gd name="T6" fmla="*/ 2147483647 w 44"/>
              <a:gd name="T7" fmla="*/ 2147483647 h 8"/>
              <a:gd name="T8" fmla="*/ 0 60000 65536"/>
              <a:gd name="T9" fmla="*/ 0 60000 65536"/>
              <a:gd name="T10" fmla="*/ 0 60000 65536"/>
              <a:gd name="T11" fmla="*/ 0 60000 65536"/>
              <a:gd name="T12" fmla="*/ 0 w 44"/>
              <a:gd name="T13" fmla="*/ 0 h 8"/>
              <a:gd name="T14" fmla="*/ 44 w 44"/>
              <a:gd name="T15" fmla="*/ 8 h 8"/>
            </a:gdLst>
            <a:ahLst/>
            <a:cxnLst>
              <a:cxn ang="T8">
                <a:pos x="T0" y="T1"/>
              </a:cxn>
              <a:cxn ang="T9">
                <a:pos x="T2" y="T3"/>
              </a:cxn>
              <a:cxn ang="T10">
                <a:pos x="T4" y="T5"/>
              </a:cxn>
              <a:cxn ang="T11">
                <a:pos x="T6" y="T7"/>
              </a:cxn>
            </a:cxnLst>
            <a:rect l="T12" t="T13" r="T14" b="T15"/>
            <a:pathLst>
              <a:path w="44" h="8">
                <a:moveTo>
                  <a:pt x="44" y="0"/>
                </a:moveTo>
                <a:lnTo>
                  <a:pt x="0" y="0"/>
                </a:lnTo>
                <a:lnTo>
                  <a:pt x="0" y="8"/>
                </a:lnTo>
                <a:lnTo>
                  <a:pt x="44"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12" name="Rectangle 709"/>
          <p:cNvSpPr>
            <a:spLocks noChangeArrowheads="1"/>
          </p:cNvSpPr>
          <p:nvPr/>
        </p:nvSpPr>
        <p:spPr bwMode="auto">
          <a:xfrm>
            <a:off x="7115175"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13" name="Freeform 710"/>
          <p:cNvSpPr>
            <a:spLocks/>
          </p:cNvSpPr>
          <p:nvPr/>
        </p:nvSpPr>
        <p:spPr bwMode="auto">
          <a:xfrm>
            <a:off x="7115175"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14" name="Rectangle 711"/>
          <p:cNvSpPr>
            <a:spLocks noChangeArrowheads="1"/>
          </p:cNvSpPr>
          <p:nvPr/>
        </p:nvSpPr>
        <p:spPr bwMode="auto">
          <a:xfrm>
            <a:off x="7086600" y="4106863"/>
            <a:ext cx="71438"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15" name="Freeform 712"/>
          <p:cNvSpPr>
            <a:spLocks/>
          </p:cNvSpPr>
          <p:nvPr/>
        </p:nvSpPr>
        <p:spPr bwMode="auto">
          <a:xfrm>
            <a:off x="7086600" y="410686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16" name="Rectangle 713"/>
          <p:cNvSpPr>
            <a:spLocks noChangeArrowheads="1"/>
          </p:cNvSpPr>
          <p:nvPr/>
        </p:nvSpPr>
        <p:spPr bwMode="auto">
          <a:xfrm>
            <a:off x="7159625" y="407828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17" name="Freeform 714"/>
          <p:cNvSpPr>
            <a:spLocks/>
          </p:cNvSpPr>
          <p:nvPr/>
        </p:nvSpPr>
        <p:spPr bwMode="auto">
          <a:xfrm>
            <a:off x="7159625" y="40782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18" name="Rectangle 715"/>
          <p:cNvSpPr>
            <a:spLocks noChangeArrowheads="1"/>
          </p:cNvSpPr>
          <p:nvPr/>
        </p:nvSpPr>
        <p:spPr bwMode="auto">
          <a:xfrm>
            <a:off x="7134225" y="4106863"/>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19" name="Freeform 716"/>
          <p:cNvSpPr>
            <a:spLocks/>
          </p:cNvSpPr>
          <p:nvPr/>
        </p:nvSpPr>
        <p:spPr bwMode="auto">
          <a:xfrm>
            <a:off x="7134225" y="410686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20" name="Rectangle 717"/>
          <p:cNvSpPr>
            <a:spLocks noChangeArrowheads="1"/>
          </p:cNvSpPr>
          <p:nvPr/>
        </p:nvSpPr>
        <p:spPr bwMode="auto">
          <a:xfrm>
            <a:off x="7175500" y="4078288"/>
            <a:ext cx="11113"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21" name="Freeform 718"/>
          <p:cNvSpPr>
            <a:spLocks/>
          </p:cNvSpPr>
          <p:nvPr/>
        </p:nvSpPr>
        <p:spPr bwMode="auto">
          <a:xfrm>
            <a:off x="7175500" y="40782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22" name="Rectangle 719"/>
          <p:cNvSpPr>
            <a:spLocks noChangeArrowheads="1"/>
          </p:cNvSpPr>
          <p:nvPr/>
        </p:nvSpPr>
        <p:spPr bwMode="auto">
          <a:xfrm>
            <a:off x="7145338" y="4106863"/>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23" name="Freeform 720"/>
          <p:cNvSpPr>
            <a:spLocks/>
          </p:cNvSpPr>
          <p:nvPr/>
        </p:nvSpPr>
        <p:spPr bwMode="auto">
          <a:xfrm>
            <a:off x="7145338" y="41068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24" name="Rectangle 721"/>
          <p:cNvSpPr>
            <a:spLocks noChangeArrowheads="1"/>
          </p:cNvSpPr>
          <p:nvPr/>
        </p:nvSpPr>
        <p:spPr bwMode="auto">
          <a:xfrm>
            <a:off x="5730875" y="390842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25" name="Freeform 722"/>
          <p:cNvSpPr>
            <a:spLocks/>
          </p:cNvSpPr>
          <p:nvPr/>
        </p:nvSpPr>
        <p:spPr bwMode="auto">
          <a:xfrm>
            <a:off x="5730875" y="39084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26" name="Rectangle 723"/>
          <p:cNvSpPr>
            <a:spLocks noChangeArrowheads="1"/>
          </p:cNvSpPr>
          <p:nvPr/>
        </p:nvSpPr>
        <p:spPr bwMode="auto">
          <a:xfrm>
            <a:off x="5705475" y="3938588"/>
            <a:ext cx="66675"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27" name="Freeform 724"/>
          <p:cNvSpPr>
            <a:spLocks/>
          </p:cNvSpPr>
          <p:nvPr/>
        </p:nvSpPr>
        <p:spPr bwMode="auto">
          <a:xfrm>
            <a:off x="5705475" y="3938588"/>
            <a:ext cx="66675" cy="11112"/>
          </a:xfrm>
          <a:custGeom>
            <a:avLst/>
            <a:gdLst>
              <a:gd name="T0" fmla="*/ 2147483647 w 42"/>
              <a:gd name="T1" fmla="*/ 0 h 7"/>
              <a:gd name="T2" fmla="*/ 0 w 42"/>
              <a:gd name="T3" fmla="*/ 0 h 7"/>
              <a:gd name="T4" fmla="*/ 0 w 42"/>
              <a:gd name="T5" fmla="*/ 2147483647 h 7"/>
              <a:gd name="T6" fmla="*/ 2147483647 w 42"/>
              <a:gd name="T7" fmla="*/ 2147483647 h 7"/>
              <a:gd name="T8" fmla="*/ 0 60000 65536"/>
              <a:gd name="T9" fmla="*/ 0 60000 65536"/>
              <a:gd name="T10" fmla="*/ 0 60000 65536"/>
              <a:gd name="T11" fmla="*/ 0 60000 65536"/>
              <a:gd name="T12" fmla="*/ 0 w 42"/>
              <a:gd name="T13" fmla="*/ 0 h 7"/>
              <a:gd name="T14" fmla="*/ 42 w 42"/>
              <a:gd name="T15" fmla="*/ 7 h 7"/>
            </a:gdLst>
            <a:ahLst/>
            <a:cxnLst>
              <a:cxn ang="T8">
                <a:pos x="T0" y="T1"/>
              </a:cxn>
              <a:cxn ang="T9">
                <a:pos x="T2" y="T3"/>
              </a:cxn>
              <a:cxn ang="T10">
                <a:pos x="T4" y="T5"/>
              </a:cxn>
              <a:cxn ang="T11">
                <a:pos x="T6" y="T7"/>
              </a:cxn>
            </a:cxnLst>
            <a:rect l="T12" t="T13" r="T14" b="T15"/>
            <a:pathLst>
              <a:path w="42" h="7">
                <a:moveTo>
                  <a:pt x="42" y="0"/>
                </a:moveTo>
                <a:lnTo>
                  <a:pt x="0" y="0"/>
                </a:lnTo>
                <a:lnTo>
                  <a:pt x="0" y="7"/>
                </a:lnTo>
                <a:lnTo>
                  <a:pt x="42"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28" name="Rectangle 725"/>
          <p:cNvSpPr>
            <a:spLocks noChangeArrowheads="1"/>
          </p:cNvSpPr>
          <p:nvPr/>
        </p:nvSpPr>
        <p:spPr bwMode="auto">
          <a:xfrm>
            <a:off x="5757863" y="3941763"/>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29" name="Freeform 726"/>
          <p:cNvSpPr>
            <a:spLocks/>
          </p:cNvSpPr>
          <p:nvPr/>
        </p:nvSpPr>
        <p:spPr bwMode="auto">
          <a:xfrm>
            <a:off x="5757863" y="3941763"/>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30" name="Rectangle 727"/>
          <p:cNvSpPr>
            <a:spLocks noChangeArrowheads="1"/>
          </p:cNvSpPr>
          <p:nvPr/>
        </p:nvSpPr>
        <p:spPr bwMode="auto">
          <a:xfrm>
            <a:off x="5730875" y="3970338"/>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31" name="Freeform 728"/>
          <p:cNvSpPr>
            <a:spLocks/>
          </p:cNvSpPr>
          <p:nvPr/>
        </p:nvSpPr>
        <p:spPr bwMode="auto">
          <a:xfrm>
            <a:off x="5730875" y="397033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32" name="Rectangle 729"/>
          <p:cNvSpPr>
            <a:spLocks noChangeArrowheads="1"/>
          </p:cNvSpPr>
          <p:nvPr/>
        </p:nvSpPr>
        <p:spPr bwMode="auto">
          <a:xfrm>
            <a:off x="5856288" y="3941763"/>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33" name="Freeform 730"/>
          <p:cNvSpPr>
            <a:spLocks/>
          </p:cNvSpPr>
          <p:nvPr/>
        </p:nvSpPr>
        <p:spPr bwMode="auto">
          <a:xfrm>
            <a:off x="5856288" y="39417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34" name="Rectangle 731"/>
          <p:cNvSpPr>
            <a:spLocks noChangeArrowheads="1"/>
          </p:cNvSpPr>
          <p:nvPr/>
        </p:nvSpPr>
        <p:spPr bwMode="auto">
          <a:xfrm>
            <a:off x="5829300" y="3970338"/>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35" name="Freeform 732"/>
          <p:cNvSpPr>
            <a:spLocks/>
          </p:cNvSpPr>
          <p:nvPr/>
        </p:nvSpPr>
        <p:spPr bwMode="auto">
          <a:xfrm>
            <a:off x="5829300" y="397033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36" name="Rectangle 733"/>
          <p:cNvSpPr>
            <a:spLocks noChangeArrowheads="1"/>
          </p:cNvSpPr>
          <p:nvPr/>
        </p:nvSpPr>
        <p:spPr bwMode="auto">
          <a:xfrm>
            <a:off x="6321425" y="403066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37" name="Freeform 734"/>
          <p:cNvSpPr>
            <a:spLocks/>
          </p:cNvSpPr>
          <p:nvPr/>
        </p:nvSpPr>
        <p:spPr bwMode="auto">
          <a:xfrm>
            <a:off x="6321425" y="403066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38" name="Rectangle 735"/>
          <p:cNvSpPr>
            <a:spLocks noChangeArrowheads="1"/>
          </p:cNvSpPr>
          <p:nvPr/>
        </p:nvSpPr>
        <p:spPr bwMode="auto">
          <a:xfrm>
            <a:off x="6291263" y="4059238"/>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39" name="Freeform 736"/>
          <p:cNvSpPr>
            <a:spLocks/>
          </p:cNvSpPr>
          <p:nvPr/>
        </p:nvSpPr>
        <p:spPr bwMode="auto">
          <a:xfrm>
            <a:off x="6291263" y="4059238"/>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40" name="Rectangle 737"/>
          <p:cNvSpPr>
            <a:spLocks noChangeArrowheads="1"/>
          </p:cNvSpPr>
          <p:nvPr/>
        </p:nvSpPr>
        <p:spPr bwMode="auto">
          <a:xfrm>
            <a:off x="5781675" y="3941763"/>
            <a:ext cx="12700" cy="6985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41" name="Freeform 738"/>
          <p:cNvSpPr>
            <a:spLocks/>
          </p:cNvSpPr>
          <p:nvPr/>
        </p:nvSpPr>
        <p:spPr bwMode="auto">
          <a:xfrm>
            <a:off x="5781675" y="3941763"/>
            <a:ext cx="12700" cy="69850"/>
          </a:xfrm>
          <a:custGeom>
            <a:avLst/>
            <a:gdLst>
              <a:gd name="T0" fmla="*/ 0 w 8"/>
              <a:gd name="T1" fmla="*/ 0 h 44"/>
              <a:gd name="T2" fmla="*/ 0 w 8"/>
              <a:gd name="T3" fmla="*/ 2147483647 h 44"/>
              <a:gd name="T4" fmla="*/ 2147483647 w 8"/>
              <a:gd name="T5" fmla="*/ 2147483647 h 44"/>
              <a:gd name="T6" fmla="*/ 2147483647 w 8"/>
              <a:gd name="T7" fmla="*/ 0 h 44"/>
              <a:gd name="T8" fmla="*/ 0 60000 65536"/>
              <a:gd name="T9" fmla="*/ 0 60000 65536"/>
              <a:gd name="T10" fmla="*/ 0 60000 65536"/>
              <a:gd name="T11" fmla="*/ 0 60000 65536"/>
              <a:gd name="T12" fmla="*/ 0 w 8"/>
              <a:gd name="T13" fmla="*/ 0 h 44"/>
              <a:gd name="T14" fmla="*/ 8 w 8"/>
              <a:gd name="T15" fmla="*/ 44 h 44"/>
            </a:gdLst>
            <a:ahLst/>
            <a:cxnLst>
              <a:cxn ang="T8">
                <a:pos x="T0" y="T1"/>
              </a:cxn>
              <a:cxn ang="T9">
                <a:pos x="T2" y="T3"/>
              </a:cxn>
              <a:cxn ang="T10">
                <a:pos x="T4" y="T5"/>
              </a:cxn>
              <a:cxn ang="T11">
                <a:pos x="T6" y="T7"/>
              </a:cxn>
            </a:cxnLst>
            <a:rect l="T12" t="T13" r="T14" b="T15"/>
            <a:pathLst>
              <a:path w="8" h="44">
                <a:moveTo>
                  <a:pt x="0" y="0"/>
                </a:moveTo>
                <a:lnTo>
                  <a:pt x="0" y="44"/>
                </a:lnTo>
                <a:lnTo>
                  <a:pt x="8" y="44"/>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42" name="Rectangle 739"/>
          <p:cNvSpPr>
            <a:spLocks noChangeArrowheads="1"/>
          </p:cNvSpPr>
          <p:nvPr/>
        </p:nvSpPr>
        <p:spPr bwMode="auto">
          <a:xfrm>
            <a:off x="5751513" y="3970338"/>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43" name="Freeform 740"/>
          <p:cNvSpPr>
            <a:spLocks/>
          </p:cNvSpPr>
          <p:nvPr/>
        </p:nvSpPr>
        <p:spPr bwMode="auto">
          <a:xfrm>
            <a:off x="5751513" y="3970338"/>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44" name="Rectangle 741"/>
          <p:cNvSpPr>
            <a:spLocks noChangeArrowheads="1"/>
          </p:cNvSpPr>
          <p:nvPr/>
        </p:nvSpPr>
        <p:spPr bwMode="auto">
          <a:xfrm>
            <a:off x="6300788" y="4030663"/>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45" name="Freeform 742"/>
          <p:cNvSpPr>
            <a:spLocks/>
          </p:cNvSpPr>
          <p:nvPr/>
        </p:nvSpPr>
        <p:spPr bwMode="auto">
          <a:xfrm>
            <a:off x="6300788" y="403066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46" name="Rectangle 743"/>
          <p:cNvSpPr>
            <a:spLocks noChangeArrowheads="1"/>
          </p:cNvSpPr>
          <p:nvPr/>
        </p:nvSpPr>
        <p:spPr bwMode="auto">
          <a:xfrm>
            <a:off x="6270625" y="4059238"/>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47" name="Freeform 744"/>
          <p:cNvSpPr>
            <a:spLocks/>
          </p:cNvSpPr>
          <p:nvPr/>
        </p:nvSpPr>
        <p:spPr bwMode="auto">
          <a:xfrm>
            <a:off x="6270625" y="405923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48" name="Rectangle 745"/>
          <p:cNvSpPr>
            <a:spLocks noChangeArrowheads="1"/>
          </p:cNvSpPr>
          <p:nvPr/>
        </p:nvSpPr>
        <p:spPr bwMode="auto">
          <a:xfrm>
            <a:off x="6345238" y="4030663"/>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49" name="Freeform 746"/>
          <p:cNvSpPr>
            <a:spLocks/>
          </p:cNvSpPr>
          <p:nvPr/>
        </p:nvSpPr>
        <p:spPr bwMode="auto">
          <a:xfrm>
            <a:off x="6345238" y="403066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50" name="Rectangle 747"/>
          <p:cNvSpPr>
            <a:spLocks noChangeArrowheads="1"/>
          </p:cNvSpPr>
          <p:nvPr/>
        </p:nvSpPr>
        <p:spPr bwMode="auto">
          <a:xfrm>
            <a:off x="6315075" y="4059238"/>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51" name="Freeform 748"/>
          <p:cNvSpPr>
            <a:spLocks/>
          </p:cNvSpPr>
          <p:nvPr/>
        </p:nvSpPr>
        <p:spPr bwMode="auto">
          <a:xfrm>
            <a:off x="6315075" y="405923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52" name="Rectangle 749"/>
          <p:cNvSpPr>
            <a:spLocks noChangeArrowheads="1"/>
          </p:cNvSpPr>
          <p:nvPr/>
        </p:nvSpPr>
        <p:spPr bwMode="auto">
          <a:xfrm>
            <a:off x="6362700" y="4030663"/>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53" name="Freeform 750"/>
          <p:cNvSpPr>
            <a:spLocks/>
          </p:cNvSpPr>
          <p:nvPr/>
        </p:nvSpPr>
        <p:spPr bwMode="auto">
          <a:xfrm>
            <a:off x="6362700" y="403066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54" name="Rectangle 751"/>
          <p:cNvSpPr>
            <a:spLocks noChangeArrowheads="1"/>
          </p:cNvSpPr>
          <p:nvPr/>
        </p:nvSpPr>
        <p:spPr bwMode="auto">
          <a:xfrm>
            <a:off x="6332538" y="4059238"/>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55" name="Freeform 752"/>
          <p:cNvSpPr>
            <a:spLocks/>
          </p:cNvSpPr>
          <p:nvPr/>
        </p:nvSpPr>
        <p:spPr bwMode="auto">
          <a:xfrm>
            <a:off x="6332538" y="4059238"/>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56" name="Rectangle 753"/>
          <p:cNvSpPr>
            <a:spLocks noChangeArrowheads="1"/>
          </p:cNvSpPr>
          <p:nvPr/>
        </p:nvSpPr>
        <p:spPr bwMode="auto">
          <a:xfrm>
            <a:off x="6430963" y="4030663"/>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57" name="Freeform 754"/>
          <p:cNvSpPr>
            <a:spLocks/>
          </p:cNvSpPr>
          <p:nvPr/>
        </p:nvSpPr>
        <p:spPr bwMode="auto">
          <a:xfrm>
            <a:off x="6430963" y="403066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58" name="Rectangle 755"/>
          <p:cNvSpPr>
            <a:spLocks noChangeArrowheads="1"/>
          </p:cNvSpPr>
          <p:nvPr/>
        </p:nvSpPr>
        <p:spPr bwMode="auto">
          <a:xfrm>
            <a:off x="6400800" y="4059238"/>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59" name="Freeform 756"/>
          <p:cNvSpPr>
            <a:spLocks/>
          </p:cNvSpPr>
          <p:nvPr/>
        </p:nvSpPr>
        <p:spPr bwMode="auto">
          <a:xfrm>
            <a:off x="6400800" y="4059238"/>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60" name="Rectangle 757"/>
          <p:cNvSpPr>
            <a:spLocks noChangeArrowheads="1"/>
          </p:cNvSpPr>
          <p:nvPr/>
        </p:nvSpPr>
        <p:spPr bwMode="auto">
          <a:xfrm>
            <a:off x="6605588" y="40544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61" name="Freeform 758"/>
          <p:cNvSpPr>
            <a:spLocks/>
          </p:cNvSpPr>
          <p:nvPr/>
        </p:nvSpPr>
        <p:spPr bwMode="auto">
          <a:xfrm>
            <a:off x="6605588" y="40544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62" name="Rectangle 759"/>
          <p:cNvSpPr>
            <a:spLocks noChangeArrowheads="1"/>
          </p:cNvSpPr>
          <p:nvPr/>
        </p:nvSpPr>
        <p:spPr bwMode="auto">
          <a:xfrm>
            <a:off x="6577013" y="40798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63" name="Freeform 760"/>
          <p:cNvSpPr>
            <a:spLocks/>
          </p:cNvSpPr>
          <p:nvPr/>
        </p:nvSpPr>
        <p:spPr bwMode="auto">
          <a:xfrm>
            <a:off x="6577013" y="40798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64" name="Rectangle 761"/>
          <p:cNvSpPr>
            <a:spLocks noChangeArrowheads="1"/>
          </p:cNvSpPr>
          <p:nvPr/>
        </p:nvSpPr>
        <p:spPr bwMode="auto">
          <a:xfrm>
            <a:off x="6618288" y="4054475"/>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65" name="Freeform 762"/>
          <p:cNvSpPr>
            <a:spLocks/>
          </p:cNvSpPr>
          <p:nvPr/>
        </p:nvSpPr>
        <p:spPr bwMode="auto">
          <a:xfrm>
            <a:off x="6618288" y="405447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66" name="Rectangle 763"/>
          <p:cNvSpPr>
            <a:spLocks noChangeArrowheads="1"/>
          </p:cNvSpPr>
          <p:nvPr/>
        </p:nvSpPr>
        <p:spPr bwMode="auto">
          <a:xfrm>
            <a:off x="6591300" y="40798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67" name="Freeform 764"/>
          <p:cNvSpPr>
            <a:spLocks/>
          </p:cNvSpPr>
          <p:nvPr/>
        </p:nvSpPr>
        <p:spPr bwMode="auto">
          <a:xfrm>
            <a:off x="6591300" y="40798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68" name="Rectangle 765"/>
          <p:cNvSpPr>
            <a:spLocks noChangeArrowheads="1"/>
          </p:cNvSpPr>
          <p:nvPr/>
        </p:nvSpPr>
        <p:spPr bwMode="auto">
          <a:xfrm>
            <a:off x="6673850" y="4054475"/>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69" name="Freeform 766"/>
          <p:cNvSpPr>
            <a:spLocks/>
          </p:cNvSpPr>
          <p:nvPr/>
        </p:nvSpPr>
        <p:spPr bwMode="auto">
          <a:xfrm>
            <a:off x="6673850" y="40544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70" name="Rectangle 767"/>
          <p:cNvSpPr>
            <a:spLocks noChangeArrowheads="1"/>
          </p:cNvSpPr>
          <p:nvPr/>
        </p:nvSpPr>
        <p:spPr bwMode="auto">
          <a:xfrm>
            <a:off x="6646863" y="40798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71" name="Freeform 768"/>
          <p:cNvSpPr>
            <a:spLocks/>
          </p:cNvSpPr>
          <p:nvPr/>
        </p:nvSpPr>
        <p:spPr bwMode="auto">
          <a:xfrm>
            <a:off x="6646863" y="40798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72" name="Rectangle 769"/>
          <p:cNvSpPr>
            <a:spLocks noChangeArrowheads="1"/>
          </p:cNvSpPr>
          <p:nvPr/>
        </p:nvSpPr>
        <p:spPr bwMode="auto">
          <a:xfrm>
            <a:off x="6594475" y="4054475"/>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73" name="Freeform 770"/>
          <p:cNvSpPr>
            <a:spLocks/>
          </p:cNvSpPr>
          <p:nvPr/>
        </p:nvSpPr>
        <p:spPr bwMode="auto">
          <a:xfrm>
            <a:off x="6594475" y="4054475"/>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74" name="Rectangle 771"/>
          <p:cNvSpPr>
            <a:spLocks noChangeArrowheads="1"/>
          </p:cNvSpPr>
          <p:nvPr/>
        </p:nvSpPr>
        <p:spPr bwMode="auto">
          <a:xfrm>
            <a:off x="6564313" y="40798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75" name="Freeform 772"/>
          <p:cNvSpPr>
            <a:spLocks/>
          </p:cNvSpPr>
          <p:nvPr/>
        </p:nvSpPr>
        <p:spPr bwMode="auto">
          <a:xfrm>
            <a:off x="6564313" y="40798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76" name="Rectangle 773"/>
          <p:cNvSpPr>
            <a:spLocks noChangeArrowheads="1"/>
          </p:cNvSpPr>
          <p:nvPr/>
        </p:nvSpPr>
        <p:spPr bwMode="auto">
          <a:xfrm>
            <a:off x="6553200" y="403066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77" name="Freeform 774"/>
          <p:cNvSpPr>
            <a:spLocks/>
          </p:cNvSpPr>
          <p:nvPr/>
        </p:nvSpPr>
        <p:spPr bwMode="auto">
          <a:xfrm>
            <a:off x="6553200" y="403066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78" name="Rectangle 775"/>
          <p:cNvSpPr>
            <a:spLocks noChangeArrowheads="1"/>
          </p:cNvSpPr>
          <p:nvPr/>
        </p:nvSpPr>
        <p:spPr bwMode="auto">
          <a:xfrm>
            <a:off x="6523038" y="4059238"/>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79" name="Freeform 776"/>
          <p:cNvSpPr>
            <a:spLocks/>
          </p:cNvSpPr>
          <p:nvPr/>
        </p:nvSpPr>
        <p:spPr bwMode="auto">
          <a:xfrm>
            <a:off x="6523038" y="4059238"/>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80" name="Rectangle 777"/>
          <p:cNvSpPr>
            <a:spLocks noChangeArrowheads="1"/>
          </p:cNvSpPr>
          <p:nvPr/>
        </p:nvSpPr>
        <p:spPr bwMode="auto">
          <a:xfrm>
            <a:off x="6686550" y="4054475"/>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81" name="Freeform 778"/>
          <p:cNvSpPr>
            <a:spLocks/>
          </p:cNvSpPr>
          <p:nvPr/>
        </p:nvSpPr>
        <p:spPr bwMode="auto">
          <a:xfrm>
            <a:off x="6686550" y="4054475"/>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82" name="Rectangle 779"/>
          <p:cNvSpPr>
            <a:spLocks noChangeArrowheads="1"/>
          </p:cNvSpPr>
          <p:nvPr/>
        </p:nvSpPr>
        <p:spPr bwMode="auto">
          <a:xfrm>
            <a:off x="6659563" y="40798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83" name="Freeform 780"/>
          <p:cNvSpPr>
            <a:spLocks/>
          </p:cNvSpPr>
          <p:nvPr/>
        </p:nvSpPr>
        <p:spPr bwMode="auto">
          <a:xfrm>
            <a:off x="6659563" y="40798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84" name="Rectangle 781"/>
          <p:cNvSpPr>
            <a:spLocks noChangeArrowheads="1"/>
          </p:cNvSpPr>
          <p:nvPr/>
        </p:nvSpPr>
        <p:spPr bwMode="auto">
          <a:xfrm>
            <a:off x="6700838" y="4054475"/>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85" name="Freeform 782"/>
          <p:cNvSpPr>
            <a:spLocks/>
          </p:cNvSpPr>
          <p:nvPr/>
        </p:nvSpPr>
        <p:spPr bwMode="auto">
          <a:xfrm>
            <a:off x="6700838" y="405447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86" name="Rectangle 783"/>
          <p:cNvSpPr>
            <a:spLocks noChangeArrowheads="1"/>
          </p:cNvSpPr>
          <p:nvPr/>
        </p:nvSpPr>
        <p:spPr bwMode="auto">
          <a:xfrm>
            <a:off x="6673850" y="40798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87" name="Freeform 784"/>
          <p:cNvSpPr>
            <a:spLocks/>
          </p:cNvSpPr>
          <p:nvPr/>
        </p:nvSpPr>
        <p:spPr bwMode="auto">
          <a:xfrm>
            <a:off x="6673850" y="40798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88" name="Rectangle 785"/>
          <p:cNvSpPr>
            <a:spLocks noChangeArrowheads="1"/>
          </p:cNvSpPr>
          <p:nvPr/>
        </p:nvSpPr>
        <p:spPr bwMode="auto">
          <a:xfrm>
            <a:off x="6167438" y="3994150"/>
            <a:ext cx="11112"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89" name="Freeform 786"/>
          <p:cNvSpPr>
            <a:spLocks/>
          </p:cNvSpPr>
          <p:nvPr/>
        </p:nvSpPr>
        <p:spPr bwMode="auto">
          <a:xfrm>
            <a:off x="6167438" y="3994150"/>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90" name="Rectangle 787"/>
          <p:cNvSpPr>
            <a:spLocks noChangeArrowheads="1"/>
          </p:cNvSpPr>
          <p:nvPr/>
        </p:nvSpPr>
        <p:spPr bwMode="auto">
          <a:xfrm>
            <a:off x="6140450" y="4024313"/>
            <a:ext cx="68263"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91" name="Freeform 788"/>
          <p:cNvSpPr>
            <a:spLocks/>
          </p:cNvSpPr>
          <p:nvPr/>
        </p:nvSpPr>
        <p:spPr bwMode="auto">
          <a:xfrm>
            <a:off x="6140450" y="402431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92" name="Rectangle 789"/>
          <p:cNvSpPr>
            <a:spLocks noChangeArrowheads="1"/>
          </p:cNvSpPr>
          <p:nvPr/>
        </p:nvSpPr>
        <p:spPr bwMode="auto">
          <a:xfrm>
            <a:off x="6137275" y="3994150"/>
            <a:ext cx="12700"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93" name="Freeform 790"/>
          <p:cNvSpPr>
            <a:spLocks/>
          </p:cNvSpPr>
          <p:nvPr/>
        </p:nvSpPr>
        <p:spPr bwMode="auto">
          <a:xfrm>
            <a:off x="6137275" y="39941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94" name="Rectangle 791"/>
          <p:cNvSpPr>
            <a:spLocks noChangeArrowheads="1"/>
          </p:cNvSpPr>
          <p:nvPr/>
        </p:nvSpPr>
        <p:spPr bwMode="auto">
          <a:xfrm>
            <a:off x="6108700" y="4024313"/>
            <a:ext cx="69850"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95" name="Freeform 792"/>
          <p:cNvSpPr>
            <a:spLocks/>
          </p:cNvSpPr>
          <p:nvPr/>
        </p:nvSpPr>
        <p:spPr bwMode="auto">
          <a:xfrm>
            <a:off x="6108700" y="4024313"/>
            <a:ext cx="69850" cy="11112"/>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96" name="Rectangle 793"/>
          <p:cNvSpPr>
            <a:spLocks noChangeArrowheads="1"/>
          </p:cNvSpPr>
          <p:nvPr/>
        </p:nvSpPr>
        <p:spPr bwMode="auto">
          <a:xfrm>
            <a:off x="6149975" y="3994150"/>
            <a:ext cx="11113" cy="6826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97" name="Freeform 794"/>
          <p:cNvSpPr>
            <a:spLocks/>
          </p:cNvSpPr>
          <p:nvPr/>
        </p:nvSpPr>
        <p:spPr bwMode="auto">
          <a:xfrm>
            <a:off x="6149975" y="39941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498" name="Rectangle 795"/>
          <p:cNvSpPr>
            <a:spLocks noChangeArrowheads="1"/>
          </p:cNvSpPr>
          <p:nvPr/>
        </p:nvSpPr>
        <p:spPr bwMode="auto">
          <a:xfrm>
            <a:off x="6122988" y="4024313"/>
            <a:ext cx="68262" cy="1111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99" name="Freeform 796"/>
          <p:cNvSpPr>
            <a:spLocks/>
          </p:cNvSpPr>
          <p:nvPr/>
        </p:nvSpPr>
        <p:spPr bwMode="auto">
          <a:xfrm>
            <a:off x="6122988" y="4024313"/>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00" name="Rectangle 797"/>
          <p:cNvSpPr>
            <a:spLocks noChangeArrowheads="1"/>
          </p:cNvSpPr>
          <p:nvPr/>
        </p:nvSpPr>
        <p:spPr bwMode="auto">
          <a:xfrm>
            <a:off x="6219825" y="4011613"/>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01" name="Freeform 798"/>
          <p:cNvSpPr>
            <a:spLocks/>
          </p:cNvSpPr>
          <p:nvPr/>
        </p:nvSpPr>
        <p:spPr bwMode="auto">
          <a:xfrm>
            <a:off x="6219825" y="40116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02" name="Rectangle 799"/>
          <p:cNvSpPr>
            <a:spLocks noChangeArrowheads="1"/>
          </p:cNvSpPr>
          <p:nvPr/>
        </p:nvSpPr>
        <p:spPr bwMode="auto">
          <a:xfrm>
            <a:off x="6191250" y="40417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03" name="Freeform 800"/>
          <p:cNvSpPr>
            <a:spLocks/>
          </p:cNvSpPr>
          <p:nvPr/>
        </p:nvSpPr>
        <p:spPr bwMode="auto">
          <a:xfrm>
            <a:off x="6191250" y="40417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04" name="Rectangle 801"/>
          <p:cNvSpPr>
            <a:spLocks noChangeArrowheads="1"/>
          </p:cNvSpPr>
          <p:nvPr/>
        </p:nvSpPr>
        <p:spPr bwMode="auto">
          <a:xfrm>
            <a:off x="6202363" y="4011613"/>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05" name="Freeform 802"/>
          <p:cNvSpPr>
            <a:spLocks/>
          </p:cNvSpPr>
          <p:nvPr/>
        </p:nvSpPr>
        <p:spPr bwMode="auto">
          <a:xfrm>
            <a:off x="6202363" y="40116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06" name="Rectangle 803"/>
          <p:cNvSpPr>
            <a:spLocks noChangeArrowheads="1"/>
          </p:cNvSpPr>
          <p:nvPr/>
        </p:nvSpPr>
        <p:spPr bwMode="auto">
          <a:xfrm>
            <a:off x="6175375" y="40417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07" name="Freeform 804"/>
          <p:cNvSpPr>
            <a:spLocks/>
          </p:cNvSpPr>
          <p:nvPr/>
        </p:nvSpPr>
        <p:spPr bwMode="auto">
          <a:xfrm>
            <a:off x="6175375" y="40417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08" name="Rectangle 805"/>
          <p:cNvSpPr>
            <a:spLocks noChangeArrowheads="1"/>
          </p:cNvSpPr>
          <p:nvPr/>
        </p:nvSpPr>
        <p:spPr bwMode="auto">
          <a:xfrm>
            <a:off x="6191250" y="401161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09" name="Freeform 806"/>
          <p:cNvSpPr>
            <a:spLocks/>
          </p:cNvSpPr>
          <p:nvPr/>
        </p:nvSpPr>
        <p:spPr bwMode="auto">
          <a:xfrm>
            <a:off x="6191250" y="401161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10" name="Rectangle 807"/>
          <p:cNvSpPr>
            <a:spLocks noChangeArrowheads="1"/>
          </p:cNvSpPr>
          <p:nvPr/>
        </p:nvSpPr>
        <p:spPr bwMode="auto">
          <a:xfrm>
            <a:off x="6161088" y="4041775"/>
            <a:ext cx="71437"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11" name="Freeform 808"/>
          <p:cNvSpPr>
            <a:spLocks/>
          </p:cNvSpPr>
          <p:nvPr/>
        </p:nvSpPr>
        <p:spPr bwMode="auto">
          <a:xfrm>
            <a:off x="6161088" y="4041775"/>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12" name="Rectangle 810"/>
          <p:cNvSpPr>
            <a:spLocks noChangeArrowheads="1"/>
          </p:cNvSpPr>
          <p:nvPr/>
        </p:nvSpPr>
        <p:spPr bwMode="auto">
          <a:xfrm>
            <a:off x="6286500" y="401161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13" name="Freeform 811"/>
          <p:cNvSpPr>
            <a:spLocks/>
          </p:cNvSpPr>
          <p:nvPr/>
        </p:nvSpPr>
        <p:spPr bwMode="auto">
          <a:xfrm>
            <a:off x="6286500" y="401161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14" name="Rectangle 812"/>
          <p:cNvSpPr>
            <a:spLocks noChangeArrowheads="1"/>
          </p:cNvSpPr>
          <p:nvPr/>
        </p:nvSpPr>
        <p:spPr bwMode="auto">
          <a:xfrm>
            <a:off x="6256338" y="40417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15" name="Freeform 813"/>
          <p:cNvSpPr>
            <a:spLocks/>
          </p:cNvSpPr>
          <p:nvPr/>
        </p:nvSpPr>
        <p:spPr bwMode="auto">
          <a:xfrm>
            <a:off x="6256338" y="40417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16" name="Rectangle 814"/>
          <p:cNvSpPr>
            <a:spLocks noChangeArrowheads="1"/>
          </p:cNvSpPr>
          <p:nvPr/>
        </p:nvSpPr>
        <p:spPr bwMode="auto">
          <a:xfrm>
            <a:off x="6264275" y="4011613"/>
            <a:ext cx="12700"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17" name="Freeform 815"/>
          <p:cNvSpPr>
            <a:spLocks/>
          </p:cNvSpPr>
          <p:nvPr/>
        </p:nvSpPr>
        <p:spPr bwMode="auto">
          <a:xfrm>
            <a:off x="6264275" y="4011613"/>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18" name="Rectangle 816"/>
          <p:cNvSpPr>
            <a:spLocks noChangeArrowheads="1"/>
          </p:cNvSpPr>
          <p:nvPr/>
        </p:nvSpPr>
        <p:spPr bwMode="auto">
          <a:xfrm>
            <a:off x="6235700" y="40417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19" name="Freeform 817"/>
          <p:cNvSpPr>
            <a:spLocks/>
          </p:cNvSpPr>
          <p:nvPr/>
        </p:nvSpPr>
        <p:spPr bwMode="auto">
          <a:xfrm>
            <a:off x="6235700" y="40417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20" name="Rectangle 818"/>
          <p:cNvSpPr>
            <a:spLocks noChangeArrowheads="1"/>
          </p:cNvSpPr>
          <p:nvPr/>
        </p:nvSpPr>
        <p:spPr bwMode="auto">
          <a:xfrm>
            <a:off x="6253163" y="4011613"/>
            <a:ext cx="11112"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21" name="Freeform 819"/>
          <p:cNvSpPr>
            <a:spLocks/>
          </p:cNvSpPr>
          <p:nvPr/>
        </p:nvSpPr>
        <p:spPr bwMode="auto">
          <a:xfrm>
            <a:off x="6253163" y="401161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22" name="Rectangle 820"/>
          <p:cNvSpPr>
            <a:spLocks noChangeArrowheads="1"/>
          </p:cNvSpPr>
          <p:nvPr/>
        </p:nvSpPr>
        <p:spPr bwMode="auto">
          <a:xfrm>
            <a:off x="6226175" y="4041775"/>
            <a:ext cx="68263"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23" name="Freeform 821"/>
          <p:cNvSpPr>
            <a:spLocks/>
          </p:cNvSpPr>
          <p:nvPr/>
        </p:nvSpPr>
        <p:spPr bwMode="auto">
          <a:xfrm>
            <a:off x="6226175" y="40417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24" name="Rectangle 822"/>
          <p:cNvSpPr>
            <a:spLocks noChangeArrowheads="1"/>
          </p:cNvSpPr>
          <p:nvPr/>
        </p:nvSpPr>
        <p:spPr bwMode="auto">
          <a:xfrm>
            <a:off x="6238875" y="4011613"/>
            <a:ext cx="11113" cy="71437"/>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25" name="Freeform 823"/>
          <p:cNvSpPr>
            <a:spLocks/>
          </p:cNvSpPr>
          <p:nvPr/>
        </p:nvSpPr>
        <p:spPr bwMode="auto">
          <a:xfrm>
            <a:off x="6238875" y="4011613"/>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26" name="Rectangle 824"/>
          <p:cNvSpPr>
            <a:spLocks noChangeArrowheads="1"/>
          </p:cNvSpPr>
          <p:nvPr/>
        </p:nvSpPr>
        <p:spPr bwMode="auto">
          <a:xfrm>
            <a:off x="6211888" y="4041775"/>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27" name="Freeform 825"/>
          <p:cNvSpPr>
            <a:spLocks/>
          </p:cNvSpPr>
          <p:nvPr/>
        </p:nvSpPr>
        <p:spPr bwMode="auto">
          <a:xfrm>
            <a:off x="6211888" y="40417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28" name="Rectangle 826"/>
          <p:cNvSpPr>
            <a:spLocks noChangeArrowheads="1"/>
          </p:cNvSpPr>
          <p:nvPr/>
        </p:nvSpPr>
        <p:spPr bwMode="auto">
          <a:xfrm>
            <a:off x="7859713"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29" name="Freeform 827"/>
          <p:cNvSpPr>
            <a:spLocks/>
          </p:cNvSpPr>
          <p:nvPr/>
        </p:nvSpPr>
        <p:spPr bwMode="auto">
          <a:xfrm>
            <a:off x="7859713"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30" name="Rectangle 828"/>
          <p:cNvSpPr>
            <a:spLocks noChangeArrowheads="1"/>
          </p:cNvSpPr>
          <p:nvPr/>
        </p:nvSpPr>
        <p:spPr bwMode="auto">
          <a:xfrm>
            <a:off x="7829550" y="4011613"/>
            <a:ext cx="71438"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31" name="Freeform 829"/>
          <p:cNvSpPr>
            <a:spLocks/>
          </p:cNvSpPr>
          <p:nvPr/>
        </p:nvSpPr>
        <p:spPr bwMode="auto">
          <a:xfrm>
            <a:off x="7829550" y="4011613"/>
            <a:ext cx="71438"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32" name="Rectangle 830"/>
          <p:cNvSpPr>
            <a:spLocks noChangeArrowheads="1"/>
          </p:cNvSpPr>
          <p:nvPr/>
        </p:nvSpPr>
        <p:spPr bwMode="auto">
          <a:xfrm>
            <a:off x="7924800"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33" name="Freeform 831"/>
          <p:cNvSpPr>
            <a:spLocks/>
          </p:cNvSpPr>
          <p:nvPr/>
        </p:nvSpPr>
        <p:spPr bwMode="auto">
          <a:xfrm>
            <a:off x="7924800"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34" name="Rectangle 832"/>
          <p:cNvSpPr>
            <a:spLocks noChangeArrowheads="1"/>
          </p:cNvSpPr>
          <p:nvPr/>
        </p:nvSpPr>
        <p:spPr bwMode="auto">
          <a:xfrm>
            <a:off x="7896225" y="4011613"/>
            <a:ext cx="66675"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35" name="Freeform 833"/>
          <p:cNvSpPr>
            <a:spLocks/>
          </p:cNvSpPr>
          <p:nvPr/>
        </p:nvSpPr>
        <p:spPr bwMode="auto">
          <a:xfrm>
            <a:off x="7896225" y="4011613"/>
            <a:ext cx="66675" cy="12700"/>
          </a:xfrm>
          <a:custGeom>
            <a:avLst/>
            <a:gdLst>
              <a:gd name="T0" fmla="*/ 2147483647 w 42"/>
              <a:gd name="T1" fmla="*/ 0 h 8"/>
              <a:gd name="T2" fmla="*/ 0 w 42"/>
              <a:gd name="T3" fmla="*/ 0 h 8"/>
              <a:gd name="T4" fmla="*/ 0 w 42"/>
              <a:gd name="T5" fmla="*/ 2147483647 h 8"/>
              <a:gd name="T6" fmla="*/ 2147483647 w 42"/>
              <a:gd name="T7" fmla="*/ 2147483647 h 8"/>
              <a:gd name="T8" fmla="*/ 0 60000 65536"/>
              <a:gd name="T9" fmla="*/ 0 60000 65536"/>
              <a:gd name="T10" fmla="*/ 0 60000 65536"/>
              <a:gd name="T11" fmla="*/ 0 60000 65536"/>
              <a:gd name="T12" fmla="*/ 0 w 42"/>
              <a:gd name="T13" fmla="*/ 0 h 8"/>
              <a:gd name="T14" fmla="*/ 42 w 42"/>
              <a:gd name="T15" fmla="*/ 8 h 8"/>
            </a:gdLst>
            <a:ahLst/>
            <a:cxnLst>
              <a:cxn ang="T8">
                <a:pos x="T0" y="T1"/>
              </a:cxn>
              <a:cxn ang="T9">
                <a:pos x="T2" y="T3"/>
              </a:cxn>
              <a:cxn ang="T10">
                <a:pos x="T4" y="T5"/>
              </a:cxn>
              <a:cxn ang="T11">
                <a:pos x="T6" y="T7"/>
              </a:cxn>
            </a:cxnLst>
            <a:rect l="T12" t="T13" r="T14" b="T15"/>
            <a:pathLst>
              <a:path w="42" h="8">
                <a:moveTo>
                  <a:pt x="42" y="0"/>
                </a:moveTo>
                <a:lnTo>
                  <a:pt x="0" y="0"/>
                </a:lnTo>
                <a:lnTo>
                  <a:pt x="0" y="8"/>
                </a:lnTo>
                <a:lnTo>
                  <a:pt x="42"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36" name="Rectangle 834"/>
          <p:cNvSpPr>
            <a:spLocks noChangeArrowheads="1"/>
          </p:cNvSpPr>
          <p:nvPr/>
        </p:nvSpPr>
        <p:spPr bwMode="auto">
          <a:xfrm>
            <a:off x="779462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37" name="Freeform 835"/>
          <p:cNvSpPr>
            <a:spLocks/>
          </p:cNvSpPr>
          <p:nvPr/>
        </p:nvSpPr>
        <p:spPr bwMode="auto">
          <a:xfrm>
            <a:off x="779462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38" name="Rectangle 836"/>
          <p:cNvSpPr>
            <a:spLocks noChangeArrowheads="1"/>
          </p:cNvSpPr>
          <p:nvPr/>
        </p:nvSpPr>
        <p:spPr bwMode="auto">
          <a:xfrm>
            <a:off x="776763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39" name="Freeform 837"/>
          <p:cNvSpPr>
            <a:spLocks/>
          </p:cNvSpPr>
          <p:nvPr/>
        </p:nvSpPr>
        <p:spPr bwMode="auto">
          <a:xfrm>
            <a:off x="776763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40" name="Rectangle 838"/>
          <p:cNvSpPr>
            <a:spLocks noChangeArrowheads="1"/>
          </p:cNvSpPr>
          <p:nvPr/>
        </p:nvSpPr>
        <p:spPr bwMode="auto">
          <a:xfrm>
            <a:off x="775017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41" name="Freeform 839"/>
          <p:cNvSpPr>
            <a:spLocks/>
          </p:cNvSpPr>
          <p:nvPr/>
        </p:nvSpPr>
        <p:spPr bwMode="auto">
          <a:xfrm>
            <a:off x="775017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42" name="Rectangle 840"/>
          <p:cNvSpPr>
            <a:spLocks noChangeArrowheads="1"/>
          </p:cNvSpPr>
          <p:nvPr/>
        </p:nvSpPr>
        <p:spPr bwMode="auto">
          <a:xfrm>
            <a:off x="772318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43" name="Freeform 841"/>
          <p:cNvSpPr>
            <a:spLocks/>
          </p:cNvSpPr>
          <p:nvPr/>
        </p:nvSpPr>
        <p:spPr bwMode="auto">
          <a:xfrm>
            <a:off x="772318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44" name="Rectangle 842"/>
          <p:cNvSpPr>
            <a:spLocks noChangeArrowheads="1"/>
          </p:cNvSpPr>
          <p:nvPr/>
        </p:nvSpPr>
        <p:spPr bwMode="auto">
          <a:xfrm>
            <a:off x="7735888" y="3983038"/>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45" name="Freeform 843"/>
          <p:cNvSpPr>
            <a:spLocks/>
          </p:cNvSpPr>
          <p:nvPr/>
        </p:nvSpPr>
        <p:spPr bwMode="auto">
          <a:xfrm>
            <a:off x="7735888" y="3983038"/>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46" name="Rectangle 844"/>
          <p:cNvSpPr>
            <a:spLocks noChangeArrowheads="1"/>
          </p:cNvSpPr>
          <p:nvPr/>
        </p:nvSpPr>
        <p:spPr bwMode="auto">
          <a:xfrm>
            <a:off x="7708900" y="4011613"/>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47" name="Freeform 845"/>
          <p:cNvSpPr>
            <a:spLocks/>
          </p:cNvSpPr>
          <p:nvPr/>
        </p:nvSpPr>
        <p:spPr bwMode="auto">
          <a:xfrm>
            <a:off x="7708900" y="401161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48" name="Rectangle 846"/>
          <p:cNvSpPr>
            <a:spLocks noChangeArrowheads="1"/>
          </p:cNvSpPr>
          <p:nvPr/>
        </p:nvSpPr>
        <p:spPr bwMode="auto">
          <a:xfrm>
            <a:off x="7764463"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49" name="Freeform 847"/>
          <p:cNvSpPr>
            <a:spLocks/>
          </p:cNvSpPr>
          <p:nvPr/>
        </p:nvSpPr>
        <p:spPr bwMode="auto">
          <a:xfrm>
            <a:off x="7764463"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50" name="Rectangle 848"/>
          <p:cNvSpPr>
            <a:spLocks noChangeArrowheads="1"/>
          </p:cNvSpPr>
          <p:nvPr/>
        </p:nvSpPr>
        <p:spPr bwMode="auto">
          <a:xfrm>
            <a:off x="7735888" y="4011613"/>
            <a:ext cx="71437"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51" name="Freeform 849"/>
          <p:cNvSpPr>
            <a:spLocks/>
          </p:cNvSpPr>
          <p:nvPr/>
        </p:nvSpPr>
        <p:spPr bwMode="auto">
          <a:xfrm>
            <a:off x="7735888" y="4011613"/>
            <a:ext cx="71437" cy="12700"/>
          </a:xfrm>
          <a:custGeom>
            <a:avLst/>
            <a:gdLst>
              <a:gd name="T0" fmla="*/ 2147483647 w 45"/>
              <a:gd name="T1" fmla="*/ 0 h 8"/>
              <a:gd name="T2" fmla="*/ 0 w 45"/>
              <a:gd name="T3" fmla="*/ 0 h 8"/>
              <a:gd name="T4" fmla="*/ 0 w 45"/>
              <a:gd name="T5" fmla="*/ 2147483647 h 8"/>
              <a:gd name="T6" fmla="*/ 2147483647 w 45"/>
              <a:gd name="T7" fmla="*/ 2147483647 h 8"/>
              <a:gd name="T8" fmla="*/ 0 60000 65536"/>
              <a:gd name="T9" fmla="*/ 0 60000 65536"/>
              <a:gd name="T10" fmla="*/ 0 60000 65536"/>
              <a:gd name="T11" fmla="*/ 0 60000 65536"/>
              <a:gd name="T12" fmla="*/ 0 w 45"/>
              <a:gd name="T13" fmla="*/ 0 h 8"/>
              <a:gd name="T14" fmla="*/ 45 w 45"/>
              <a:gd name="T15" fmla="*/ 8 h 8"/>
            </a:gdLst>
            <a:ahLst/>
            <a:cxnLst>
              <a:cxn ang="T8">
                <a:pos x="T0" y="T1"/>
              </a:cxn>
              <a:cxn ang="T9">
                <a:pos x="T2" y="T3"/>
              </a:cxn>
              <a:cxn ang="T10">
                <a:pos x="T4" y="T5"/>
              </a:cxn>
              <a:cxn ang="T11">
                <a:pos x="T6" y="T7"/>
              </a:cxn>
            </a:cxnLst>
            <a:rect l="T12" t="T13" r="T14" b="T15"/>
            <a:pathLst>
              <a:path w="45" h="8">
                <a:moveTo>
                  <a:pt x="45" y="0"/>
                </a:moveTo>
                <a:lnTo>
                  <a:pt x="0" y="0"/>
                </a:lnTo>
                <a:lnTo>
                  <a:pt x="0" y="8"/>
                </a:lnTo>
                <a:lnTo>
                  <a:pt x="45"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52" name="Rectangle 850"/>
          <p:cNvSpPr>
            <a:spLocks noChangeArrowheads="1"/>
          </p:cNvSpPr>
          <p:nvPr/>
        </p:nvSpPr>
        <p:spPr bwMode="auto">
          <a:xfrm>
            <a:off x="764063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53" name="Freeform 851"/>
          <p:cNvSpPr>
            <a:spLocks/>
          </p:cNvSpPr>
          <p:nvPr/>
        </p:nvSpPr>
        <p:spPr bwMode="auto">
          <a:xfrm>
            <a:off x="764063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54" name="Rectangle 852"/>
          <p:cNvSpPr>
            <a:spLocks noChangeArrowheads="1"/>
          </p:cNvSpPr>
          <p:nvPr/>
        </p:nvSpPr>
        <p:spPr bwMode="auto">
          <a:xfrm>
            <a:off x="7610475"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55" name="Freeform 853"/>
          <p:cNvSpPr>
            <a:spLocks/>
          </p:cNvSpPr>
          <p:nvPr/>
        </p:nvSpPr>
        <p:spPr bwMode="auto">
          <a:xfrm>
            <a:off x="7610475"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56" name="Rectangle 854"/>
          <p:cNvSpPr>
            <a:spLocks noChangeArrowheads="1"/>
          </p:cNvSpPr>
          <p:nvPr/>
        </p:nvSpPr>
        <p:spPr bwMode="auto">
          <a:xfrm>
            <a:off x="7670800" y="39258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57" name="Freeform 855"/>
          <p:cNvSpPr>
            <a:spLocks/>
          </p:cNvSpPr>
          <p:nvPr/>
        </p:nvSpPr>
        <p:spPr bwMode="auto">
          <a:xfrm>
            <a:off x="7670800" y="39258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58" name="Rectangle 856"/>
          <p:cNvSpPr>
            <a:spLocks noChangeArrowheads="1"/>
          </p:cNvSpPr>
          <p:nvPr/>
        </p:nvSpPr>
        <p:spPr bwMode="auto">
          <a:xfrm>
            <a:off x="7643813" y="39560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59" name="Freeform 857"/>
          <p:cNvSpPr>
            <a:spLocks/>
          </p:cNvSpPr>
          <p:nvPr/>
        </p:nvSpPr>
        <p:spPr bwMode="auto">
          <a:xfrm>
            <a:off x="7643813" y="39560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60" name="Rectangle 858"/>
          <p:cNvSpPr>
            <a:spLocks noChangeArrowheads="1"/>
          </p:cNvSpPr>
          <p:nvPr/>
        </p:nvSpPr>
        <p:spPr bwMode="auto">
          <a:xfrm>
            <a:off x="8099425" y="3983038"/>
            <a:ext cx="12700"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61" name="Freeform 859"/>
          <p:cNvSpPr>
            <a:spLocks/>
          </p:cNvSpPr>
          <p:nvPr/>
        </p:nvSpPr>
        <p:spPr bwMode="auto">
          <a:xfrm>
            <a:off x="8099425" y="3983038"/>
            <a:ext cx="12700" cy="71437"/>
          </a:xfrm>
          <a:custGeom>
            <a:avLst/>
            <a:gdLst>
              <a:gd name="T0" fmla="*/ 0 w 8"/>
              <a:gd name="T1" fmla="*/ 0 h 45"/>
              <a:gd name="T2" fmla="*/ 0 w 8"/>
              <a:gd name="T3" fmla="*/ 2147483647 h 45"/>
              <a:gd name="T4" fmla="*/ 2147483647 w 8"/>
              <a:gd name="T5" fmla="*/ 2147483647 h 45"/>
              <a:gd name="T6" fmla="*/ 2147483647 w 8"/>
              <a:gd name="T7" fmla="*/ 0 h 45"/>
              <a:gd name="T8" fmla="*/ 0 60000 65536"/>
              <a:gd name="T9" fmla="*/ 0 60000 65536"/>
              <a:gd name="T10" fmla="*/ 0 60000 65536"/>
              <a:gd name="T11" fmla="*/ 0 60000 65536"/>
              <a:gd name="T12" fmla="*/ 0 w 8"/>
              <a:gd name="T13" fmla="*/ 0 h 45"/>
              <a:gd name="T14" fmla="*/ 8 w 8"/>
              <a:gd name="T15" fmla="*/ 45 h 45"/>
            </a:gdLst>
            <a:ahLst/>
            <a:cxnLst>
              <a:cxn ang="T8">
                <a:pos x="T0" y="T1"/>
              </a:cxn>
              <a:cxn ang="T9">
                <a:pos x="T2" y="T3"/>
              </a:cxn>
              <a:cxn ang="T10">
                <a:pos x="T4" y="T5"/>
              </a:cxn>
              <a:cxn ang="T11">
                <a:pos x="T6" y="T7"/>
              </a:cxn>
            </a:cxnLst>
            <a:rect l="T12" t="T13" r="T14" b="T15"/>
            <a:pathLst>
              <a:path w="8" h="45">
                <a:moveTo>
                  <a:pt x="0" y="0"/>
                </a:moveTo>
                <a:lnTo>
                  <a:pt x="0" y="45"/>
                </a:lnTo>
                <a:lnTo>
                  <a:pt x="8" y="45"/>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62" name="Rectangle 860"/>
          <p:cNvSpPr>
            <a:spLocks noChangeArrowheads="1"/>
          </p:cNvSpPr>
          <p:nvPr/>
        </p:nvSpPr>
        <p:spPr bwMode="auto">
          <a:xfrm>
            <a:off x="8070850" y="4011613"/>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63" name="Freeform 861"/>
          <p:cNvSpPr>
            <a:spLocks/>
          </p:cNvSpPr>
          <p:nvPr/>
        </p:nvSpPr>
        <p:spPr bwMode="auto">
          <a:xfrm>
            <a:off x="8070850" y="4011613"/>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64" name="Rectangle 862"/>
          <p:cNvSpPr>
            <a:spLocks noChangeArrowheads="1"/>
          </p:cNvSpPr>
          <p:nvPr/>
        </p:nvSpPr>
        <p:spPr bwMode="auto">
          <a:xfrm>
            <a:off x="7708900" y="3983038"/>
            <a:ext cx="11113"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65" name="Freeform 863"/>
          <p:cNvSpPr>
            <a:spLocks/>
          </p:cNvSpPr>
          <p:nvPr/>
        </p:nvSpPr>
        <p:spPr bwMode="auto">
          <a:xfrm>
            <a:off x="7708900" y="39830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66" name="Rectangle 864"/>
          <p:cNvSpPr>
            <a:spLocks noChangeArrowheads="1"/>
          </p:cNvSpPr>
          <p:nvPr/>
        </p:nvSpPr>
        <p:spPr bwMode="auto">
          <a:xfrm>
            <a:off x="7681913"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67" name="Freeform 865"/>
          <p:cNvSpPr>
            <a:spLocks/>
          </p:cNvSpPr>
          <p:nvPr/>
        </p:nvSpPr>
        <p:spPr bwMode="auto">
          <a:xfrm>
            <a:off x="7681913"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68" name="Rectangle 866"/>
          <p:cNvSpPr>
            <a:spLocks noChangeArrowheads="1"/>
          </p:cNvSpPr>
          <p:nvPr/>
        </p:nvSpPr>
        <p:spPr bwMode="auto">
          <a:xfrm>
            <a:off x="724693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69" name="Freeform 867"/>
          <p:cNvSpPr>
            <a:spLocks/>
          </p:cNvSpPr>
          <p:nvPr/>
        </p:nvSpPr>
        <p:spPr bwMode="auto">
          <a:xfrm>
            <a:off x="724693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70" name="Rectangle 868"/>
          <p:cNvSpPr>
            <a:spLocks noChangeArrowheads="1"/>
          </p:cNvSpPr>
          <p:nvPr/>
        </p:nvSpPr>
        <p:spPr bwMode="auto">
          <a:xfrm>
            <a:off x="7216775" y="3956050"/>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71" name="Freeform 869"/>
          <p:cNvSpPr>
            <a:spLocks/>
          </p:cNvSpPr>
          <p:nvPr/>
        </p:nvSpPr>
        <p:spPr bwMode="auto">
          <a:xfrm>
            <a:off x="7216775" y="3956050"/>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72" name="Rectangle 870"/>
          <p:cNvSpPr>
            <a:spLocks noChangeArrowheads="1"/>
          </p:cNvSpPr>
          <p:nvPr/>
        </p:nvSpPr>
        <p:spPr bwMode="auto">
          <a:xfrm>
            <a:off x="8651875" y="3983038"/>
            <a:ext cx="11113"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73" name="Freeform 871"/>
          <p:cNvSpPr>
            <a:spLocks/>
          </p:cNvSpPr>
          <p:nvPr/>
        </p:nvSpPr>
        <p:spPr bwMode="auto">
          <a:xfrm>
            <a:off x="8651875" y="3983038"/>
            <a:ext cx="11113"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74" name="Rectangle 872"/>
          <p:cNvSpPr>
            <a:spLocks noChangeArrowheads="1"/>
          </p:cNvSpPr>
          <p:nvPr/>
        </p:nvSpPr>
        <p:spPr bwMode="auto">
          <a:xfrm>
            <a:off x="8624888" y="401161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75" name="Freeform 873"/>
          <p:cNvSpPr>
            <a:spLocks/>
          </p:cNvSpPr>
          <p:nvPr/>
        </p:nvSpPr>
        <p:spPr bwMode="auto">
          <a:xfrm>
            <a:off x="8624888" y="401161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76" name="Rectangle 874"/>
          <p:cNvSpPr>
            <a:spLocks noChangeArrowheads="1"/>
          </p:cNvSpPr>
          <p:nvPr/>
        </p:nvSpPr>
        <p:spPr bwMode="auto">
          <a:xfrm>
            <a:off x="733583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77" name="Freeform 875"/>
          <p:cNvSpPr>
            <a:spLocks/>
          </p:cNvSpPr>
          <p:nvPr/>
        </p:nvSpPr>
        <p:spPr bwMode="auto">
          <a:xfrm>
            <a:off x="733583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78" name="Rectangle 876"/>
          <p:cNvSpPr>
            <a:spLocks noChangeArrowheads="1"/>
          </p:cNvSpPr>
          <p:nvPr/>
        </p:nvSpPr>
        <p:spPr bwMode="auto">
          <a:xfrm>
            <a:off x="7308850"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79" name="Freeform 877"/>
          <p:cNvSpPr>
            <a:spLocks/>
          </p:cNvSpPr>
          <p:nvPr/>
        </p:nvSpPr>
        <p:spPr bwMode="auto">
          <a:xfrm>
            <a:off x="7308850"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80" name="Rectangle 878"/>
          <p:cNvSpPr>
            <a:spLocks noChangeArrowheads="1"/>
          </p:cNvSpPr>
          <p:nvPr/>
        </p:nvSpPr>
        <p:spPr bwMode="auto">
          <a:xfrm>
            <a:off x="7316788" y="39258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81" name="Freeform 879"/>
          <p:cNvSpPr>
            <a:spLocks/>
          </p:cNvSpPr>
          <p:nvPr/>
        </p:nvSpPr>
        <p:spPr bwMode="auto">
          <a:xfrm>
            <a:off x="7316788" y="39258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82" name="Rectangle 880"/>
          <p:cNvSpPr>
            <a:spLocks noChangeArrowheads="1"/>
          </p:cNvSpPr>
          <p:nvPr/>
        </p:nvSpPr>
        <p:spPr bwMode="auto">
          <a:xfrm>
            <a:off x="7288213" y="3956050"/>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83" name="Freeform 881"/>
          <p:cNvSpPr>
            <a:spLocks/>
          </p:cNvSpPr>
          <p:nvPr/>
        </p:nvSpPr>
        <p:spPr bwMode="auto">
          <a:xfrm>
            <a:off x="7288213" y="395605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84" name="Rectangle 882"/>
          <p:cNvSpPr>
            <a:spLocks noChangeArrowheads="1"/>
          </p:cNvSpPr>
          <p:nvPr/>
        </p:nvSpPr>
        <p:spPr bwMode="auto">
          <a:xfrm>
            <a:off x="759618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85" name="Freeform 883"/>
          <p:cNvSpPr>
            <a:spLocks/>
          </p:cNvSpPr>
          <p:nvPr/>
        </p:nvSpPr>
        <p:spPr bwMode="auto">
          <a:xfrm>
            <a:off x="759618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86" name="Rectangle 884"/>
          <p:cNvSpPr>
            <a:spLocks noChangeArrowheads="1"/>
          </p:cNvSpPr>
          <p:nvPr/>
        </p:nvSpPr>
        <p:spPr bwMode="auto">
          <a:xfrm>
            <a:off x="7566025"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87" name="Freeform 885"/>
          <p:cNvSpPr>
            <a:spLocks/>
          </p:cNvSpPr>
          <p:nvPr/>
        </p:nvSpPr>
        <p:spPr bwMode="auto">
          <a:xfrm>
            <a:off x="7566025"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88" name="Rectangle 886"/>
          <p:cNvSpPr>
            <a:spLocks noChangeArrowheads="1"/>
          </p:cNvSpPr>
          <p:nvPr/>
        </p:nvSpPr>
        <p:spPr bwMode="auto">
          <a:xfrm>
            <a:off x="7223125" y="39258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89" name="Freeform 887"/>
          <p:cNvSpPr>
            <a:spLocks/>
          </p:cNvSpPr>
          <p:nvPr/>
        </p:nvSpPr>
        <p:spPr bwMode="auto">
          <a:xfrm>
            <a:off x="7223125" y="39258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90" name="Rectangle 888"/>
          <p:cNvSpPr>
            <a:spLocks noChangeArrowheads="1"/>
          </p:cNvSpPr>
          <p:nvPr/>
        </p:nvSpPr>
        <p:spPr bwMode="auto">
          <a:xfrm>
            <a:off x="7196138" y="39560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91" name="Freeform 889"/>
          <p:cNvSpPr>
            <a:spLocks/>
          </p:cNvSpPr>
          <p:nvPr/>
        </p:nvSpPr>
        <p:spPr bwMode="auto">
          <a:xfrm>
            <a:off x="7196138" y="39560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92" name="Rectangle 890"/>
          <p:cNvSpPr>
            <a:spLocks noChangeArrowheads="1"/>
          </p:cNvSpPr>
          <p:nvPr/>
        </p:nvSpPr>
        <p:spPr bwMode="auto">
          <a:xfrm>
            <a:off x="614045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93" name="Freeform 891"/>
          <p:cNvSpPr>
            <a:spLocks/>
          </p:cNvSpPr>
          <p:nvPr/>
        </p:nvSpPr>
        <p:spPr bwMode="auto">
          <a:xfrm>
            <a:off x="614045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94" name="Rectangle 892"/>
          <p:cNvSpPr>
            <a:spLocks noChangeArrowheads="1"/>
          </p:cNvSpPr>
          <p:nvPr/>
        </p:nvSpPr>
        <p:spPr bwMode="auto">
          <a:xfrm>
            <a:off x="611346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95" name="Freeform 893"/>
          <p:cNvSpPr>
            <a:spLocks/>
          </p:cNvSpPr>
          <p:nvPr/>
        </p:nvSpPr>
        <p:spPr bwMode="auto">
          <a:xfrm>
            <a:off x="611346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96" name="Rectangle 894"/>
          <p:cNvSpPr>
            <a:spLocks noChangeArrowheads="1"/>
          </p:cNvSpPr>
          <p:nvPr/>
        </p:nvSpPr>
        <p:spPr bwMode="auto">
          <a:xfrm>
            <a:off x="632777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97" name="Freeform 895"/>
          <p:cNvSpPr>
            <a:spLocks/>
          </p:cNvSpPr>
          <p:nvPr/>
        </p:nvSpPr>
        <p:spPr bwMode="auto">
          <a:xfrm>
            <a:off x="632777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598" name="Rectangle 896"/>
          <p:cNvSpPr>
            <a:spLocks noChangeArrowheads="1"/>
          </p:cNvSpPr>
          <p:nvPr/>
        </p:nvSpPr>
        <p:spPr bwMode="auto">
          <a:xfrm>
            <a:off x="6300788"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99" name="Freeform 897"/>
          <p:cNvSpPr>
            <a:spLocks/>
          </p:cNvSpPr>
          <p:nvPr/>
        </p:nvSpPr>
        <p:spPr bwMode="auto">
          <a:xfrm>
            <a:off x="6300788"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00" name="Rectangle 898"/>
          <p:cNvSpPr>
            <a:spLocks noChangeArrowheads="1"/>
          </p:cNvSpPr>
          <p:nvPr/>
        </p:nvSpPr>
        <p:spPr bwMode="auto">
          <a:xfrm>
            <a:off x="631190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01" name="Freeform 899"/>
          <p:cNvSpPr>
            <a:spLocks/>
          </p:cNvSpPr>
          <p:nvPr/>
        </p:nvSpPr>
        <p:spPr bwMode="auto">
          <a:xfrm>
            <a:off x="631190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02" name="Rectangle 900"/>
          <p:cNvSpPr>
            <a:spLocks noChangeArrowheads="1"/>
          </p:cNvSpPr>
          <p:nvPr/>
        </p:nvSpPr>
        <p:spPr bwMode="auto">
          <a:xfrm>
            <a:off x="6283325"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03" name="Freeform 901"/>
          <p:cNvSpPr>
            <a:spLocks/>
          </p:cNvSpPr>
          <p:nvPr/>
        </p:nvSpPr>
        <p:spPr bwMode="auto">
          <a:xfrm>
            <a:off x="6283325"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04" name="Rectangle 902"/>
          <p:cNvSpPr>
            <a:spLocks noChangeArrowheads="1"/>
          </p:cNvSpPr>
          <p:nvPr/>
        </p:nvSpPr>
        <p:spPr bwMode="auto">
          <a:xfrm>
            <a:off x="640715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05" name="Freeform 903"/>
          <p:cNvSpPr>
            <a:spLocks/>
          </p:cNvSpPr>
          <p:nvPr/>
        </p:nvSpPr>
        <p:spPr bwMode="auto">
          <a:xfrm>
            <a:off x="640715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06" name="Rectangle 904"/>
          <p:cNvSpPr>
            <a:spLocks noChangeArrowheads="1"/>
          </p:cNvSpPr>
          <p:nvPr/>
        </p:nvSpPr>
        <p:spPr bwMode="auto">
          <a:xfrm>
            <a:off x="638016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07" name="Freeform 905"/>
          <p:cNvSpPr>
            <a:spLocks/>
          </p:cNvSpPr>
          <p:nvPr/>
        </p:nvSpPr>
        <p:spPr bwMode="auto">
          <a:xfrm>
            <a:off x="638016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08" name="Rectangle 906"/>
          <p:cNvSpPr>
            <a:spLocks noChangeArrowheads="1"/>
          </p:cNvSpPr>
          <p:nvPr/>
        </p:nvSpPr>
        <p:spPr bwMode="auto">
          <a:xfrm>
            <a:off x="6300788"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09" name="Freeform 907"/>
          <p:cNvSpPr>
            <a:spLocks/>
          </p:cNvSpPr>
          <p:nvPr/>
        </p:nvSpPr>
        <p:spPr bwMode="auto">
          <a:xfrm>
            <a:off x="6300788"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10" name="Rectangle 908"/>
          <p:cNvSpPr>
            <a:spLocks noChangeArrowheads="1"/>
          </p:cNvSpPr>
          <p:nvPr/>
        </p:nvSpPr>
        <p:spPr bwMode="auto">
          <a:xfrm>
            <a:off x="6270625"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11" name="Freeform 909"/>
          <p:cNvSpPr>
            <a:spLocks/>
          </p:cNvSpPr>
          <p:nvPr/>
        </p:nvSpPr>
        <p:spPr bwMode="auto">
          <a:xfrm>
            <a:off x="6270625"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12" name="Rectangle 910"/>
          <p:cNvSpPr>
            <a:spLocks noChangeArrowheads="1"/>
          </p:cNvSpPr>
          <p:nvPr/>
        </p:nvSpPr>
        <p:spPr bwMode="auto">
          <a:xfrm>
            <a:off x="645160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13" name="Freeform 911"/>
          <p:cNvSpPr>
            <a:spLocks/>
          </p:cNvSpPr>
          <p:nvPr/>
        </p:nvSpPr>
        <p:spPr bwMode="auto">
          <a:xfrm>
            <a:off x="645160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14" name="Rectangle 912"/>
          <p:cNvSpPr>
            <a:spLocks noChangeArrowheads="1"/>
          </p:cNvSpPr>
          <p:nvPr/>
        </p:nvSpPr>
        <p:spPr bwMode="auto">
          <a:xfrm>
            <a:off x="6421438"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15" name="Freeform 913"/>
          <p:cNvSpPr>
            <a:spLocks/>
          </p:cNvSpPr>
          <p:nvPr/>
        </p:nvSpPr>
        <p:spPr bwMode="auto">
          <a:xfrm>
            <a:off x="6421438"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16" name="Rectangle 914"/>
          <p:cNvSpPr>
            <a:spLocks noChangeArrowheads="1"/>
          </p:cNvSpPr>
          <p:nvPr/>
        </p:nvSpPr>
        <p:spPr bwMode="auto">
          <a:xfrm>
            <a:off x="6464300"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17" name="Freeform 915"/>
          <p:cNvSpPr>
            <a:spLocks/>
          </p:cNvSpPr>
          <p:nvPr/>
        </p:nvSpPr>
        <p:spPr bwMode="auto">
          <a:xfrm>
            <a:off x="6464300"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18" name="Rectangle 916"/>
          <p:cNvSpPr>
            <a:spLocks noChangeArrowheads="1"/>
          </p:cNvSpPr>
          <p:nvPr/>
        </p:nvSpPr>
        <p:spPr bwMode="auto">
          <a:xfrm>
            <a:off x="6434138"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19" name="Freeform 917"/>
          <p:cNvSpPr>
            <a:spLocks/>
          </p:cNvSpPr>
          <p:nvPr/>
        </p:nvSpPr>
        <p:spPr bwMode="auto">
          <a:xfrm>
            <a:off x="6434138"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20" name="Rectangle 918"/>
          <p:cNvSpPr>
            <a:spLocks noChangeArrowheads="1"/>
          </p:cNvSpPr>
          <p:nvPr/>
        </p:nvSpPr>
        <p:spPr bwMode="auto">
          <a:xfrm>
            <a:off x="6554788"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21" name="Freeform 919"/>
          <p:cNvSpPr>
            <a:spLocks/>
          </p:cNvSpPr>
          <p:nvPr/>
        </p:nvSpPr>
        <p:spPr bwMode="auto">
          <a:xfrm>
            <a:off x="6554788"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22" name="Rectangle 920"/>
          <p:cNvSpPr>
            <a:spLocks noChangeArrowheads="1"/>
          </p:cNvSpPr>
          <p:nvPr/>
        </p:nvSpPr>
        <p:spPr bwMode="auto">
          <a:xfrm>
            <a:off x="6526213"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23" name="Freeform 921"/>
          <p:cNvSpPr>
            <a:spLocks/>
          </p:cNvSpPr>
          <p:nvPr/>
        </p:nvSpPr>
        <p:spPr bwMode="auto">
          <a:xfrm>
            <a:off x="6526213"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24" name="Rectangle 922"/>
          <p:cNvSpPr>
            <a:spLocks noChangeArrowheads="1"/>
          </p:cNvSpPr>
          <p:nvPr/>
        </p:nvSpPr>
        <p:spPr bwMode="auto">
          <a:xfrm>
            <a:off x="654367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25" name="Freeform 923"/>
          <p:cNvSpPr>
            <a:spLocks/>
          </p:cNvSpPr>
          <p:nvPr/>
        </p:nvSpPr>
        <p:spPr bwMode="auto">
          <a:xfrm>
            <a:off x="654367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26" name="Rectangle 924"/>
          <p:cNvSpPr>
            <a:spLocks noChangeArrowheads="1"/>
          </p:cNvSpPr>
          <p:nvPr/>
        </p:nvSpPr>
        <p:spPr bwMode="auto">
          <a:xfrm>
            <a:off x="6516688"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27" name="Freeform 925"/>
          <p:cNvSpPr>
            <a:spLocks/>
          </p:cNvSpPr>
          <p:nvPr/>
        </p:nvSpPr>
        <p:spPr bwMode="auto">
          <a:xfrm>
            <a:off x="6516688"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28" name="Rectangle 926"/>
          <p:cNvSpPr>
            <a:spLocks noChangeArrowheads="1"/>
          </p:cNvSpPr>
          <p:nvPr/>
        </p:nvSpPr>
        <p:spPr bwMode="auto">
          <a:xfrm>
            <a:off x="658812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29" name="Freeform 927"/>
          <p:cNvSpPr>
            <a:spLocks/>
          </p:cNvSpPr>
          <p:nvPr/>
        </p:nvSpPr>
        <p:spPr bwMode="auto">
          <a:xfrm>
            <a:off x="658812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30" name="Rectangle 928"/>
          <p:cNvSpPr>
            <a:spLocks noChangeArrowheads="1"/>
          </p:cNvSpPr>
          <p:nvPr/>
        </p:nvSpPr>
        <p:spPr bwMode="auto">
          <a:xfrm>
            <a:off x="6557963"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31" name="Freeform 929"/>
          <p:cNvSpPr>
            <a:spLocks/>
          </p:cNvSpPr>
          <p:nvPr/>
        </p:nvSpPr>
        <p:spPr bwMode="auto">
          <a:xfrm>
            <a:off x="6557963"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32" name="Rectangle 930"/>
          <p:cNvSpPr>
            <a:spLocks noChangeArrowheads="1"/>
          </p:cNvSpPr>
          <p:nvPr/>
        </p:nvSpPr>
        <p:spPr bwMode="auto">
          <a:xfrm>
            <a:off x="662305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33" name="Freeform 931"/>
          <p:cNvSpPr>
            <a:spLocks/>
          </p:cNvSpPr>
          <p:nvPr/>
        </p:nvSpPr>
        <p:spPr bwMode="auto">
          <a:xfrm>
            <a:off x="662305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34" name="Rectangle 932"/>
          <p:cNvSpPr>
            <a:spLocks noChangeArrowheads="1"/>
          </p:cNvSpPr>
          <p:nvPr/>
        </p:nvSpPr>
        <p:spPr bwMode="auto">
          <a:xfrm>
            <a:off x="6594475"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35" name="Freeform 933"/>
          <p:cNvSpPr>
            <a:spLocks/>
          </p:cNvSpPr>
          <p:nvPr/>
        </p:nvSpPr>
        <p:spPr bwMode="auto">
          <a:xfrm>
            <a:off x="6594475"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36" name="Rectangle 934"/>
          <p:cNvSpPr>
            <a:spLocks noChangeArrowheads="1"/>
          </p:cNvSpPr>
          <p:nvPr/>
        </p:nvSpPr>
        <p:spPr bwMode="auto">
          <a:xfrm>
            <a:off x="6642100"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37" name="Freeform 935"/>
          <p:cNvSpPr>
            <a:spLocks/>
          </p:cNvSpPr>
          <p:nvPr/>
        </p:nvSpPr>
        <p:spPr bwMode="auto">
          <a:xfrm>
            <a:off x="6642100"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38" name="Rectangle 936"/>
          <p:cNvSpPr>
            <a:spLocks noChangeArrowheads="1"/>
          </p:cNvSpPr>
          <p:nvPr/>
        </p:nvSpPr>
        <p:spPr bwMode="auto">
          <a:xfrm>
            <a:off x="661511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39" name="Freeform 937"/>
          <p:cNvSpPr>
            <a:spLocks/>
          </p:cNvSpPr>
          <p:nvPr/>
        </p:nvSpPr>
        <p:spPr bwMode="auto">
          <a:xfrm>
            <a:off x="661511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40" name="Rectangle 938"/>
          <p:cNvSpPr>
            <a:spLocks noChangeArrowheads="1"/>
          </p:cNvSpPr>
          <p:nvPr/>
        </p:nvSpPr>
        <p:spPr bwMode="auto">
          <a:xfrm>
            <a:off x="6573838"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41" name="Freeform 939"/>
          <p:cNvSpPr>
            <a:spLocks/>
          </p:cNvSpPr>
          <p:nvPr/>
        </p:nvSpPr>
        <p:spPr bwMode="auto">
          <a:xfrm>
            <a:off x="6573838"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42" name="Rectangle 940"/>
          <p:cNvSpPr>
            <a:spLocks noChangeArrowheads="1"/>
          </p:cNvSpPr>
          <p:nvPr/>
        </p:nvSpPr>
        <p:spPr bwMode="auto">
          <a:xfrm>
            <a:off x="6543675"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43" name="Freeform 941"/>
          <p:cNvSpPr>
            <a:spLocks/>
          </p:cNvSpPr>
          <p:nvPr/>
        </p:nvSpPr>
        <p:spPr bwMode="auto">
          <a:xfrm>
            <a:off x="6543675"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44" name="Rectangle 942"/>
          <p:cNvSpPr>
            <a:spLocks noChangeArrowheads="1"/>
          </p:cNvSpPr>
          <p:nvPr/>
        </p:nvSpPr>
        <p:spPr bwMode="auto">
          <a:xfrm>
            <a:off x="6653213"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45" name="Freeform 943"/>
          <p:cNvSpPr>
            <a:spLocks/>
          </p:cNvSpPr>
          <p:nvPr/>
        </p:nvSpPr>
        <p:spPr bwMode="auto">
          <a:xfrm>
            <a:off x="6653213"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46" name="Rectangle 944"/>
          <p:cNvSpPr>
            <a:spLocks noChangeArrowheads="1"/>
          </p:cNvSpPr>
          <p:nvPr/>
        </p:nvSpPr>
        <p:spPr bwMode="auto">
          <a:xfrm>
            <a:off x="6623050"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47" name="Freeform 945"/>
          <p:cNvSpPr>
            <a:spLocks/>
          </p:cNvSpPr>
          <p:nvPr/>
        </p:nvSpPr>
        <p:spPr bwMode="auto">
          <a:xfrm>
            <a:off x="6623050"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48" name="Rectangle 946"/>
          <p:cNvSpPr>
            <a:spLocks noChangeArrowheads="1"/>
          </p:cNvSpPr>
          <p:nvPr/>
        </p:nvSpPr>
        <p:spPr bwMode="auto">
          <a:xfrm>
            <a:off x="713422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49" name="Freeform 947"/>
          <p:cNvSpPr>
            <a:spLocks/>
          </p:cNvSpPr>
          <p:nvPr/>
        </p:nvSpPr>
        <p:spPr bwMode="auto">
          <a:xfrm>
            <a:off x="713422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50" name="Rectangle 948"/>
          <p:cNvSpPr>
            <a:spLocks noChangeArrowheads="1"/>
          </p:cNvSpPr>
          <p:nvPr/>
        </p:nvSpPr>
        <p:spPr bwMode="auto">
          <a:xfrm>
            <a:off x="710406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51" name="Freeform 949"/>
          <p:cNvSpPr>
            <a:spLocks/>
          </p:cNvSpPr>
          <p:nvPr/>
        </p:nvSpPr>
        <p:spPr bwMode="auto">
          <a:xfrm>
            <a:off x="710406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52" name="Rectangle 950"/>
          <p:cNvSpPr>
            <a:spLocks noChangeArrowheads="1"/>
          </p:cNvSpPr>
          <p:nvPr/>
        </p:nvSpPr>
        <p:spPr bwMode="auto">
          <a:xfrm>
            <a:off x="716915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53" name="Freeform 951"/>
          <p:cNvSpPr>
            <a:spLocks/>
          </p:cNvSpPr>
          <p:nvPr/>
        </p:nvSpPr>
        <p:spPr bwMode="auto">
          <a:xfrm>
            <a:off x="716915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54" name="Rectangle 952"/>
          <p:cNvSpPr>
            <a:spLocks noChangeArrowheads="1"/>
          </p:cNvSpPr>
          <p:nvPr/>
        </p:nvSpPr>
        <p:spPr bwMode="auto">
          <a:xfrm>
            <a:off x="7138988"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55" name="Freeform 953"/>
          <p:cNvSpPr>
            <a:spLocks/>
          </p:cNvSpPr>
          <p:nvPr/>
        </p:nvSpPr>
        <p:spPr bwMode="auto">
          <a:xfrm>
            <a:off x="7138988"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56" name="Rectangle 954"/>
          <p:cNvSpPr>
            <a:spLocks noChangeArrowheads="1"/>
          </p:cNvSpPr>
          <p:nvPr/>
        </p:nvSpPr>
        <p:spPr bwMode="auto">
          <a:xfrm>
            <a:off x="6932613"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57" name="Freeform 955"/>
          <p:cNvSpPr>
            <a:spLocks/>
          </p:cNvSpPr>
          <p:nvPr/>
        </p:nvSpPr>
        <p:spPr bwMode="auto">
          <a:xfrm>
            <a:off x="6932613"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58" name="Rectangle 956"/>
          <p:cNvSpPr>
            <a:spLocks noChangeArrowheads="1"/>
          </p:cNvSpPr>
          <p:nvPr/>
        </p:nvSpPr>
        <p:spPr bwMode="auto">
          <a:xfrm>
            <a:off x="6902450"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59" name="Freeform 957"/>
          <p:cNvSpPr>
            <a:spLocks/>
          </p:cNvSpPr>
          <p:nvPr/>
        </p:nvSpPr>
        <p:spPr bwMode="auto">
          <a:xfrm>
            <a:off x="6902450"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60" name="Rectangle 958"/>
          <p:cNvSpPr>
            <a:spLocks noChangeArrowheads="1"/>
          </p:cNvSpPr>
          <p:nvPr/>
        </p:nvSpPr>
        <p:spPr bwMode="auto">
          <a:xfrm>
            <a:off x="6943725"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61" name="Freeform 959"/>
          <p:cNvSpPr>
            <a:spLocks/>
          </p:cNvSpPr>
          <p:nvPr/>
        </p:nvSpPr>
        <p:spPr bwMode="auto">
          <a:xfrm>
            <a:off x="6943725"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62" name="Rectangle 960"/>
          <p:cNvSpPr>
            <a:spLocks noChangeArrowheads="1"/>
          </p:cNvSpPr>
          <p:nvPr/>
        </p:nvSpPr>
        <p:spPr bwMode="auto">
          <a:xfrm>
            <a:off x="691356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63" name="Freeform 961"/>
          <p:cNvSpPr>
            <a:spLocks/>
          </p:cNvSpPr>
          <p:nvPr/>
        </p:nvSpPr>
        <p:spPr bwMode="auto">
          <a:xfrm>
            <a:off x="691356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64" name="Rectangle 962"/>
          <p:cNvSpPr>
            <a:spLocks noChangeArrowheads="1"/>
          </p:cNvSpPr>
          <p:nvPr/>
        </p:nvSpPr>
        <p:spPr bwMode="auto">
          <a:xfrm>
            <a:off x="7015163"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65" name="Freeform 963"/>
          <p:cNvSpPr>
            <a:spLocks/>
          </p:cNvSpPr>
          <p:nvPr/>
        </p:nvSpPr>
        <p:spPr bwMode="auto">
          <a:xfrm>
            <a:off x="7015163"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66" name="Rectangle 964"/>
          <p:cNvSpPr>
            <a:spLocks noChangeArrowheads="1"/>
          </p:cNvSpPr>
          <p:nvPr/>
        </p:nvSpPr>
        <p:spPr bwMode="auto">
          <a:xfrm>
            <a:off x="6985000"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67" name="Freeform 965"/>
          <p:cNvSpPr>
            <a:spLocks/>
          </p:cNvSpPr>
          <p:nvPr/>
        </p:nvSpPr>
        <p:spPr bwMode="auto">
          <a:xfrm>
            <a:off x="6985000"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68" name="Rectangle 966"/>
          <p:cNvSpPr>
            <a:spLocks noChangeArrowheads="1"/>
          </p:cNvSpPr>
          <p:nvPr/>
        </p:nvSpPr>
        <p:spPr bwMode="auto">
          <a:xfrm>
            <a:off x="7032625"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69" name="Freeform 967"/>
          <p:cNvSpPr>
            <a:spLocks/>
          </p:cNvSpPr>
          <p:nvPr/>
        </p:nvSpPr>
        <p:spPr bwMode="auto">
          <a:xfrm>
            <a:off x="7032625"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70" name="Rectangle 968"/>
          <p:cNvSpPr>
            <a:spLocks noChangeArrowheads="1"/>
          </p:cNvSpPr>
          <p:nvPr/>
        </p:nvSpPr>
        <p:spPr bwMode="auto">
          <a:xfrm>
            <a:off x="7002463"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71" name="Freeform 969"/>
          <p:cNvSpPr>
            <a:spLocks/>
          </p:cNvSpPr>
          <p:nvPr/>
        </p:nvSpPr>
        <p:spPr bwMode="auto">
          <a:xfrm>
            <a:off x="7002463"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72" name="Rectangle 970"/>
          <p:cNvSpPr>
            <a:spLocks noChangeArrowheads="1"/>
          </p:cNvSpPr>
          <p:nvPr/>
        </p:nvSpPr>
        <p:spPr bwMode="auto">
          <a:xfrm>
            <a:off x="6981825"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73" name="Freeform 971"/>
          <p:cNvSpPr>
            <a:spLocks/>
          </p:cNvSpPr>
          <p:nvPr/>
        </p:nvSpPr>
        <p:spPr bwMode="auto">
          <a:xfrm>
            <a:off x="6981825"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74" name="Rectangle 972"/>
          <p:cNvSpPr>
            <a:spLocks noChangeArrowheads="1"/>
          </p:cNvSpPr>
          <p:nvPr/>
        </p:nvSpPr>
        <p:spPr bwMode="auto">
          <a:xfrm>
            <a:off x="6953250"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75" name="Freeform 973"/>
          <p:cNvSpPr>
            <a:spLocks/>
          </p:cNvSpPr>
          <p:nvPr/>
        </p:nvSpPr>
        <p:spPr bwMode="auto">
          <a:xfrm>
            <a:off x="6953250"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76" name="Rectangle 974"/>
          <p:cNvSpPr>
            <a:spLocks noChangeArrowheads="1"/>
          </p:cNvSpPr>
          <p:nvPr/>
        </p:nvSpPr>
        <p:spPr bwMode="auto">
          <a:xfrm>
            <a:off x="6997700"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77" name="Freeform 975"/>
          <p:cNvSpPr>
            <a:spLocks/>
          </p:cNvSpPr>
          <p:nvPr/>
        </p:nvSpPr>
        <p:spPr bwMode="auto">
          <a:xfrm>
            <a:off x="6997700"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78" name="Rectangle 976"/>
          <p:cNvSpPr>
            <a:spLocks noChangeArrowheads="1"/>
          </p:cNvSpPr>
          <p:nvPr/>
        </p:nvSpPr>
        <p:spPr bwMode="auto">
          <a:xfrm>
            <a:off x="697071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79" name="Freeform 977"/>
          <p:cNvSpPr>
            <a:spLocks/>
          </p:cNvSpPr>
          <p:nvPr/>
        </p:nvSpPr>
        <p:spPr bwMode="auto">
          <a:xfrm>
            <a:off x="697071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80" name="Rectangle 978"/>
          <p:cNvSpPr>
            <a:spLocks noChangeArrowheads="1"/>
          </p:cNvSpPr>
          <p:nvPr/>
        </p:nvSpPr>
        <p:spPr bwMode="auto">
          <a:xfrm>
            <a:off x="708342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81" name="Freeform 979"/>
          <p:cNvSpPr>
            <a:spLocks/>
          </p:cNvSpPr>
          <p:nvPr/>
        </p:nvSpPr>
        <p:spPr bwMode="auto">
          <a:xfrm>
            <a:off x="708342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82" name="Rectangle 980"/>
          <p:cNvSpPr>
            <a:spLocks noChangeArrowheads="1"/>
          </p:cNvSpPr>
          <p:nvPr/>
        </p:nvSpPr>
        <p:spPr bwMode="auto">
          <a:xfrm>
            <a:off x="7056438"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83" name="Freeform 981"/>
          <p:cNvSpPr>
            <a:spLocks/>
          </p:cNvSpPr>
          <p:nvPr/>
        </p:nvSpPr>
        <p:spPr bwMode="auto">
          <a:xfrm>
            <a:off x="7056438"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84" name="Rectangle 982"/>
          <p:cNvSpPr>
            <a:spLocks noChangeArrowheads="1"/>
          </p:cNvSpPr>
          <p:nvPr/>
        </p:nvSpPr>
        <p:spPr bwMode="auto">
          <a:xfrm>
            <a:off x="7107238"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85" name="Freeform 983"/>
          <p:cNvSpPr>
            <a:spLocks/>
          </p:cNvSpPr>
          <p:nvPr/>
        </p:nvSpPr>
        <p:spPr bwMode="auto">
          <a:xfrm>
            <a:off x="7107238"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86" name="Rectangle 984"/>
          <p:cNvSpPr>
            <a:spLocks noChangeArrowheads="1"/>
          </p:cNvSpPr>
          <p:nvPr/>
        </p:nvSpPr>
        <p:spPr bwMode="auto">
          <a:xfrm>
            <a:off x="7080250"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87" name="Freeform 985"/>
          <p:cNvSpPr>
            <a:spLocks/>
          </p:cNvSpPr>
          <p:nvPr/>
        </p:nvSpPr>
        <p:spPr bwMode="auto">
          <a:xfrm>
            <a:off x="7080250"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88" name="Rectangle 986"/>
          <p:cNvSpPr>
            <a:spLocks noChangeArrowheads="1"/>
          </p:cNvSpPr>
          <p:nvPr/>
        </p:nvSpPr>
        <p:spPr bwMode="auto">
          <a:xfrm>
            <a:off x="7500938" y="39258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89" name="Freeform 987"/>
          <p:cNvSpPr>
            <a:spLocks/>
          </p:cNvSpPr>
          <p:nvPr/>
        </p:nvSpPr>
        <p:spPr bwMode="auto">
          <a:xfrm>
            <a:off x="7500938" y="39258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90" name="Rectangle 988"/>
          <p:cNvSpPr>
            <a:spLocks noChangeArrowheads="1"/>
          </p:cNvSpPr>
          <p:nvPr/>
        </p:nvSpPr>
        <p:spPr bwMode="auto">
          <a:xfrm>
            <a:off x="7472363" y="3956050"/>
            <a:ext cx="66675"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91" name="Freeform 989"/>
          <p:cNvSpPr>
            <a:spLocks/>
          </p:cNvSpPr>
          <p:nvPr/>
        </p:nvSpPr>
        <p:spPr bwMode="auto">
          <a:xfrm>
            <a:off x="7472363" y="3956050"/>
            <a:ext cx="66675" cy="11113"/>
          </a:xfrm>
          <a:custGeom>
            <a:avLst/>
            <a:gdLst>
              <a:gd name="T0" fmla="*/ 2147483647 w 42"/>
              <a:gd name="T1" fmla="*/ 0 h 7"/>
              <a:gd name="T2" fmla="*/ 0 w 42"/>
              <a:gd name="T3" fmla="*/ 0 h 7"/>
              <a:gd name="T4" fmla="*/ 0 w 42"/>
              <a:gd name="T5" fmla="*/ 2147483647 h 7"/>
              <a:gd name="T6" fmla="*/ 2147483647 w 42"/>
              <a:gd name="T7" fmla="*/ 2147483647 h 7"/>
              <a:gd name="T8" fmla="*/ 0 60000 65536"/>
              <a:gd name="T9" fmla="*/ 0 60000 65536"/>
              <a:gd name="T10" fmla="*/ 0 60000 65536"/>
              <a:gd name="T11" fmla="*/ 0 60000 65536"/>
              <a:gd name="T12" fmla="*/ 0 w 42"/>
              <a:gd name="T13" fmla="*/ 0 h 7"/>
              <a:gd name="T14" fmla="*/ 42 w 42"/>
              <a:gd name="T15" fmla="*/ 7 h 7"/>
            </a:gdLst>
            <a:ahLst/>
            <a:cxnLst>
              <a:cxn ang="T8">
                <a:pos x="T0" y="T1"/>
              </a:cxn>
              <a:cxn ang="T9">
                <a:pos x="T2" y="T3"/>
              </a:cxn>
              <a:cxn ang="T10">
                <a:pos x="T4" y="T5"/>
              </a:cxn>
              <a:cxn ang="T11">
                <a:pos x="T6" y="T7"/>
              </a:cxn>
            </a:cxnLst>
            <a:rect l="T12" t="T13" r="T14" b="T15"/>
            <a:pathLst>
              <a:path w="42" h="7">
                <a:moveTo>
                  <a:pt x="42" y="0"/>
                </a:moveTo>
                <a:lnTo>
                  <a:pt x="0" y="0"/>
                </a:lnTo>
                <a:lnTo>
                  <a:pt x="0" y="7"/>
                </a:lnTo>
                <a:lnTo>
                  <a:pt x="42"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92" name="Rectangle 990"/>
          <p:cNvSpPr>
            <a:spLocks noChangeArrowheads="1"/>
          </p:cNvSpPr>
          <p:nvPr/>
        </p:nvSpPr>
        <p:spPr bwMode="auto">
          <a:xfrm>
            <a:off x="751363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93" name="Freeform 991"/>
          <p:cNvSpPr>
            <a:spLocks/>
          </p:cNvSpPr>
          <p:nvPr/>
        </p:nvSpPr>
        <p:spPr bwMode="auto">
          <a:xfrm>
            <a:off x="751363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94" name="Rectangle 992"/>
          <p:cNvSpPr>
            <a:spLocks noChangeArrowheads="1"/>
          </p:cNvSpPr>
          <p:nvPr/>
        </p:nvSpPr>
        <p:spPr bwMode="auto">
          <a:xfrm>
            <a:off x="7486650"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95" name="Freeform 993"/>
          <p:cNvSpPr>
            <a:spLocks/>
          </p:cNvSpPr>
          <p:nvPr/>
        </p:nvSpPr>
        <p:spPr bwMode="auto">
          <a:xfrm>
            <a:off x="7486650"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96" name="Rectangle 994"/>
          <p:cNvSpPr>
            <a:spLocks noChangeArrowheads="1"/>
          </p:cNvSpPr>
          <p:nvPr/>
        </p:nvSpPr>
        <p:spPr bwMode="auto">
          <a:xfrm>
            <a:off x="7548563" y="39258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97" name="Freeform 995"/>
          <p:cNvSpPr>
            <a:spLocks/>
          </p:cNvSpPr>
          <p:nvPr/>
        </p:nvSpPr>
        <p:spPr bwMode="auto">
          <a:xfrm>
            <a:off x="7548563" y="39258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698" name="Rectangle 996"/>
          <p:cNvSpPr>
            <a:spLocks noChangeArrowheads="1"/>
          </p:cNvSpPr>
          <p:nvPr/>
        </p:nvSpPr>
        <p:spPr bwMode="auto">
          <a:xfrm>
            <a:off x="7521575"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99" name="Freeform 997"/>
          <p:cNvSpPr>
            <a:spLocks/>
          </p:cNvSpPr>
          <p:nvPr/>
        </p:nvSpPr>
        <p:spPr bwMode="auto">
          <a:xfrm>
            <a:off x="7521575"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00" name="Rectangle 998"/>
          <p:cNvSpPr>
            <a:spLocks noChangeArrowheads="1"/>
          </p:cNvSpPr>
          <p:nvPr/>
        </p:nvSpPr>
        <p:spPr bwMode="auto">
          <a:xfrm>
            <a:off x="7578725" y="39258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01" name="Freeform 999"/>
          <p:cNvSpPr>
            <a:spLocks/>
          </p:cNvSpPr>
          <p:nvPr/>
        </p:nvSpPr>
        <p:spPr bwMode="auto">
          <a:xfrm>
            <a:off x="7578725" y="39258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02" name="Rectangle 1000"/>
          <p:cNvSpPr>
            <a:spLocks noChangeArrowheads="1"/>
          </p:cNvSpPr>
          <p:nvPr/>
        </p:nvSpPr>
        <p:spPr bwMode="auto">
          <a:xfrm>
            <a:off x="7548563" y="3956050"/>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03" name="Freeform 1001"/>
          <p:cNvSpPr>
            <a:spLocks/>
          </p:cNvSpPr>
          <p:nvPr/>
        </p:nvSpPr>
        <p:spPr bwMode="auto">
          <a:xfrm>
            <a:off x="7548563" y="395605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04" name="Rectangle 1002"/>
          <p:cNvSpPr>
            <a:spLocks noChangeArrowheads="1"/>
          </p:cNvSpPr>
          <p:nvPr/>
        </p:nvSpPr>
        <p:spPr bwMode="auto">
          <a:xfrm>
            <a:off x="7472363"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05" name="Freeform 1003"/>
          <p:cNvSpPr>
            <a:spLocks/>
          </p:cNvSpPr>
          <p:nvPr/>
        </p:nvSpPr>
        <p:spPr bwMode="auto">
          <a:xfrm>
            <a:off x="7472363"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06" name="Rectangle 1004"/>
          <p:cNvSpPr>
            <a:spLocks noChangeArrowheads="1"/>
          </p:cNvSpPr>
          <p:nvPr/>
        </p:nvSpPr>
        <p:spPr bwMode="auto">
          <a:xfrm>
            <a:off x="7442200" y="3956050"/>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07" name="Freeform 1005"/>
          <p:cNvSpPr>
            <a:spLocks/>
          </p:cNvSpPr>
          <p:nvPr/>
        </p:nvSpPr>
        <p:spPr bwMode="auto">
          <a:xfrm>
            <a:off x="7442200" y="3956050"/>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08" name="Rectangle 1006"/>
          <p:cNvSpPr>
            <a:spLocks noChangeArrowheads="1"/>
          </p:cNvSpPr>
          <p:nvPr/>
        </p:nvSpPr>
        <p:spPr bwMode="auto">
          <a:xfrm>
            <a:off x="7405688" y="39258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09" name="Freeform 1007"/>
          <p:cNvSpPr>
            <a:spLocks/>
          </p:cNvSpPr>
          <p:nvPr/>
        </p:nvSpPr>
        <p:spPr bwMode="auto">
          <a:xfrm>
            <a:off x="7405688" y="39258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10" name="Rectangle 1008"/>
          <p:cNvSpPr>
            <a:spLocks noChangeArrowheads="1"/>
          </p:cNvSpPr>
          <p:nvPr/>
        </p:nvSpPr>
        <p:spPr bwMode="auto">
          <a:xfrm>
            <a:off x="7377113" y="3956050"/>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11" name="Freeform 1009"/>
          <p:cNvSpPr>
            <a:spLocks/>
          </p:cNvSpPr>
          <p:nvPr/>
        </p:nvSpPr>
        <p:spPr bwMode="auto">
          <a:xfrm>
            <a:off x="7377113" y="395605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12" name="Rectangle 1011"/>
          <p:cNvSpPr>
            <a:spLocks noChangeArrowheads="1"/>
          </p:cNvSpPr>
          <p:nvPr/>
        </p:nvSpPr>
        <p:spPr bwMode="auto">
          <a:xfrm>
            <a:off x="7394575" y="39258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13" name="Freeform 1012"/>
          <p:cNvSpPr>
            <a:spLocks/>
          </p:cNvSpPr>
          <p:nvPr/>
        </p:nvSpPr>
        <p:spPr bwMode="auto">
          <a:xfrm>
            <a:off x="7394575" y="39258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14" name="Rectangle 1013"/>
          <p:cNvSpPr>
            <a:spLocks noChangeArrowheads="1"/>
          </p:cNvSpPr>
          <p:nvPr/>
        </p:nvSpPr>
        <p:spPr bwMode="auto">
          <a:xfrm>
            <a:off x="7364413" y="39560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15" name="Freeform 1014"/>
          <p:cNvSpPr>
            <a:spLocks/>
          </p:cNvSpPr>
          <p:nvPr/>
        </p:nvSpPr>
        <p:spPr bwMode="auto">
          <a:xfrm>
            <a:off x="7364413" y="39560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16" name="Rectangle 1015"/>
          <p:cNvSpPr>
            <a:spLocks noChangeArrowheads="1"/>
          </p:cNvSpPr>
          <p:nvPr/>
        </p:nvSpPr>
        <p:spPr bwMode="auto">
          <a:xfrm>
            <a:off x="7380288" y="39258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17" name="Freeform 1016"/>
          <p:cNvSpPr>
            <a:spLocks/>
          </p:cNvSpPr>
          <p:nvPr/>
        </p:nvSpPr>
        <p:spPr bwMode="auto">
          <a:xfrm>
            <a:off x="7380288" y="39258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18" name="Rectangle 1017"/>
          <p:cNvSpPr>
            <a:spLocks noChangeArrowheads="1"/>
          </p:cNvSpPr>
          <p:nvPr/>
        </p:nvSpPr>
        <p:spPr bwMode="auto">
          <a:xfrm>
            <a:off x="7350125" y="3956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19" name="Freeform 1018"/>
          <p:cNvSpPr>
            <a:spLocks/>
          </p:cNvSpPr>
          <p:nvPr/>
        </p:nvSpPr>
        <p:spPr bwMode="auto">
          <a:xfrm>
            <a:off x="7350125" y="3956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20" name="Rectangle 1019"/>
          <p:cNvSpPr>
            <a:spLocks noChangeArrowheads="1"/>
          </p:cNvSpPr>
          <p:nvPr/>
        </p:nvSpPr>
        <p:spPr bwMode="auto">
          <a:xfrm>
            <a:off x="6099175" y="3876675"/>
            <a:ext cx="11113"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21" name="Freeform 1020"/>
          <p:cNvSpPr>
            <a:spLocks/>
          </p:cNvSpPr>
          <p:nvPr/>
        </p:nvSpPr>
        <p:spPr bwMode="auto">
          <a:xfrm>
            <a:off x="6099175" y="3876675"/>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22" name="Rectangle 1021"/>
          <p:cNvSpPr>
            <a:spLocks noChangeArrowheads="1"/>
          </p:cNvSpPr>
          <p:nvPr/>
        </p:nvSpPr>
        <p:spPr bwMode="auto">
          <a:xfrm>
            <a:off x="6072188" y="3902075"/>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23" name="Freeform 1022"/>
          <p:cNvSpPr>
            <a:spLocks/>
          </p:cNvSpPr>
          <p:nvPr/>
        </p:nvSpPr>
        <p:spPr bwMode="auto">
          <a:xfrm>
            <a:off x="6072188" y="39020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24" name="Rectangle 1023"/>
          <p:cNvSpPr>
            <a:spLocks noChangeArrowheads="1"/>
          </p:cNvSpPr>
          <p:nvPr/>
        </p:nvSpPr>
        <p:spPr bwMode="auto">
          <a:xfrm>
            <a:off x="6000750" y="383381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25" name="Freeform 1024"/>
          <p:cNvSpPr>
            <a:spLocks/>
          </p:cNvSpPr>
          <p:nvPr/>
        </p:nvSpPr>
        <p:spPr bwMode="auto">
          <a:xfrm>
            <a:off x="6000750" y="38338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3726" name="Rectangle 1025"/>
          <p:cNvSpPr>
            <a:spLocks noChangeArrowheads="1"/>
          </p:cNvSpPr>
          <p:nvPr/>
        </p:nvSpPr>
        <p:spPr bwMode="auto">
          <a:xfrm>
            <a:off x="5973763" y="3863975"/>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27" name="Freeform 1026"/>
          <p:cNvSpPr>
            <a:spLocks/>
          </p:cNvSpPr>
          <p:nvPr/>
        </p:nvSpPr>
        <p:spPr bwMode="auto">
          <a:xfrm>
            <a:off x="5973763" y="38639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32" name="Rectangle 1027"/>
          <p:cNvSpPr>
            <a:spLocks noChangeArrowheads="1"/>
          </p:cNvSpPr>
          <p:nvPr/>
        </p:nvSpPr>
        <p:spPr bwMode="auto">
          <a:xfrm>
            <a:off x="6027738" y="383381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33" name="Freeform 1028"/>
          <p:cNvSpPr>
            <a:spLocks/>
          </p:cNvSpPr>
          <p:nvPr/>
        </p:nvSpPr>
        <p:spPr bwMode="auto">
          <a:xfrm>
            <a:off x="6027738" y="38338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34" name="Rectangle 1029"/>
          <p:cNvSpPr>
            <a:spLocks noChangeArrowheads="1"/>
          </p:cNvSpPr>
          <p:nvPr/>
        </p:nvSpPr>
        <p:spPr bwMode="auto">
          <a:xfrm>
            <a:off x="6000750" y="386397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35" name="Freeform 1030"/>
          <p:cNvSpPr>
            <a:spLocks/>
          </p:cNvSpPr>
          <p:nvPr/>
        </p:nvSpPr>
        <p:spPr bwMode="auto">
          <a:xfrm>
            <a:off x="6000750" y="38639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36" name="Rectangle 1031"/>
          <p:cNvSpPr>
            <a:spLocks noChangeArrowheads="1"/>
          </p:cNvSpPr>
          <p:nvPr/>
        </p:nvSpPr>
        <p:spPr bwMode="auto">
          <a:xfrm>
            <a:off x="5907088" y="3819525"/>
            <a:ext cx="11112"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37" name="Freeform 1032"/>
          <p:cNvSpPr>
            <a:spLocks/>
          </p:cNvSpPr>
          <p:nvPr/>
        </p:nvSpPr>
        <p:spPr bwMode="auto">
          <a:xfrm>
            <a:off x="5907088" y="3819525"/>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38" name="Rectangle 1033"/>
          <p:cNvSpPr>
            <a:spLocks noChangeArrowheads="1"/>
          </p:cNvSpPr>
          <p:nvPr/>
        </p:nvSpPr>
        <p:spPr bwMode="auto">
          <a:xfrm>
            <a:off x="5876925" y="3846513"/>
            <a:ext cx="71438"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39" name="Freeform 1034"/>
          <p:cNvSpPr>
            <a:spLocks/>
          </p:cNvSpPr>
          <p:nvPr/>
        </p:nvSpPr>
        <p:spPr bwMode="auto">
          <a:xfrm>
            <a:off x="5876925" y="3846513"/>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40" name="Rectangle 1035"/>
          <p:cNvSpPr>
            <a:spLocks noChangeArrowheads="1"/>
          </p:cNvSpPr>
          <p:nvPr/>
        </p:nvSpPr>
        <p:spPr bwMode="auto">
          <a:xfrm>
            <a:off x="6061075" y="3867150"/>
            <a:ext cx="11113"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41" name="Freeform 1036"/>
          <p:cNvSpPr>
            <a:spLocks/>
          </p:cNvSpPr>
          <p:nvPr/>
        </p:nvSpPr>
        <p:spPr bwMode="auto">
          <a:xfrm>
            <a:off x="6061075" y="3867150"/>
            <a:ext cx="11113"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42" name="Rectangle 1037"/>
          <p:cNvSpPr>
            <a:spLocks noChangeArrowheads="1"/>
          </p:cNvSpPr>
          <p:nvPr/>
        </p:nvSpPr>
        <p:spPr bwMode="auto">
          <a:xfrm>
            <a:off x="6034088" y="3897313"/>
            <a:ext cx="68262"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43" name="Freeform 1038"/>
          <p:cNvSpPr>
            <a:spLocks/>
          </p:cNvSpPr>
          <p:nvPr/>
        </p:nvSpPr>
        <p:spPr bwMode="auto">
          <a:xfrm>
            <a:off x="6034088" y="3897313"/>
            <a:ext cx="68262"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44" name="Rectangle 1039"/>
          <p:cNvSpPr>
            <a:spLocks noChangeArrowheads="1"/>
          </p:cNvSpPr>
          <p:nvPr/>
        </p:nvSpPr>
        <p:spPr bwMode="auto">
          <a:xfrm>
            <a:off x="6045200" y="38528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45" name="Freeform 1040"/>
          <p:cNvSpPr>
            <a:spLocks/>
          </p:cNvSpPr>
          <p:nvPr/>
        </p:nvSpPr>
        <p:spPr bwMode="auto">
          <a:xfrm>
            <a:off x="6045200" y="38528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46" name="Rectangle 1041"/>
          <p:cNvSpPr>
            <a:spLocks noChangeArrowheads="1"/>
          </p:cNvSpPr>
          <p:nvPr/>
        </p:nvSpPr>
        <p:spPr bwMode="auto">
          <a:xfrm>
            <a:off x="6018213" y="3878263"/>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47" name="Freeform 1042"/>
          <p:cNvSpPr>
            <a:spLocks/>
          </p:cNvSpPr>
          <p:nvPr/>
        </p:nvSpPr>
        <p:spPr bwMode="auto">
          <a:xfrm>
            <a:off x="6018213" y="3878263"/>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48" name="Rectangle 1043"/>
          <p:cNvSpPr>
            <a:spLocks noChangeArrowheads="1"/>
          </p:cNvSpPr>
          <p:nvPr/>
        </p:nvSpPr>
        <p:spPr bwMode="auto">
          <a:xfrm>
            <a:off x="5894388" y="381952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49" name="Freeform 1044"/>
          <p:cNvSpPr>
            <a:spLocks/>
          </p:cNvSpPr>
          <p:nvPr/>
        </p:nvSpPr>
        <p:spPr bwMode="auto">
          <a:xfrm>
            <a:off x="5894388" y="3819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50" name="Rectangle 1045"/>
          <p:cNvSpPr>
            <a:spLocks noChangeArrowheads="1"/>
          </p:cNvSpPr>
          <p:nvPr/>
        </p:nvSpPr>
        <p:spPr bwMode="auto">
          <a:xfrm>
            <a:off x="5864225" y="3846513"/>
            <a:ext cx="71438"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51" name="Freeform 1046"/>
          <p:cNvSpPr>
            <a:spLocks/>
          </p:cNvSpPr>
          <p:nvPr/>
        </p:nvSpPr>
        <p:spPr bwMode="auto">
          <a:xfrm>
            <a:off x="5864225" y="3846513"/>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52" name="Rectangle 1047"/>
          <p:cNvSpPr>
            <a:spLocks noChangeArrowheads="1"/>
          </p:cNvSpPr>
          <p:nvPr/>
        </p:nvSpPr>
        <p:spPr bwMode="auto">
          <a:xfrm>
            <a:off x="6691313"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53" name="Freeform 1048"/>
          <p:cNvSpPr>
            <a:spLocks/>
          </p:cNvSpPr>
          <p:nvPr/>
        </p:nvSpPr>
        <p:spPr bwMode="auto">
          <a:xfrm>
            <a:off x="6691313"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54" name="Rectangle 1049"/>
          <p:cNvSpPr>
            <a:spLocks noChangeArrowheads="1"/>
          </p:cNvSpPr>
          <p:nvPr/>
        </p:nvSpPr>
        <p:spPr bwMode="auto">
          <a:xfrm>
            <a:off x="6662738"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55" name="Freeform 1050"/>
          <p:cNvSpPr>
            <a:spLocks/>
          </p:cNvSpPr>
          <p:nvPr/>
        </p:nvSpPr>
        <p:spPr bwMode="auto">
          <a:xfrm>
            <a:off x="6662738"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56" name="Rectangle 1051"/>
          <p:cNvSpPr>
            <a:spLocks noChangeArrowheads="1"/>
          </p:cNvSpPr>
          <p:nvPr/>
        </p:nvSpPr>
        <p:spPr bwMode="auto">
          <a:xfrm>
            <a:off x="6710363"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57" name="Freeform 1052"/>
          <p:cNvSpPr>
            <a:spLocks/>
          </p:cNvSpPr>
          <p:nvPr/>
        </p:nvSpPr>
        <p:spPr bwMode="auto">
          <a:xfrm>
            <a:off x="6710363"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58" name="Rectangle 1053"/>
          <p:cNvSpPr>
            <a:spLocks noChangeArrowheads="1"/>
          </p:cNvSpPr>
          <p:nvPr/>
        </p:nvSpPr>
        <p:spPr bwMode="auto">
          <a:xfrm>
            <a:off x="6683375"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59" name="Freeform 1054"/>
          <p:cNvSpPr>
            <a:spLocks/>
          </p:cNvSpPr>
          <p:nvPr/>
        </p:nvSpPr>
        <p:spPr bwMode="auto">
          <a:xfrm>
            <a:off x="6683375"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60" name="Rectangle 1055"/>
          <p:cNvSpPr>
            <a:spLocks noChangeArrowheads="1"/>
          </p:cNvSpPr>
          <p:nvPr/>
        </p:nvSpPr>
        <p:spPr bwMode="auto">
          <a:xfrm>
            <a:off x="680085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61" name="Freeform 1056"/>
          <p:cNvSpPr>
            <a:spLocks/>
          </p:cNvSpPr>
          <p:nvPr/>
        </p:nvSpPr>
        <p:spPr bwMode="auto">
          <a:xfrm>
            <a:off x="680085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62" name="Rectangle 1057"/>
          <p:cNvSpPr>
            <a:spLocks noChangeArrowheads="1"/>
          </p:cNvSpPr>
          <p:nvPr/>
        </p:nvSpPr>
        <p:spPr bwMode="auto">
          <a:xfrm>
            <a:off x="6772275"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63" name="Freeform 1058"/>
          <p:cNvSpPr>
            <a:spLocks/>
          </p:cNvSpPr>
          <p:nvPr/>
        </p:nvSpPr>
        <p:spPr bwMode="auto">
          <a:xfrm>
            <a:off x="6772275"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64" name="Rectangle 1059"/>
          <p:cNvSpPr>
            <a:spLocks noChangeArrowheads="1"/>
          </p:cNvSpPr>
          <p:nvPr/>
        </p:nvSpPr>
        <p:spPr bwMode="auto">
          <a:xfrm>
            <a:off x="6899275"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65" name="Freeform 1060"/>
          <p:cNvSpPr>
            <a:spLocks/>
          </p:cNvSpPr>
          <p:nvPr/>
        </p:nvSpPr>
        <p:spPr bwMode="auto">
          <a:xfrm>
            <a:off x="6899275"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66" name="Rectangle 1061"/>
          <p:cNvSpPr>
            <a:spLocks noChangeArrowheads="1"/>
          </p:cNvSpPr>
          <p:nvPr/>
        </p:nvSpPr>
        <p:spPr bwMode="auto">
          <a:xfrm>
            <a:off x="6869113" y="3914775"/>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67" name="Freeform 1062"/>
          <p:cNvSpPr>
            <a:spLocks/>
          </p:cNvSpPr>
          <p:nvPr/>
        </p:nvSpPr>
        <p:spPr bwMode="auto">
          <a:xfrm>
            <a:off x="6869113" y="3914775"/>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68" name="Rectangle 1063"/>
          <p:cNvSpPr>
            <a:spLocks noChangeArrowheads="1"/>
          </p:cNvSpPr>
          <p:nvPr/>
        </p:nvSpPr>
        <p:spPr bwMode="auto">
          <a:xfrm>
            <a:off x="6916738"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69" name="Freeform 1064"/>
          <p:cNvSpPr>
            <a:spLocks/>
          </p:cNvSpPr>
          <p:nvPr/>
        </p:nvSpPr>
        <p:spPr bwMode="auto">
          <a:xfrm>
            <a:off x="6916738"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70" name="Rectangle 1065"/>
          <p:cNvSpPr>
            <a:spLocks noChangeArrowheads="1"/>
          </p:cNvSpPr>
          <p:nvPr/>
        </p:nvSpPr>
        <p:spPr bwMode="auto">
          <a:xfrm>
            <a:off x="6888163" y="3914775"/>
            <a:ext cx="69850"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71" name="Freeform 1066"/>
          <p:cNvSpPr>
            <a:spLocks/>
          </p:cNvSpPr>
          <p:nvPr/>
        </p:nvSpPr>
        <p:spPr bwMode="auto">
          <a:xfrm>
            <a:off x="6888163" y="3914775"/>
            <a:ext cx="69850" cy="11113"/>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72" name="Rectangle 1067"/>
          <p:cNvSpPr>
            <a:spLocks noChangeArrowheads="1"/>
          </p:cNvSpPr>
          <p:nvPr/>
        </p:nvSpPr>
        <p:spPr bwMode="auto">
          <a:xfrm>
            <a:off x="6765925"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73" name="Freeform 1068"/>
          <p:cNvSpPr>
            <a:spLocks/>
          </p:cNvSpPr>
          <p:nvPr/>
        </p:nvSpPr>
        <p:spPr bwMode="auto">
          <a:xfrm>
            <a:off x="6765925"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74" name="Rectangle 1069"/>
          <p:cNvSpPr>
            <a:spLocks noChangeArrowheads="1"/>
          </p:cNvSpPr>
          <p:nvPr/>
        </p:nvSpPr>
        <p:spPr bwMode="auto">
          <a:xfrm>
            <a:off x="6735763"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75" name="Freeform 1070"/>
          <p:cNvSpPr>
            <a:spLocks/>
          </p:cNvSpPr>
          <p:nvPr/>
        </p:nvSpPr>
        <p:spPr bwMode="auto">
          <a:xfrm>
            <a:off x="6735763"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76" name="Rectangle 1071"/>
          <p:cNvSpPr>
            <a:spLocks noChangeArrowheads="1"/>
          </p:cNvSpPr>
          <p:nvPr/>
        </p:nvSpPr>
        <p:spPr bwMode="auto">
          <a:xfrm>
            <a:off x="6845300" y="3887788"/>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77" name="Freeform 1072"/>
          <p:cNvSpPr>
            <a:spLocks/>
          </p:cNvSpPr>
          <p:nvPr/>
        </p:nvSpPr>
        <p:spPr bwMode="auto">
          <a:xfrm>
            <a:off x="6845300" y="388778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78" name="Rectangle 1073"/>
          <p:cNvSpPr>
            <a:spLocks noChangeArrowheads="1"/>
          </p:cNvSpPr>
          <p:nvPr/>
        </p:nvSpPr>
        <p:spPr bwMode="auto">
          <a:xfrm>
            <a:off x="6816725" y="3914775"/>
            <a:ext cx="71438"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79" name="Freeform 1074"/>
          <p:cNvSpPr>
            <a:spLocks/>
          </p:cNvSpPr>
          <p:nvPr/>
        </p:nvSpPr>
        <p:spPr bwMode="auto">
          <a:xfrm>
            <a:off x="6816725" y="391477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80" name="Rectangle 1075"/>
          <p:cNvSpPr>
            <a:spLocks noChangeArrowheads="1"/>
          </p:cNvSpPr>
          <p:nvPr/>
        </p:nvSpPr>
        <p:spPr bwMode="auto">
          <a:xfrm>
            <a:off x="6823075" y="3887788"/>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81" name="Freeform 1076"/>
          <p:cNvSpPr>
            <a:spLocks/>
          </p:cNvSpPr>
          <p:nvPr/>
        </p:nvSpPr>
        <p:spPr bwMode="auto">
          <a:xfrm>
            <a:off x="6823075" y="3887788"/>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82" name="Rectangle 1077"/>
          <p:cNvSpPr>
            <a:spLocks noChangeArrowheads="1"/>
          </p:cNvSpPr>
          <p:nvPr/>
        </p:nvSpPr>
        <p:spPr bwMode="auto">
          <a:xfrm>
            <a:off x="6792913" y="3914775"/>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83" name="Freeform 1078"/>
          <p:cNvSpPr>
            <a:spLocks/>
          </p:cNvSpPr>
          <p:nvPr/>
        </p:nvSpPr>
        <p:spPr bwMode="auto">
          <a:xfrm>
            <a:off x="6792913" y="3914775"/>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84" name="Rectangle 1079"/>
          <p:cNvSpPr>
            <a:spLocks noChangeArrowheads="1"/>
          </p:cNvSpPr>
          <p:nvPr/>
        </p:nvSpPr>
        <p:spPr bwMode="auto">
          <a:xfrm>
            <a:off x="6884988" y="3887788"/>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85" name="Freeform 1080"/>
          <p:cNvSpPr>
            <a:spLocks/>
          </p:cNvSpPr>
          <p:nvPr/>
        </p:nvSpPr>
        <p:spPr bwMode="auto">
          <a:xfrm>
            <a:off x="6884988" y="388778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86" name="Rectangle 1081"/>
          <p:cNvSpPr>
            <a:spLocks noChangeArrowheads="1"/>
          </p:cNvSpPr>
          <p:nvPr/>
        </p:nvSpPr>
        <p:spPr bwMode="auto">
          <a:xfrm>
            <a:off x="6858000" y="39147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87" name="Freeform 1082"/>
          <p:cNvSpPr>
            <a:spLocks/>
          </p:cNvSpPr>
          <p:nvPr/>
        </p:nvSpPr>
        <p:spPr bwMode="auto">
          <a:xfrm>
            <a:off x="6858000" y="39147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88" name="Rectangle 1083"/>
          <p:cNvSpPr>
            <a:spLocks noChangeArrowheads="1"/>
          </p:cNvSpPr>
          <p:nvPr/>
        </p:nvSpPr>
        <p:spPr bwMode="auto">
          <a:xfrm>
            <a:off x="5268913" y="37846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89" name="Freeform 1084"/>
          <p:cNvSpPr>
            <a:spLocks/>
          </p:cNvSpPr>
          <p:nvPr/>
        </p:nvSpPr>
        <p:spPr bwMode="auto">
          <a:xfrm>
            <a:off x="5268913" y="37846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90" name="Rectangle 1085"/>
          <p:cNvSpPr>
            <a:spLocks noChangeArrowheads="1"/>
          </p:cNvSpPr>
          <p:nvPr/>
        </p:nvSpPr>
        <p:spPr bwMode="auto">
          <a:xfrm>
            <a:off x="5238750" y="381317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91" name="Freeform 1086"/>
          <p:cNvSpPr>
            <a:spLocks/>
          </p:cNvSpPr>
          <p:nvPr/>
        </p:nvSpPr>
        <p:spPr bwMode="auto">
          <a:xfrm>
            <a:off x="5238750" y="38131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92" name="Rectangle 1087"/>
          <p:cNvSpPr>
            <a:spLocks noChangeArrowheads="1"/>
          </p:cNvSpPr>
          <p:nvPr/>
        </p:nvSpPr>
        <p:spPr bwMode="auto">
          <a:xfrm>
            <a:off x="5348288" y="37846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93" name="Freeform 1088"/>
          <p:cNvSpPr>
            <a:spLocks/>
          </p:cNvSpPr>
          <p:nvPr/>
        </p:nvSpPr>
        <p:spPr bwMode="auto">
          <a:xfrm>
            <a:off x="5348288" y="37846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94" name="Rectangle 1089"/>
          <p:cNvSpPr>
            <a:spLocks noChangeArrowheads="1"/>
          </p:cNvSpPr>
          <p:nvPr/>
        </p:nvSpPr>
        <p:spPr bwMode="auto">
          <a:xfrm>
            <a:off x="5319713" y="3813175"/>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95" name="Freeform 1090"/>
          <p:cNvSpPr>
            <a:spLocks/>
          </p:cNvSpPr>
          <p:nvPr/>
        </p:nvSpPr>
        <p:spPr bwMode="auto">
          <a:xfrm>
            <a:off x="5319713" y="38131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96" name="Rectangle 1091"/>
          <p:cNvSpPr>
            <a:spLocks noChangeArrowheads="1"/>
          </p:cNvSpPr>
          <p:nvPr/>
        </p:nvSpPr>
        <p:spPr bwMode="auto">
          <a:xfrm>
            <a:off x="5087938" y="37846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97" name="Freeform 1092"/>
          <p:cNvSpPr>
            <a:spLocks/>
          </p:cNvSpPr>
          <p:nvPr/>
        </p:nvSpPr>
        <p:spPr bwMode="auto">
          <a:xfrm>
            <a:off x="5087938" y="37846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898" name="Rectangle 1093"/>
          <p:cNvSpPr>
            <a:spLocks noChangeArrowheads="1"/>
          </p:cNvSpPr>
          <p:nvPr/>
        </p:nvSpPr>
        <p:spPr bwMode="auto">
          <a:xfrm>
            <a:off x="5057775" y="381317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99" name="Freeform 1094"/>
          <p:cNvSpPr>
            <a:spLocks/>
          </p:cNvSpPr>
          <p:nvPr/>
        </p:nvSpPr>
        <p:spPr bwMode="auto">
          <a:xfrm>
            <a:off x="5057775" y="38131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00" name="Rectangle 1095"/>
          <p:cNvSpPr>
            <a:spLocks noChangeArrowheads="1"/>
          </p:cNvSpPr>
          <p:nvPr/>
        </p:nvSpPr>
        <p:spPr bwMode="auto">
          <a:xfrm>
            <a:off x="5589588" y="380206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01" name="Freeform 1096"/>
          <p:cNvSpPr>
            <a:spLocks/>
          </p:cNvSpPr>
          <p:nvPr/>
        </p:nvSpPr>
        <p:spPr bwMode="auto">
          <a:xfrm>
            <a:off x="5589588" y="38020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02" name="Rectangle 1097"/>
          <p:cNvSpPr>
            <a:spLocks noChangeArrowheads="1"/>
          </p:cNvSpPr>
          <p:nvPr/>
        </p:nvSpPr>
        <p:spPr bwMode="auto">
          <a:xfrm>
            <a:off x="5562600" y="3829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03" name="Freeform 1098"/>
          <p:cNvSpPr>
            <a:spLocks/>
          </p:cNvSpPr>
          <p:nvPr/>
        </p:nvSpPr>
        <p:spPr bwMode="auto">
          <a:xfrm>
            <a:off x="5562600" y="3829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04" name="Rectangle 1099"/>
          <p:cNvSpPr>
            <a:spLocks noChangeArrowheads="1"/>
          </p:cNvSpPr>
          <p:nvPr/>
        </p:nvSpPr>
        <p:spPr bwMode="auto">
          <a:xfrm>
            <a:off x="5105400" y="37846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05" name="Freeform 1100"/>
          <p:cNvSpPr>
            <a:spLocks/>
          </p:cNvSpPr>
          <p:nvPr/>
        </p:nvSpPr>
        <p:spPr bwMode="auto">
          <a:xfrm>
            <a:off x="5105400" y="37846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06" name="Rectangle 1101"/>
          <p:cNvSpPr>
            <a:spLocks noChangeArrowheads="1"/>
          </p:cNvSpPr>
          <p:nvPr/>
        </p:nvSpPr>
        <p:spPr bwMode="auto">
          <a:xfrm>
            <a:off x="5076825" y="381317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07" name="Freeform 1102"/>
          <p:cNvSpPr>
            <a:spLocks/>
          </p:cNvSpPr>
          <p:nvPr/>
        </p:nvSpPr>
        <p:spPr bwMode="auto">
          <a:xfrm>
            <a:off x="5076825" y="38131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08" name="Rectangle 1103"/>
          <p:cNvSpPr>
            <a:spLocks noChangeArrowheads="1"/>
          </p:cNvSpPr>
          <p:nvPr/>
        </p:nvSpPr>
        <p:spPr bwMode="auto">
          <a:xfrm>
            <a:off x="5214938" y="378460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09" name="Freeform 1104"/>
          <p:cNvSpPr>
            <a:spLocks/>
          </p:cNvSpPr>
          <p:nvPr/>
        </p:nvSpPr>
        <p:spPr bwMode="auto">
          <a:xfrm>
            <a:off x="5214938" y="378460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10" name="Rectangle 1105"/>
          <p:cNvSpPr>
            <a:spLocks noChangeArrowheads="1"/>
          </p:cNvSpPr>
          <p:nvPr/>
        </p:nvSpPr>
        <p:spPr bwMode="auto">
          <a:xfrm>
            <a:off x="5189538" y="3813175"/>
            <a:ext cx="68262"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11" name="Freeform 1106"/>
          <p:cNvSpPr>
            <a:spLocks/>
          </p:cNvSpPr>
          <p:nvPr/>
        </p:nvSpPr>
        <p:spPr bwMode="auto">
          <a:xfrm>
            <a:off x="5189538" y="3813175"/>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12" name="Rectangle 1107"/>
          <p:cNvSpPr>
            <a:spLocks noChangeArrowheads="1"/>
          </p:cNvSpPr>
          <p:nvPr/>
        </p:nvSpPr>
        <p:spPr bwMode="auto">
          <a:xfrm>
            <a:off x="5233988" y="3784600"/>
            <a:ext cx="11112"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13" name="Freeform 1108"/>
          <p:cNvSpPr>
            <a:spLocks/>
          </p:cNvSpPr>
          <p:nvPr/>
        </p:nvSpPr>
        <p:spPr bwMode="auto">
          <a:xfrm>
            <a:off x="5233988" y="3784600"/>
            <a:ext cx="11112" cy="68263"/>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14" name="Rectangle 1109"/>
          <p:cNvSpPr>
            <a:spLocks noChangeArrowheads="1"/>
          </p:cNvSpPr>
          <p:nvPr/>
        </p:nvSpPr>
        <p:spPr bwMode="auto">
          <a:xfrm>
            <a:off x="5207000" y="3813175"/>
            <a:ext cx="68263"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15" name="Freeform 1110"/>
          <p:cNvSpPr>
            <a:spLocks/>
          </p:cNvSpPr>
          <p:nvPr/>
        </p:nvSpPr>
        <p:spPr bwMode="auto">
          <a:xfrm>
            <a:off x="5207000" y="3813175"/>
            <a:ext cx="68263"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16" name="Rectangle 1111"/>
          <p:cNvSpPr>
            <a:spLocks noChangeArrowheads="1"/>
          </p:cNvSpPr>
          <p:nvPr/>
        </p:nvSpPr>
        <p:spPr bwMode="auto">
          <a:xfrm>
            <a:off x="5778500" y="381952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17" name="Freeform 1112"/>
          <p:cNvSpPr>
            <a:spLocks/>
          </p:cNvSpPr>
          <p:nvPr/>
        </p:nvSpPr>
        <p:spPr bwMode="auto">
          <a:xfrm>
            <a:off x="5778500" y="3819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18" name="Rectangle 1113"/>
          <p:cNvSpPr>
            <a:spLocks noChangeArrowheads="1"/>
          </p:cNvSpPr>
          <p:nvPr/>
        </p:nvSpPr>
        <p:spPr bwMode="auto">
          <a:xfrm>
            <a:off x="5749925" y="3846513"/>
            <a:ext cx="69850"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19" name="Freeform 1114"/>
          <p:cNvSpPr>
            <a:spLocks/>
          </p:cNvSpPr>
          <p:nvPr/>
        </p:nvSpPr>
        <p:spPr bwMode="auto">
          <a:xfrm>
            <a:off x="5749925" y="3846513"/>
            <a:ext cx="69850" cy="11112"/>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20" name="Rectangle 1115"/>
          <p:cNvSpPr>
            <a:spLocks noChangeArrowheads="1"/>
          </p:cNvSpPr>
          <p:nvPr/>
        </p:nvSpPr>
        <p:spPr bwMode="auto">
          <a:xfrm>
            <a:off x="5864225" y="381952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21" name="Freeform 1116"/>
          <p:cNvSpPr>
            <a:spLocks/>
          </p:cNvSpPr>
          <p:nvPr/>
        </p:nvSpPr>
        <p:spPr bwMode="auto">
          <a:xfrm>
            <a:off x="5864225" y="3819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22" name="Rectangle 1117"/>
          <p:cNvSpPr>
            <a:spLocks noChangeArrowheads="1"/>
          </p:cNvSpPr>
          <p:nvPr/>
        </p:nvSpPr>
        <p:spPr bwMode="auto">
          <a:xfrm>
            <a:off x="5835650" y="3846513"/>
            <a:ext cx="68263"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23" name="Freeform 1118"/>
          <p:cNvSpPr>
            <a:spLocks/>
          </p:cNvSpPr>
          <p:nvPr/>
        </p:nvSpPr>
        <p:spPr bwMode="auto">
          <a:xfrm>
            <a:off x="5835650" y="3846513"/>
            <a:ext cx="68263" cy="11112"/>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24" name="Rectangle 1119"/>
          <p:cNvSpPr>
            <a:spLocks noChangeArrowheads="1"/>
          </p:cNvSpPr>
          <p:nvPr/>
        </p:nvSpPr>
        <p:spPr bwMode="auto">
          <a:xfrm>
            <a:off x="5624513" y="381952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25" name="Freeform 1120"/>
          <p:cNvSpPr>
            <a:spLocks/>
          </p:cNvSpPr>
          <p:nvPr/>
        </p:nvSpPr>
        <p:spPr bwMode="auto">
          <a:xfrm>
            <a:off x="5624513" y="381952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26" name="Rectangle 1121"/>
          <p:cNvSpPr>
            <a:spLocks noChangeArrowheads="1"/>
          </p:cNvSpPr>
          <p:nvPr/>
        </p:nvSpPr>
        <p:spPr bwMode="auto">
          <a:xfrm>
            <a:off x="5594350" y="3846513"/>
            <a:ext cx="71438"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27" name="Freeform 1122"/>
          <p:cNvSpPr>
            <a:spLocks/>
          </p:cNvSpPr>
          <p:nvPr/>
        </p:nvSpPr>
        <p:spPr bwMode="auto">
          <a:xfrm>
            <a:off x="5594350" y="3846513"/>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28" name="Rectangle 1123"/>
          <p:cNvSpPr>
            <a:spLocks noChangeArrowheads="1"/>
          </p:cNvSpPr>
          <p:nvPr/>
        </p:nvSpPr>
        <p:spPr bwMode="auto">
          <a:xfrm>
            <a:off x="5521325" y="3802063"/>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29" name="Freeform 1124"/>
          <p:cNvSpPr>
            <a:spLocks/>
          </p:cNvSpPr>
          <p:nvPr/>
        </p:nvSpPr>
        <p:spPr bwMode="auto">
          <a:xfrm>
            <a:off x="5521325" y="380206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30" name="Rectangle 1125"/>
          <p:cNvSpPr>
            <a:spLocks noChangeArrowheads="1"/>
          </p:cNvSpPr>
          <p:nvPr/>
        </p:nvSpPr>
        <p:spPr bwMode="auto">
          <a:xfrm>
            <a:off x="5494338" y="382905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31" name="Freeform 1126"/>
          <p:cNvSpPr>
            <a:spLocks/>
          </p:cNvSpPr>
          <p:nvPr/>
        </p:nvSpPr>
        <p:spPr bwMode="auto">
          <a:xfrm>
            <a:off x="5494338" y="382905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32" name="Rectangle 1127"/>
          <p:cNvSpPr>
            <a:spLocks noChangeArrowheads="1"/>
          </p:cNvSpPr>
          <p:nvPr/>
        </p:nvSpPr>
        <p:spPr bwMode="auto">
          <a:xfrm>
            <a:off x="5607050" y="3802063"/>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33" name="Freeform 1128"/>
          <p:cNvSpPr>
            <a:spLocks/>
          </p:cNvSpPr>
          <p:nvPr/>
        </p:nvSpPr>
        <p:spPr bwMode="auto">
          <a:xfrm>
            <a:off x="5607050" y="380206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34" name="Rectangle 1129"/>
          <p:cNvSpPr>
            <a:spLocks noChangeArrowheads="1"/>
          </p:cNvSpPr>
          <p:nvPr/>
        </p:nvSpPr>
        <p:spPr bwMode="auto">
          <a:xfrm>
            <a:off x="5576888" y="3829050"/>
            <a:ext cx="71437"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35" name="Freeform 1130"/>
          <p:cNvSpPr>
            <a:spLocks/>
          </p:cNvSpPr>
          <p:nvPr/>
        </p:nvSpPr>
        <p:spPr bwMode="auto">
          <a:xfrm>
            <a:off x="5576888" y="3829050"/>
            <a:ext cx="71437"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36" name="Rectangle 1131"/>
          <p:cNvSpPr>
            <a:spLocks noChangeArrowheads="1"/>
          </p:cNvSpPr>
          <p:nvPr/>
        </p:nvSpPr>
        <p:spPr bwMode="auto">
          <a:xfrm>
            <a:off x="5497513" y="3802063"/>
            <a:ext cx="11112"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37" name="Freeform 1132"/>
          <p:cNvSpPr>
            <a:spLocks/>
          </p:cNvSpPr>
          <p:nvPr/>
        </p:nvSpPr>
        <p:spPr bwMode="auto">
          <a:xfrm>
            <a:off x="5497513" y="3802063"/>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38" name="Rectangle 1133"/>
          <p:cNvSpPr>
            <a:spLocks noChangeArrowheads="1"/>
          </p:cNvSpPr>
          <p:nvPr/>
        </p:nvSpPr>
        <p:spPr bwMode="auto">
          <a:xfrm>
            <a:off x="5470525" y="382905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39" name="Freeform 1134"/>
          <p:cNvSpPr>
            <a:spLocks/>
          </p:cNvSpPr>
          <p:nvPr/>
        </p:nvSpPr>
        <p:spPr bwMode="auto">
          <a:xfrm>
            <a:off x="5470525" y="382905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40" name="Rectangle 1135"/>
          <p:cNvSpPr>
            <a:spLocks noChangeArrowheads="1"/>
          </p:cNvSpPr>
          <p:nvPr/>
        </p:nvSpPr>
        <p:spPr bwMode="auto">
          <a:xfrm>
            <a:off x="5370513" y="3795713"/>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41" name="Freeform 1136"/>
          <p:cNvSpPr>
            <a:spLocks/>
          </p:cNvSpPr>
          <p:nvPr/>
        </p:nvSpPr>
        <p:spPr bwMode="auto">
          <a:xfrm>
            <a:off x="5370513" y="379571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42" name="Rectangle 1137"/>
          <p:cNvSpPr>
            <a:spLocks noChangeArrowheads="1"/>
          </p:cNvSpPr>
          <p:nvPr/>
        </p:nvSpPr>
        <p:spPr bwMode="auto">
          <a:xfrm>
            <a:off x="5343525" y="38258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43" name="Freeform 1138"/>
          <p:cNvSpPr>
            <a:spLocks/>
          </p:cNvSpPr>
          <p:nvPr/>
        </p:nvSpPr>
        <p:spPr bwMode="auto">
          <a:xfrm>
            <a:off x="5343525" y="38258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44" name="Rectangle 1139"/>
          <p:cNvSpPr>
            <a:spLocks noChangeArrowheads="1"/>
          </p:cNvSpPr>
          <p:nvPr/>
        </p:nvSpPr>
        <p:spPr bwMode="auto">
          <a:xfrm>
            <a:off x="5443538" y="380206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45" name="Freeform 1140"/>
          <p:cNvSpPr>
            <a:spLocks/>
          </p:cNvSpPr>
          <p:nvPr/>
        </p:nvSpPr>
        <p:spPr bwMode="auto">
          <a:xfrm>
            <a:off x="5443538" y="380206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46" name="Rectangle 1141"/>
          <p:cNvSpPr>
            <a:spLocks noChangeArrowheads="1"/>
          </p:cNvSpPr>
          <p:nvPr/>
        </p:nvSpPr>
        <p:spPr bwMode="auto">
          <a:xfrm>
            <a:off x="5414963" y="3829050"/>
            <a:ext cx="66675"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47" name="Freeform 1142"/>
          <p:cNvSpPr>
            <a:spLocks/>
          </p:cNvSpPr>
          <p:nvPr/>
        </p:nvSpPr>
        <p:spPr bwMode="auto">
          <a:xfrm>
            <a:off x="5414963" y="3829050"/>
            <a:ext cx="66675" cy="11113"/>
          </a:xfrm>
          <a:custGeom>
            <a:avLst/>
            <a:gdLst>
              <a:gd name="T0" fmla="*/ 2147483647 w 42"/>
              <a:gd name="T1" fmla="*/ 0 h 7"/>
              <a:gd name="T2" fmla="*/ 0 w 42"/>
              <a:gd name="T3" fmla="*/ 0 h 7"/>
              <a:gd name="T4" fmla="*/ 0 w 42"/>
              <a:gd name="T5" fmla="*/ 2147483647 h 7"/>
              <a:gd name="T6" fmla="*/ 2147483647 w 42"/>
              <a:gd name="T7" fmla="*/ 2147483647 h 7"/>
              <a:gd name="T8" fmla="*/ 0 60000 65536"/>
              <a:gd name="T9" fmla="*/ 0 60000 65536"/>
              <a:gd name="T10" fmla="*/ 0 60000 65536"/>
              <a:gd name="T11" fmla="*/ 0 60000 65536"/>
              <a:gd name="T12" fmla="*/ 0 w 42"/>
              <a:gd name="T13" fmla="*/ 0 h 7"/>
              <a:gd name="T14" fmla="*/ 42 w 42"/>
              <a:gd name="T15" fmla="*/ 7 h 7"/>
            </a:gdLst>
            <a:ahLst/>
            <a:cxnLst>
              <a:cxn ang="T8">
                <a:pos x="T0" y="T1"/>
              </a:cxn>
              <a:cxn ang="T9">
                <a:pos x="T2" y="T3"/>
              </a:cxn>
              <a:cxn ang="T10">
                <a:pos x="T4" y="T5"/>
              </a:cxn>
              <a:cxn ang="T11">
                <a:pos x="T6" y="T7"/>
              </a:cxn>
            </a:cxnLst>
            <a:rect l="T12" t="T13" r="T14" b="T15"/>
            <a:pathLst>
              <a:path w="42" h="7">
                <a:moveTo>
                  <a:pt x="42" y="0"/>
                </a:moveTo>
                <a:lnTo>
                  <a:pt x="0" y="0"/>
                </a:lnTo>
                <a:lnTo>
                  <a:pt x="0" y="7"/>
                </a:lnTo>
                <a:lnTo>
                  <a:pt x="42"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48" name="Rectangle 1143"/>
          <p:cNvSpPr>
            <a:spLocks noChangeArrowheads="1"/>
          </p:cNvSpPr>
          <p:nvPr/>
        </p:nvSpPr>
        <p:spPr bwMode="auto">
          <a:xfrm>
            <a:off x="3116263" y="500221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49" name="Freeform 1144"/>
          <p:cNvSpPr>
            <a:spLocks/>
          </p:cNvSpPr>
          <p:nvPr/>
        </p:nvSpPr>
        <p:spPr bwMode="auto">
          <a:xfrm>
            <a:off x="3116263" y="50022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50" name="Rectangle 1145"/>
          <p:cNvSpPr>
            <a:spLocks noChangeArrowheads="1"/>
          </p:cNvSpPr>
          <p:nvPr/>
        </p:nvSpPr>
        <p:spPr bwMode="auto">
          <a:xfrm>
            <a:off x="3090863" y="5029200"/>
            <a:ext cx="66675"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51" name="Freeform 1146"/>
          <p:cNvSpPr>
            <a:spLocks/>
          </p:cNvSpPr>
          <p:nvPr/>
        </p:nvSpPr>
        <p:spPr bwMode="auto">
          <a:xfrm>
            <a:off x="3090863" y="5029200"/>
            <a:ext cx="66675" cy="11113"/>
          </a:xfrm>
          <a:custGeom>
            <a:avLst/>
            <a:gdLst>
              <a:gd name="T0" fmla="*/ 2147483647 w 42"/>
              <a:gd name="T1" fmla="*/ 0 h 7"/>
              <a:gd name="T2" fmla="*/ 0 w 42"/>
              <a:gd name="T3" fmla="*/ 0 h 7"/>
              <a:gd name="T4" fmla="*/ 0 w 42"/>
              <a:gd name="T5" fmla="*/ 2147483647 h 7"/>
              <a:gd name="T6" fmla="*/ 2147483647 w 42"/>
              <a:gd name="T7" fmla="*/ 2147483647 h 7"/>
              <a:gd name="T8" fmla="*/ 0 60000 65536"/>
              <a:gd name="T9" fmla="*/ 0 60000 65536"/>
              <a:gd name="T10" fmla="*/ 0 60000 65536"/>
              <a:gd name="T11" fmla="*/ 0 60000 65536"/>
              <a:gd name="T12" fmla="*/ 0 w 42"/>
              <a:gd name="T13" fmla="*/ 0 h 7"/>
              <a:gd name="T14" fmla="*/ 42 w 42"/>
              <a:gd name="T15" fmla="*/ 7 h 7"/>
            </a:gdLst>
            <a:ahLst/>
            <a:cxnLst>
              <a:cxn ang="T8">
                <a:pos x="T0" y="T1"/>
              </a:cxn>
              <a:cxn ang="T9">
                <a:pos x="T2" y="T3"/>
              </a:cxn>
              <a:cxn ang="T10">
                <a:pos x="T4" y="T5"/>
              </a:cxn>
              <a:cxn ang="T11">
                <a:pos x="T6" y="T7"/>
              </a:cxn>
            </a:cxnLst>
            <a:rect l="T12" t="T13" r="T14" b="T15"/>
            <a:pathLst>
              <a:path w="42" h="7">
                <a:moveTo>
                  <a:pt x="42" y="0"/>
                </a:moveTo>
                <a:lnTo>
                  <a:pt x="0" y="0"/>
                </a:lnTo>
                <a:lnTo>
                  <a:pt x="0" y="7"/>
                </a:lnTo>
                <a:lnTo>
                  <a:pt x="42"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52" name="Rectangle 1147"/>
          <p:cNvSpPr>
            <a:spLocks noChangeArrowheads="1"/>
          </p:cNvSpPr>
          <p:nvPr/>
        </p:nvSpPr>
        <p:spPr bwMode="auto">
          <a:xfrm>
            <a:off x="3184525" y="5002213"/>
            <a:ext cx="12700"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53" name="Freeform 1148"/>
          <p:cNvSpPr>
            <a:spLocks/>
          </p:cNvSpPr>
          <p:nvPr/>
        </p:nvSpPr>
        <p:spPr bwMode="auto">
          <a:xfrm>
            <a:off x="3184525" y="50022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54" name="Rectangle 1149"/>
          <p:cNvSpPr>
            <a:spLocks noChangeArrowheads="1"/>
          </p:cNvSpPr>
          <p:nvPr/>
        </p:nvSpPr>
        <p:spPr bwMode="auto">
          <a:xfrm>
            <a:off x="3155950" y="5029200"/>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55" name="Freeform 1150"/>
          <p:cNvSpPr>
            <a:spLocks/>
          </p:cNvSpPr>
          <p:nvPr/>
        </p:nvSpPr>
        <p:spPr bwMode="auto">
          <a:xfrm>
            <a:off x="3155950" y="5029200"/>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56" name="Rectangle 1151"/>
          <p:cNvSpPr>
            <a:spLocks noChangeArrowheads="1"/>
          </p:cNvSpPr>
          <p:nvPr/>
        </p:nvSpPr>
        <p:spPr bwMode="auto">
          <a:xfrm>
            <a:off x="3149600" y="5002213"/>
            <a:ext cx="11113" cy="68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57" name="Freeform 1152"/>
          <p:cNvSpPr>
            <a:spLocks/>
          </p:cNvSpPr>
          <p:nvPr/>
        </p:nvSpPr>
        <p:spPr bwMode="auto">
          <a:xfrm>
            <a:off x="3149600" y="5002213"/>
            <a:ext cx="11113"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58" name="Rectangle 1153"/>
          <p:cNvSpPr>
            <a:spLocks noChangeArrowheads="1"/>
          </p:cNvSpPr>
          <p:nvPr/>
        </p:nvSpPr>
        <p:spPr bwMode="auto">
          <a:xfrm>
            <a:off x="3119438" y="5029200"/>
            <a:ext cx="68262"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59" name="Freeform 1154"/>
          <p:cNvSpPr>
            <a:spLocks/>
          </p:cNvSpPr>
          <p:nvPr/>
        </p:nvSpPr>
        <p:spPr bwMode="auto">
          <a:xfrm>
            <a:off x="3119438" y="5029200"/>
            <a:ext cx="68262"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60" name="Rectangle 1155"/>
          <p:cNvSpPr>
            <a:spLocks noChangeArrowheads="1"/>
          </p:cNvSpPr>
          <p:nvPr/>
        </p:nvSpPr>
        <p:spPr bwMode="auto">
          <a:xfrm>
            <a:off x="2911475" y="4892675"/>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61" name="Freeform 1156"/>
          <p:cNvSpPr>
            <a:spLocks/>
          </p:cNvSpPr>
          <p:nvPr/>
        </p:nvSpPr>
        <p:spPr bwMode="auto">
          <a:xfrm>
            <a:off x="2911475" y="4892675"/>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62" name="Rectangle 1157"/>
          <p:cNvSpPr>
            <a:spLocks noChangeArrowheads="1"/>
          </p:cNvSpPr>
          <p:nvPr/>
        </p:nvSpPr>
        <p:spPr bwMode="auto">
          <a:xfrm>
            <a:off x="2882900" y="4922838"/>
            <a:ext cx="71438"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63" name="Freeform 1158"/>
          <p:cNvSpPr>
            <a:spLocks/>
          </p:cNvSpPr>
          <p:nvPr/>
        </p:nvSpPr>
        <p:spPr bwMode="auto">
          <a:xfrm>
            <a:off x="2882900" y="4922838"/>
            <a:ext cx="71438" cy="11112"/>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64" name="Rectangle 1159"/>
          <p:cNvSpPr>
            <a:spLocks noChangeArrowheads="1"/>
          </p:cNvSpPr>
          <p:nvPr/>
        </p:nvSpPr>
        <p:spPr bwMode="auto">
          <a:xfrm>
            <a:off x="2951163" y="4951413"/>
            <a:ext cx="11112" cy="71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65" name="Freeform 1160"/>
          <p:cNvSpPr>
            <a:spLocks/>
          </p:cNvSpPr>
          <p:nvPr/>
        </p:nvSpPr>
        <p:spPr bwMode="auto">
          <a:xfrm>
            <a:off x="2951163" y="4951413"/>
            <a:ext cx="11112" cy="71437"/>
          </a:xfrm>
          <a:custGeom>
            <a:avLst/>
            <a:gdLst>
              <a:gd name="T0" fmla="*/ 0 w 7"/>
              <a:gd name="T1" fmla="*/ 0 h 45"/>
              <a:gd name="T2" fmla="*/ 0 w 7"/>
              <a:gd name="T3" fmla="*/ 2147483647 h 45"/>
              <a:gd name="T4" fmla="*/ 2147483647 w 7"/>
              <a:gd name="T5" fmla="*/ 2147483647 h 45"/>
              <a:gd name="T6" fmla="*/ 2147483647 w 7"/>
              <a:gd name="T7" fmla="*/ 0 h 45"/>
              <a:gd name="T8" fmla="*/ 0 60000 65536"/>
              <a:gd name="T9" fmla="*/ 0 60000 65536"/>
              <a:gd name="T10" fmla="*/ 0 60000 65536"/>
              <a:gd name="T11" fmla="*/ 0 60000 65536"/>
              <a:gd name="T12" fmla="*/ 0 w 7"/>
              <a:gd name="T13" fmla="*/ 0 h 45"/>
              <a:gd name="T14" fmla="*/ 7 w 7"/>
              <a:gd name="T15" fmla="*/ 45 h 45"/>
            </a:gdLst>
            <a:ahLst/>
            <a:cxnLst>
              <a:cxn ang="T8">
                <a:pos x="T0" y="T1"/>
              </a:cxn>
              <a:cxn ang="T9">
                <a:pos x="T2" y="T3"/>
              </a:cxn>
              <a:cxn ang="T10">
                <a:pos x="T4" y="T5"/>
              </a:cxn>
              <a:cxn ang="T11">
                <a:pos x="T6" y="T7"/>
              </a:cxn>
            </a:cxnLst>
            <a:rect l="T12" t="T13" r="T14" b="T15"/>
            <a:pathLst>
              <a:path w="7" h="45">
                <a:moveTo>
                  <a:pt x="0" y="0"/>
                </a:moveTo>
                <a:lnTo>
                  <a:pt x="0" y="45"/>
                </a:lnTo>
                <a:lnTo>
                  <a:pt x="7" y="4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66" name="Rectangle 1161"/>
          <p:cNvSpPr>
            <a:spLocks noChangeArrowheads="1"/>
          </p:cNvSpPr>
          <p:nvPr/>
        </p:nvSpPr>
        <p:spPr bwMode="auto">
          <a:xfrm>
            <a:off x="2921000" y="4981575"/>
            <a:ext cx="68263" cy="11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67" name="Freeform 1162"/>
          <p:cNvSpPr>
            <a:spLocks/>
          </p:cNvSpPr>
          <p:nvPr/>
        </p:nvSpPr>
        <p:spPr bwMode="auto">
          <a:xfrm>
            <a:off x="2921000" y="498157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68" name="Rectangle 1163"/>
          <p:cNvSpPr>
            <a:spLocks noChangeArrowheads="1"/>
          </p:cNvSpPr>
          <p:nvPr/>
        </p:nvSpPr>
        <p:spPr bwMode="auto">
          <a:xfrm>
            <a:off x="4213225" y="5518150"/>
            <a:ext cx="12700" cy="68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69" name="Freeform 1164"/>
          <p:cNvSpPr>
            <a:spLocks/>
          </p:cNvSpPr>
          <p:nvPr/>
        </p:nvSpPr>
        <p:spPr bwMode="auto">
          <a:xfrm>
            <a:off x="4213225" y="5518150"/>
            <a:ext cx="12700" cy="68263"/>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70" name="Rectangle 1165"/>
          <p:cNvSpPr>
            <a:spLocks noChangeArrowheads="1"/>
          </p:cNvSpPr>
          <p:nvPr/>
        </p:nvSpPr>
        <p:spPr bwMode="auto">
          <a:xfrm>
            <a:off x="4184650" y="5545138"/>
            <a:ext cx="69850"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71" name="Freeform 1166"/>
          <p:cNvSpPr>
            <a:spLocks/>
          </p:cNvSpPr>
          <p:nvPr/>
        </p:nvSpPr>
        <p:spPr bwMode="auto">
          <a:xfrm>
            <a:off x="4184650" y="5545138"/>
            <a:ext cx="69850" cy="11112"/>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72" name="Rectangle 1167"/>
          <p:cNvSpPr>
            <a:spLocks noChangeArrowheads="1"/>
          </p:cNvSpPr>
          <p:nvPr/>
        </p:nvSpPr>
        <p:spPr bwMode="auto">
          <a:xfrm>
            <a:off x="3036888" y="4999038"/>
            <a:ext cx="11112"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73" name="Freeform 1168"/>
          <p:cNvSpPr>
            <a:spLocks/>
          </p:cNvSpPr>
          <p:nvPr/>
        </p:nvSpPr>
        <p:spPr bwMode="auto">
          <a:xfrm>
            <a:off x="3036888" y="4999038"/>
            <a:ext cx="11112" cy="68262"/>
          </a:xfrm>
          <a:custGeom>
            <a:avLst/>
            <a:gdLst>
              <a:gd name="T0" fmla="*/ 0 w 7"/>
              <a:gd name="T1" fmla="*/ 0 h 43"/>
              <a:gd name="T2" fmla="*/ 0 w 7"/>
              <a:gd name="T3" fmla="*/ 2147483647 h 43"/>
              <a:gd name="T4" fmla="*/ 2147483647 w 7"/>
              <a:gd name="T5" fmla="*/ 2147483647 h 43"/>
              <a:gd name="T6" fmla="*/ 2147483647 w 7"/>
              <a:gd name="T7" fmla="*/ 0 h 43"/>
              <a:gd name="T8" fmla="*/ 0 60000 65536"/>
              <a:gd name="T9" fmla="*/ 0 60000 65536"/>
              <a:gd name="T10" fmla="*/ 0 60000 65536"/>
              <a:gd name="T11" fmla="*/ 0 60000 65536"/>
              <a:gd name="T12" fmla="*/ 0 w 7"/>
              <a:gd name="T13" fmla="*/ 0 h 43"/>
              <a:gd name="T14" fmla="*/ 7 w 7"/>
              <a:gd name="T15" fmla="*/ 43 h 43"/>
            </a:gdLst>
            <a:ahLst/>
            <a:cxnLst>
              <a:cxn ang="T8">
                <a:pos x="T0" y="T1"/>
              </a:cxn>
              <a:cxn ang="T9">
                <a:pos x="T2" y="T3"/>
              </a:cxn>
              <a:cxn ang="T10">
                <a:pos x="T4" y="T5"/>
              </a:cxn>
              <a:cxn ang="T11">
                <a:pos x="T6" y="T7"/>
              </a:cxn>
            </a:cxnLst>
            <a:rect l="T12" t="T13" r="T14" b="T15"/>
            <a:pathLst>
              <a:path w="7" h="43">
                <a:moveTo>
                  <a:pt x="0" y="0"/>
                </a:moveTo>
                <a:lnTo>
                  <a:pt x="0" y="43"/>
                </a:lnTo>
                <a:lnTo>
                  <a:pt x="7" y="4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74" name="Rectangle 1169"/>
          <p:cNvSpPr>
            <a:spLocks noChangeArrowheads="1"/>
          </p:cNvSpPr>
          <p:nvPr/>
        </p:nvSpPr>
        <p:spPr bwMode="auto">
          <a:xfrm>
            <a:off x="3009900" y="5026025"/>
            <a:ext cx="68263"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75" name="Freeform 1170"/>
          <p:cNvSpPr>
            <a:spLocks/>
          </p:cNvSpPr>
          <p:nvPr/>
        </p:nvSpPr>
        <p:spPr bwMode="auto">
          <a:xfrm>
            <a:off x="3009900" y="5026025"/>
            <a:ext cx="68263" cy="11113"/>
          </a:xfrm>
          <a:custGeom>
            <a:avLst/>
            <a:gdLst>
              <a:gd name="T0" fmla="*/ 2147483647 w 43"/>
              <a:gd name="T1" fmla="*/ 0 h 7"/>
              <a:gd name="T2" fmla="*/ 0 w 43"/>
              <a:gd name="T3" fmla="*/ 0 h 7"/>
              <a:gd name="T4" fmla="*/ 0 w 43"/>
              <a:gd name="T5" fmla="*/ 2147483647 h 7"/>
              <a:gd name="T6" fmla="*/ 2147483647 w 43"/>
              <a:gd name="T7" fmla="*/ 2147483647 h 7"/>
              <a:gd name="T8" fmla="*/ 0 60000 65536"/>
              <a:gd name="T9" fmla="*/ 0 60000 65536"/>
              <a:gd name="T10" fmla="*/ 0 60000 65536"/>
              <a:gd name="T11" fmla="*/ 0 60000 65536"/>
              <a:gd name="T12" fmla="*/ 0 w 43"/>
              <a:gd name="T13" fmla="*/ 0 h 7"/>
              <a:gd name="T14" fmla="*/ 43 w 43"/>
              <a:gd name="T15" fmla="*/ 7 h 7"/>
            </a:gdLst>
            <a:ahLst/>
            <a:cxnLst>
              <a:cxn ang="T8">
                <a:pos x="T0" y="T1"/>
              </a:cxn>
              <a:cxn ang="T9">
                <a:pos x="T2" y="T3"/>
              </a:cxn>
              <a:cxn ang="T10">
                <a:pos x="T4" y="T5"/>
              </a:cxn>
              <a:cxn ang="T11">
                <a:pos x="T6" y="T7"/>
              </a:cxn>
            </a:cxnLst>
            <a:rect l="T12" t="T13" r="T14" b="T15"/>
            <a:pathLst>
              <a:path w="43" h="7">
                <a:moveTo>
                  <a:pt x="43" y="0"/>
                </a:moveTo>
                <a:lnTo>
                  <a:pt x="0" y="0"/>
                </a:lnTo>
                <a:lnTo>
                  <a:pt x="0" y="7"/>
                </a:lnTo>
                <a:lnTo>
                  <a:pt x="4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76" name="Rectangle 1171"/>
          <p:cNvSpPr>
            <a:spLocks noChangeArrowheads="1"/>
          </p:cNvSpPr>
          <p:nvPr/>
        </p:nvSpPr>
        <p:spPr bwMode="auto">
          <a:xfrm>
            <a:off x="3003550" y="499903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77" name="Freeform 1172"/>
          <p:cNvSpPr>
            <a:spLocks/>
          </p:cNvSpPr>
          <p:nvPr/>
        </p:nvSpPr>
        <p:spPr bwMode="auto">
          <a:xfrm>
            <a:off x="3003550" y="499903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78" name="Rectangle 1173"/>
          <p:cNvSpPr>
            <a:spLocks noChangeArrowheads="1"/>
          </p:cNvSpPr>
          <p:nvPr/>
        </p:nvSpPr>
        <p:spPr bwMode="auto">
          <a:xfrm>
            <a:off x="2974975" y="5026025"/>
            <a:ext cx="69850"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79" name="Freeform 1174"/>
          <p:cNvSpPr>
            <a:spLocks/>
          </p:cNvSpPr>
          <p:nvPr/>
        </p:nvSpPr>
        <p:spPr bwMode="auto">
          <a:xfrm>
            <a:off x="2974975" y="5026025"/>
            <a:ext cx="69850" cy="11113"/>
          </a:xfrm>
          <a:custGeom>
            <a:avLst/>
            <a:gdLst>
              <a:gd name="T0" fmla="*/ 2147483647 w 44"/>
              <a:gd name="T1" fmla="*/ 0 h 7"/>
              <a:gd name="T2" fmla="*/ 0 w 44"/>
              <a:gd name="T3" fmla="*/ 0 h 7"/>
              <a:gd name="T4" fmla="*/ 0 w 44"/>
              <a:gd name="T5" fmla="*/ 2147483647 h 7"/>
              <a:gd name="T6" fmla="*/ 2147483647 w 44"/>
              <a:gd name="T7" fmla="*/ 2147483647 h 7"/>
              <a:gd name="T8" fmla="*/ 0 60000 65536"/>
              <a:gd name="T9" fmla="*/ 0 60000 65536"/>
              <a:gd name="T10" fmla="*/ 0 60000 65536"/>
              <a:gd name="T11" fmla="*/ 0 60000 65536"/>
              <a:gd name="T12" fmla="*/ 0 w 44"/>
              <a:gd name="T13" fmla="*/ 0 h 7"/>
              <a:gd name="T14" fmla="*/ 44 w 44"/>
              <a:gd name="T15" fmla="*/ 7 h 7"/>
            </a:gdLst>
            <a:ahLst/>
            <a:cxnLst>
              <a:cxn ang="T8">
                <a:pos x="T0" y="T1"/>
              </a:cxn>
              <a:cxn ang="T9">
                <a:pos x="T2" y="T3"/>
              </a:cxn>
              <a:cxn ang="T10">
                <a:pos x="T4" y="T5"/>
              </a:cxn>
              <a:cxn ang="T11">
                <a:pos x="T6" y="T7"/>
              </a:cxn>
            </a:cxnLst>
            <a:rect l="T12" t="T13" r="T14" b="T15"/>
            <a:pathLst>
              <a:path w="44" h="7">
                <a:moveTo>
                  <a:pt x="44" y="0"/>
                </a:moveTo>
                <a:lnTo>
                  <a:pt x="0" y="0"/>
                </a:lnTo>
                <a:lnTo>
                  <a:pt x="0" y="7"/>
                </a:lnTo>
                <a:lnTo>
                  <a:pt x="44"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80" name="Rectangle 1175"/>
          <p:cNvSpPr>
            <a:spLocks noChangeArrowheads="1"/>
          </p:cNvSpPr>
          <p:nvPr/>
        </p:nvSpPr>
        <p:spPr bwMode="auto">
          <a:xfrm>
            <a:off x="2935288" y="4951413"/>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81" name="Freeform 1176"/>
          <p:cNvSpPr>
            <a:spLocks/>
          </p:cNvSpPr>
          <p:nvPr/>
        </p:nvSpPr>
        <p:spPr bwMode="auto">
          <a:xfrm>
            <a:off x="2935288" y="4951413"/>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82" name="Rectangle 1177"/>
          <p:cNvSpPr>
            <a:spLocks noChangeArrowheads="1"/>
          </p:cNvSpPr>
          <p:nvPr/>
        </p:nvSpPr>
        <p:spPr bwMode="auto">
          <a:xfrm>
            <a:off x="2906713" y="4978400"/>
            <a:ext cx="68262" cy="12700"/>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83" name="Freeform 1178"/>
          <p:cNvSpPr>
            <a:spLocks/>
          </p:cNvSpPr>
          <p:nvPr/>
        </p:nvSpPr>
        <p:spPr bwMode="auto">
          <a:xfrm>
            <a:off x="2906713" y="4978400"/>
            <a:ext cx="68262" cy="12700"/>
          </a:xfrm>
          <a:custGeom>
            <a:avLst/>
            <a:gdLst>
              <a:gd name="T0" fmla="*/ 2147483647 w 43"/>
              <a:gd name="T1" fmla="*/ 0 h 8"/>
              <a:gd name="T2" fmla="*/ 0 w 43"/>
              <a:gd name="T3" fmla="*/ 0 h 8"/>
              <a:gd name="T4" fmla="*/ 0 w 43"/>
              <a:gd name="T5" fmla="*/ 2147483647 h 8"/>
              <a:gd name="T6" fmla="*/ 2147483647 w 43"/>
              <a:gd name="T7" fmla="*/ 2147483647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43" y="0"/>
                </a:moveTo>
                <a:lnTo>
                  <a:pt x="0" y="0"/>
                </a:lnTo>
                <a:lnTo>
                  <a:pt x="0" y="8"/>
                </a:lnTo>
                <a:lnTo>
                  <a:pt x="43"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84" name="Rectangle 1179"/>
          <p:cNvSpPr>
            <a:spLocks noChangeArrowheads="1"/>
          </p:cNvSpPr>
          <p:nvPr/>
        </p:nvSpPr>
        <p:spPr bwMode="auto">
          <a:xfrm>
            <a:off x="2986088" y="4999038"/>
            <a:ext cx="12700" cy="68262"/>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85" name="Freeform 1180"/>
          <p:cNvSpPr>
            <a:spLocks/>
          </p:cNvSpPr>
          <p:nvPr/>
        </p:nvSpPr>
        <p:spPr bwMode="auto">
          <a:xfrm>
            <a:off x="2986088" y="4999038"/>
            <a:ext cx="12700" cy="68262"/>
          </a:xfrm>
          <a:custGeom>
            <a:avLst/>
            <a:gdLst>
              <a:gd name="T0" fmla="*/ 0 w 8"/>
              <a:gd name="T1" fmla="*/ 0 h 43"/>
              <a:gd name="T2" fmla="*/ 0 w 8"/>
              <a:gd name="T3" fmla="*/ 2147483647 h 43"/>
              <a:gd name="T4" fmla="*/ 2147483647 w 8"/>
              <a:gd name="T5" fmla="*/ 2147483647 h 43"/>
              <a:gd name="T6" fmla="*/ 2147483647 w 8"/>
              <a:gd name="T7" fmla="*/ 0 h 43"/>
              <a:gd name="T8" fmla="*/ 0 60000 65536"/>
              <a:gd name="T9" fmla="*/ 0 60000 65536"/>
              <a:gd name="T10" fmla="*/ 0 60000 65536"/>
              <a:gd name="T11" fmla="*/ 0 60000 65536"/>
              <a:gd name="T12" fmla="*/ 0 w 8"/>
              <a:gd name="T13" fmla="*/ 0 h 43"/>
              <a:gd name="T14" fmla="*/ 8 w 8"/>
              <a:gd name="T15" fmla="*/ 43 h 43"/>
            </a:gdLst>
            <a:ahLst/>
            <a:cxnLst>
              <a:cxn ang="T8">
                <a:pos x="T0" y="T1"/>
              </a:cxn>
              <a:cxn ang="T9">
                <a:pos x="T2" y="T3"/>
              </a:cxn>
              <a:cxn ang="T10">
                <a:pos x="T4" y="T5"/>
              </a:cxn>
              <a:cxn ang="T11">
                <a:pos x="T6" y="T7"/>
              </a:cxn>
            </a:cxnLst>
            <a:rect l="T12" t="T13" r="T14" b="T15"/>
            <a:pathLst>
              <a:path w="8" h="43">
                <a:moveTo>
                  <a:pt x="0" y="0"/>
                </a:moveTo>
                <a:lnTo>
                  <a:pt x="0" y="43"/>
                </a:lnTo>
                <a:lnTo>
                  <a:pt x="8" y="43"/>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86" name="Rectangle 1181"/>
          <p:cNvSpPr>
            <a:spLocks noChangeArrowheads="1"/>
          </p:cNvSpPr>
          <p:nvPr/>
        </p:nvSpPr>
        <p:spPr bwMode="auto">
          <a:xfrm>
            <a:off x="2955925" y="5026025"/>
            <a:ext cx="71438" cy="11113"/>
          </a:xfrm>
          <a:prstGeom prst="rect">
            <a:avLst/>
          </a:prstGeom>
          <a:solidFill>
            <a:srgbClr val="FFF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87" name="Freeform 1182"/>
          <p:cNvSpPr>
            <a:spLocks/>
          </p:cNvSpPr>
          <p:nvPr/>
        </p:nvSpPr>
        <p:spPr bwMode="auto">
          <a:xfrm>
            <a:off x="2955925" y="5026025"/>
            <a:ext cx="71438" cy="11113"/>
          </a:xfrm>
          <a:custGeom>
            <a:avLst/>
            <a:gdLst>
              <a:gd name="T0" fmla="*/ 2147483647 w 45"/>
              <a:gd name="T1" fmla="*/ 0 h 7"/>
              <a:gd name="T2" fmla="*/ 0 w 45"/>
              <a:gd name="T3" fmla="*/ 0 h 7"/>
              <a:gd name="T4" fmla="*/ 0 w 45"/>
              <a:gd name="T5" fmla="*/ 2147483647 h 7"/>
              <a:gd name="T6" fmla="*/ 2147483647 w 45"/>
              <a:gd name="T7" fmla="*/ 2147483647 h 7"/>
              <a:gd name="T8" fmla="*/ 0 60000 65536"/>
              <a:gd name="T9" fmla="*/ 0 60000 65536"/>
              <a:gd name="T10" fmla="*/ 0 60000 65536"/>
              <a:gd name="T11" fmla="*/ 0 60000 65536"/>
              <a:gd name="T12" fmla="*/ 0 w 45"/>
              <a:gd name="T13" fmla="*/ 0 h 7"/>
              <a:gd name="T14" fmla="*/ 45 w 45"/>
              <a:gd name="T15" fmla="*/ 7 h 7"/>
            </a:gdLst>
            <a:ahLst/>
            <a:cxnLst>
              <a:cxn ang="T8">
                <a:pos x="T0" y="T1"/>
              </a:cxn>
              <a:cxn ang="T9">
                <a:pos x="T2" y="T3"/>
              </a:cxn>
              <a:cxn ang="T10">
                <a:pos x="T4" y="T5"/>
              </a:cxn>
              <a:cxn ang="T11">
                <a:pos x="T6" y="T7"/>
              </a:cxn>
            </a:cxnLst>
            <a:rect l="T12" t="T13" r="T14" b="T15"/>
            <a:pathLst>
              <a:path w="45" h="7">
                <a:moveTo>
                  <a:pt x="45" y="0"/>
                </a:moveTo>
                <a:lnTo>
                  <a:pt x="0" y="0"/>
                </a:lnTo>
                <a:lnTo>
                  <a:pt x="0" y="7"/>
                </a:lnTo>
                <a:lnTo>
                  <a:pt x="4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988" name="TextBox 1193"/>
          <p:cNvSpPr txBox="1">
            <a:spLocks noChangeArrowheads="1"/>
          </p:cNvSpPr>
          <p:nvPr/>
        </p:nvSpPr>
        <p:spPr bwMode="auto">
          <a:xfrm>
            <a:off x="5260975" y="1778000"/>
            <a:ext cx="369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b="1">
                <a:solidFill>
                  <a:schemeClr val="bg1"/>
                </a:solidFill>
              </a:rPr>
              <a:t>R</a:t>
            </a:r>
            <a:endParaRPr lang="en-US"/>
          </a:p>
        </p:txBody>
      </p:sp>
    </p:spTree>
    <p:custDataLst>
      <p:tags r:id="rId1"/>
    </p:custDataLst>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88" name="Text Box 7"/>
          <p:cNvSpPr txBox="1">
            <a:spLocks noChangeArrowheads="1"/>
          </p:cNvSpPr>
          <p:nvPr/>
        </p:nvSpPr>
        <p:spPr bwMode="auto">
          <a:xfrm>
            <a:off x="0" y="6550025"/>
            <a:ext cx="7239000" cy="277813"/>
          </a:xfrm>
          <a:prstGeom prst="rect">
            <a:avLst/>
          </a:prstGeom>
          <a:noFill/>
          <a:ln w="9525">
            <a:noFill/>
            <a:miter lim="800000"/>
            <a:headEnd/>
            <a:tailEnd/>
          </a:ln>
        </p:spPr>
        <p:txBody>
          <a:bodyPr>
            <a:spAutoFit/>
          </a:bodyPr>
          <a:lstStyle/>
          <a:p>
            <a:pPr>
              <a:defRPr/>
            </a:pPr>
            <a:r>
              <a:rPr lang="en-US" sz="1200" dirty="0">
                <a:latin typeface="+mn-lt"/>
                <a:ea typeface="+mn-ea"/>
                <a:cs typeface="+mn-cs"/>
              </a:rPr>
              <a:t>Rummel M, </a:t>
            </a:r>
            <a:r>
              <a:rPr lang="en-CA" sz="1200" i="1" dirty="0">
                <a:latin typeface="+mn-lt"/>
                <a:ea typeface="+mn-ea"/>
                <a:cs typeface="+mn-cs"/>
              </a:rPr>
              <a:t>J Clin Oncol</a:t>
            </a:r>
            <a:r>
              <a:rPr lang="en-CA" sz="1200" dirty="0">
                <a:latin typeface="+mn-lt"/>
                <a:ea typeface="+mn-ea"/>
                <a:cs typeface="+mn-cs"/>
              </a:rPr>
              <a:t>. 2012;30(15S). Abstract 3</a:t>
            </a:r>
            <a:r>
              <a:rPr lang="en-US" sz="1200" dirty="0">
                <a:latin typeface="+mn-lt"/>
                <a:ea typeface="+mn-ea"/>
                <a:cs typeface="+mn-cs"/>
              </a:rPr>
              <a:t>.</a:t>
            </a:r>
          </a:p>
        </p:txBody>
      </p:sp>
      <p:sp>
        <p:nvSpPr>
          <p:cNvPr id="7" name="Rectangle 2"/>
          <p:cNvSpPr txBox="1">
            <a:spLocks noChangeArrowheads="1"/>
          </p:cNvSpPr>
          <p:nvPr/>
        </p:nvSpPr>
        <p:spPr>
          <a:xfrm>
            <a:off x="0" y="554038"/>
            <a:ext cx="9144000" cy="990600"/>
          </a:xfrm>
          <a:prstGeom prst="rect">
            <a:avLst/>
          </a:prstGeom>
        </p:spPr>
        <p:txBody>
          <a:bodyPr/>
          <a:lstStyle/>
          <a:p>
            <a:pPr algn="ctr">
              <a:lnSpc>
                <a:spcPct val="80000"/>
              </a:lnSpc>
              <a:defRPr/>
            </a:pPr>
            <a:r>
              <a:rPr lang="en-US" sz="3200" b="1" dirty="0" err="1">
                <a:solidFill>
                  <a:srgbClr val="FFFF00"/>
                </a:solidFill>
              </a:rPr>
              <a:t>Bendamustine</a:t>
            </a:r>
            <a:r>
              <a:rPr lang="en-US" sz="3200" b="1" kern="0" dirty="0">
                <a:solidFill>
                  <a:srgbClr val="FFFF00"/>
                </a:solidFill>
                <a:latin typeface="Arial" pitchFamily="34" charset="0"/>
                <a:ea typeface="+mj-ea"/>
                <a:cs typeface="+mj-cs"/>
              </a:rPr>
              <a:t> + Rituximab (BR) vs R-CHOP </a:t>
            </a:r>
            <a:br>
              <a:rPr lang="en-US" sz="3200" b="1" kern="0" dirty="0">
                <a:solidFill>
                  <a:srgbClr val="FFFF00"/>
                </a:solidFill>
                <a:latin typeface="Arial" pitchFamily="34" charset="0"/>
                <a:ea typeface="+mj-ea"/>
                <a:cs typeface="+mj-cs"/>
              </a:rPr>
            </a:br>
            <a:r>
              <a:rPr lang="en-US" sz="3200" b="1" kern="0" dirty="0">
                <a:solidFill>
                  <a:srgbClr val="FFFF00"/>
                </a:solidFill>
                <a:latin typeface="Arial" pitchFamily="34" charset="0"/>
                <a:ea typeface="+mj-ea"/>
                <a:cs typeface="+mj-cs"/>
              </a:rPr>
              <a:t>in untreated indolent and MCL</a:t>
            </a:r>
          </a:p>
        </p:txBody>
      </p:sp>
      <p:graphicFrame>
        <p:nvGraphicFramePr>
          <p:cNvPr id="8" name="Group 90"/>
          <p:cNvGraphicFramePr>
            <a:graphicFrameLocks noGrp="1"/>
          </p:cNvGraphicFramePr>
          <p:nvPr/>
        </p:nvGraphicFramePr>
        <p:xfrm>
          <a:off x="587375" y="2181225"/>
          <a:ext cx="8023225" cy="3354389"/>
        </p:xfrm>
        <a:graphic>
          <a:graphicData uri="http://schemas.openxmlformats.org/drawingml/2006/table">
            <a:tbl>
              <a:tblPr/>
              <a:tblGrid>
                <a:gridCol w="3146425"/>
                <a:gridCol w="1828800"/>
                <a:gridCol w="1943100"/>
                <a:gridCol w="1104900"/>
              </a:tblGrid>
              <a:tr h="490538">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7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Response </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7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BR</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7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R-CHOP</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700" b="1" i="1"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P</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490538">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ORR, % (n = 261, 253)</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93</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91.3</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CR, % (n = 261, 253)</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40</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30</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0.021</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PFS, months (n = 261, 253)</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69.5</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31.2</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0.000015</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1699">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PFS  for FL, months </a:t>
                      </a:r>
                    </a:p>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   PFS, FLIPI  low (1 or 2)</a:t>
                      </a:r>
                    </a:p>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   PFS, FLIPI high (3-5)</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NR</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NR</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53.4</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41</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46.6</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35</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0.0072</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0.0428</a:t>
                      </a:r>
                    </a:p>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0.0679</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7-year OS, %</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76</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59.5</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a:t>
                      </a:r>
                    </a:p>
                  </a:txBody>
                  <a:tcPr marL="91446" marR="91446" marT="45712" marB="4571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81" name="Group 105"/>
          <p:cNvGraphicFramePr>
            <a:graphicFrameLocks noGrp="1"/>
          </p:cNvGraphicFramePr>
          <p:nvPr/>
        </p:nvGraphicFramePr>
        <p:xfrm>
          <a:off x="303213" y="1744663"/>
          <a:ext cx="8539162" cy="4343400"/>
        </p:xfrm>
        <a:graphic>
          <a:graphicData uri="http://schemas.openxmlformats.org/drawingml/2006/table">
            <a:tbl>
              <a:tblPr/>
              <a:tblGrid>
                <a:gridCol w="3581400"/>
                <a:gridCol w="1909762"/>
                <a:gridCol w="1676400"/>
                <a:gridCol w="1371600"/>
              </a:tblGrid>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Adverse Events</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BR</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R-CHOP</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1" i="1"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P</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Grade 3/4 neutropenia, %</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29</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72</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NR</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Grade 3/4 leukocytopenia, %</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37</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38</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ＭＳ Ｐゴシック" charset="0"/>
                        </a:rPr>
                        <a:t>NR</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Grade 3/4 lymphocytopenia, %</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74</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43</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NR</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Alopecia</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&lt; 0.0001</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Parasthesias, n</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18</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73</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&lt; 0.0001</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Skin (erythema), n</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42</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23</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0.0122</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Stomatits, n</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16</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47</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&lt; 0.0001</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Infections, n</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96</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127</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1600" b="0" i="0" u="none" strike="noStrike" cap="none" normalizeH="0" baseline="0">
                          <a:ln>
                            <a:noFill/>
                          </a:ln>
                          <a:solidFill>
                            <a:schemeClr val="tx1"/>
                          </a:solidFill>
                          <a:effectLst/>
                          <a:latin typeface="Arial" charset="0"/>
                          <a:ea typeface="ＭＳ Ｐゴシック" charset="0"/>
                          <a:cs typeface="Arial" charset="0"/>
                        </a:rPr>
                        <a:t>0.0025</a:t>
                      </a:r>
                    </a:p>
                  </a:txBody>
                  <a:tcPr marT="45699" marB="456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88" name="Text Box 7"/>
          <p:cNvSpPr txBox="1">
            <a:spLocks noChangeArrowheads="1"/>
          </p:cNvSpPr>
          <p:nvPr/>
        </p:nvSpPr>
        <p:spPr bwMode="auto">
          <a:xfrm>
            <a:off x="0" y="6550025"/>
            <a:ext cx="7239000" cy="277813"/>
          </a:xfrm>
          <a:prstGeom prst="rect">
            <a:avLst/>
          </a:prstGeom>
          <a:noFill/>
          <a:ln w="9525">
            <a:noFill/>
            <a:miter lim="800000"/>
            <a:headEnd/>
            <a:tailEnd/>
          </a:ln>
        </p:spPr>
        <p:txBody>
          <a:bodyPr>
            <a:spAutoFit/>
          </a:bodyPr>
          <a:lstStyle/>
          <a:p>
            <a:pPr>
              <a:defRPr/>
            </a:pPr>
            <a:r>
              <a:rPr lang="en-US" sz="1200" dirty="0">
                <a:latin typeface="+mn-lt"/>
                <a:ea typeface="+mn-ea"/>
                <a:cs typeface="+mn-cs"/>
              </a:rPr>
              <a:t>Rummel M. </a:t>
            </a:r>
            <a:r>
              <a:rPr lang="en-CA" sz="1200" i="1" dirty="0">
                <a:latin typeface="+mn-lt"/>
                <a:ea typeface="+mn-ea"/>
                <a:cs typeface="+mn-cs"/>
              </a:rPr>
              <a:t>J Clin Oncol</a:t>
            </a:r>
            <a:r>
              <a:rPr lang="en-CA" sz="1200" dirty="0">
                <a:latin typeface="+mn-lt"/>
                <a:ea typeface="+mn-ea"/>
                <a:cs typeface="+mn-cs"/>
              </a:rPr>
              <a:t>. 2012;30(15S). Abstract 3</a:t>
            </a:r>
            <a:r>
              <a:rPr lang="en-US" sz="1200" dirty="0">
                <a:latin typeface="+mn-lt"/>
                <a:ea typeface="+mn-ea"/>
                <a:cs typeface="+mn-cs"/>
              </a:rPr>
              <a:t>.</a:t>
            </a:r>
          </a:p>
        </p:txBody>
      </p:sp>
      <p:sp>
        <p:nvSpPr>
          <p:cNvPr id="7" name="Rectangle 2"/>
          <p:cNvSpPr txBox="1">
            <a:spLocks noChangeArrowheads="1"/>
          </p:cNvSpPr>
          <p:nvPr/>
        </p:nvSpPr>
        <p:spPr>
          <a:xfrm>
            <a:off x="0" y="385763"/>
            <a:ext cx="9144000" cy="990600"/>
          </a:xfrm>
          <a:prstGeom prst="rect">
            <a:avLst/>
          </a:prstGeom>
        </p:spPr>
        <p:txBody>
          <a:bodyPr/>
          <a:lstStyle/>
          <a:p>
            <a:pPr algn="ctr">
              <a:lnSpc>
                <a:spcPct val="80000"/>
              </a:lnSpc>
              <a:defRPr/>
            </a:pPr>
            <a:r>
              <a:rPr lang="en-US" sz="3200" b="1" kern="0" dirty="0">
                <a:solidFill>
                  <a:srgbClr val="FFFF00"/>
                </a:solidFill>
                <a:latin typeface="Arial" pitchFamily="34" charset="0"/>
                <a:ea typeface="+mj-ea"/>
                <a:cs typeface="+mj-cs"/>
              </a:rPr>
              <a:t>Bendamustine + Rituximab (BR) vs R-CHOP </a:t>
            </a:r>
            <a:br>
              <a:rPr lang="en-US" sz="3200" b="1" kern="0" dirty="0">
                <a:solidFill>
                  <a:srgbClr val="FFFF00"/>
                </a:solidFill>
                <a:latin typeface="Arial" pitchFamily="34" charset="0"/>
                <a:ea typeface="+mj-ea"/>
                <a:cs typeface="+mj-cs"/>
              </a:rPr>
            </a:br>
            <a:r>
              <a:rPr lang="en-US" sz="3200" b="1" kern="0" dirty="0">
                <a:solidFill>
                  <a:srgbClr val="FFFF00"/>
                </a:solidFill>
                <a:latin typeface="Arial" pitchFamily="34" charset="0"/>
                <a:ea typeface="+mj-ea"/>
                <a:cs typeface="+mj-cs"/>
              </a:rPr>
              <a:t>in untreated indolent and MCL</a:t>
            </a:r>
          </a:p>
        </p:txBody>
      </p:sp>
    </p:spTree>
    <p:custDataLst>
      <p:tags r:id="rId1"/>
    </p:custDataLst>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8849" name="AutoShape 2"/>
          <p:cNvCxnSpPr>
            <a:cxnSpLocks noChangeShapeType="1"/>
          </p:cNvCxnSpPr>
          <p:nvPr/>
        </p:nvCxnSpPr>
        <p:spPr bwMode="auto">
          <a:xfrm>
            <a:off x="1795463" y="3635375"/>
            <a:ext cx="358775" cy="0"/>
          </a:xfrm>
          <a:prstGeom prst="straightConnector1">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8850" name="AutoShape 3"/>
          <p:cNvCxnSpPr>
            <a:cxnSpLocks noChangeShapeType="1"/>
          </p:cNvCxnSpPr>
          <p:nvPr/>
        </p:nvCxnSpPr>
        <p:spPr bwMode="auto">
          <a:xfrm>
            <a:off x="4576763" y="3635375"/>
            <a:ext cx="296862" cy="0"/>
          </a:xfrm>
          <a:prstGeom prst="straightConnector1">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63524" name="Rectangle 4"/>
          <p:cNvSpPr>
            <a:spLocks noGrp="1" noChangeArrowheads="1"/>
          </p:cNvSpPr>
          <p:nvPr>
            <p:ph type="title"/>
          </p:nvPr>
        </p:nvSpPr>
        <p:spPr>
          <a:xfrm>
            <a:off x="300038" y="190500"/>
            <a:ext cx="8467725" cy="838200"/>
          </a:xfrm>
        </p:spPr>
        <p:txBody>
          <a:bodyPr/>
          <a:lstStyle/>
          <a:p>
            <a:pPr>
              <a:defRPr/>
            </a:pPr>
            <a:r>
              <a:rPr lang="en-GB" dirty="0">
                <a:ea typeface="+mj-ea"/>
                <a:cs typeface="+mj-cs"/>
              </a:rPr>
              <a:t>PRIMA: study design</a:t>
            </a:r>
          </a:p>
        </p:txBody>
      </p:sp>
      <p:sp>
        <p:nvSpPr>
          <p:cNvPr id="78852" name="Text Box 5"/>
          <p:cNvSpPr txBox="1">
            <a:spLocks noChangeArrowheads="1"/>
          </p:cNvSpPr>
          <p:nvPr/>
        </p:nvSpPr>
        <p:spPr bwMode="auto">
          <a:xfrm>
            <a:off x="4433888" y="4630738"/>
            <a:ext cx="10620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600">
                <a:solidFill>
                  <a:srgbClr val="FFFFFF"/>
                </a:solidFill>
                <a:cs typeface="Arial" charset="0"/>
              </a:rPr>
              <a:t>PD/SD</a:t>
            </a:r>
          </a:p>
          <a:p>
            <a:pPr algn="ctr"/>
            <a:r>
              <a:rPr lang="en-US" sz="1600">
                <a:solidFill>
                  <a:srgbClr val="FFFFFF"/>
                </a:solidFill>
                <a:cs typeface="Arial" charset="0"/>
              </a:rPr>
              <a:t>off study</a:t>
            </a:r>
          </a:p>
        </p:txBody>
      </p:sp>
      <p:sp>
        <p:nvSpPr>
          <p:cNvPr id="78853" name="Line 6"/>
          <p:cNvSpPr>
            <a:spLocks noChangeShapeType="1"/>
          </p:cNvSpPr>
          <p:nvPr/>
        </p:nvSpPr>
        <p:spPr bwMode="auto">
          <a:xfrm flipH="1">
            <a:off x="4967288" y="3960813"/>
            <a:ext cx="1587" cy="503237"/>
          </a:xfrm>
          <a:prstGeom prst="line">
            <a:avLst/>
          </a:prstGeom>
          <a:noFill/>
          <a:ln w="28575">
            <a:solidFill>
              <a:schemeClr val="tx1"/>
            </a:solidFill>
            <a:prstDash val="sysDot"/>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78854" name="Rectangle 7"/>
          <p:cNvSpPr>
            <a:spLocks noChangeArrowheads="1"/>
          </p:cNvSpPr>
          <p:nvPr/>
        </p:nvSpPr>
        <p:spPr bwMode="auto">
          <a:xfrm>
            <a:off x="5964238" y="1944688"/>
            <a:ext cx="2746375" cy="1228725"/>
          </a:xfrm>
          <a:prstGeom prst="rect">
            <a:avLst/>
          </a:prstGeom>
          <a:solidFill>
            <a:srgbClr val="FF9900"/>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92075" tIns="46038" rIns="92075" bIns="46038" anchor="ctr"/>
          <a:lstStyle/>
          <a:p>
            <a:pPr algn="ctr"/>
            <a:r>
              <a:rPr lang="en-US" sz="1800">
                <a:solidFill>
                  <a:srgbClr val="000000"/>
                </a:solidFill>
              </a:rPr>
              <a:t>Rituximab maintenance</a:t>
            </a:r>
          </a:p>
          <a:p>
            <a:pPr algn="ctr"/>
            <a:r>
              <a:rPr lang="en-US" sz="1800">
                <a:solidFill>
                  <a:srgbClr val="000000"/>
                </a:solidFill>
              </a:rPr>
              <a:t>375 mg/m</a:t>
            </a:r>
            <a:r>
              <a:rPr lang="en-US" sz="1800" baseline="30000">
                <a:solidFill>
                  <a:srgbClr val="000000"/>
                </a:solidFill>
              </a:rPr>
              <a:t>2</a:t>
            </a:r>
            <a:r>
              <a:rPr lang="en-US" sz="1800">
                <a:solidFill>
                  <a:srgbClr val="000000"/>
                </a:solidFill>
              </a:rPr>
              <a:t> </a:t>
            </a:r>
            <a:br>
              <a:rPr lang="en-US" sz="1800">
                <a:solidFill>
                  <a:srgbClr val="000000"/>
                </a:solidFill>
              </a:rPr>
            </a:br>
            <a:r>
              <a:rPr lang="en-US" sz="1800">
                <a:solidFill>
                  <a:srgbClr val="000000"/>
                </a:solidFill>
              </a:rPr>
              <a:t>every 8 weeks </a:t>
            </a:r>
          </a:p>
          <a:p>
            <a:pPr algn="ctr"/>
            <a:r>
              <a:rPr lang="en-US" sz="1800">
                <a:solidFill>
                  <a:srgbClr val="000000"/>
                </a:solidFill>
              </a:rPr>
              <a:t>for 2 years</a:t>
            </a:r>
            <a:r>
              <a:rPr lang="en-US" sz="1800" baseline="30000">
                <a:solidFill>
                  <a:srgbClr val="000000"/>
                </a:solidFill>
                <a:cs typeface="Arial" charset="0"/>
              </a:rPr>
              <a:t>‡</a:t>
            </a:r>
          </a:p>
        </p:txBody>
      </p:sp>
      <p:sp>
        <p:nvSpPr>
          <p:cNvPr id="78855" name="Rectangle 8"/>
          <p:cNvSpPr>
            <a:spLocks noChangeArrowheads="1"/>
          </p:cNvSpPr>
          <p:nvPr/>
        </p:nvSpPr>
        <p:spPr bwMode="auto">
          <a:xfrm>
            <a:off x="5984875" y="4144963"/>
            <a:ext cx="2746375" cy="1228725"/>
          </a:xfrm>
          <a:prstGeom prst="rect">
            <a:avLst/>
          </a:prstGeom>
          <a:solidFill>
            <a:srgbClr val="FF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92075" tIns="46038" rIns="92075" bIns="46038" anchor="ctr"/>
          <a:lstStyle/>
          <a:p>
            <a:pPr algn="ctr"/>
            <a:r>
              <a:rPr lang="en-US" sz="1800">
                <a:solidFill>
                  <a:srgbClr val="001866"/>
                </a:solidFill>
              </a:rPr>
              <a:t>Observation</a:t>
            </a:r>
            <a:r>
              <a:rPr lang="en-US" sz="1800" baseline="30000">
                <a:solidFill>
                  <a:srgbClr val="001866"/>
                </a:solidFill>
              </a:rPr>
              <a:t>‡</a:t>
            </a:r>
          </a:p>
        </p:txBody>
      </p:sp>
      <p:grpSp>
        <p:nvGrpSpPr>
          <p:cNvPr id="78856" name="Group 9"/>
          <p:cNvGrpSpPr>
            <a:grpSpLocks/>
          </p:cNvGrpSpPr>
          <p:nvPr/>
        </p:nvGrpSpPr>
        <p:grpSpPr bwMode="auto">
          <a:xfrm>
            <a:off x="5465763" y="2820988"/>
            <a:ext cx="485775" cy="1566862"/>
            <a:chOff x="3146" y="2099"/>
            <a:chExt cx="482" cy="1006"/>
          </a:xfrm>
        </p:grpSpPr>
        <p:sp>
          <p:nvSpPr>
            <p:cNvPr id="78865" name="Line 10"/>
            <p:cNvSpPr>
              <a:spLocks noChangeShapeType="1"/>
            </p:cNvSpPr>
            <p:nvPr/>
          </p:nvSpPr>
          <p:spPr bwMode="auto">
            <a:xfrm flipV="1">
              <a:off x="3146" y="2099"/>
              <a:ext cx="482" cy="479"/>
            </a:xfrm>
            <a:prstGeom prst="line">
              <a:avLst/>
            </a:prstGeom>
            <a:noFill/>
            <a:ln w="571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78866" name="Line 11"/>
            <p:cNvSpPr>
              <a:spLocks noChangeShapeType="1"/>
            </p:cNvSpPr>
            <p:nvPr/>
          </p:nvSpPr>
          <p:spPr bwMode="auto">
            <a:xfrm>
              <a:off x="3146" y="2626"/>
              <a:ext cx="482" cy="479"/>
            </a:xfrm>
            <a:prstGeom prst="line">
              <a:avLst/>
            </a:prstGeom>
            <a:noFill/>
            <a:ln w="571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sp>
        <p:nvSpPr>
          <p:cNvPr id="78857" name="Rectangle 12"/>
          <p:cNvSpPr>
            <a:spLocks noChangeArrowheads="1"/>
          </p:cNvSpPr>
          <p:nvPr/>
        </p:nvSpPr>
        <p:spPr bwMode="auto">
          <a:xfrm>
            <a:off x="4841875" y="3278188"/>
            <a:ext cx="1109663" cy="712787"/>
          </a:xfrm>
          <a:prstGeom prst="rect">
            <a:avLst/>
          </a:prstGeom>
          <a:solidFill>
            <a:srgbClr val="CCFFFF"/>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92075" tIns="46038" rIns="92075" bIns="46038" anchor="ctr"/>
          <a:lstStyle/>
          <a:p>
            <a:pPr algn="ctr"/>
            <a:r>
              <a:rPr lang="fr-FR" sz="1800">
                <a:solidFill>
                  <a:srgbClr val="000066"/>
                </a:solidFill>
              </a:rPr>
              <a:t>CR/CRu</a:t>
            </a:r>
          </a:p>
          <a:p>
            <a:pPr algn="ctr"/>
            <a:r>
              <a:rPr lang="fr-FR" sz="1800">
                <a:solidFill>
                  <a:srgbClr val="000066"/>
                </a:solidFill>
              </a:rPr>
              <a:t>PR</a:t>
            </a:r>
          </a:p>
        </p:txBody>
      </p:sp>
      <p:sp>
        <p:nvSpPr>
          <p:cNvPr id="78858" name="Text Box 13"/>
          <p:cNvSpPr txBox="1">
            <a:spLocks noChangeArrowheads="1"/>
          </p:cNvSpPr>
          <p:nvPr/>
        </p:nvSpPr>
        <p:spPr bwMode="auto">
          <a:xfrm>
            <a:off x="6405563" y="3451225"/>
            <a:ext cx="9953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600">
                <a:solidFill>
                  <a:srgbClr val="FFFFFF"/>
                </a:solidFill>
                <a:cs typeface="Arial" charset="0"/>
              </a:rPr>
              <a:t>Random 1:1*</a:t>
            </a:r>
          </a:p>
        </p:txBody>
      </p:sp>
      <p:sp>
        <p:nvSpPr>
          <p:cNvPr id="78859" name="Rectangle 14"/>
          <p:cNvSpPr>
            <a:spLocks noChangeArrowheads="1"/>
          </p:cNvSpPr>
          <p:nvPr/>
        </p:nvSpPr>
        <p:spPr bwMode="auto">
          <a:xfrm>
            <a:off x="2138363" y="2735263"/>
            <a:ext cx="2525712" cy="1800225"/>
          </a:xfrm>
          <a:prstGeom prst="rect">
            <a:avLst/>
          </a:prstGeom>
          <a:solidFill>
            <a:srgbClr val="BACDF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US" sz="1800">
                <a:solidFill>
                  <a:srgbClr val="000000"/>
                </a:solidFill>
              </a:rPr>
              <a:t>Immunochemotherapy</a:t>
            </a:r>
          </a:p>
          <a:p>
            <a:pPr algn="ctr"/>
            <a:r>
              <a:rPr lang="en-US" sz="1800">
                <a:solidFill>
                  <a:srgbClr val="000000"/>
                </a:solidFill>
              </a:rPr>
              <a:t>8 x Rituximab</a:t>
            </a:r>
          </a:p>
          <a:p>
            <a:pPr algn="ctr"/>
            <a:r>
              <a:rPr lang="en-US" sz="1800">
                <a:solidFill>
                  <a:srgbClr val="000000"/>
                </a:solidFill>
              </a:rPr>
              <a:t>+</a:t>
            </a:r>
            <a:br>
              <a:rPr lang="en-US" sz="1800">
                <a:solidFill>
                  <a:srgbClr val="000000"/>
                </a:solidFill>
              </a:rPr>
            </a:br>
            <a:r>
              <a:rPr lang="en-US" sz="1800">
                <a:solidFill>
                  <a:srgbClr val="000000"/>
                </a:solidFill>
              </a:rPr>
              <a:t>8 x CVP or</a:t>
            </a:r>
          </a:p>
          <a:p>
            <a:pPr algn="ctr"/>
            <a:r>
              <a:rPr lang="en-US" sz="1800">
                <a:solidFill>
                  <a:srgbClr val="000000"/>
                </a:solidFill>
              </a:rPr>
              <a:t>6 x CHOP or</a:t>
            </a:r>
          </a:p>
          <a:p>
            <a:pPr algn="ctr"/>
            <a:r>
              <a:rPr lang="en-US" sz="1800">
                <a:solidFill>
                  <a:srgbClr val="000000"/>
                </a:solidFill>
              </a:rPr>
              <a:t>6 x FCM</a:t>
            </a:r>
          </a:p>
        </p:txBody>
      </p:sp>
      <p:sp>
        <p:nvSpPr>
          <p:cNvPr id="78860" name="Rectangle 15"/>
          <p:cNvSpPr>
            <a:spLocks noChangeArrowheads="1"/>
          </p:cNvSpPr>
          <p:nvPr/>
        </p:nvSpPr>
        <p:spPr bwMode="auto">
          <a:xfrm>
            <a:off x="312738" y="2735263"/>
            <a:ext cx="1597025" cy="1800225"/>
          </a:xfrm>
          <a:prstGeom prst="rect">
            <a:avLst/>
          </a:prstGeom>
          <a:solidFill>
            <a:srgbClr val="00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lIns="92075" tIns="46038" rIns="92075" bIns="46038" anchor="ctr"/>
          <a:lstStyle/>
          <a:p>
            <a:pPr algn="ctr"/>
            <a:r>
              <a:rPr lang="en-US" sz="1800">
                <a:solidFill>
                  <a:srgbClr val="001866"/>
                </a:solidFill>
              </a:rPr>
              <a:t>High </a:t>
            </a:r>
          </a:p>
          <a:p>
            <a:pPr algn="ctr"/>
            <a:r>
              <a:rPr lang="en-US" sz="1800">
                <a:solidFill>
                  <a:srgbClr val="001866"/>
                </a:solidFill>
              </a:rPr>
              <a:t>tumor burden </a:t>
            </a:r>
          </a:p>
          <a:p>
            <a:pPr algn="ctr"/>
            <a:r>
              <a:rPr lang="en-US" sz="1800">
                <a:solidFill>
                  <a:srgbClr val="001866"/>
                </a:solidFill>
              </a:rPr>
              <a:t>untreated </a:t>
            </a:r>
          </a:p>
          <a:p>
            <a:pPr algn="ctr"/>
            <a:r>
              <a:rPr lang="en-US" sz="1800">
                <a:solidFill>
                  <a:srgbClr val="001866"/>
                </a:solidFill>
              </a:rPr>
              <a:t>follicular </a:t>
            </a:r>
          </a:p>
          <a:p>
            <a:pPr algn="ctr"/>
            <a:r>
              <a:rPr lang="en-US" sz="1800">
                <a:solidFill>
                  <a:srgbClr val="001866"/>
                </a:solidFill>
              </a:rPr>
              <a:t>lymphoma</a:t>
            </a:r>
          </a:p>
        </p:txBody>
      </p:sp>
      <p:sp>
        <p:nvSpPr>
          <p:cNvPr id="78861" name="Text Box 16"/>
          <p:cNvSpPr txBox="1">
            <a:spLocks noChangeArrowheads="1"/>
          </p:cNvSpPr>
          <p:nvPr/>
        </p:nvSpPr>
        <p:spPr bwMode="auto">
          <a:xfrm>
            <a:off x="2397125" y="1223963"/>
            <a:ext cx="1814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spcBef>
                <a:spcPct val="50000"/>
              </a:spcBef>
            </a:pPr>
            <a:r>
              <a:rPr lang="en-US" sz="2400" u="sng">
                <a:solidFill>
                  <a:srgbClr val="FFFF00"/>
                </a:solidFill>
              </a:rPr>
              <a:t>INDUCTION</a:t>
            </a:r>
          </a:p>
        </p:txBody>
      </p:sp>
      <p:sp>
        <p:nvSpPr>
          <p:cNvPr id="78862" name="Text Box 17"/>
          <p:cNvSpPr txBox="1">
            <a:spLocks noChangeArrowheads="1"/>
          </p:cNvSpPr>
          <p:nvPr/>
        </p:nvSpPr>
        <p:spPr bwMode="auto">
          <a:xfrm>
            <a:off x="6172200" y="1223963"/>
            <a:ext cx="233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spcBef>
                <a:spcPct val="50000"/>
              </a:spcBef>
            </a:pPr>
            <a:r>
              <a:rPr lang="en-US" sz="2400" u="sng">
                <a:solidFill>
                  <a:srgbClr val="FFFF00"/>
                </a:solidFill>
              </a:rPr>
              <a:t>MAINTENANCE</a:t>
            </a:r>
          </a:p>
        </p:txBody>
      </p:sp>
      <p:sp>
        <p:nvSpPr>
          <p:cNvPr id="78863" name="Text Box 18"/>
          <p:cNvSpPr txBox="1">
            <a:spLocks noChangeArrowheads="1"/>
          </p:cNvSpPr>
          <p:nvPr/>
        </p:nvSpPr>
        <p:spPr bwMode="auto">
          <a:xfrm>
            <a:off x="617538" y="2262188"/>
            <a:ext cx="995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600">
                <a:solidFill>
                  <a:srgbClr val="FFFFFF"/>
                </a:solidFill>
                <a:cs typeface="Arial" charset="0"/>
              </a:rPr>
              <a:t>Registration</a:t>
            </a:r>
          </a:p>
        </p:txBody>
      </p:sp>
      <p:sp>
        <p:nvSpPr>
          <p:cNvPr id="78864" name="Text Box 19"/>
          <p:cNvSpPr txBox="1">
            <a:spLocks noChangeArrowheads="1"/>
          </p:cNvSpPr>
          <p:nvPr/>
        </p:nvSpPr>
        <p:spPr bwMode="auto">
          <a:xfrm>
            <a:off x="107950" y="5945188"/>
            <a:ext cx="7583488"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nSpc>
                <a:spcPct val="90000"/>
              </a:lnSpc>
            </a:pPr>
            <a:r>
              <a:rPr lang="en-US" sz="1600">
                <a:solidFill>
                  <a:srgbClr val="FFFFFF"/>
                </a:solidFill>
              </a:rPr>
              <a:t>* Stratified by response after induction, regimen of chemo, and geographic region</a:t>
            </a:r>
          </a:p>
          <a:p>
            <a:pPr>
              <a:lnSpc>
                <a:spcPct val="90000"/>
              </a:lnSpc>
            </a:pPr>
            <a:r>
              <a:rPr lang="en-US" sz="1600" baseline="30000">
                <a:solidFill>
                  <a:srgbClr val="FFFFFF"/>
                </a:solidFill>
              </a:rPr>
              <a:t>‡  </a:t>
            </a:r>
            <a:r>
              <a:rPr lang="en-US" sz="1600">
                <a:solidFill>
                  <a:srgbClr val="FFFFFF"/>
                </a:solidFill>
              </a:rPr>
              <a:t>Frequency of clinical, biological and CT-scan assessments identical in both arms</a:t>
            </a:r>
          </a:p>
          <a:p>
            <a:pPr>
              <a:lnSpc>
                <a:spcPct val="90000"/>
              </a:lnSpc>
            </a:pPr>
            <a:r>
              <a:rPr lang="en-US" sz="1600">
                <a:solidFill>
                  <a:srgbClr val="FFFFFF"/>
                </a:solidFill>
              </a:rPr>
              <a:t>Five additional years of follow-up</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42"/>
          <p:cNvSpPr>
            <a:spLocks noGrp="1" noChangeArrowheads="1"/>
          </p:cNvSpPr>
          <p:nvPr>
            <p:ph type="title"/>
          </p:nvPr>
        </p:nvSpPr>
        <p:spPr>
          <a:xfrm>
            <a:off x="338138" y="490538"/>
            <a:ext cx="8467725" cy="838200"/>
          </a:xfrm>
        </p:spPr>
        <p:txBody>
          <a:bodyPr anchor="ctr"/>
          <a:lstStyle/>
          <a:p>
            <a:r>
              <a:rPr lang="en-GB">
                <a:latin typeface="Arial" charset="0"/>
              </a:rPr>
              <a:t>PRIMA (PFS): 36 months</a:t>
            </a:r>
            <a:br>
              <a:rPr lang="en-GB">
                <a:latin typeface="Arial" charset="0"/>
              </a:rPr>
            </a:br>
            <a:r>
              <a:rPr lang="en-GB">
                <a:latin typeface="Arial" charset="0"/>
              </a:rPr>
              <a:t>follow-up</a:t>
            </a:r>
            <a:endParaRPr lang="en-US">
              <a:latin typeface="Arial" charset="0"/>
            </a:endParaRPr>
          </a:p>
        </p:txBody>
      </p:sp>
      <p:graphicFrame>
        <p:nvGraphicFramePr>
          <p:cNvPr id="72" name="Group 105"/>
          <p:cNvGraphicFramePr>
            <a:graphicFrameLocks noGrp="1"/>
          </p:cNvGraphicFramePr>
          <p:nvPr/>
        </p:nvGraphicFramePr>
        <p:xfrm>
          <a:off x="519113" y="2516188"/>
          <a:ext cx="8086725" cy="2181225"/>
        </p:xfrm>
        <a:graphic>
          <a:graphicData uri="http://schemas.openxmlformats.org/drawingml/2006/table">
            <a:tbl>
              <a:tblPr/>
              <a:tblGrid>
                <a:gridCol w="1474787"/>
                <a:gridCol w="1830388"/>
                <a:gridCol w="1787525"/>
                <a:gridCol w="1852612"/>
                <a:gridCol w="1141413"/>
              </a:tblGrid>
              <a:tr h="701231">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endPar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endParaRPr>
                    </a:p>
                  </a:txBody>
                  <a:tcPr marL="91435" marR="91435" marT="45724" marB="4572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DD9"/>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Observation</a:t>
                      </a:r>
                    </a:p>
                  </a:txBody>
                  <a:tcPr marL="91435" marR="91435" marT="45724" marB="4572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DD9"/>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Rituximab maintenance</a:t>
                      </a:r>
                    </a:p>
                  </a:txBody>
                  <a:tcPr marL="91435" marR="91435" marT="45724" marB="4572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DD9"/>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Hazard ratio</a:t>
                      </a:r>
                      <a:b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b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 (95% CI) </a:t>
                      </a:r>
                      <a:endParaRPr kumimoji="0" lang="en-US" sz="2000" b="1" i="1"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endParaRPr>
                    </a:p>
                  </a:txBody>
                  <a:tcPr marL="91435" marR="91435" marT="45724" marB="4572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DD9"/>
                    </a:solid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 </a:t>
                      </a:r>
                      <a:r>
                        <a:rPr kumimoji="0" lang="en-US" sz="2000" b="1" i="1"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p</a:t>
                      </a:r>
                      <a:r>
                        <a:rPr kumimoji="0" lang="en-US" sz="2000" b="1" i="0"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rPr>
                        <a:t>-value</a:t>
                      </a:r>
                      <a:endParaRPr kumimoji="0" lang="en-US" sz="2000" b="1" i="1" u="none" strike="noStrike" cap="none" normalizeH="0" baseline="0">
                        <a:ln>
                          <a:noFill/>
                        </a:ln>
                        <a:solidFill>
                          <a:schemeClr val="bg2"/>
                        </a:solidFill>
                        <a:effectLst>
                          <a:outerShdw blurRad="38100" dist="38100" dir="2700000" algn="tl">
                            <a:srgbClr val="FFFFFF"/>
                          </a:outerShdw>
                        </a:effectLst>
                        <a:latin typeface="Arial" charset="0"/>
                        <a:ea typeface="ＭＳ Ｐゴシック" charset="0"/>
                        <a:cs typeface="Arial" charset="0"/>
                      </a:endParaRPr>
                    </a:p>
                  </a:txBody>
                  <a:tcPr marL="91435" marR="91435" marT="45724" marB="45724"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DD9"/>
                    </a:solidFill>
                  </a:tcPr>
                </a:tc>
              </a:tr>
              <a:tr h="1479994">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cs-CZ" sz="2000" b="0" i="0" u="none" strike="noStrike" cap="none" normalizeH="0" baseline="0">
                          <a:ln>
                            <a:noFill/>
                          </a:ln>
                          <a:solidFill>
                            <a:schemeClr val="tx1"/>
                          </a:solidFill>
                          <a:effectLst/>
                          <a:latin typeface="Arial" charset="0"/>
                          <a:ea typeface="ＭＳ Ｐゴシック" charset="0"/>
                          <a:cs typeface="Arial" charset="0"/>
                        </a:rPr>
                        <a:t>36-mo PFS </a:t>
                      </a:r>
                      <a:endParaRPr kumimoji="0" lang="en-US" sz="2000" b="0" i="0" u="none" strike="noStrike" cap="none" normalizeH="0" baseline="0">
                        <a:ln>
                          <a:noFill/>
                        </a:ln>
                        <a:solidFill>
                          <a:schemeClr val="tx1"/>
                        </a:solidFill>
                        <a:effectLst/>
                        <a:latin typeface="Arial" charset="0"/>
                        <a:ea typeface="ＭＳ Ｐゴシック" charset="0"/>
                        <a:cs typeface="Arial" charset="0"/>
                      </a:endParaRPr>
                    </a:p>
                  </a:txBody>
                  <a:tcPr marL="91435" marR="91435"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57.6%</a:t>
                      </a:r>
                    </a:p>
                  </a:txBody>
                  <a:tcPr marL="91435" marR="91435"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0000"/>
                        <a:buFontTx/>
                        <a:buNone/>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74.9%</a:t>
                      </a:r>
                    </a:p>
                  </a:txBody>
                  <a:tcPr marL="91435" marR="91435"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0.55 (0.44-0.68)</a:t>
                      </a:r>
                    </a:p>
                  </a:txBody>
                  <a:tcPr marL="91435" marR="91435"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cs typeface="Arial" charset="0"/>
                        </a:rPr>
                        <a:t>&lt;0.0001</a:t>
                      </a:r>
                    </a:p>
                  </a:txBody>
                  <a:tcPr marL="91435" marR="91435"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0918" name="Text Box 19"/>
          <p:cNvSpPr txBox="1">
            <a:spLocks noChangeArrowheads="1"/>
          </p:cNvSpPr>
          <p:nvPr/>
        </p:nvSpPr>
        <p:spPr bwMode="auto">
          <a:xfrm>
            <a:off x="107950" y="6361113"/>
            <a:ext cx="39671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600"/>
              <a:t>Salles G et al. </a:t>
            </a:r>
            <a:r>
              <a:rPr lang="en-US" sz="1600" i="1"/>
              <a:t>Lancet </a:t>
            </a:r>
            <a:r>
              <a:rPr lang="en-US" sz="1600"/>
              <a:t>2011;377(9759):42.</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a:xfrm>
            <a:off x="0" y="-1219200"/>
            <a:ext cx="8915400" cy="2438400"/>
          </a:xfrm>
          <a:effectLst>
            <a:outerShdw dist="17961" dir="2700000" algn="ctr" rotWithShape="0">
              <a:schemeClr val="tx1"/>
            </a:outerShdw>
          </a:effectLst>
        </p:spPr>
        <p:txBody>
          <a:bodyPr/>
          <a:lstStyle/>
          <a:p>
            <a:pPr eaLnBrk="1" hangingPunct="1">
              <a:defRPr/>
            </a:pPr>
            <a:r>
              <a:rPr lang="en-US" dirty="0" smtClean="0">
                <a:solidFill>
                  <a:srgbClr val="FFFF00"/>
                </a:solidFill>
                <a:ea typeface="+mj-ea"/>
                <a:cs typeface="Times New Roman" pitchFamily="18" charset="0"/>
              </a:rPr>
              <a:t> </a:t>
            </a:r>
          </a:p>
        </p:txBody>
      </p:sp>
      <p:sp>
        <p:nvSpPr>
          <p:cNvPr id="46082" name="Rectangle 3"/>
          <p:cNvSpPr>
            <a:spLocks noGrp="1" noChangeArrowheads="1"/>
          </p:cNvSpPr>
          <p:nvPr>
            <p:ph type="subTitle" idx="1"/>
          </p:nvPr>
        </p:nvSpPr>
        <p:spPr>
          <a:xfrm>
            <a:off x="303213" y="479425"/>
            <a:ext cx="8602662" cy="1066800"/>
          </a:xfrm>
          <a:effectLst>
            <a:outerShdw dist="17961" dir="2700000" algn="ctr" rotWithShape="0">
              <a:schemeClr val="tx1"/>
            </a:outerShdw>
          </a:effectLst>
        </p:spPr>
        <p:txBody>
          <a:bodyPr/>
          <a:lstStyle/>
          <a:p>
            <a:pPr eaLnBrk="1" hangingPunct="1">
              <a:buFont typeface="Wingdings" charset="0"/>
              <a:buNone/>
            </a:pPr>
            <a:r>
              <a:rPr lang="en-US" sz="4000" b="1">
                <a:solidFill>
                  <a:srgbClr val="FFFF00"/>
                </a:solidFill>
                <a:latin typeface="Arial" charset="0"/>
              </a:rPr>
              <a:t>Issues in Follicular Lymphoma</a:t>
            </a:r>
          </a:p>
          <a:p>
            <a:pPr eaLnBrk="1" hangingPunct="1">
              <a:buFont typeface="Wingdings" charset="0"/>
              <a:buNone/>
            </a:pPr>
            <a:r>
              <a:rPr lang="en-US" sz="3200" b="1">
                <a:solidFill>
                  <a:srgbClr val="FFFF00"/>
                </a:solidFill>
                <a:latin typeface="Arial" charset="0"/>
              </a:rPr>
              <a:t> </a:t>
            </a:r>
          </a:p>
          <a:p>
            <a:pPr eaLnBrk="1" hangingPunct="1">
              <a:buFont typeface="Wingdings" charset="0"/>
              <a:buNone/>
            </a:pPr>
            <a:r>
              <a:rPr lang="en-US" sz="3200" b="1">
                <a:solidFill>
                  <a:srgbClr val="FFFF00"/>
                </a:solidFill>
                <a:latin typeface="Arial" charset="0"/>
              </a:rPr>
              <a:t>John P. Leonard, M.D.</a:t>
            </a:r>
          </a:p>
          <a:p>
            <a:pPr eaLnBrk="1" hangingPunct="1">
              <a:buFont typeface="Wingdings" charset="0"/>
              <a:buNone/>
            </a:pPr>
            <a:endParaRPr lang="en-US" sz="3200" b="1">
              <a:solidFill>
                <a:srgbClr val="FFFF00"/>
              </a:solidFill>
              <a:latin typeface="Arial" charset="0"/>
            </a:endParaRPr>
          </a:p>
          <a:p>
            <a:pPr eaLnBrk="1" hangingPunct="1">
              <a:buFont typeface="Wingdings" charset="0"/>
              <a:buNone/>
            </a:pPr>
            <a:r>
              <a:rPr lang="en-US" sz="1800">
                <a:latin typeface="Arial" charset="0"/>
              </a:rPr>
              <a:t>Richard T. Silver Distinguished Professor of Hematology </a:t>
            </a:r>
          </a:p>
          <a:p>
            <a:pPr eaLnBrk="1" hangingPunct="1">
              <a:buFont typeface="Wingdings" charset="0"/>
              <a:buNone/>
            </a:pPr>
            <a:r>
              <a:rPr lang="en-US" sz="1800">
                <a:latin typeface="Arial" charset="0"/>
              </a:rPr>
              <a:t>and Medical Oncology</a:t>
            </a:r>
          </a:p>
          <a:p>
            <a:pPr eaLnBrk="1" hangingPunct="1">
              <a:buFont typeface="Wingdings" charset="0"/>
              <a:buNone/>
            </a:pPr>
            <a:r>
              <a:rPr lang="en-US" sz="1800">
                <a:latin typeface="Arial" charset="0"/>
              </a:rPr>
              <a:t>Associate Dean for Clinical Research, Weill Cornell Medical College </a:t>
            </a:r>
          </a:p>
          <a:p>
            <a:pPr eaLnBrk="1" hangingPunct="1">
              <a:buFont typeface="Wingdings" charset="0"/>
              <a:buNone/>
            </a:pPr>
            <a:r>
              <a:rPr lang="en-US" sz="1800">
                <a:latin typeface="Arial" charset="0"/>
              </a:rPr>
              <a:t>Vice Chairman, Department of Medicine</a:t>
            </a:r>
          </a:p>
          <a:p>
            <a:pPr eaLnBrk="1" hangingPunct="1">
              <a:buFont typeface="Wingdings" charset="0"/>
              <a:buNone/>
            </a:pPr>
            <a:r>
              <a:rPr lang="en-US" sz="1800">
                <a:latin typeface="Arial" charset="0"/>
              </a:rPr>
              <a:t>Associate Director, Weill Cornell Cancer Center</a:t>
            </a:r>
          </a:p>
          <a:p>
            <a:pPr eaLnBrk="1" hangingPunct="1">
              <a:buFont typeface="Wingdings" charset="0"/>
              <a:buNone/>
            </a:pPr>
            <a:endParaRPr lang="en-US" sz="2100">
              <a:latin typeface="Arial" charset="0"/>
            </a:endParaRPr>
          </a:p>
        </p:txBody>
      </p:sp>
      <p:graphicFrame>
        <p:nvGraphicFramePr>
          <p:cNvPr id="46083" name="Object 4"/>
          <p:cNvGraphicFramePr>
            <a:graphicFrameLocks noChangeAspect="1"/>
          </p:cNvGraphicFramePr>
          <p:nvPr/>
        </p:nvGraphicFramePr>
        <p:xfrm>
          <a:off x="315913" y="5235575"/>
          <a:ext cx="8502650" cy="1243013"/>
        </p:xfrm>
        <a:graphic>
          <a:graphicData uri="http://schemas.openxmlformats.org/presentationml/2006/ole">
            <mc:AlternateContent xmlns:mc="http://schemas.openxmlformats.org/markup-compatibility/2006">
              <mc:Choice xmlns:v="urn:schemas-microsoft-com:vml" Requires="v">
                <p:oleObj spid="_x0000_s46084" r:id="rId4" imgW="10953830" imgH="1571429" progId="MSPhotoEd.3">
                  <p:embed/>
                </p:oleObj>
              </mc:Choice>
              <mc:Fallback>
                <p:oleObj r:id="rId4" imgW="10953830" imgH="1571429" progId="MSPhotoEd.3">
                  <p:embed/>
                  <p:pic>
                    <p:nvPicPr>
                      <p:cNvPr id="0" name="Object 4"/>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r="-2504"/>
                      <a:stretch>
                        <a:fillRect/>
                      </a:stretch>
                    </p:blipFill>
                    <p:spPr bwMode="auto">
                      <a:xfrm>
                        <a:off x="315913" y="5235575"/>
                        <a:ext cx="8502650" cy="1243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508000" y="177800"/>
            <a:ext cx="8229600" cy="1143000"/>
          </a:xfrm>
        </p:spPr>
        <p:txBody>
          <a:bodyPr/>
          <a:lstStyle/>
          <a:p>
            <a:pPr eaLnBrk="1" hangingPunct="1">
              <a:defRPr/>
            </a:pPr>
            <a:r>
              <a:rPr lang="en-US" dirty="0" smtClean="0">
                <a:solidFill>
                  <a:srgbClr val="FFFF00"/>
                </a:solidFill>
                <a:ea typeface="+mj-ea"/>
                <a:cs typeface="+mj-cs"/>
              </a:rPr>
              <a:t>Novel anti-CD20s compare favorably to </a:t>
            </a:r>
            <a:r>
              <a:rPr lang="en-US" dirty="0" err="1" smtClean="0">
                <a:solidFill>
                  <a:srgbClr val="FFFF00"/>
                </a:solidFill>
                <a:ea typeface="+mj-ea"/>
                <a:cs typeface="+mj-cs"/>
              </a:rPr>
              <a:t>rituximab</a:t>
            </a:r>
            <a:r>
              <a:rPr lang="en-US" dirty="0" smtClean="0">
                <a:solidFill>
                  <a:srgbClr val="FFFF00"/>
                </a:solidFill>
                <a:ea typeface="+mj-ea"/>
                <a:cs typeface="+mj-cs"/>
              </a:rPr>
              <a:t> in the laboratory</a:t>
            </a:r>
          </a:p>
        </p:txBody>
      </p:sp>
      <p:graphicFrame>
        <p:nvGraphicFramePr>
          <p:cNvPr id="20" name="Content Placeholder 19"/>
          <p:cNvGraphicFramePr>
            <a:graphicFrameLocks noGrp="1"/>
          </p:cNvGraphicFramePr>
          <p:nvPr>
            <p:ph idx="1"/>
          </p:nvPr>
        </p:nvGraphicFramePr>
        <p:xfrm>
          <a:off x="0" y="1708150"/>
          <a:ext cx="9144000" cy="4278322"/>
        </p:xfrm>
        <a:graphic>
          <a:graphicData uri="http://schemas.openxmlformats.org/drawingml/2006/table">
            <a:tbl>
              <a:tblPr/>
              <a:tblGrid>
                <a:gridCol w="1417638"/>
                <a:gridCol w="668337"/>
                <a:gridCol w="917575"/>
                <a:gridCol w="1084263"/>
                <a:gridCol w="668337"/>
                <a:gridCol w="917575"/>
                <a:gridCol w="1168400"/>
                <a:gridCol w="2301875"/>
              </a:tblGrid>
              <a:tr h="371434">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ＭＳ Ｐゴシック" charset="0"/>
                        </a:rPr>
                        <a:t>Antibody</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ＭＳ Ｐゴシック" charset="0"/>
                        </a:rPr>
                        <a:t>Specificity</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ＭＳ Ｐゴシック" charset="0"/>
                        </a:rPr>
                        <a:t>Activity (vs R)</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ＭＳ Ｐゴシック" charset="0"/>
                        </a:rPr>
                        <a:t>Additional features</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3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Type</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Isotype</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CDR</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CDC</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ADCC</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Apoptosis</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7317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Ofatumumab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Human</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Binds small extracellular part of CD20; completely human; slower off-rate</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5181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PRO131921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Humanized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Enhanced affinity for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Fc</a:t>
                      </a:r>
                      <a:r>
                        <a:rPr kumimoji="0" lang="el-GR" sz="1400" b="0" i="0" u="none" strike="noStrike" cap="none" normalizeH="0" baseline="0">
                          <a:ln>
                            <a:noFill/>
                          </a:ln>
                          <a:solidFill>
                            <a:srgbClr val="000000"/>
                          </a:solidFill>
                          <a:effectLst/>
                          <a:latin typeface="Arial" charset="0"/>
                          <a:ea typeface="ＭＳ Ｐゴシック" charset="0"/>
                          <a:cs typeface="ＭＳ Ｐゴシック" charset="0"/>
                        </a:rPr>
                        <a:t>γ</a:t>
                      </a: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RII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5181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Veltuzumab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Humanized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Slower off-rate</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5174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AME-133v</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Humanized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Enhanced affinity for CD20</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5181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Tositumomab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Arial"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IgG2a</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Murine</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Bound to radio-isotopes</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7317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ea typeface="ＭＳ Ｐゴシック" charset="0"/>
                          <a:cs typeface="Arial" charset="0"/>
                        </a:rPr>
                        <a:t>Obinutuzumab (</a:t>
                      </a:r>
                      <a:r>
                        <a:rPr kumimoji="0" lang="en-US" sz="1400" b="0" i="0" u="none" strike="noStrike" cap="none" normalizeH="0" baseline="0">
                          <a:ln>
                            <a:noFill/>
                          </a:ln>
                          <a:solidFill>
                            <a:srgbClr val="000000"/>
                          </a:solidFill>
                          <a:effectLst/>
                          <a:latin typeface="Arial" charset="0"/>
                          <a:ea typeface="ＭＳ Ｐゴシック" charset="0"/>
                          <a:cs typeface="Arial" charset="0"/>
                        </a:rPr>
                        <a:t>GA-101)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IgGr</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Humanized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High affinity for Fc</a:t>
                      </a:r>
                      <a:r>
                        <a:rPr kumimoji="0" lang="el-GR" sz="1400" b="0" i="0" u="none" strike="noStrike" cap="none" normalizeH="0" baseline="0">
                          <a:ln>
                            <a:noFill/>
                          </a:ln>
                          <a:solidFill>
                            <a:srgbClr val="000000"/>
                          </a:solidFill>
                          <a:effectLst/>
                          <a:latin typeface="Arial" charset="0"/>
                          <a:ea typeface="ＭＳ Ｐゴシック" charset="0"/>
                          <a:cs typeface="ＭＳ Ｐゴシック" charset="0"/>
                        </a:rPr>
                        <a:t>γ</a:t>
                      </a:r>
                      <a:r>
                        <a:rPr kumimoji="0" lang="en-US" sz="1400" b="0" i="0" u="none" strike="noStrike" cap="none" normalizeH="0" baseline="0">
                          <a:ln>
                            <a:noFill/>
                          </a:ln>
                          <a:solidFill>
                            <a:srgbClr val="000000"/>
                          </a:solidFill>
                          <a:effectLst/>
                          <a:latin typeface="Arial" charset="0"/>
                          <a:ea typeface="ＭＳ Ｐゴシック" charset="0"/>
                          <a:cs typeface="ＭＳ Ｐゴシック" charset="0"/>
                        </a:rPr>
                        <a:t>RII; strong induction of apoptosis</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83025" name="Text Box 4"/>
          <p:cNvSpPr txBox="1">
            <a:spLocks noChangeArrowheads="1"/>
          </p:cNvSpPr>
          <p:nvPr/>
        </p:nvSpPr>
        <p:spPr bwMode="auto">
          <a:xfrm>
            <a:off x="2922588" y="6415088"/>
            <a:ext cx="79803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28675">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cs typeface="ＭＳ Ｐゴシック" charset="0"/>
              </a:defRPr>
            </a:lvl1pPr>
            <a:lvl2pPr marL="742950" indent="-285750" defTabSz="828675">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2pPr>
            <a:lvl3pPr marL="1143000" indent="-228600" defTabSz="828675">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3pPr>
            <a:lvl4pPr marL="1600200" indent="-228600" defTabSz="828675">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4pPr>
            <a:lvl5pPr marL="2057400" indent="-228600" defTabSz="828675">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5pPr>
            <a:lvl6pPr marL="25146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6pPr>
            <a:lvl7pPr marL="29718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7pPr>
            <a:lvl8pPr marL="34290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8pPr>
            <a:lvl9pPr marL="38862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sz="2000">
                <a:solidFill>
                  <a:schemeClr val="tx1"/>
                </a:solidFill>
                <a:latin typeface="Arial" charset="0"/>
                <a:ea typeface="ＭＳ Ｐゴシック" charset="0"/>
              </a:defRPr>
            </a:lvl9pPr>
          </a:lstStyle>
          <a:p>
            <a:r>
              <a:rPr lang="en-GB" sz="1400">
                <a:solidFill>
                  <a:srgbClr val="FFFFFF"/>
                </a:solidFill>
              </a:rPr>
              <a:t>Adapted from Van Meerten T, Hagenbeek A. </a:t>
            </a:r>
            <a:r>
              <a:rPr lang="en-GB" sz="1400" i="1">
                <a:solidFill>
                  <a:srgbClr val="FFFFFF"/>
                </a:solidFill>
              </a:rPr>
              <a:t>Neth J Med</a:t>
            </a:r>
            <a:r>
              <a:rPr lang="en-GB" sz="1400">
                <a:solidFill>
                  <a:srgbClr val="FFFFFF"/>
                </a:solidFill>
              </a:rPr>
              <a:t>. 2009;67:251-259</a:t>
            </a:r>
            <a:r>
              <a:rPr lang="en-GB" sz="1800">
                <a:solidFill>
                  <a:srgbClr val="000000"/>
                </a:solidFill>
              </a:rPr>
              <a:t>. </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444500" y="889000"/>
            <a:ext cx="8229600" cy="5359400"/>
          </a:xfrm>
          <a:effectLst/>
        </p:spPr>
        <p:txBody>
          <a:bodyPr anchor="t"/>
          <a:lstStyle/>
          <a:p>
            <a:pPr eaLnBrk="1" hangingPunct="1">
              <a:defRPr/>
            </a:pPr>
            <a:r>
              <a:rPr lang="en-US" dirty="0" smtClean="0">
                <a:ea typeface="+mj-ea"/>
                <a:cs typeface="+mj-cs"/>
              </a:rPr>
              <a:t>Novel anti-CD20s compare favorably to </a:t>
            </a:r>
            <a:r>
              <a:rPr lang="en-US" dirty="0" err="1" smtClean="0">
                <a:ea typeface="+mj-ea"/>
                <a:cs typeface="+mj-cs"/>
              </a:rPr>
              <a:t>rituximab</a:t>
            </a:r>
            <a:r>
              <a:rPr lang="en-US" dirty="0" smtClean="0">
                <a:ea typeface="+mj-ea"/>
                <a:cs typeface="+mj-cs"/>
              </a:rPr>
              <a:t> in the laboratory</a:t>
            </a:r>
            <a:br>
              <a:rPr lang="en-US" dirty="0" smtClean="0">
                <a:ea typeface="+mj-ea"/>
                <a:cs typeface="+mj-cs"/>
              </a:rPr>
            </a:br>
            <a:r>
              <a:rPr lang="en-US" dirty="0" smtClean="0">
                <a:ea typeface="+mj-ea"/>
                <a:cs typeface="+mj-cs"/>
              </a:rPr>
              <a:t/>
            </a:r>
            <a:br>
              <a:rPr lang="en-US" dirty="0" smtClean="0">
                <a:ea typeface="+mj-ea"/>
                <a:cs typeface="+mj-cs"/>
              </a:rPr>
            </a:br>
            <a:r>
              <a:rPr lang="en-US" dirty="0" smtClean="0">
                <a:ea typeface="+mj-ea"/>
                <a:cs typeface="+mj-cs"/>
              </a:rPr>
              <a:t>Are they better in patients?</a:t>
            </a:r>
            <a:br>
              <a:rPr lang="en-US" dirty="0" smtClean="0">
                <a:ea typeface="+mj-ea"/>
                <a:cs typeface="+mj-cs"/>
              </a:rPr>
            </a:br>
            <a:r>
              <a:rPr lang="en-US" dirty="0" smtClean="0">
                <a:ea typeface="+mj-ea"/>
                <a:cs typeface="+mj-cs"/>
              </a:rPr>
              <a:t/>
            </a:r>
            <a:br>
              <a:rPr lang="en-US" dirty="0" smtClean="0">
                <a:ea typeface="+mj-ea"/>
                <a:cs typeface="+mj-cs"/>
              </a:rPr>
            </a:br>
            <a:r>
              <a:rPr lang="en-US" dirty="0" smtClean="0">
                <a:ea typeface="+mj-ea"/>
                <a:cs typeface="+mj-cs"/>
              </a:rPr>
              <a:t>Available data are tough to sort out</a:t>
            </a:r>
            <a:br>
              <a:rPr lang="en-US" dirty="0" smtClean="0">
                <a:ea typeface="+mj-ea"/>
                <a:cs typeface="+mj-cs"/>
              </a:rPr>
            </a:br>
            <a:r>
              <a:rPr lang="en-US" dirty="0" smtClean="0">
                <a:ea typeface="+mj-ea"/>
                <a:cs typeface="+mj-cs"/>
              </a:rPr>
              <a:t/>
            </a:r>
            <a:br>
              <a:rPr lang="en-US" dirty="0" smtClean="0">
                <a:ea typeface="+mj-ea"/>
                <a:cs typeface="+mj-cs"/>
              </a:rPr>
            </a:br>
            <a:r>
              <a:rPr lang="en-US" sz="2800" b="0" dirty="0" smtClean="0">
                <a:solidFill>
                  <a:schemeClr val="tx1"/>
                </a:solidFill>
                <a:ea typeface="+mj-ea"/>
                <a:cs typeface="+mj-cs"/>
              </a:rPr>
              <a:t>Heterogeneous cases</a:t>
            </a:r>
            <a:br>
              <a:rPr lang="en-US" sz="2800" b="0" dirty="0" smtClean="0">
                <a:solidFill>
                  <a:schemeClr val="tx1"/>
                </a:solidFill>
                <a:ea typeface="+mj-ea"/>
                <a:cs typeface="+mj-cs"/>
              </a:rPr>
            </a:br>
            <a:r>
              <a:rPr lang="en-US" sz="2800" b="0" dirty="0" smtClean="0">
                <a:solidFill>
                  <a:schemeClr val="tx1"/>
                </a:solidFill>
                <a:ea typeface="+mj-ea"/>
                <a:cs typeface="+mj-cs"/>
              </a:rPr>
              <a:t>Benchmarks historical</a:t>
            </a:r>
            <a:br>
              <a:rPr lang="en-US" sz="2800" b="0" dirty="0" smtClean="0">
                <a:solidFill>
                  <a:schemeClr val="tx1"/>
                </a:solidFill>
                <a:ea typeface="+mj-ea"/>
                <a:cs typeface="+mj-cs"/>
              </a:rPr>
            </a:br>
            <a:r>
              <a:rPr lang="en-US" sz="2800" b="0" dirty="0" smtClean="0">
                <a:solidFill>
                  <a:schemeClr val="tx1"/>
                </a:solidFill>
                <a:ea typeface="+mj-ea"/>
                <a:cs typeface="+mj-cs"/>
              </a:rPr>
              <a:t>Most agents employed at higher doses </a:t>
            </a:r>
            <a:br>
              <a:rPr lang="en-US" sz="2800" b="0" dirty="0" smtClean="0">
                <a:solidFill>
                  <a:schemeClr val="tx1"/>
                </a:solidFill>
                <a:ea typeface="+mj-ea"/>
                <a:cs typeface="+mj-cs"/>
              </a:rPr>
            </a:br>
            <a:r>
              <a:rPr lang="en-US" sz="2800" b="0" dirty="0" smtClean="0">
                <a:solidFill>
                  <a:schemeClr val="tx1"/>
                </a:solidFill>
                <a:ea typeface="+mj-ea"/>
                <a:cs typeface="+mj-cs"/>
              </a:rPr>
              <a:t>and extended schedule which may </a:t>
            </a:r>
            <a:br>
              <a:rPr lang="en-US" sz="2800" b="0" dirty="0" smtClean="0">
                <a:solidFill>
                  <a:schemeClr val="tx1"/>
                </a:solidFill>
                <a:ea typeface="+mj-ea"/>
                <a:cs typeface="+mj-cs"/>
              </a:rPr>
            </a:br>
            <a:r>
              <a:rPr lang="en-US" sz="2800" b="0" dirty="0" smtClean="0">
                <a:solidFill>
                  <a:schemeClr val="tx1"/>
                </a:solidFill>
                <a:ea typeface="+mj-ea"/>
                <a:cs typeface="+mj-cs"/>
              </a:rPr>
              <a:t>account for potential improvements</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0" y="204788"/>
            <a:ext cx="9144000" cy="1143000"/>
          </a:xfrm>
          <a:effectLst/>
        </p:spPr>
        <p:txBody>
          <a:bodyPr/>
          <a:lstStyle/>
          <a:p>
            <a:pPr eaLnBrk="1" hangingPunct="1">
              <a:defRPr/>
            </a:pPr>
            <a:r>
              <a:rPr lang="en-US" sz="3200" dirty="0" smtClean="0">
                <a:ea typeface="+mj-ea"/>
                <a:cs typeface="+mj-cs"/>
              </a:rPr>
              <a:t>Relapsed follicular NHL</a:t>
            </a:r>
            <a:br>
              <a:rPr lang="en-US" sz="3200" dirty="0" smtClean="0">
                <a:ea typeface="+mj-ea"/>
                <a:cs typeface="+mj-cs"/>
              </a:rPr>
            </a:br>
            <a:r>
              <a:rPr lang="en-US" sz="3200" dirty="0" smtClean="0">
                <a:ea typeface="+mj-ea"/>
                <a:cs typeface="+mj-cs"/>
              </a:rPr>
              <a:t>CALGB 50401 (ASCO 2012)</a:t>
            </a:r>
          </a:p>
        </p:txBody>
      </p:sp>
      <p:sp>
        <p:nvSpPr>
          <p:cNvPr id="87042" name="Rectangle 3"/>
          <p:cNvSpPr>
            <a:spLocks noChangeArrowheads="1"/>
          </p:cNvSpPr>
          <p:nvPr/>
        </p:nvSpPr>
        <p:spPr bwMode="auto">
          <a:xfrm>
            <a:off x="533400" y="2743200"/>
            <a:ext cx="2620963"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FFFFFF"/>
                </a:solidFill>
              </a:rPr>
              <a:t>Relapsed</a:t>
            </a:r>
          </a:p>
          <a:p>
            <a:r>
              <a:rPr lang="en-US" sz="2400">
                <a:solidFill>
                  <a:srgbClr val="FFFFFF"/>
                </a:solidFill>
              </a:rPr>
              <a:t>Follicular NHL</a:t>
            </a:r>
          </a:p>
          <a:p>
            <a:r>
              <a:rPr lang="en-US" sz="2400">
                <a:solidFill>
                  <a:srgbClr val="FFFFFF"/>
                </a:solidFill>
              </a:rPr>
              <a:t>after ≥ 1 rituximab</a:t>
            </a:r>
          </a:p>
          <a:p>
            <a:r>
              <a:rPr lang="en-US" sz="2400">
                <a:solidFill>
                  <a:srgbClr val="FFFFFF"/>
                </a:solidFill>
              </a:rPr>
              <a:t>based regimens</a:t>
            </a:r>
          </a:p>
        </p:txBody>
      </p:sp>
      <p:sp>
        <p:nvSpPr>
          <p:cNvPr id="87043" name="Rectangle 4"/>
          <p:cNvSpPr>
            <a:spLocks noChangeArrowheads="1"/>
          </p:cNvSpPr>
          <p:nvPr/>
        </p:nvSpPr>
        <p:spPr bwMode="auto">
          <a:xfrm>
            <a:off x="3565525" y="1905000"/>
            <a:ext cx="447675" cy="3387725"/>
          </a:xfrm>
          <a:prstGeom prst="rect">
            <a:avLst/>
          </a:prstGeom>
          <a:solidFill>
            <a:schemeClr val="tx1"/>
          </a:solidFill>
          <a:ln w="9525">
            <a:solidFill>
              <a:srgbClr val="FF0000"/>
            </a:solidFill>
            <a:miter lim="800000"/>
            <a:headEnd/>
            <a:tailEnd/>
          </a:ln>
        </p:spPr>
        <p:txBody>
          <a:bodyPr wrap="none">
            <a:spAutoFit/>
          </a:bodyPr>
          <a:lstStyle/>
          <a:p>
            <a:pPr algn="ctr"/>
            <a:r>
              <a:rPr lang="en-US" sz="2400">
                <a:solidFill>
                  <a:schemeClr val="bg2"/>
                </a:solidFill>
              </a:rPr>
              <a:t>R</a:t>
            </a:r>
          </a:p>
          <a:p>
            <a:pPr algn="ctr"/>
            <a:r>
              <a:rPr lang="en-US" sz="2400">
                <a:solidFill>
                  <a:schemeClr val="bg2"/>
                </a:solidFill>
              </a:rPr>
              <a:t>A</a:t>
            </a:r>
            <a:br>
              <a:rPr lang="en-US" sz="2400">
                <a:solidFill>
                  <a:schemeClr val="bg2"/>
                </a:solidFill>
              </a:rPr>
            </a:br>
            <a:r>
              <a:rPr lang="en-US" sz="2400">
                <a:solidFill>
                  <a:schemeClr val="bg2"/>
                </a:solidFill>
              </a:rPr>
              <a:t>N</a:t>
            </a:r>
            <a:br>
              <a:rPr lang="en-US" sz="2400">
                <a:solidFill>
                  <a:schemeClr val="bg2"/>
                </a:solidFill>
              </a:rPr>
            </a:br>
            <a:r>
              <a:rPr lang="en-US" sz="2400">
                <a:solidFill>
                  <a:schemeClr val="bg2"/>
                </a:solidFill>
              </a:rPr>
              <a:t>D</a:t>
            </a:r>
            <a:br>
              <a:rPr lang="en-US" sz="2400">
                <a:solidFill>
                  <a:schemeClr val="bg2"/>
                </a:solidFill>
              </a:rPr>
            </a:br>
            <a:r>
              <a:rPr lang="en-US" sz="2400">
                <a:solidFill>
                  <a:schemeClr val="bg2"/>
                </a:solidFill>
              </a:rPr>
              <a:t>O</a:t>
            </a:r>
            <a:br>
              <a:rPr lang="en-US" sz="2400">
                <a:solidFill>
                  <a:schemeClr val="bg2"/>
                </a:solidFill>
              </a:rPr>
            </a:br>
            <a:r>
              <a:rPr lang="en-US" sz="2400">
                <a:solidFill>
                  <a:schemeClr val="bg2"/>
                </a:solidFill>
              </a:rPr>
              <a:t>M</a:t>
            </a:r>
            <a:br>
              <a:rPr lang="en-US" sz="2400">
                <a:solidFill>
                  <a:schemeClr val="bg2"/>
                </a:solidFill>
              </a:rPr>
            </a:br>
            <a:r>
              <a:rPr lang="en-US" sz="2400">
                <a:solidFill>
                  <a:schemeClr val="bg2"/>
                </a:solidFill>
              </a:rPr>
              <a:t>I</a:t>
            </a:r>
            <a:br>
              <a:rPr lang="en-US" sz="2400">
                <a:solidFill>
                  <a:schemeClr val="bg2"/>
                </a:solidFill>
              </a:rPr>
            </a:br>
            <a:r>
              <a:rPr lang="en-US" sz="2400">
                <a:solidFill>
                  <a:schemeClr val="bg2"/>
                </a:solidFill>
              </a:rPr>
              <a:t>Z</a:t>
            </a:r>
            <a:br>
              <a:rPr lang="en-US" sz="2400">
                <a:solidFill>
                  <a:schemeClr val="bg2"/>
                </a:solidFill>
              </a:rPr>
            </a:br>
            <a:r>
              <a:rPr lang="en-US" sz="2400">
                <a:solidFill>
                  <a:schemeClr val="bg2"/>
                </a:solidFill>
              </a:rPr>
              <a:t>E</a:t>
            </a:r>
          </a:p>
        </p:txBody>
      </p:sp>
      <p:sp>
        <p:nvSpPr>
          <p:cNvPr id="87044" name="Line 5"/>
          <p:cNvSpPr>
            <a:spLocks noChangeShapeType="1"/>
          </p:cNvSpPr>
          <p:nvPr/>
        </p:nvSpPr>
        <p:spPr bwMode="auto">
          <a:xfrm flipV="1">
            <a:off x="4098925" y="2286000"/>
            <a:ext cx="1524000" cy="1143000"/>
          </a:xfrm>
          <a:prstGeom prst="line">
            <a:avLst/>
          </a:prstGeom>
          <a:noFill/>
          <a:ln w="76200">
            <a:solidFill>
              <a:srgbClr val="FF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7045" name="Line 6"/>
          <p:cNvSpPr>
            <a:spLocks noChangeShapeType="1"/>
          </p:cNvSpPr>
          <p:nvPr/>
        </p:nvSpPr>
        <p:spPr bwMode="auto">
          <a:xfrm rot="3890874" flipV="1">
            <a:off x="4119563" y="3419475"/>
            <a:ext cx="1665287" cy="1096963"/>
          </a:xfrm>
          <a:prstGeom prst="line">
            <a:avLst/>
          </a:prstGeom>
          <a:noFill/>
          <a:ln w="76200">
            <a:solidFill>
              <a:srgbClr val="FF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7046" name="Rectangle 7"/>
          <p:cNvSpPr>
            <a:spLocks noChangeArrowheads="1"/>
          </p:cNvSpPr>
          <p:nvPr/>
        </p:nvSpPr>
        <p:spPr bwMode="auto">
          <a:xfrm>
            <a:off x="5846763" y="2003425"/>
            <a:ext cx="3055937"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FFFFFF"/>
                </a:solidFill>
              </a:rPr>
              <a:t>Lenalidomide (N=45)</a:t>
            </a:r>
          </a:p>
          <a:p>
            <a:r>
              <a:rPr lang="en-US" sz="2400">
                <a:solidFill>
                  <a:schemeClr val="tx2"/>
                </a:solidFill>
              </a:rPr>
              <a:t>RR 44%, </a:t>
            </a:r>
          </a:p>
          <a:p>
            <a:r>
              <a:rPr lang="en-US" sz="2400">
                <a:solidFill>
                  <a:schemeClr val="tx2"/>
                </a:solidFill>
              </a:rPr>
              <a:t>Median EFS 1.2 yr</a:t>
            </a:r>
          </a:p>
          <a:p>
            <a:r>
              <a:rPr lang="en-US" sz="2400">
                <a:solidFill>
                  <a:schemeClr val="tx2"/>
                </a:solidFill>
              </a:rPr>
              <a:t>2 year EFS 31%</a:t>
            </a:r>
          </a:p>
          <a:p>
            <a:endParaRPr lang="en-US" sz="2400">
              <a:solidFill>
                <a:srgbClr val="FFFFFF"/>
              </a:solidFill>
            </a:endParaRPr>
          </a:p>
        </p:txBody>
      </p:sp>
      <p:sp>
        <p:nvSpPr>
          <p:cNvPr id="87047" name="Rectangle 8"/>
          <p:cNvSpPr>
            <a:spLocks noChangeArrowheads="1"/>
          </p:cNvSpPr>
          <p:nvPr/>
        </p:nvSpPr>
        <p:spPr bwMode="auto">
          <a:xfrm>
            <a:off x="5843588" y="3989388"/>
            <a:ext cx="30559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FFFFFF"/>
                </a:solidFill>
              </a:rPr>
              <a:t>Rituximab</a:t>
            </a:r>
          </a:p>
          <a:p>
            <a:r>
              <a:rPr lang="en-US" sz="2400">
                <a:solidFill>
                  <a:srgbClr val="FFFFFF"/>
                </a:solidFill>
              </a:rPr>
              <a:t>       +</a:t>
            </a:r>
          </a:p>
          <a:p>
            <a:r>
              <a:rPr lang="en-US" sz="2400">
                <a:solidFill>
                  <a:srgbClr val="FFFFFF"/>
                </a:solidFill>
              </a:rPr>
              <a:t>Lenalidomide (N=45)</a:t>
            </a:r>
          </a:p>
          <a:p>
            <a:r>
              <a:rPr lang="en-US" sz="2400">
                <a:solidFill>
                  <a:schemeClr val="tx2"/>
                </a:solidFill>
              </a:rPr>
              <a:t>RR 75%</a:t>
            </a:r>
          </a:p>
          <a:p>
            <a:r>
              <a:rPr lang="en-US" sz="2400">
                <a:solidFill>
                  <a:schemeClr val="tx2"/>
                </a:solidFill>
              </a:rPr>
              <a:t>Median EFS 2.0 yr</a:t>
            </a:r>
          </a:p>
          <a:p>
            <a:r>
              <a:rPr lang="en-US" sz="2400">
                <a:solidFill>
                  <a:schemeClr val="tx2"/>
                </a:solidFill>
              </a:rPr>
              <a:t>2 year EFS 46%</a:t>
            </a:r>
          </a:p>
        </p:txBody>
      </p:sp>
      <p:sp>
        <p:nvSpPr>
          <p:cNvPr id="87048" name="TextBox 11"/>
          <p:cNvSpPr txBox="1">
            <a:spLocks noChangeArrowheads="1"/>
          </p:cNvSpPr>
          <p:nvPr/>
        </p:nvSpPr>
        <p:spPr bwMode="auto">
          <a:xfrm>
            <a:off x="279400" y="6286500"/>
            <a:ext cx="51038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a:t>Leonard J et al, ASCO 2012</a:t>
            </a:r>
            <a:r>
              <a:rPr lang="de-DE"/>
              <a:t>;Abstract 8000.</a:t>
            </a:r>
            <a:endParaRPr lang="en-US"/>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ext Box 3"/>
          <p:cNvSpPr txBox="1">
            <a:spLocks noChangeArrowheads="1"/>
          </p:cNvSpPr>
          <p:nvPr/>
        </p:nvSpPr>
        <p:spPr bwMode="auto">
          <a:xfrm>
            <a:off x="0" y="15240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2400" b="1">
                <a:solidFill>
                  <a:srgbClr val="FFFF00"/>
                </a:solidFill>
              </a:rPr>
              <a:t>CALGB 50401</a:t>
            </a:r>
            <a:endParaRPr lang="en-US" sz="2400" b="1">
              <a:solidFill>
                <a:srgbClr val="000000"/>
              </a:solidFill>
              <a:latin typeface="Comic Sans MS" charset="0"/>
            </a:endParaRPr>
          </a:p>
          <a:p>
            <a:pPr algn="ctr"/>
            <a:r>
              <a:rPr lang="en-US" sz="2400" b="1">
                <a:solidFill>
                  <a:schemeClr val="tx2"/>
                </a:solidFill>
              </a:rPr>
              <a:t>Lenalidomide vs Lenalidomide + Rituximab in Recurrent FL</a:t>
            </a:r>
          </a:p>
        </p:txBody>
      </p:sp>
      <p:sp>
        <p:nvSpPr>
          <p:cNvPr id="89090" name="TextBox 6"/>
          <p:cNvSpPr txBox="1">
            <a:spLocks noChangeArrowheads="1"/>
          </p:cNvSpPr>
          <p:nvPr/>
        </p:nvSpPr>
        <p:spPr bwMode="auto">
          <a:xfrm>
            <a:off x="190500" y="6365875"/>
            <a:ext cx="6486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a:t>Courtesy of Leonard J et al, ASCO 2012</a:t>
            </a:r>
            <a:r>
              <a:rPr lang="de-DE"/>
              <a:t>;Abstract 8000.</a:t>
            </a:r>
            <a:endParaRPr lang="en-US"/>
          </a:p>
        </p:txBody>
      </p:sp>
      <p:grpSp>
        <p:nvGrpSpPr>
          <p:cNvPr id="89091" name="Group 24"/>
          <p:cNvGrpSpPr>
            <a:grpSpLocks/>
          </p:cNvGrpSpPr>
          <p:nvPr/>
        </p:nvGrpSpPr>
        <p:grpSpPr bwMode="auto">
          <a:xfrm>
            <a:off x="1355725" y="1228725"/>
            <a:ext cx="6432550" cy="4949825"/>
            <a:chOff x="1355725" y="1228725"/>
            <a:chExt cx="6432550" cy="4949825"/>
          </a:xfrm>
        </p:grpSpPr>
        <p:pic>
          <p:nvPicPr>
            <p:cNvPr id="89092" name="Picture 3" descr="efs.WMF"/>
            <p:cNvPicPr>
              <a:picLocks/>
            </p:cNvPicPr>
            <p:nvPr/>
          </p:nvPicPr>
          <p:blipFill>
            <a:blip r:embed="rId3">
              <a:grayscl/>
              <a:extLst>
                <a:ext uri="{28A0092B-C50C-407E-A947-70E740481C1C}">
                  <a14:useLocalDpi xmlns:a14="http://schemas.microsoft.com/office/drawing/2010/main" val="0"/>
                </a:ext>
              </a:extLst>
            </a:blip>
            <a:srcRect l="9218" t="3978" r="13313" b="53040"/>
            <a:stretch>
              <a:fillRect/>
            </a:stretch>
          </p:blipFill>
          <p:spPr bwMode="auto">
            <a:xfrm>
              <a:off x="1355725" y="1228725"/>
              <a:ext cx="6432550" cy="49498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9093" name="TextBox 9"/>
            <p:cNvSpPr txBox="1">
              <a:spLocks noChangeArrowheads="1"/>
            </p:cNvSpPr>
            <p:nvPr/>
          </p:nvSpPr>
          <p:spPr bwMode="auto">
            <a:xfrm>
              <a:off x="2286000" y="5562600"/>
              <a:ext cx="762000" cy="400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endParaRPr lang="en-US"/>
            </a:p>
          </p:txBody>
        </p:sp>
        <p:sp>
          <p:nvSpPr>
            <p:cNvPr id="89094" name="Rectangle 5"/>
            <p:cNvSpPr>
              <a:spLocks noChangeArrowheads="1"/>
            </p:cNvSpPr>
            <p:nvPr/>
          </p:nvSpPr>
          <p:spPr bwMode="auto">
            <a:xfrm>
              <a:off x="2984500" y="3228975"/>
              <a:ext cx="3175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Leonard et al, ASCO 2012</a:t>
              </a:r>
            </a:p>
          </p:txBody>
        </p:sp>
        <p:sp>
          <p:nvSpPr>
            <p:cNvPr id="89095" name="TextBox 5"/>
            <p:cNvSpPr txBox="1">
              <a:spLocks noChangeArrowheads="1"/>
            </p:cNvSpPr>
            <p:nvPr/>
          </p:nvSpPr>
          <p:spPr bwMode="auto">
            <a:xfrm>
              <a:off x="2990850" y="5537200"/>
              <a:ext cx="4718050" cy="4616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829050" algn="l"/>
                </a:tabLst>
                <a:defRPr sz="2000">
                  <a:solidFill>
                    <a:schemeClr val="tx1"/>
                  </a:solidFill>
                  <a:latin typeface="Arial" charset="0"/>
                  <a:ea typeface="ＭＳ Ｐゴシック" charset="0"/>
                  <a:cs typeface="ＭＳ Ｐゴシック" charset="0"/>
                </a:defRPr>
              </a:lvl1pPr>
              <a:lvl2pPr marL="742950" indent="-285750">
                <a:tabLst>
                  <a:tab pos="3829050" algn="l"/>
                </a:tabLst>
                <a:defRPr sz="2000">
                  <a:solidFill>
                    <a:schemeClr val="tx1"/>
                  </a:solidFill>
                  <a:latin typeface="Arial" charset="0"/>
                  <a:ea typeface="ＭＳ Ｐゴシック" charset="0"/>
                </a:defRPr>
              </a:lvl2pPr>
              <a:lvl3pPr marL="1143000" indent="-228600">
                <a:tabLst>
                  <a:tab pos="3829050" algn="l"/>
                </a:tabLst>
                <a:defRPr sz="2000">
                  <a:solidFill>
                    <a:schemeClr val="tx1"/>
                  </a:solidFill>
                  <a:latin typeface="Arial" charset="0"/>
                  <a:ea typeface="ＭＳ Ｐゴシック" charset="0"/>
                </a:defRPr>
              </a:lvl3pPr>
              <a:lvl4pPr marL="1600200" indent="-228600">
                <a:tabLst>
                  <a:tab pos="3829050" algn="l"/>
                </a:tabLst>
                <a:defRPr sz="2000">
                  <a:solidFill>
                    <a:schemeClr val="tx1"/>
                  </a:solidFill>
                  <a:latin typeface="Arial" charset="0"/>
                  <a:ea typeface="ＭＳ Ｐゴシック" charset="0"/>
                </a:defRPr>
              </a:lvl4pPr>
              <a:lvl5pPr marL="2057400" indent="-228600">
                <a:tabLst>
                  <a:tab pos="3829050" algn="l"/>
                </a:tabLst>
                <a:defRPr sz="2000">
                  <a:solidFill>
                    <a:schemeClr val="tx1"/>
                  </a:solidFill>
                  <a:latin typeface="Arial" charset="0"/>
                  <a:ea typeface="ＭＳ Ｐゴシック" charset="0"/>
                </a:defRPr>
              </a:lvl5pPr>
              <a:lvl6pPr marL="2514600" indent="-228600" eaLnBrk="0" fontAlgn="base" hangingPunct="0">
                <a:spcBef>
                  <a:spcPct val="0"/>
                </a:spcBef>
                <a:spcAft>
                  <a:spcPct val="0"/>
                </a:spcAft>
                <a:tabLst>
                  <a:tab pos="3829050" algn="l"/>
                </a:tabLst>
                <a:defRPr sz="2000">
                  <a:solidFill>
                    <a:schemeClr val="tx1"/>
                  </a:solidFill>
                  <a:latin typeface="Arial" charset="0"/>
                  <a:ea typeface="ＭＳ Ｐゴシック" charset="0"/>
                </a:defRPr>
              </a:lvl6pPr>
              <a:lvl7pPr marL="2971800" indent="-228600" eaLnBrk="0" fontAlgn="base" hangingPunct="0">
                <a:spcBef>
                  <a:spcPct val="0"/>
                </a:spcBef>
                <a:spcAft>
                  <a:spcPct val="0"/>
                </a:spcAft>
                <a:tabLst>
                  <a:tab pos="3829050" algn="l"/>
                </a:tabLst>
                <a:defRPr sz="2000">
                  <a:solidFill>
                    <a:schemeClr val="tx1"/>
                  </a:solidFill>
                  <a:latin typeface="Arial" charset="0"/>
                  <a:ea typeface="ＭＳ Ｐゴシック" charset="0"/>
                </a:defRPr>
              </a:lvl7pPr>
              <a:lvl8pPr marL="3429000" indent="-228600" eaLnBrk="0" fontAlgn="base" hangingPunct="0">
                <a:spcBef>
                  <a:spcPct val="0"/>
                </a:spcBef>
                <a:spcAft>
                  <a:spcPct val="0"/>
                </a:spcAft>
                <a:tabLst>
                  <a:tab pos="3829050" algn="l"/>
                </a:tabLst>
                <a:defRPr sz="2000">
                  <a:solidFill>
                    <a:schemeClr val="tx1"/>
                  </a:solidFill>
                  <a:latin typeface="Arial" charset="0"/>
                  <a:ea typeface="ＭＳ Ｐゴシック" charset="0"/>
                </a:defRPr>
              </a:lvl8pPr>
              <a:lvl9pPr marL="3886200" indent="-228600" eaLnBrk="0" fontAlgn="base" hangingPunct="0">
                <a:spcBef>
                  <a:spcPct val="0"/>
                </a:spcBef>
                <a:spcAft>
                  <a:spcPct val="0"/>
                </a:spcAft>
                <a:tabLst>
                  <a:tab pos="3829050" algn="l"/>
                </a:tabLst>
                <a:defRPr sz="2000">
                  <a:solidFill>
                    <a:schemeClr val="tx1"/>
                  </a:solidFill>
                  <a:latin typeface="Arial" charset="0"/>
                  <a:ea typeface="ＭＳ Ｐゴシック" charset="0"/>
                </a:defRPr>
              </a:lvl9pPr>
            </a:lstStyle>
            <a:p>
              <a:r>
                <a:rPr lang="en-US" sz="1200">
                  <a:solidFill>
                    <a:srgbClr val="000000"/>
                  </a:solidFill>
                </a:rPr>
                <a:t>Arm B      N = 45      Events = 28         Chi-square = 	7.45</a:t>
              </a:r>
            </a:p>
            <a:p>
              <a:r>
                <a:rPr lang="en-US" sz="1200">
                  <a:solidFill>
                    <a:srgbClr val="000000"/>
                  </a:solidFill>
                </a:rPr>
                <a:t>Arm C      N = 44      Events = 17         p-value = 	0.0083</a:t>
              </a:r>
            </a:p>
          </p:txBody>
        </p:sp>
        <p:cxnSp>
          <p:nvCxnSpPr>
            <p:cNvPr id="89096" name="Straight Connector 7"/>
            <p:cNvCxnSpPr>
              <a:cxnSpLocks noChangeShapeType="1"/>
            </p:cNvCxnSpPr>
            <p:nvPr/>
          </p:nvCxnSpPr>
          <p:spPr bwMode="auto">
            <a:xfrm>
              <a:off x="2368550" y="5689600"/>
              <a:ext cx="533400" cy="1588"/>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cxnSp>
        <p:cxnSp>
          <p:nvCxnSpPr>
            <p:cNvPr id="89097" name="Straight Connector 8"/>
            <p:cNvCxnSpPr>
              <a:cxnSpLocks noChangeShapeType="1"/>
            </p:cNvCxnSpPr>
            <p:nvPr/>
          </p:nvCxnSpPr>
          <p:spPr bwMode="auto">
            <a:xfrm>
              <a:off x="2368550" y="5861050"/>
              <a:ext cx="558800" cy="1588"/>
            </a:xfrm>
            <a:prstGeom prst="line">
              <a:avLst/>
            </a:prstGeom>
            <a:noFill/>
            <a:ln w="12700">
              <a:solidFill>
                <a:schemeClr val="bg2"/>
              </a:solidFill>
              <a:prstDash val="lgDash"/>
              <a:round/>
              <a:headEnd type="none" w="sm" len="sm"/>
              <a:tailEnd type="none" w="sm" len="sm"/>
            </a:ln>
            <a:extLst>
              <a:ext uri="{909E8E84-426E-40dd-AFC4-6F175D3DCCD1}">
                <a14:hiddenFill xmlns:a14="http://schemas.microsoft.com/office/drawing/2010/main">
                  <a:noFill/>
                </a14:hiddenFill>
              </a:ext>
            </a:extLst>
          </p:spPr>
        </p:cxnSp>
        <p:sp>
          <p:nvSpPr>
            <p:cNvPr id="89098" name="TextBox 12"/>
            <p:cNvSpPr txBox="1">
              <a:spLocks noChangeArrowheads="1"/>
            </p:cNvSpPr>
            <p:nvPr/>
          </p:nvSpPr>
          <p:spPr bwMode="auto">
            <a:xfrm>
              <a:off x="3879336" y="5156200"/>
              <a:ext cx="1892653"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Years form Study Entry</a:t>
              </a:r>
            </a:p>
          </p:txBody>
        </p:sp>
        <p:sp>
          <p:nvSpPr>
            <p:cNvPr id="89099" name="TextBox 13"/>
            <p:cNvSpPr txBox="1">
              <a:spLocks noChangeArrowheads="1"/>
            </p:cNvSpPr>
            <p:nvPr/>
          </p:nvSpPr>
          <p:spPr bwMode="auto">
            <a:xfrm rot="-5400000">
              <a:off x="1150096" y="3219450"/>
              <a:ext cx="963037"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Probability</a:t>
              </a:r>
            </a:p>
          </p:txBody>
        </p:sp>
        <p:sp>
          <p:nvSpPr>
            <p:cNvPr id="89100" name="TextBox 14"/>
            <p:cNvSpPr txBox="1">
              <a:spLocks noChangeArrowheads="1"/>
            </p:cNvSpPr>
            <p:nvPr/>
          </p:nvSpPr>
          <p:spPr bwMode="auto">
            <a:xfrm rot="-5400000">
              <a:off x="1782277" y="4610100"/>
              <a:ext cx="416419"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0.0</a:t>
              </a:r>
            </a:p>
          </p:txBody>
        </p:sp>
        <p:sp>
          <p:nvSpPr>
            <p:cNvPr id="89101" name="TextBox 15"/>
            <p:cNvSpPr txBox="1">
              <a:spLocks noChangeArrowheads="1"/>
            </p:cNvSpPr>
            <p:nvPr/>
          </p:nvSpPr>
          <p:spPr bwMode="auto">
            <a:xfrm rot="-5400000">
              <a:off x="1782278" y="4044951"/>
              <a:ext cx="416419"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0.2</a:t>
              </a:r>
            </a:p>
          </p:txBody>
        </p:sp>
        <p:sp>
          <p:nvSpPr>
            <p:cNvPr id="89102" name="TextBox 16"/>
            <p:cNvSpPr txBox="1">
              <a:spLocks noChangeArrowheads="1"/>
            </p:cNvSpPr>
            <p:nvPr/>
          </p:nvSpPr>
          <p:spPr bwMode="auto">
            <a:xfrm rot="-5400000">
              <a:off x="1782279" y="3492502"/>
              <a:ext cx="416419"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0.4</a:t>
              </a:r>
            </a:p>
          </p:txBody>
        </p:sp>
        <p:sp>
          <p:nvSpPr>
            <p:cNvPr id="89103" name="TextBox 17"/>
            <p:cNvSpPr txBox="1">
              <a:spLocks noChangeArrowheads="1"/>
            </p:cNvSpPr>
            <p:nvPr/>
          </p:nvSpPr>
          <p:spPr bwMode="auto">
            <a:xfrm rot="-5400000">
              <a:off x="1782280" y="2895602"/>
              <a:ext cx="416419"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0.6</a:t>
              </a:r>
            </a:p>
          </p:txBody>
        </p:sp>
        <p:sp>
          <p:nvSpPr>
            <p:cNvPr id="89104" name="TextBox 18"/>
            <p:cNvSpPr txBox="1">
              <a:spLocks noChangeArrowheads="1"/>
            </p:cNvSpPr>
            <p:nvPr/>
          </p:nvSpPr>
          <p:spPr bwMode="auto">
            <a:xfrm rot="-5400000">
              <a:off x="1782281" y="2343152"/>
              <a:ext cx="416419"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0.8</a:t>
              </a:r>
            </a:p>
          </p:txBody>
        </p:sp>
        <p:sp>
          <p:nvSpPr>
            <p:cNvPr id="89105" name="TextBox 19"/>
            <p:cNvSpPr txBox="1">
              <a:spLocks noChangeArrowheads="1"/>
            </p:cNvSpPr>
            <p:nvPr/>
          </p:nvSpPr>
          <p:spPr bwMode="auto">
            <a:xfrm>
              <a:off x="2089821" y="4857750"/>
              <a:ext cx="277383"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0</a:t>
              </a:r>
            </a:p>
          </p:txBody>
        </p:sp>
        <p:sp>
          <p:nvSpPr>
            <p:cNvPr id="89106" name="TextBox 20"/>
            <p:cNvSpPr txBox="1">
              <a:spLocks noChangeArrowheads="1"/>
            </p:cNvSpPr>
            <p:nvPr/>
          </p:nvSpPr>
          <p:spPr bwMode="auto">
            <a:xfrm>
              <a:off x="3474121" y="4857750"/>
              <a:ext cx="277383"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1</a:t>
              </a:r>
            </a:p>
          </p:txBody>
        </p:sp>
        <p:sp>
          <p:nvSpPr>
            <p:cNvPr id="89107" name="TextBox 21"/>
            <p:cNvSpPr txBox="1">
              <a:spLocks noChangeArrowheads="1"/>
            </p:cNvSpPr>
            <p:nvPr/>
          </p:nvSpPr>
          <p:spPr bwMode="auto">
            <a:xfrm>
              <a:off x="4852071" y="4857750"/>
              <a:ext cx="277383"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2</a:t>
              </a:r>
            </a:p>
          </p:txBody>
        </p:sp>
        <p:sp>
          <p:nvSpPr>
            <p:cNvPr id="89108" name="TextBox 22"/>
            <p:cNvSpPr txBox="1">
              <a:spLocks noChangeArrowheads="1"/>
            </p:cNvSpPr>
            <p:nvPr/>
          </p:nvSpPr>
          <p:spPr bwMode="auto">
            <a:xfrm>
              <a:off x="6223671" y="4857750"/>
              <a:ext cx="277383" cy="29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300">
                  <a:solidFill>
                    <a:srgbClr val="000000"/>
                  </a:solidFill>
                </a:rPr>
                <a:t>3</a:t>
              </a:r>
            </a:p>
          </p:txBody>
        </p:sp>
        <p:sp>
          <p:nvSpPr>
            <p:cNvPr id="89109" name="TextBox 23"/>
            <p:cNvSpPr txBox="1">
              <a:spLocks noChangeArrowheads="1"/>
            </p:cNvSpPr>
            <p:nvPr/>
          </p:nvSpPr>
          <p:spPr bwMode="auto">
            <a:xfrm>
              <a:off x="3253771" y="1346200"/>
              <a:ext cx="2636458" cy="6463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1800">
                  <a:solidFill>
                    <a:srgbClr val="000000"/>
                  </a:solidFill>
                </a:rPr>
                <a:t>Event-Free Survival </a:t>
              </a:r>
              <a:br>
                <a:rPr lang="en-US" sz="1800">
                  <a:solidFill>
                    <a:srgbClr val="000000"/>
                  </a:solidFill>
                </a:rPr>
              </a:br>
              <a:r>
                <a:rPr lang="en-US" sz="1800">
                  <a:solidFill>
                    <a:srgbClr val="000000"/>
                  </a:solidFill>
                </a:rPr>
                <a:t>By Treatment Arm</a:t>
              </a:r>
            </a:p>
          </p:txBody>
        </p:sp>
      </p:gr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1"/>
          <p:cNvSpPr txBox="1">
            <a:spLocks noChangeArrowheads="1"/>
          </p:cNvSpPr>
          <p:nvPr/>
        </p:nvSpPr>
        <p:spPr bwMode="auto">
          <a:xfrm>
            <a:off x="300038" y="101600"/>
            <a:ext cx="84931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cs typeface="ＭＳ Ｐゴシック" charset="0"/>
              </a:defRPr>
            </a:lvl1pPr>
            <a:lvl2pPr marL="742950" indent="-285750">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2pPr>
            <a:lvl3pPr marL="1143000" indent="-228600">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3pPr>
            <a:lvl4pPr marL="1600200" indent="-228600">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4pPr>
            <a:lvl5pPr marL="2057400" indent="-228600">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5pPr>
            <a:lvl6pPr marL="2514600" indent="-228600" eaLnBrk="0" fontAlgn="base" hangingPunct="0">
              <a:spcBef>
                <a:spcPct val="0"/>
              </a:spcBef>
              <a:spcAft>
                <a:spcPct val="0"/>
              </a:spcAft>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6pPr>
            <a:lvl7pPr marL="2971800" indent="-228600" eaLnBrk="0" fontAlgn="base" hangingPunct="0">
              <a:spcBef>
                <a:spcPct val="0"/>
              </a:spcBef>
              <a:spcAft>
                <a:spcPct val="0"/>
              </a:spcAft>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7pPr>
            <a:lvl8pPr marL="3429000" indent="-228600" eaLnBrk="0" fontAlgn="base" hangingPunct="0">
              <a:spcBef>
                <a:spcPct val="0"/>
              </a:spcBef>
              <a:spcAft>
                <a:spcPct val="0"/>
              </a:spcAft>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8pPr>
            <a:lvl9pPr marL="3886200" indent="-228600" eaLnBrk="0" fontAlgn="base" hangingPunct="0">
              <a:spcBef>
                <a:spcPct val="0"/>
              </a:spcBef>
              <a:spcAft>
                <a:spcPct val="0"/>
              </a:spcAft>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sz="2000">
                <a:solidFill>
                  <a:schemeClr val="tx1"/>
                </a:solidFill>
                <a:latin typeface="Arial" charset="0"/>
                <a:ea typeface="ＭＳ Ｐゴシック" charset="0"/>
              </a:defRPr>
            </a:lvl9pPr>
          </a:lstStyle>
          <a:p>
            <a:pPr algn="ctr"/>
            <a:r>
              <a:rPr lang="en-GB" sz="1800" b="1">
                <a:solidFill>
                  <a:srgbClr val="FFFF00"/>
                </a:solidFill>
              </a:rPr>
              <a:t>B-cell receptor signaling and inhibition in B-cell malignancies</a:t>
            </a:r>
            <a:r>
              <a:rPr lang="en-GB" sz="1800" b="1">
                <a:solidFill>
                  <a:srgbClr val="000000"/>
                </a:solidFill>
              </a:rPr>
              <a:t>.</a:t>
            </a:r>
          </a:p>
        </p:txBody>
      </p:sp>
      <p:sp>
        <p:nvSpPr>
          <p:cNvPr id="91138" name="Text Box 4"/>
          <p:cNvSpPr txBox="1">
            <a:spLocks noChangeArrowheads="1"/>
          </p:cNvSpPr>
          <p:nvPr/>
        </p:nvSpPr>
        <p:spPr bwMode="auto">
          <a:xfrm>
            <a:off x="133350" y="6567488"/>
            <a:ext cx="58054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a:tabLst>
                <a:tab pos="655638" algn="l"/>
                <a:tab pos="1312863" algn="l"/>
                <a:tab pos="1968500" algn="l"/>
                <a:tab pos="2625725" algn="l"/>
                <a:tab pos="3282950" algn="l"/>
              </a:tabLst>
              <a:defRPr sz="2000">
                <a:solidFill>
                  <a:schemeClr val="tx1"/>
                </a:solidFill>
                <a:latin typeface="Arial" charset="0"/>
                <a:ea typeface="ＭＳ Ｐゴシック" charset="0"/>
                <a:cs typeface="ＭＳ Ｐゴシック" charset="0"/>
              </a:defRPr>
            </a:lvl1pPr>
            <a:lvl2pPr marL="742950" indent="-285750">
              <a:tabLst>
                <a:tab pos="655638" algn="l"/>
                <a:tab pos="1312863" algn="l"/>
                <a:tab pos="1968500" algn="l"/>
                <a:tab pos="2625725" algn="l"/>
                <a:tab pos="3282950" algn="l"/>
              </a:tabLst>
              <a:defRPr sz="2000">
                <a:solidFill>
                  <a:schemeClr val="tx1"/>
                </a:solidFill>
                <a:latin typeface="Arial" charset="0"/>
                <a:ea typeface="ＭＳ Ｐゴシック" charset="0"/>
              </a:defRPr>
            </a:lvl2pPr>
            <a:lvl3pPr marL="1143000" indent="-228600">
              <a:tabLst>
                <a:tab pos="655638" algn="l"/>
                <a:tab pos="1312863" algn="l"/>
                <a:tab pos="1968500" algn="l"/>
                <a:tab pos="2625725" algn="l"/>
                <a:tab pos="3282950" algn="l"/>
              </a:tabLst>
              <a:defRPr sz="2000">
                <a:solidFill>
                  <a:schemeClr val="tx1"/>
                </a:solidFill>
                <a:latin typeface="Arial" charset="0"/>
                <a:ea typeface="ＭＳ Ｐゴシック" charset="0"/>
              </a:defRPr>
            </a:lvl3pPr>
            <a:lvl4pPr marL="1600200" indent="-228600">
              <a:tabLst>
                <a:tab pos="655638" algn="l"/>
                <a:tab pos="1312863" algn="l"/>
                <a:tab pos="1968500" algn="l"/>
                <a:tab pos="2625725" algn="l"/>
                <a:tab pos="3282950" algn="l"/>
              </a:tabLst>
              <a:defRPr sz="2000">
                <a:solidFill>
                  <a:schemeClr val="tx1"/>
                </a:solidFill>
                <a:latin typeface="Arial" charset="0"/>
                <a:ea typeface="ＭＳ Ｐゴシック" charset="0"/>
              </a:defRPr>
            </a:lvl4pPr>
            <a:lvl5pPr marL="2057400" indent="-228600">
              <a:tabLst>
                <a:tab pos="655638" algn="l"/>
                <a:tab pos="1312863" algn="l"/>
                <a:tab pos="1968500" algn="l"/>
                <a:tab pos="2625725" algn="l"/>
                <a:tab pos="3282950" algn="l"/>
              </a:tabLst>
              <a:defRPr sz="2000">
                <a:solidFill>
                  <a:schemeClr val="tx1"/>
                </a:solidFill>
                <a:latin typeface="Arial" charset="0"/>
                <a:ea typeface="ＭＳ Ｐゴシック" charset="0"/>
              </a:defRPr>
            </a:lvl5pPr>
            <a:lvl6pPr marL="2514600" indent="-228600" eaLnBrk="0" fontAlgn="base" hangingPunct="0">
              <a:spcBef>
                <a:spcPct val="0"/>
              </a:spcBef>
              <a:spcAft>
                <a:spcPct val="0"/>
              </a:spcAft>
              <a:tabLst>
                <a:tab pos="655638" algn="l"/>
                <a:tab pos="1312863" algn="l"/>
                <a:tab pos="1968500" algn="l"/>
                <a:tab pos="2625725" algn="l"/>
                <a:tab pos="3282950" algn="l"/>
              </a:tabLst>
              <a:defRPr sz="2000">
                <a:solidFill>
                  <a:schemeClr val="tx1"/>
                </a:solidFill>
                <a:latin typeface="Arial" charset="0"/>
                <a:ea typeface="ＭＳ Ｐゴシック" charset="0"/>
              </a:defRPr>
            </a:lvl6pPr>
            <a:lvl7pPr marL="2971800" indent="-228600" eaLnBrk="0" fontAlgn="base" hangingPunct="0">
              <a:spcBef>
                <a:spcPct val="0"/>
              </a:spcBef>
              <a:spcAft>
                <a:spcPct val="0"/>
              </a:spcAft>
              <a:tabLst>
                <a:tab pos="655638" algn="l"/>
                <a:tab pos="1312863" algn="l"/>
                <a:tab pos="1968500" algn="l"/>
                <a:tab pos="2625725" algn="l"/>
                <a:tab pos="3282950" algn="l"/>
              </a:tabLst>
              <a:defRPr sz="2000">
                <a:solidFill>
                  <a:schemeClr val="tx1"/>
                </a:solidFill>
                <a:latin typeface="Arial" charset="0"/>
                <a:ea typeface="ＭＳ Ｐゴシック" charset="0"/>
              </a:defRPr>
            </a:lvl7pPr>
            <a:lvl8pPr marL="3429000" indent="-228600" eaLnBrk="0" fontAlgn="base" hangingPunct="0">
              <a:spcBef>
                <a:spcPct val="0"/>
              </a:spcBef>
              <a:spcAft>
                <a:spcPct val="0"/>
              </a:spcAft>
              <a:tabLst>
                <a:tab pos="655638" algn="l"/>
                <a:tab pos="1312863" algn="l"/>
                <a:tab pos="1968500" algn="l"/>
                <a:tab pos="2625725" algn="l"/>
                <a:tab pos="3282950" algn="l"/>
              </a:tabLst>
              <a:defRPr sz="2000">
                <a:solidFill>
                  <a:schemeClr val="tx1"/>
                </a:solidFill>
                <a:latin typeface="Arial" charset="0"/>
                <a:ea typeface="ＭＳ Ｐゴシック" charset="0"/>
              </a:defRPr>
            </a:lvl8pPr>
            <a:lvl9pPr marL="3886200" indent="-228600" eaLnBrk="0" fontAlgn="base" hangingPunct="0">
              <a:spcBef>
                <a:spcPct val="0"/>
              </a:spcBef>
              <a:spcAft>
                <a:spcPct val="0"/>
              </a:spcAft>
              <a:tabLst>
                <a:tab pos="655638" algn="l"/>
                <a:tab pos="1312863" algn="l"/>
                <a:tab pos="1968500" algn="l"/>
                <a:tab pos="2625725" algn="l"/>
                <a:tab pos="3282950" algn="l"/>
              </a:tabLst>
              <a:defRPr sz="2000">
                <a:solidFill>
                  <a:schemeClr val="tx1"/>
                </a:solidFill>
                <a:latin typeface="Arial" charset="0"/>
                <a:ea typeface="ＭＳ Ｐゴシック" charset="0"/>
              </a:defRPr>
            </a:lvl9pPr>
          </a:lstStyle>
          <a:p>
            <a:r>
              <a:rPr lang="en-GB" sz="1400">
                <a:solidFill>
                  <a:srgbClr val="FFFFFF"/>
                </a:solidFill>
              </a:rPr>
              <a:t>Adapted from Stevenson F K et al. Blood 2011;118:4313-4320</a:t>
            </a:r>
          </a:p>
        </p:txBody>
      </p:sp>
      <p:grpSp>
        <p:nvGrpSpPr>
          <p:cNvPr id="91139" name="Group 2"/>
          <p:cNvGrpSpPr>
            <a:grpSpLocks/>
          </p:cNvGrpSpPr>
          <p:nvPr/>
        </p:nvGrpSpPr>
        <p:grpSpPr bwMode="auto">
          <a:xfrm>
            <a:off x="1571625" y="484188"/>
            <a:ext cx="6035675" cy="6040437"/>
            <a:chOff x="1571625" y="483615"/>
            <a:chExt cx="6035675" cy="6041010"/>
          </a:xfrm>
        </p:grpSpPr>
        <p:sp>
          <p:nvSpPr>
            <p:cNvPr id="91140" name="Rectangle 2"/>
            <p:cNvSpPr>
              <a:spLocks noChangeArrowheads="1"/>
            </p:cNvSpPr>
            <p:nvPr/>
          </p:nvSpPr>
          <p:spPr bwMode="auto">
            <a:xfrm>
              <a:off x="1571625" y="490538"/>
              <a:ext cx="6035675" cy="6034087"/>
            </a:xfrm>
            <a:prstGeom prst="rect">
              <a:avLst/>
            </a:prstGeom>
            <a:solidFill>
              <a:schemeClr val="tx1"/>
            </a:solidFill>
            <a:ln w="12700">
              <a:solidFill>
                <a:schemeClr val="tx1"/>
              </a:solidFill>
              <a:round/>
              <a:headEnd type="none" w="sm" len="sm"/>
              <a:tailEnd type="none" w="sm" len="sm"/>
            </a:ln>
          </p:spPr>
          <p:txBody>
            <a:bodyPr/>
            <a:lstStyle/>
            <a:p>
              <a:endParaRPr lang="en-US"/>
            </a:p>
          </p:txBody>
        </p:sp>
        <p:pic>
          <p:nvPicPr>
            <p:cNvPr id="91141" name="Picture 1" descr="LeonardGraph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0381" y="483615"/>
              <a:ext cx="5188857" cy="603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2" name="TextBox 3"/>
            <p:cNvSpPr txBox="1">
              <a:spLocks noChangeArrowheads="1"/>
            </p:cNvSpPr>
            <p:nvPr/>
          </p:nvSpPr>
          <p:spPr bwMode="auto">
            <a:xfrm>
              <a:off x="3211870" y="6266197"/>
              <a:ext cx="737473" cy="23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900" b="1">
                  <a:solidFill>
                    <a:srgbClr val="000000"/>
                  </a:solidFill>
                </a:rPr>
                <a:t>Survival</a:t>
              </a:r>
            </a:p>
          </p:txBody>
        </p:sp>
        <p:sp>
          <p:nvSpPr>
            <p:cNvPr id="91143" name="TextBox 7"/>
            <p:cNvSpPr txBox="1">
              <a:spLocks noChangeArrowheads="1"/>
            </p:cNvSpPr>
            <p:nvPr/>
          </p:nvSpPr>
          <p:spPr bwMode="auto">
            <a:xfrm>
              <a:off x="3877742" y="6266197"/>
              <a:ext cx="852032" cy="23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900" b="1">
                  <a:solidFill>
                    <a:srgbClr val="000000"/>
                  </a:solidFill>
                </a:rPr>
                <a:t>Apoptosis</a:t>
              </a:r>
            </a:p>
          </p:txBody>
        </p:sp>
        <p:sp>
          <p:nvSpPr>
            <p:cNvPr id="91144" name="TextBox 8"/>
            <p:cNvSpPr txBox="1">
              <a:spLocks noChangeArrowheads="1"/>
            </p:cNvSpPr>
            <p:nvPr/>
          </p:nvSpPr>
          <p:spPr bwMode="auto">
            <a:xfrm>
              <a:off x="4658175" y="6266197"/>
              <a:ext cx="980911" cy="23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900" b="1">
                  <a:solidFill>
                    <a:srgbClr val="000000"/>
                  </a:solidFill>
                </a:rPr>
                <a:t>Proliferation</a:t>
              </a:r>
            </a:p>
          </p:txBody>
        </p:sp>
        <p:sp>
          <p:nvSpPr>
            <p:cNvPr id="91145" name="TextBox 9"/>
            <p:cNvSpPr txBox="1">
              <a:spLocks noChangeArrowheads="1"/>
            </p:cNvSpPr>
            <p:nvPr/>
          </p:nvSpPr>
          <p:spPr bwMode="auto">
            <a:xfrm>
              <a:off x="5588966" y="6266197"/>
              <a:ext cx="823392" cy="23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sz="900" b="1">
                  <a:solidFill>
                    <a:srgbClr val="000000"/>
                  </a:solidFill>
                </a:rPr>
                <a:t>Migration</a:t>
              </a:r>
            </a:p>
          </p:txBody>
        </p:sp>
      </p:grpSp>
    </p:spTree>
  </p:cSld>
  <p:clrMapOvr>
    <a:masterClrMapping/>
  </p:clrMapOvr>
  <p:transition xmlns:p14="http://schemas.microsoft.com/office/powerpoint/2010/main" spd="med" advClick="0"/>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000066"/>
        </a:solidFill>
        <a:effectLst/>
      </p:bgPr>
    </p:bg>
    <p:spTree>
      <p:nvGrpSpPr>
        <p:cNvPr id="1" name=""/>
        <p:cNvGrpSpPr/>
        <p:nvPr/>
      </p:nvGrpSpPr>
      <p:grpSpPr>
        <a:xfrm>
          <a:off x="0" y="0"/>
          <a:ext cx="0" cy="0"/>
          <a:chOff x="0" y="0"/>
          <a:chExt cx="0" cy="0"/>
        </a:xfrm>
      </p:grpSpPr>
      <p:sp>
        <p:nvSpPr>
          <p:cNvPr id="13" name="Blue gradient background"/>
          <p:cNvSpPr/>
          <p:nvPr/>
        </p:nvSpPr>
        <p:spPr>
          <a:xfrm>
            <a:off x="1516063" y="1535113"/>
            <a:ext cx="6400800" cy="4270375"/>
          </a:xfrm>
          <a:prstGeom prst="rect">
            <a:avLst/>
          </a:prstGeom>
          <a:gradFill>
            <a:gsLst>
              <a:gs pos="0">
                <a:schemeClr val="tx1">
                  <a:lumMod val="50000"/>
                </a:schemeClr>
              </a:gs>
              <a:gs pos="80000">
                <a:schemeClr val="tx1"/>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aphicFrame>
        <p:nvGraphicFramePr>
          <p:cNvPr id="93187" name="Object 11"/>
          <p:cNvGraphicFramePr>
            <a:graphicFrameLocks noGrp="1" noChangeAspect="1"/>
          </p:cNvGraphicFramePr>
          <p:nvPr/>
        </p:nvGraphicFramePr>
        <p:xfrm>
          <a:off x="692150" y="927100"/>
          <a:ext cx="7294563" cy="5638800"/>
        </p:xfrm>
        <a:graphic>
          <a:graphicData uri="http://schemas.openxmlformats.org/presentationml/2006/ole">
            <mc:AlternateContent xmlns:mc="http://schemas.openxmlformats.org/markup-compatibility/2006">
              <mc:Choice xmlns:v="urn:schemas-microsoft-com:vml" Requires="v">
                <p:oleObj spid="_x0000_s93190" name="Prism Project" r:id="rId4" imgW="7810500" imgH="6045200" progId="">
                  <p:embed/>
                </p:oleObj>
              </mc:Choice>
              <mc:Fallback>
                <p:oleObj name="Prism Project" r:id="rId4" imgW="7810500" imgH="6045200" progId="">
                  <p:embed/>
                  <p:pic>
                    <p:nvPicPr>
                      <p:cNvPr id="0" name="Object 11"/>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150" y="927100"/>
                        <a:ext cx="7294563"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3188" name="Title 1"/>
          <p:cNvSpPr>
            <a:spLocks noGrp="1"/>
          </p:cNvSpPr>
          <p:nvPr>
            <p:ph type="title"/>
          </p:nvPr>
        </p:nvSpPr>
        <p:spPr/>
        <p:txBody>
          <a:bodyPr/>
          <a:lstStyle/>
          <a:p>
            <a:pPr algn="ctr" eaLnBrk="1" hangingPunct="1"/>
            <a:r>
              <a:rPr lang="en-US" sz="2400" b="1">
                <a:solidFill>
                  <a:srgbClr val="FFFF00"/>
                </a:solidFill>
                <a:latin typeface="Arial" charset="0"/>
                <a:cs typeface="Arial" charset="0"/>
              </a:rPr>
              <a:t>Single-agent CAL-101 (GS-1101) anti-tumor </a:t>
            </a:r>
            <a:br>
              <a:rPr lang="en-US" sz="2400" b="1">
                <a:solidFill>
                  <a:srgbClr val="FFFF00"/>
                </a:solidFill>
                <a:latin typeface="Arial" charset="0"/>
                <a:cs typeface="Arial" charset="0"/>
              </a:rPr>
            </a:br>
            <a:r>
              <a:rPr lang="en-US" sz="2400" b="1">
                <a:solidFill>
                  <a:srgbClr val="FFFF00"/>
                </a:solidFill>
                <a:latin typeface="Arial" charset="0"/>
                <a:cs typeface="Arial" charset="0"/>
              </a:rPr>
              <a:t>activity in patients with indolent NHL and CLL</a:t>
            </a:r>
          </a:p>
        </p:txBody>
      </p:sp>
      <p:sp>
        <p:nvSpPr>
          <p:cNvPr id="93189" name="Rectangle 4"/>
          <p:cNvSpPr>
            <a:spLocks noChangeArrowheads="1"/>
          </p:cNvSpPr>
          <p:nvPr/>
        </p:nvSpPr>
        <p:spPr bwMode="auto">
          <a:xfrm>
            <a:off x="3171825" y="6581775"/>
            <a:ext cx="5972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200">
                <a:solidFill>
                  <a:srgbClr val="FFFFFF"/>
                </a:solidFill>
              </a:rPr>
              <a:t>With permission from: NHL – Kahl, ASH 2010, #1777; CLL – Furman, ASH 2010, #55</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000066"/>
        </a:solidFill>
        <a:effectLst/>
      </p:bgPr>
    </p:bg>
    <p:spTree>
      <p:nvGrpSpPr>
        <p:cNvPr id="1" name=""/>
        <p:cNvGrpSpPr/>
        <p:nvPr/>
      </p:nvGrpSpPr>
      <p:grpSpPr>
        <a:xfrm>
          <a:off x="0" y="0"/>
          <a:ext cx="0" cy="0"/>
          <a:chOff x="0" y="0"/>
          <a:chExt cx="0" cy="0"/>
        </a:xfrm>
      </p:grpSpPr>
      <p:sp>
        <p:nvSpPr>
          <p:cNvPr id="4" name="Blue gradient background"/>
          <p:cNvSpPr/>
          <p:nvPr/>
        </p:nvSpPr>
        <p:spPr>
          <a:xfrm>
            <a:off x="1849438" y="1695450"/>
            <a:ext cx="6094412" cy="4029075"/>
          </a:xfrm>
          <a:prstGeom prst="rect">
            <a:avLst/>
          </a:prstGeom>
          <a:gradFill>
            <a:gsLst>
              <a:gs pos="0">
                <a:schemeClr val="tx1">
                  <a:lumMod val="50000"/>
                </a:schemeClr>
              </a:gs>
              <a:gs pos="80000">
                <a:schemeClr val="tx1"/>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5235" name="Title 1"/>
          <p:cNvSpPr>
            <a:spLocks noGrp="1"/>
          </p:cNvSpPr>
          <p:nvPr>
            <p:ph type="title"/>
          </p:nvPr>
        </p:nvSpPr>
        <p:spPr>
          <a:xfrm>
            <a:off x="0" y="92075"/>
            <a:ext cx="9144000" cy="914400"/>
          </a:xfrm>
        </p:spPr>
        <p:txBody>
          <a:bodyPr/>
          <a:lstStyle/>
          <a:p>
            <a:pPr algn="ctr" eaLnBrk="1" hangingPunct="1"/>
            <a:r>
              <a:rPr lang="en-US" sz="2400" b="1">
                <a:solidFill>
                  <a:srgbClr val="FFFF00"/>
                </a:solidFill>
                <a:latin typeface="Arial" charset="0"/>
                <a:cs typeface="Arial" charset="0"/>
              </a:rPr>
              <a:t>Lymph node reductions in evaluable patients with iNHL receiving CAL-101 (GS-1101) + B or R</a:t>
            </a:r>
          </a:p>
        </p:txBody>
      </p:sp>
      <p:graphicFrame>
        <p:nvGraphicFramePr>
          <p:cNvPr id="95236" name="Object 12"/>
          <p:cNvGraphicFramePr>
            <a:graphicFrameLocks noChangeAspect="1"/>
          </p:cNvGraphicFramePr>
          <p:nvPr/>
        </p:nvGraphicFramePr>
        <p:xfrm>
          <a:off x="788988" y="1122363"/>
          <a:ext cx="7340600" cy="5262562"/>
        </p:xfrm>
        <a:graphic>
          <a:graphicData uri="http://schemas.openxmlformats.org/presentationml/2006/ole">
            <mc:AlternateContent xmlns:mc="http://schemas.openxmlformats.org/markup-compatibility/2006">
              <mc:Choice xmlns:v="urn:schemas-microsoft-com:vml" Requires="v">
                <p:oleObj spid="_x0000_s95238" name="Prism Project" r:id="rId4" imgW="5473700" imgH="3924300" progId="">
                  <p:embed/>
                </p:oleObj>
              </mc:Choice>
              <mc:Fallback>
                <p:oleObj name="Prism Project" r:id="rId4" imgW="5473700" imgH="3924300" progId="">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988" y="1122363"/>
                        <a:ext cx="73406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5237" name="TextBox 4"/>
          <p:cNvSpPr txBox="1">
            <a:spLocks noChangeArrowheads="1"/>
          </p:cNvSpPr>
          <p:nvPr/>
        </p:nvSpPr>
        <p:spPr bwMode="auto">
          <a:xfrm>
            <a:off x="160338" y="6457950"/>
            <a:ext cx="5430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a:solidFill>
                  <a:srgbClr val="FFFFFF"/>
                </a:solidFill>
              </a:rPr>
              <a:t>Courtesy of Leonard, et al, ICML Lugano 2011</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a:xfrm>
            <a:off x="11113" y="314325"/>
            <a:ext cx="9132887" cy="990600"/>
          </a:xfrm>
        </p:spPr>
        <p:txBody>
          <a:bodyPr/>
          <a:lstStyle/>
          <a:p>
            <a:r>
              <a:rPr lang="en-US">
                <a:solidFill>
                  <a:srgbClr val="FFFF00"/>
                </a:solidFill>
                <a:latin typeface="Arial" charset="0"/>
                <a:cs typeface="Arial" charset="0"/>
              </a:rPr>
              <a:t>Phase I study of the Btk inhibitor PCI-32765 (ibrutinib) in recurrent B cell malignancies</a:t>
            </a:r>
          </a:p>
        </p:txBody>
      </p:sp>
      <p:sp>
        <p:nvSpPr>
          <p:cNvPr id="97282" name="Content Placeholder 2"/>
          <p:cNvSpPr>
            <a:spLocks noGrp="1"/>
          </p:cNvSpPr>
          <p:nvPr>
            <p:ph idx="1"/>
          </p:nvPr>
        </p:nvSpPr>
        <p:spPr>
          <a:xfrm>
            <a:off x="762000" y="1801813"/>
            <a:ext cx="8026400" cy="4283075"/>
          </a:xfrm>
        </p:spPr>
        <p:txBody>
          <a:bodyPr/>
          <a:lstStyle/>
          <a:p>
            <a:pPr>
              <a:spcBef>
                <a:spcPts val="1675"/>
              </a:spcBef>
            </a:pPr>
            <a:r>
              <a:rPr lang="en-US" sz="2000">
                <a:latin typeface="Arial" charset="0"/>
                <a:cs typeface="Calibri" charset="0"/>
              </a:rPr>
              <a:t>Phase 1 of dose escalation of PCI-32765 in 56 patients with relapsed/refractory B cell malignancies</a:t>
            </a:r>
          </a:p>
          <a:p>
            <a:pPr lvl="1">
              <a:spcBef>
                <a:spcPts val="1675"/>
              </a:spcBef>
              <a:buFont typeface="Lucida Grande" charset="0"/>
              <a:buChar char="-"/>
            </a:pPr>
            <a:r>
              <a:rPr lang="en-US" sz="2000">
                <a:latin typeface="Arial" charset="0"/>
                <a:cs typeface="Calibri" charset="0"/>
              </a:rPr>
              <a:t>Most patients experienced grade1/2 adverse events (AEs)</a:t>
            </a:r>
          </a:p>
          <a:p>
            <a:pPr lvl="1">
              <a:spcBef>
                <a:spcPts val="1675"/>
              </a:spcBef>
              <a:buFont typeface="Lucida Grande" charset="0"/>
              <a:buChar char="-"/>
            </a:pPr>
            <a:r>
              <a:rPr lang="en-US" sz="2000">
                <a:latin typeface="Arial" charset="0"/>
                <a:cs typeface="Calibri" charset="0"/>
              </a:rPr>
              <a:t>Grade 3 AEs included pneumonia and hematologic events</a:t>
            </a:r>
          </a:p>
          <a:p>
            <a:pPr>
              <a:spcBef>
                <a:spcPts val="1675"/>
              </a:spcBef>
            </a:pPr>
            <a:r>
              <a:rPr lang="en-US" sz="2000">
                <a:latin typeface="Arial" charset="0"/>
                <a:cs typeface="Calibri" charset="0"/>
              </a:rPr>
              <a:t>Decreased tumor burden seen with durable response seen in multiple histologies</a:t>
            </a:r>
            <a:r>
              <a:rPr lang="en-US" sz="2000">
                <a:latin typeface="Arial" charset="0"/>
              </a:rPr>
              <a:t> (ORR = 52%)</a:t>
            </a:r>
            <a:endParaRPr lang="en-US" sz="2000">
              <a:latin typeface="Arial" charset="0"/>
              <a:cs typeface="Calibri" charset="0"/>
            </a:endParaRPr>
          </a:p>
          <a:p>
            <a:pPr>
              <a:spcBef>
                <a:spcPts val="1675"/>
              </a:spcBef>
            </a:pPr>
            <a:r>
              <a:rPr lang="en-US" sz="2000">
                <a:latin typeface="Arial" charset="0"/>
                <a:cs typeface="Calibri" charset="0"/>
              </a:rPr>
              <a:t>No correlation with dose level and response</a:t>
            </a:r>
          </a:p>
          <a:p>
            <a:pPr>
              <a:spcBef>
                <a:spcPts val="1675"/>
              </a:spcBef>
            </a:pPr>
            <a:r>
              <a:rPr lang="en-US" sz="2000">
                <a:latin typeface="Arial" charset="0"/>
                <a:cs typeface="Calibri" charset="0"/>
              </a:rPr>
              <a:t>Moving on to phase 2 study</a:t>
            </a:r>
            <a:endParaRPr lang="en-US" sz="2000">
              <a:latin typeface="Arial" charset="0"/>
              <a:cs typeface="Arial" charset="0"/>
            </a:endParaRPr>
          </a:p>
        </p:txBody>
      </p:sp>
      <p:sp>
        <p:nvSpPr>
          <p:cNvPr id="97283" name="TextBox 5"/>
          <p:cNvSpPr txBox="1">
            <a:spLocks noChangeArrowheads="1"/>
          </p:cNvSpPr>
          <p:nvPr/>
        </p:nvSpPr>
        <p:spPr bwMode="auto">
          <a:xfrm>
            <a:off x="279400" y="6416675"/>
            <a:ext cx="33289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500">
                <a:solidFill>
                  <a:srgbClr val="FFFFFF"/>
                </a:solidFill>
                <a:cs typeface="Arial" charset="0"/>
              </a:rPr>
              <a:t>Fowler et al. ASH 2010, Abstract 964</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p:nvPr>
        </p:nvSpPr>
        <p:spPr>
          <a:xfrm>
            <a:off x="0" y="130175"/>
            <a:ext cx="9144000" cy="1143000"/>
          </a:xfrm>
        </p:spPr>
        <p:txBody>
          <a:bodyPr/>
          <a:lstStyle/>
          <a:p>
            <a:r>
              <a:rPr lang="en-US">
                <a:latin typeface="Arial" charset="0"/>
              </a:rPr>
              <a:t>Kinase inhibition as a component of </a:t>
            </a:r>
            <a:br>
              <a:rPr lang="en-US">
                <a:latin typeface="Arial" charset="0"/>
              </a:rPr>
            </a:br>
            <a:r>
              <a:rPr lang="en-US">
                <a:latin typeface="Arial" charset="0"/>
              </a:rPr>
              <a:t>chemotherapy-free approaches in FL  </a:t>
            </a:r>
          </a:p>
        </p:txBody>
      </p:sp>
      <p:sp>
        <p:nvSpPr>
          <p:cNvPr id="99330" name="Rectangle 3"/>
          <p:cNvSpPr>
            <a:spLocks noGrp="1" noChangeArrowheads="1"/>
          </p:cNvSpPr>
          <p:nvPr>
            <p:ph type="body" idx="1"/>
          </p:nvPr>
        </p:nvSpPr>
        <p:spPr>
          <a:xfrm>
            <a:off x="296863" y="1042988"/>
            <a:ext cx="8647112" cy="4241800"/>
          </a:xfrm>
        </p:spPr>
        <p:txBody>
          <a:bodyPr/>
          <a:lstStyle/>
          <a:p>
            <a:pPr>
              <a:buFont typeface="Symbol" charset="0"/>
              <a:buNone/>
            </a:pPr>
            <a:endParaRPr lang="en-US" sz="3200">
              <a:latin typeface="Arial" charset="0"/>
            </a:endParaRPr>
          </a:p>
          <a:p>
            <a:r>
              <a:rPr lang="en-US">
                <a:latin typeface="Arial" charset="0"/>
              </a:rPr>
              <a:t>Alliance A051202 (Leonard PI)</a:t>
            </a:r>
          </a:p>
          <a:p>
            <a:pPr lvl="1"/>
            <a:r>
              <a:rPr lang="en-US" sz="2400">
                <a:latin typeface="Arial" charset="0"/>
              </a:rPr>
              <a:t>Phase I trial of PI3K inhibitor CAL-101 (GS-1101) in combination with lenalidomide and rituximab in recurrent follicular lymphoma</a:t>
            </a:r>
          </a:p>
          <a:p>
            <a:pPr lvl="1"/>
            <a:r>
              <a:rPr lang="en-US" sz="2400">
                <a:latin typeface="Arial" charset="0"/>
              </a:rPr>
              <a:t>Establish dosing, safety and preliminary activity</a:t>
            </a:r>
          </a:p>
          <a:p>
            <a:pPr lvl="1"/>
            <a:endParaRPr lang="en-US">
              <a:latin typeface="Arial" charset="0"/>
            </a:endParaRPr>
          </a:p>
          <a:p>
            <a:r>
              <a:rPr lang="en-US">
                <a:latin typeface="Arial" charset="0"/>
              </a:rPr>
              <a:t>Alliance A051103 (Ujjani PI)</a:t>
            </a:r>
          </a:p>
          <a:p>
            <a:pPr lvl="1"/>
            <a:r>
              <a:rPr lang="en-US" sz="2400">
                <a:latin typeface="Arial" charset="0"/>
              </a:rPr>
              <a:t>Phase I/II trial of Btk inhibitor PCI-32765 (ibrutinib) in combination with lenalidomide and rituximab in previously untreated follicular lymphoma</a:t>
            </a:r>
          </a:p>
          <a:p>
            <a:pPr lvl="1"/>
            <a:r>
              <a:rPr lang="en-US" sz="2400">
                <a:latin typeface="Arial" charset="0"/>
              </a:rPr>
              <a:t>Establish dosing, safety and preliminary activity</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Non-Hodgkin Lymphoma/CLL</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1:00 PM – 3:30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101378"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b="1">
                <a:solidFill>
                  <a:srgbClr val="EFC53D"/>
                </a:solidFill>
                <a:ea typeface="ヒラギノ角ゴ Pro W3" charset="0"/>
                <a:cs typeface="ヒラギノ角ゴ Pro W3" charset="0"/>
              </a:rPr>
              <a:t>Faculty</a:t>
            </a:r>
            <a:r>
              <a:rPr lang="en-US" b="1">
                <a:solidFill>
                  <a:srgbClr val="FFFFFF"/>
                </a:solidFill>
                <a:ea typeface="ヒラギノ角ゴ Pro W3" charset="0"/>
                <a:cs typeface="ヒラギノ角ゴ Pro W3" charset="0"/>
              </a:rPr>
              <a:t> </a:t>
            </a:r>
          </a:p>
        </p:txBody>
      </p:sp>
      <p:sp>
        <p:nvSpPr>
          <p:cNvPr id="101379" name="Text Box 6"/>
          <p:cNvSpPr txBox="1">
            <a:spLocks noChangeArrowheads="1"/>
          </p:cNvSpPr>
          <p:nvPr/>
        </p:nvSpPr>
        <p:spPr bwMode="auto">
          <a:xfrm>
            <a:off x="1352550" y="4945063"/>
            <a:ext cx="2914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800" b="1">
                <a:solidFill>
                  <a:srgbClr val="FFFFFF"/>
                </a:solidFill>
              </a:rPr>
              <a:t>Myron S Czuczman, MD</a:t>
            </a:r>
          </a:p>
          <a:p>
            <a:r>
              <a:rPr lang="en-US" sz="1800" b="1">
                <a:solidFill>
                  <a:srgbClr val="FFFFFF"/>
                </a:solidFill>
              </a:rPr>
              <a:t>Martin Dreyling, MD, PhD</a:t>
            </a:r>
          </a:p>
          <a:p>
            <a:r>
              <a:rPr lang="en-US" sz="1800" b="1">
                <a:solidFill>
                  <a:srgbClr val="FFFFFF"/>
                </a:solidFill>
              </a:rPr>
              <a:t>Steven M Horwitz, MD</a:t>
            </a:r>
          </a:p>
        </p:txBody>
      </p:sp>
      <p:sp>
        <p:nvSpPr>
          <p:cNvPr id="101380" name="Text Box 6"/>
          <p:cNvSpPr txBox="1">
            <a:spLocks noChangeArrowheads="1"/>
          </p:cNvSpPr>
          <p:nvPr/>
        </p:nvSpPr>
        <p:spPr bwMode="auto">
          <a:xfrm>
            <a:off x="4648200" y="4973638"/>
            <a:ext cx="305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800" b="1">
                <a:solidFill>
                  <a:srgbClr val="FFFFFF"/>
                </a:solidFill>
              </a:rPr>
              <a:t>John P Leonard, MD</a:t>
            </a:r>
          </a:p>
          <a:p>
            <a:r>
              <a:rPr lang="en-US" sz="1800" b="1">
                <a:solidFill>
                  <a:srgbClr val="FFFFFF"/>
                </a:solidFill>
              </a:rPr>
              <a:t>Mitchell R Smith, MD, PhD</a:t>
            </a:r>
          </a:p>
        </p:txBody>
      </p:sp>
      <p:sp>
        <p:nvSpPr>
          <p:cNvPr id="101381"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b="1">
                <a:solidFill>
                  <a:srgbClr val="EFC53D"/>
                </a:solidFill>
              </a:rPr>
              <a:t>Moderator</a:t>
            </a:r>
          </a:p>
        </p:txBody>
      </p:sp>
      <p:sp>
        <p:nvSpPr>
          <p:cNvPr id="101382"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spcBef>
                <a:spcPts val="213"/>
              </a:spcBef>
            </a:pPr>
            <a:r>
              <a:rPr lang="en-US" sz="1800" b="1">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idx="4294967295"/>
          </p:nvPr>
        </p:nvSpPr>
        <p:spPr>
          <a:xfrm>
            <a:off x="0" y="0"/>
            <a:ext cx="9144000" cy="1143000"/>
          </a:xfrm>
        </p:spPr>
        <p:txBody>
          <a:bodyPr/>
          <a:lstStyle/>
          <a:p>
            <a:pPr algn="ctr" eaLnBrk="1" hangingPunct="1"/>
            <a:r>
              <a:rPr lang="en-US">
                <a:solidFill>
                  <a:srgbClr val="FFFF00"/>
                </a:solidFill>
                <a:latin typeface="Arial" charset="0"/>
                <a:ea typeface="ＭＳ Ｐゴシック" charset="0"/>
                <a:cs typeface="Arial" charset="0"/>
              </a:rPr>
              <a:t>Case: From the practice of Vineet Gupta, MD</a:t>
            </a:r>
          </a:p>
        </p:txBody>
      </p:sp>
      <p:sp>
        <p:nvSpPr>
          <p:cNvPr id="48130" name="Content Placeholder 2"/>
          <p:cNvSpPr>
            <a:spLocks noGrp="1"/>
          </p:cNvSpPr>
          <p:nvPr>
            <p:ph idx="4294967295"/>
          </p:nvPr>
        </p:nvSpPr>
        <p:spPr/>
        <p:txBody>
          <a:bodyPr/>
          <a:lstStyle/>
          <a:p>
            <a:pPr eaLnBrk="1" hangingPunct="1">
              <a:lnSpc>
                <a:spcPct val="110000"/>
              </a:lnSpc>
            </a:pPr>
            <a:r>
              <a:rPr lang="en-US">
                <a:latin typeface="Arial" charset="0"/>
                <a:ea typeface="ＭＳ Ｐゴシック" charset="0"/>
                <a:cs typeface="Arial" charset="0"/>
              </a:rPr>
              <a:t>85-year-old man presented with pancytopenia and progressive weakness</a:t>
            </a:r>
          </a:p>
          <a:p>
            <a:pPr eaLnBrk="1" hangingPunct="1">
              <a:lnSpc>
                <a:spcPct val="110000"/>
              </a:lnSpc>
            </a:pPr>
            <a:r>
              <a:rPr lang="en-US">
                <a:latin typeface="Arial" charset="0"/>
                <a:ea typeface="ＭＳ Ｐゴシック" charset="0"/>
                <a:cs typeface="Arial" charset="0"/>
              </a:rPr>
              <a:t>Comorbidities included hypothyroidism and mild congestive heart failure</a:t>
            </a:r>
          </a:p>
          <a:p>
            <a:pPr eaLnBrk="1" hangingPunct="1">
              <a:lnSpc>
                <a:spcPct val="110000"/>
              </a:lnSpc>
            </a:pPr>
            <a:r>
              <a:rPr lang="en-US">
                <a:latin typeface="Arial" charset="0"/>
                <a:ea typeface="ＭＳ Ｐゴシック" charset="0"/>
                <a:cs typeface="Arial" charset="0"/>
              </a:rPr>
              <a:t>BM biopsy: Grade 1 FL</a:t>
            </a:r>
          </a:p>
          <a:p>
            <a:pPr eaLnBrk="1" hangingPunct="1">
              <a:lnSpc>
                <a:spcPct val="110000"/>
              </a:lnSpc>
            </a:pPr>
            <a:r>
              <a:rPr lang="en-US">
                <a:latin typeface="Arial" charset="0"/>
                <a:ea typeface="ＭＳ Ｐゴシック" charset="0"/>
                <a:cs typeface="Arial" charset="0"/>
              </a:rPr>
              <a:t>PET/CT: Diffuse organomegaly and lymphadenopathy</a:t>
            </a:r>
          </a:p>
          <a:p>
            <a:pPr eaLnBrk="1" hangingPunct="1">
              <a:lnSpc>
                <a:spcPct val="110000"/>
              </a:lnSpc>
            </a:pPr>
            <a:r>
              <a:rPr lang="en-US">
                <a:latin typeface="Arial" charset="0"/>
                <a:ea typeface="ＭＳ Ｐゴシック" charset="0"/>
                <a:cs typeface="Arial" charset="0"/>
              </a:rPr>
              <a:t>FLIPI score = 3</a:t>
            </a: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a:solidFill>
                  <a:srgbClr val="FFFFFF"/>
                </a:solidFill>
              </a:rPr>
              <a:t>What up-front treatment would you most likely recommend for an 85-year-old man with multiple comorbidities and symptomatic Grade I FL with a FLIPI score of 3?</a:t>
            </a:r>
          </a:p>
        </p:txBody>
      </p:sp>
      <p:graphicFrame>
        <p:nvGraphicFramePr>
          <p:cNvPr id="50178" name="Chart 2"/>
          <p:cNvGraphicFramePr>
            <a:graphicFrameLocks/>
          </p:cNvGraphicFramePr>
          <p:nvPr/>
        </p:nvGraphicFramePr>
        <p:xfrm>
          <a:off x="738188" y="2184400"/>
          <a:ext cx="7645400" cy="4229100"/>
        </p:xfrm>
        <a:graphic>
          <a:graphicData uri="http://schemas.openxmlformats.org/presentationml/2006/ole">
            <mc:AlternateContent xmlns:mc="http://schemas.openxmlformats.org/markup-compatibility/2006">
              <mc:Choice xmlns:v="urn:schemas-microsoft-com:vml" Requires="v">
                <p:oleObj spid="_x0000_s50179" name="Chart" r:id="rId4" imgW="7645400" imgH="4229100" progId="Excel.Chart.8">
                  <p:embed/>
                </p:oleObj>
              </mc:Choice>
              <mc:Fallback>
                <p:oleObj name="Chart" r:id="rId4" imgW="7645400" imgH="4229100"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188" y="2184400"/>
                        <a:ext cx="76454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a:solidFill>
                  <a:srgbClr val="FFFFFF"/>
                </a:solidFill>
              </a:rPr>
              <a:t>Do you currently recommend R maintenance for patients receiving R-chemotherapy as front-line induction for FL?</a:t>
            </a:r>
          </a:p>
        </p:txBody>
      </p:sp>
      <p:graphicFrame>
        <p:nvGraphicFramePr>
          <p:cNvPr id="52226" name="Chart 2"/>
          <p:cNvGraphicFramePr>
            <a:graphicFrameLocks/>
          </p:cNvGraphicFramePr>
          <p:nvPr/>
        </p:nvGraphicFramePr>
        <p:xfrm>
          <a:off x="739775" y="2078038"/>
          <a:ext cx="7645400" cy="4445000"/>
        </p:xfrm>
        <a:graphic>
          <a:graphicData uri="http://schemas.openxmlformats.org/presentationml/2006/ole">
            <mc:AlternateContent xmlns:mc="http://schemas.openxmlformats.org/markup-compatibility/2006">
              <mc:Choice xmlns:v="urn:schemas-microsoft-com:vml" Requires="v">
                <p:oleObj spid="_x0000_s52227" r:id="rId4" imgW="7649848" imgH="4443617" progId="Excel.Chart.8">
                  <p:embed/>
                </p:oleObj>
              </mc:Choice>
              <mc:Fallback>
                <p:oleObj r:id="rId4" imgW="7649848"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775" y="2078038"/>
                        <a:ext cx="76454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txBox="1">
            <a:spLocks/>
          </p:cNvSpPr>
          <p:nvPr/>
        </p:nvSpPr>
        <p:spPr bwMode="auto">
          <a:xfrm>
            <a:off x="520700" y="0"/>
            <a:ext cx="8396288"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a:solidFill>
                  <a:srgbClr val="FFFFFF"/>
                </a:solidFill>
              </a:rPr>
              <a:t>How would you compare the efficacy of R-bendamustine to R-CHOP in FL?</a:t>
            </a:r>
          </a:p>
        </p:txBody>
      </p:sp>
      <p:graphicFrame>
        <p:nvGraphicFramePr>
          <p:cNvPr id="54274" name="Chart 2"/>
          <p:cNvGraphicFramePr>
            <a:graphicFrameLocks/>
          </p:cNvGraphicFramePr>
          <p:nvPr/>
        </p:nvGraphicFramePr>
        <p:xfrm>
          <a:off x="739775" y="2078038"/>
          <a:ext cx="7645400" cy="4445000"/>
        </p:xfrm>
        <a:graphic>
          <a:graphicData uri="http://schemas.openxmlformats.org/presentationml/2006/ole">
            <mc:AlternateContent xmlns:mc="http://schemas.openxmlformats.org/markup-compatibility/2006">
              <mc:Choice xmlns:v="urn:schemas-microsoft-com:vml" Requires="v">
                <p:oleObj spid="_x0000_s54275" r:id="rId4" imgW="7649848" imgH="4443617" progId="Excel.Chart.8">
                  <p:embed/>
                </p:oleObj>
              </mc:Choice>
              <mc:Fallback>
                <p:oleObj r:id="rId4" imgW="7649848" imgH="4443617"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775" y="2078038"/>
                        <a:ext cx="76454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txBox="1">
            <a:spLocks/>
          </p:cNvSpPr>
          <p:nvPr/>
        </p:nvSpPr>
        <p:spPr bwMode="auto">
          <a:xfrm>
            <a:off x="520700" y="0"/>
            <a:ext cx="8437563"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a:solidFill>
                  <a:srgbClr val="FFFFFF"/>
                </a:solidFill>
              </a:rPr>
              <a:t>What is the mechanism of action of GS-1101 (CAL-101)?</a:t>
            </a:r>
          </a:p>
        </p:txBody>
      </p:sp>
      <p:graphicFrame>
        <p:nvGraphicFramePr>
          <p:cNvPr id="56322" name="Chart 2"/>
          <p:cNvGraphicFramePr>
            <a:graphicFrameLocks/>
          </p:cNvGraphicFramePr>
          <p:nvPr/>
        </p:nvGraphicFramePr>
        <p:xfrm>
          <a:off x="341313" y="1965325"/>
          <a:ext cx="8466137" cy="4233863"/>
        </p:xfrm>
        <a:graphic>
          <a:graphicData uri="http://schemas.openxmlformats.org/presentationml/2006/ole">
            <mc:AlternateContent xmlns:mc="http://schemas.openxmlformats.org/markup-compatibility/2006">
              <mc:Choice xmlns:v="urn:schemas-microsoft-com:vml" Requires="v">
                <p:oleObj spid="_x0000_s56323" name="Chart" r:id="rId4" imgW="8458200" imgH="4229100" progId="Excel.Chart.8">
                  <p:embed/>
                </p:oleObj>
              </mc:Choice>
              <mc:Fallback>
                <p:oleObj name="Chart" r:id="rId4" imgW="8458200" imgH="4229100"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313" y="1965325"/>
                        <a:ext cx="8466137" cy="423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txBox="1">
            <a:spLocks/>
          </p:cNvSpPr>
          <p:nvPr/>
        </p:nvSpPr>
        <p:spPr bwMode="auto">
          <a:xfrm>
            <a:off x="520700" y="0"/>
            <a:ext cx="86233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a:solidFill>
                  <a:srgbClr val="FFFFFF"/>
                </a:solidFill>
              </a:rPr>
              <a:t>What is the mechanism of action of ibrutinib (PCI-32765)?</a:t>
            </a:r>
          </a:p>
        </p:txBody>
      </p:sp>
      <p:graphicFrame>
        <p:nvGraphicFramePr>
          <p:cNvPr id="58370" name="Chart 2"/>
          <p:cNvGraphicFramePr>
            <a:graphicFrameLocks/>
          </p:cNvGraphicFramePr>
          <p:nvPr/>
        </p:nvGraphicFramePr>
        <p:xfrm>
          <a:off x="720725" y="1966913"/>
          <a:ext cx="8021638" cy="4229100"/>
        </p:xfrm>
        <a:graphic>
          <a:graphicData uri="http://schemas.openxmlformats.org/presentationml/2006/ole">
            <mc:AlternateContent xmlns:mc="http://schemas.openxmlformats.org/markup-compatibility/2006">
              <mc:Choice xmlns:v="urn:schemas-microsoft-com:vml" Requires="v">
                <p:oleObj spid="_x0000_s58371" name="Chart" r:id="rId4" imgW="8013700" imgH="4229100" progId="Excel.Chart.8">
                  <p:embed/>
                </p:oleObj>
              </mc:Choice>
              <mc:Fallback>
                <p:oleObj name="Chart" r:id="rId4" imgW="8013700" imgH="4229100" progId="Excel.Chart.8">
                  <p:embed/>
                  <p:pic>
                    <p:nvPicPr>
                      <p:cNvPr id="0" name="Char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25" y="1966913"/>
                        <a:ext cx="8021638"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med"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nchor="ctr"/>
          <a:lstStyle/>
          <a:p>
            <a:r>
              <a:rPr lang="en-US">
                <a:latin typeface="Arial" charset="0"/>
              </a:rPr>
              <a:t>Progress in follicular lymphoma</a:t>
            </a:r>
          </a:p>
        </p:txBody>
      </p:sp>
      <p:sp>
        <p:nvSpPr>
          <p:cNvPr id="60418" name="Content Placeholder 5"/>
          <p:cNvSpPr>
            <a:spLocks noGrp="1"/>
          </p:cNvSpPr>
          <p:nvPr>
            <p:ph idx="1"/>
          </p:nvPr>
        </p:nvSpPr>
        <p:spPr>
          <a:xfrm>
            <a:off x="438150" y="1689100"/>
            <a:ext cx="8291513" cy="4241800"/>
          </a:xfrm>
        </p:spPr>
        <p:txBody>
          <a:bodyPr/>
          <a:lstStyle/>
          <a:p>
            <a:pPr>
              <a:spcAft>
                <a:spcPts val="2800"/>
              </a:spcAft>
            </a:pPr>
            <a:r>
              <a:rPr lang="en-US">
                <a:latin typeface="Arial" charset="0"/>
              </a:rPr>
              <a:t>Increased PFS with chemo + R vs chemo alone</a:t>
            </a:r>
          </a:p>
          <a:p>
            <a:pPr>
              <a:spcAft>
                <a:spcPts val="2800"/>
              </a:spcAft>
            </a:pPr>
            <a:r>
              <a:rPr lang="en-US">
                <a:latin typeface="Arial" charset="0"/>
              </a:rPr>
              <a:t>Further increased PFS with chemo + R + maintenance R</a:t>
            </a:r>
          </a:p>
          <a:p>
            <a:pPr>
              <a:spcAft>
                <a:spcPts val="2800"/>
              </a:spcAft>
            </a:pPr>
            <a:r>
              <a:rPr lang="en-US">
                <a:latin typeface="Arial" charset="0"/>
              </a:rPr>
              <a:t>Novel agents, SCT, radioimmunotherapy, bendamustine = continued progress</a:t>
            </a:r>
          </a:p>
          <a:p>
            <a:pPr>
              <a:spcAft>
                <a:spcPts val="2800"/>
              </a:spcAft>
            </a:pPr>
            <a:endParaRPr lang="en-US">
              <a:latin typeface="Arial" charset="0"/>
            </a:endParaRPr>
          </a:p>
        </p:txBody>
      </p:sp>
    </p:spTree>
  </p:cSld>
  <p:clrMapOvr>
    <a:masterClrMapping/>
  </p:clrMapOvr>
  <p:transition xmlns:p14="http://schemas.microsoft.com/office/powerpoint/2010/main" spd="med" advClick="0"/>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CRIT-14885 Template-1">
  <a:themeElements>
    <a:clrScheme name="1_CRIT-14885 Template-1 11">
      <a:dk1>
        <a:srgbClr val="FF8100"/>
      </a:dk1>
      <a:lt1>
        <a:srgbClr val="FFFFFF"/>
      </a:lt1>
      <a:dk2>
        <a:srgbClr val="000066"/>
      </a:dk2>
      <a:lt2>
        <a:srgbClr val="FFFF00"/>
      </a:lt2>
      <a:accent1>
        <a:srgbClr val="FF0000"/>
      </a:accent1>
      <a:accent2>
        <a:srgbClr val="B2B2B2"/>
      </a:accent2>
      <a:accent3>
        <a:srgbClr val="AAAAB8"/>
      </a:accent3>
      <a:accent4>
        <a:srgbClr val="DADADA"/>
      </a:accent4>
      <a:accent5>
        <a:srgbClr val="FFAAAA"/>
      </a:accent5>
      <a:accent6>
        <a:srgbClr val="A1A1A1"/>
      </a:accent6>
      <a:hlink>
        <a:srgbClr val="3366FF"/>
      </a:hlink>
      <a:folHlink>
        <a:srgbClr val="66FF33"/>
      </a:folHlink>
    </a:clrScheme>
    <a:fontScheme name="1_CRIT-14885 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CRIT-14885 Template-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RIT-14885 Template-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RIT-14885 Template-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RIT-14885 Template-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RIT-14885 Template-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RIT-14885 Template-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RIT-14885 Template-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CRIT-14885 Template-1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1_CRIT-14885 Template-1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1_CRIT-14885 Template-1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1_CRIT-14885 Template-1 11">
        <a:dk1>
          <a:srgbClr val="FF8100"/>
        </a:dk1>
        <a:lt1>
          <a:srgbClr val="FFFFFF"/>
        </a:lt1>
        <a:dk2>
          <a:srgbClr val="000066"/>
        </a:dk2>
        <a:lt2>
          <a:srgbClr val="FFFF00"/>
        </a:lt2>
        <a:accent1>
          <a:srgbClr val="FF0000"/>
        </a:accent1>
        <a:accent2>
          <a:srgbClr val="B2B2B2"/>
        </a:accent2>
        <a:accent3>
          <a:srgbClr val="AAAAB8"/>
        </a:accent3>
        <a:accent4>
          <a:srgbClr val="DADADA"/>
        </a:accent4>
        <a:accent5>
          <a:srgbClr val="FFAAAA"/>
        </a:accent5>
        <a:accent6>
          <a:srgbClr val="A1A1A1"/>
        </a:accent6>
        <a:hlink>
          <a:srgbClr val="3366FF"/>
        </a:hlink>
        <a:folHlink>
          <a:srgbClr val="66FF33"/>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lnDef>
    <a:txDef>
      <a:spPr>
        <a:noFill/>
      </a:spPr>
      <a:bodyPr wrap="square" rtlCol="0">
        <a:spAutoFit/>
      </a:bodyPr>
      <a:lstStyle>
        <a:defPPr>
          <a:defRPr sz="2000" dirty="0" smtClean="0">
            <a:solidFill>
              <a:schemeClr val="tx1"/>
            </a:solidFill>
          </a:defRPr>
        </a:defPPr>
      </a:lstStyle>
    </a:tx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ONC Theme">
      <a:dk1>
        <a:srgbClr val="CDCDCF"/>
      </a:dk1>
      <a:lt1>
        <a:srgbClr val="FFFFFF"/>
      </a:lt1>
      <a:dk2>
        <a:srgbClr val="00003E"/>
      </a:dk2>
      <a:lt2>
        <a:srgbClr val="F8F45A"/>
      </a:lt2>
      <a:accent1>
        <a:srgbClr val="12AD2B"/>
      </a:accent1>
      <a:accent2>
        <a:srgbClr val="5AAACE"/>
      </a:accent2>
      <a:accent3>
        <a:srgbClr val="F6A108"/>
      </a:accent3>
      <a:accent4>
        <a:srgbClr val="4FAD26"/>
      </a:accent4>
      <a:accent5>
        <a:srgbClr val="2B85B8"/>
      </a:accent5>
      <a:accent6>
        <a:srgbClr val="8B3D9A"/>
      </a:accent6>
      <a:hlink>
        <a:srgbClr val="F6A108"/>
      </a:hlink>
      <a:folHlink>
        <a:srgbClr val="8B3D9A"/>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35000"/>
          </a:spcBef>
          <a:spcAft>
            <a:spcPct val="25000"/>
          </a:spcAft>
          <a:buClr>
            <a:schemeClr val="folHlink"/>
          </a:buClr>
          <a:buSzTx/>
          <a:buFont typeface="Arial" charset="0"/>
          <a:buChar char="•"/>
          <a:tabLst/>
          <a:defRPr kumimoji="0" lang="en-US" sz="1800" b="1" i="0" u="none" strike="noStrike" cap="none" normalizeH="0" baseline="0" smtClean="0">
            <a:ln>
              <a:noFill/>
            </a:ln>
            <a:solidFill>
              <a:schemeClr val="tx1"/>
            </a:solidFill>
            <a:effectLst/>
            <a:latin typeface="Arial" charset="0"/>
          </a:defRPr>
        </a:defPPr>
      </a:lstStyle>
    </a:spDef>
    <a:lnDef>
      <a:spPr bwMode="auto">
        <a:noFill/>
        <a:ln w="28575" cap="flat" cmpd="sng" algn="ctr">
          <a:solidFill>
            <a:schemeClr val="tx1"/>
          </a:solidFill>
          <a:prstDash val="solid"/>
          <a:round/>
          <a:headEnd type="none" w="med" len="med"/>
          <a:tailEnd type="none" w="med" len="med"/>
        </a:ln>
        <a:effectLst/>
      </a:spPr>
      <a:bodyPr/>
      <a:lstStyle/>
    </a:ln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RIT-14885 Template-1">
  <a:themeElements>
    <a:clrScheme name="">
      <a:dk1>
        <a:srgbClr val="FF8100"/>
      </a:dk1>
      <a:lt1>
        <a:srgbClr val="FFFFFF"/>
      </a:lt1>
      <a:dk2>
        <a:srgbClr val="000066"/>
      </a:dk2>
      <a:lt2>
        <a:srgbClr val="FFFF00"/>
      </a:lt2>
      <a:accent1>
        <a:srgbClr val="FF0000"/>
      </a:accent1>
      <a:accent2>
        <a:srgbClr val="B2B2B2"/>
      </a:accent2>
      <a:accent3>
        <a:srgbClr val="AAAAB8"/>
      </a:accent3>
      <a:accent4>
        <a:srgbClr val="DADADA"/>
      </a:accent4>
      <a:accent5>
        <a:srgbClr val="FFAAAA"/>
      </a:accent5>
      <a:accent6>
        <a:srgbClr val="A1A1A1"/>
      </a:accent6>
      <a:hlink>
        <a:srgbClr val="3366FF"/>
      </a:hlink>
      <a:folHlink>
        <a:srgbClr val="66FF33"/>
      </a:folHlink>
    </a:clrScheme>
    <a:fontScheme name="CRIT-14885 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CRIT-14885 Template-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RIT-14885 Template-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RIT-14885 Template-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RIT-14885 Template-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RIT-14885 Template-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RIT-14885 Template-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RIT-14885 Template-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RIT-14885 Template-1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CRIT-14885 Template-1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CRIT-14885 Template-1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ribose">
  <a:themeElements>
    <a:clrScheme name="2_ribos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2_ribos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_ribos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ribos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ribos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ribos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ribos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ribos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ribos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Default Design">
  <a:themeElements>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Default Design">
  <a:themeElements>
    <a:clrScheme name="">
      <a:dk1>
        <a:srgbClr val="000000"/>
      </a:dk1>
      <a:lt1>
        <a:srgbClr val="FFFFFF"/>
      </a:lt1>
      <a:dk2>
        <a:srgbClr val="003366"/>
      </a:dk2>
      <a:lt2>
        <a:srgbClr val="00FFFF"/>
      </a:lt2>
      <a:accent1>
        <a:srgbClr val="FFCC00"/>
      </a:accent1>
      <a:accent2>
        <a:srgbClr val="FF3399"/>
      </a:accent2>
      <a:accent3>
        <a:srgbClr val="AAADB8"/>
      </a:accent3>
      <a:accent4>
        <a:srgbClr val="DADADA"/>
      </a:accent4>
      <a:accent5>
        <a:srgbClr val="FFE2AA"/>
      </a:accent5>
      <a:accent6>
        <a:srgbClr val="E72D8A"/>
      </a:accent6>
      <a:hlink>
        <a:srgbClr val="33CCCC"/>
      </a:hlink>
      <a:folHlink>
        <a:srgbClr val="FF66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 Drive:Desktop Folder:CRIT-14885 Aggressive Module:CRIT-14885 Template-1</Template>
  <TotalTime>12529</TotalTime>
  <Words>1714</Words>
  <Application>Microsoft Macintosh PowerPoint</Application>
  <PresentationFormat>Letter Paper (8.5x11 in)</PresentationFormat>
  <Paragraphs>420</Paragraphs>
  <Slides>29</Slides>
  <Notes>29</Notes>
  <HiddenSlides>0</HiddenSlides>
  <MMClips>0</MMClips>
  <ScaleCrop>false</ScaleCrop>
  <HeadingPairs>
    <vt:vector size="8" baseType="variant">
      <vt:variant>
        <vt:lpstr>Fonts Used</vt:lpstr>
      </vt:variant>
      <vt:variant>
        <vt:i4>13</vt:i4>
      </vt:variant>
      <vt:variant>
        <vt:lpstr>Theme</vt:lpstr>
      </vt:variant>
      <vt:variant>
        <vt:i4>13</vt:i4>
      </vt:variant>
      <vt:variant>
        <vt:lpstr>Embedded OLE Servers</vt:lpstr>
      </vt:variant>
      <vt:variant>
        <vt:i4>4</vt:i4>
      </vt:variant>
      <vt:variant>
        <vt:lpstr>Slide Titles</vt:lpstr>
      </vt:variant>
      <vt:variant>
        <vt:i4>29</vt:i4>
      </vt:variant>
    </vt:vector>
  </HeadingPairs>
  <TitlesOfParts>
    <vt:vector size="59" baseType="lpstr">
      <vt:lpstr>Arial</vt:lpstr>
      <vt:lpstr>ＭＳ Ｐゴシック</vt:lpstr>
      <vt:lpstr>Wingdings</vt:lpstr>
      <vt:lpstr>Monotype Sorts</vt:lpstr>
      <vt:lpstr>Symbol</vt:lpstr>
      <vt:lpstr>Wingdings 2</vt:lpstr>
      <vt:lpstr>Times</vt:lpstr>
      <vt:lpstr>Franklin Gothic Book</vt:lpstr>
      <vt:lpstr>Calibri</vt:lpstr>
      <vt:lpstr>Times New Roman</vt:lpstr>
      <vt:lpstr>Comic Sans MS</vt:lpstr>
      <vt:lpstr>Lucida Grande</vt:lpstr>
      <vt:lpstr>ヒラギノ角ゴ Pro W3</vt:lpstr>
      <vt:lpstr>3_Default Design</vt:lpstr>
      <vt:lpstr>4_CRIT-14885 Template-1</vt:lpstr>
      <vt:lpstr>2_Blank Presentation</vt:lpstr>
      <vt:lpstr>Custom Design</vt:lpstr>
      <vt:lpstr>CRIT-14885 Template-1</vt:lpstr>
      <vt:lpstr>2_ribose</vt:lpstr>
      <vt:lpstr>6_Default Design</vt:lpstr>
      <vt:lpstr>7_Default Design</vt:lpstr>
      <vt:lpstr>Calistoga Blue Background</vt:lpstr>
      <vt:lpstr>1_Calistoga Blue Background</vt:lpstr>
      <vt:lpstr>1_Blank Presentation</vt:lpstr>
      <vt:lpstr>2_Calistoga Blue Background</vt:lpstr>
      <vt:lpstr>3_Blank Presentation</vt:lpstr>
      <vt:lpstr>MSPhotoEd.3</vt:lpstr>
      <vt:lpstr>Microsoft Excel Chart</vt:lpstr>
      <vt:lpstr>Excel.Chart.8</vt:lpstr>
      <vt:lpstr>Prism Project</vt:lpstr>
      <vt:lpstr>PowerPoint Presentation</vt:lpstr>
      <vt:lpstr> </vt:lpstr>
      <vt:lpstr>Case: From the practice of Vineet Gupta, MD</vt:lpstr>
      <vt:lpstr>PowerPoint Presentation</vt:lpstr>
      <vt:lpstr>PowerPoint Presentation</vt:lpstr>
      <vt:lpstr>PowerPoint Presentation</vt:lpstr>
      <vt:lpstr>PowerPoint Presentation</vt:lpstr>
      <vt:lpstr>PowerPoint Presentation</vt:lpstr>
      <vt:lpstr>Progress in follicular lymphoma</vt:lpstr>
      <vt:lpstr>FL patients are doing better,  but….   </vt:lpstr>
      <vt:lpstr>2 opposite FL management approaches:  </vt:lpstr>
      <vt:lpstr>Rituximab vs Watch and Wait Stage II-IV asymptomatic non-bulky FL </vt:lpstr>
      <vt:lpstr>Preliminary analysis of rituximab vs. watch and wait  in stage II-IV, asymptomatic, non-bulky FL  </vt:lpstr>
      <vt:lpstr>What FL patients would be  candidates for watch and wait?</vt:lpstr>
      <vt:lpstr>Phase III RESORT trial (ECOG-E4402) Maintenance rituximab vs rituximab retreatment</vt:lpstr>
      <vt:lpstr>PowerPoint Presentation</vt:lpstr>
      <vt:lpstr>PowerPoint Presentation</vt:lpstr>
      <vt:lpstr>PRIMA: study design</vt:lpstr>
      <vt:lpstr>PRIMA (PFS): 36 months follow-up</vt:lpstr>
      <vt:lpstr>Novel anti-CD20s compare favorably to rituximab in the laboratory</vt:lpstr>
      <vt:lpstr>Novel anti-CD20s compare favorably to rituximab in the laboratory  Are they better in patients?  Available data are tough to sort out  Heterogeneous cases Benchmarks historical Most agents employed at higher doses  and extended schedule which may  account for potential improvements</vt:lpstr>
      <vt:lpstr>Relapsed follicular NHL CALGB 50401 (ASCO 2012)</vt:lpstr>
      <vt:lpstr>PowerPoint Presentation</vt:lpstr>
      <vt:lpstr>PowerPoint Presentation</vt:lpstr>
      <vt:lpstr>Single-agent CAL-101 (GS-1101) anti-tumor  activity in patients with indolent NHL and CLL</vt:lpstr>
      <vt:lpstr>Lymph node reductions in evaluable patients with iNHL receiving CAL-101 (GS-1101) + B or R</vt:lpstr>
      <vt:lpstr>Phase I study of the Btk inhibitor PCI-32765 (ibrutinib) in recurrent B cell malignancies</vt:lpstr>
      <vt:lpstr>Kinase inhibition as a component of  chemotherapy-free approaches in FL  </vt:lpstr>
      <vt:lpstr>International Second Opinion: Interactive  Case-Based Discussions Focused on the Management of Non-Hodgkin Lymphoma/CLL   Friday, December 7, 2012 1:00 PM – 3:30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1360</cp:revision>
  <cp:lastPrinted>2001-06-25T23:11:53Z</cp:lastPrinted>
  <dcterms:created xsi:type="dcterms:W3CDTF">2013-02-11T18:37:03Z</dcterms:created>
  <dcterms:modified xsi:type="dcterms:W3CDTF">2013-03-01T18:06:10Z</dcterms:modified>
  <cp:category/>
</cp:coreProperties>
</file>