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theme/theme10.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2.bin" ContentType="application/vnd.openxmlformats-officedocument.oleObject"/>
  <Override PartName="/ppt/notesSlides/notesSlide5.xml" ContentType="application/vnd.openxmlformats-officedocument.presentationml.notesSlide+xml"/>
  <Override PartName="/ppt/embeddings/oleObject3.bin" ContentType="application/vnd.openxmlformats-officedocument.oleObject"/>
  <Override PartName="/ppt/notesSlides/notesSlide6.xml" ContentType="application/vnd.openxmlformats-officedocument.presentationml.notesSlide+xml"/>
  <Override PartName="/ppt/embeddings/oleObject4.bin" ContentType="application/vnd.openxmlformats-officedocument.oleObject"/>
  <Override PartName="/ppt/notesSlides/notesSlide7.xml" ContentType="application/vnd.openxmlformats-officedocument.presentationml.notesSlide+xml"/>
  <Override PartName="/ppt/embeddings/oleObject5.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60" r:id="rId3"/>
    <p:sldMasterId id="2147483664" r:id="rId4"/>
    <p:sldMasterId id="2147483665" r:id="rId5"/>
    <p:sldMasterId id="2147483666" r:id="rId6"/>
    <p:sldMasterId id="2147483667" r:id="rId7"/>
    <p:sldMasterId id="2147483668" r:id="rId8"/>
    <p:sldMasterId id="2147483669" r:id="rId9"/>
    <p:sldMasterId id="2147483771" r:id="rId10"/>
    <p:sldMasterId id="2147483874" r:id="rId11"/>
  </p:sldMasterIdLst>
  <p:notesMasterIdLst>
    <p:notesMasterId r:id="rId42"/>
  </p:notesMasterIdLst>
  <p:handoutMasterIdLst>
    <p:handoutMasterId r:id="rId43"/>
  </p:handoutMasterIdLst>
  <p:sldIdLst>
    <p:sldId id="791" r:id="rId12"/>
    <p:sldId id="659" r:id="rId13"/>
    <p:sldId id="789" r:id="rId14"/>
    <p:sldId id="792" r:id="rId15"/>
    <p:sldId id="793" r:id="rId16"/>
    <p:sldId id="794" r:id="rId17"/>
    <p:sldId id="795" r:id="rId18"/>
    <p:sldId id="685" r:id="rId19"/>
    <p:sldId id="750" r:id="rId20"/>
    <p:sldId id="778" r:id="rId21"/>
    <p:sldId id="781" r:id="rId22"/>
    <p:sldId id="688" r:id="rId23"/>
    <p:sldId id="796" r:id="rId24"/>
    <p:sldId id="642" r:id="rId25"/>
    <p:sldId id="665" r:id="rId26"/>
    <p:sldId id="755" r:id="rId27"/>
    <p:sldId id="752" r:id="rId28"/>
    <p:sldId id="675" r:id="rId29"/>
    <p:sldId id="692" r:id="rId30"/>
    <p:sldId id="758" r:id="rId31"/>
    <p:sldId id="760" r:id="rId32"/>
    <p:sldId id="763" r:id="rId33"/>
    <p:sldId id="765" r:id="rId34"/>
    <p:sldId id="782" r:id="rId35"/>
    <p:sldId id="783" r:id="rId36"/>
    <p:sldId id="766" r:id="rId37"/>
    <p:sldId id="610" r:id="rId38"/>
    <p:sldId id="733" r:id="rId39"/>
    <p:sldId id="784" r:id="rId40"/>
    <p:sldId id="797" r:id="rId41"/>
  </p:sldIdLst>
  <p:sldSz cx="9144000" cy="6858000" type="screen4x3"/>
  <p:notesSz cx="6669088" cy="9928225"/>
  <p:defaultTextStyle>
    <a:defPPr>
      <a:defRPr lang="de-DE"/>
    </a:defPPr>
    <a:lvl1pPr algn="ctr" rtl="0" fontAlgn="base">
      <a:spcBef>
        <a:spcPct val="0"/>
      </a:spcBef>
      <a:spcAft>
        <a:spcPct val="0"/>
      </a:spcAft>
      <a:defRPr sz="1600" b="1" kern="1200">
        <a:solidFill>
          <a:schemeClr val="tx1"/>
        </a:solidFill>
        <a:latin typeface="Arial" charset="0"/>
        <a:ea typeface="ＭＳ Ｐゴシック" charset="0"/>
        <a:cs typeface="ＭＳ Ｐゴシック" charset="0"/>
      </a:defRPr>
    </a:lvl1pPr>
    <a:lvl2pPr marL="457200" algn="ctr" rtl="0" fontAlgn="base">
      <a:spcBef>
        <a:spcPct val="0"/>
      </a:spcBef>
      <a:spcAft>
        <a:spcPct val="0"/>
      </a:spcAft>
      <a:defRPr sz="1600" b="1" kern="1200">
        <a:solidFill>
          <a:schemeClr val="tx1"/>
        </a:solidFill>
        <a:latin typeface="Arial" charset="0"/>
        <a:ea typeface="ＭＳ Ｐゴシック" charset="0"/>
        <a:cs typeface="ＭＳ Ｐゴシック" charset="0"/>
      </a:defRPr>
    </a:lvl2pPr>
    <a:lvl3pPr marL="914400" algn="ctr" rtl="0" fontAlgn="base">
      <a:spcBef>
        <a:spcPct val="0"/>
      </a:spcBef>
      <a:spcAft>
        <a:spcPct val="0"/>
      </a:spcAft>
      <a:defRPr sz="1600" b="1" kern="1200">
        <a:solidFill>
          <a:schemeClr val="tx1"/>
        </a:solidFill>
        <a:latin typeface="Arial" charset="0"/>
        <a:ea typeface="ＭＳ Ｐゴシック" charset="0"/>
        <a:cs typeface="ＭＳ Ｐゴシック" charset="0"/>
      </a:defRPr>
    </a:lvl3pPr>
    <a:lvl4pPr marL="1371600" algn="ctr" rtl="0" fontAlgn="base">
      <a:spcBef>
        <a:spcPct val="0"/>
      </a:spcBef>
      <a:spcAft>
        <a:spcPct val="0"/>
      </a:spcAft>
      <a:defRPr sz="1600" b="1" kern="1200">
        <a:solidFill>
          <a:schemeClr val="tx1"/>
        </a:solidFill>
        <a:latin typeface="Arial" charset="0"/>
        <a:ea typeface="ＭＳ Ｐゴシック" charset="0"/>
        <a:cs typeface="ＭＳ Ｐゴシック" charset="0"/>
      </a:defRPr>
    </a:lvl4pPr>
    <a:lvl5pPr marL="1828800" algn="ctr" rtl="0" fontAlgn="base">
      <a:spcBef>
        <a:spcPct val="0"/>
      </a:spcBef>
      <a:spcAft>
        <a:spcPct val="0"/>
      </a:spcAft>
      <a:defRPr sz="1600" b="1" kern="1200">
        <a:solidFill>
          <a:schemeClr val="tx1"/>
        </a:solidFill>
        <a:latin typeface="Arial" charset="0"/>
        <a:ea typeface="ＭＳ Ｐゴシック" charset="0"/>
        <a:cs typeface="ＭＳ Ｐゴシック" charset="0"/>
      </a:defRPr>
    </a:lvl5pPr>
    <a:lvl6pPr marL="2286000" algn="l" defTabSz="457200" rtl="0" eaLnBrk="1" latinLnBrk="0" hangingPunct="1">
      <a:defRPr sz="1600" b="1" kern="1200">
        <a:solidFill>
          <a:schemeClr val="tx1"/>
        </a:solidFill>
        <a:latin typeface="Arial" charset="0"/>
        <a:ea typeface="ＭＳ Ｐゴシック" charset="0"/>
        <a:cs typeface="ＭＳ Ｐゴシック" charset="0"/>
      </a:defRPr>
    </a:lvl6pPr>
    <a:lvl7pPr marL="2743200" algn="l" defTabSz="457200" rtl="0" eaLnBrk="1" latinLnBrk="0" hangingPunct="1">
      <a:defRPr sz="1600" b="1" kern="1200">
        <a:solidFill>
          <a:schemeClr val="tx1"/>
        </a:solidFill>
        <a:latin typeface="Arial" charset="0"/>
        <a:ea typeface="ＭＳ Ｐゴシック" charset="0"/>
        <a:cs typeface="ＭＳ Ｐゴシック" charset="0"/>
      </a:defRPr>
    </a:lvl7pPr>
    <a:lvl8pPr marL="3200400" algn="l" defTabSz="457200" rtl="0" eaLnBrk="1" latinLnBrk="0" hangingPunct="1">
      <a:defRPr sz="1600" b="1" kern="1200">
        <a:solidFill>
          <a:schemeClr val="tx1"/>
        </a:solidFill>
        <a:latin typeface="Arial" charset="0"/>
        <a:ea typeface="ＭＳ Ｐゴシック" charset="0"/>
        <a:cs typeface="ＭＳ Ｐゴシック" charset="0"/>
      </a:defRPr>
    </a:lvl8pPr>
    <a:lvl9pPr marL="3657600" algn="l" defTabSz="457200" rtl="0" eaLnBrk="1" latinLnBrk="0" hangingPunct="1">
      <a:defRPr sz="1600" b="1"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9900"/>
    <a:srgbClr val="CCCC00"/>
    <a:srgbClr val="003399"/>
    <a:srgbClr val="0000FF"/>
    <a:srgbClr val="FFFF00"/>
    <a:srgbClr val="FF00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0924" autoAdjust="0"/>
  </p:normalViewPr>
  <p:slideViewPr>
    <p:cSldViewPr>
      <p:cViewPr>
        <p:scale>
          <a:sx n="100" d="100"/>
          <a:sy n="100" d="100"/>
        </p:scale>
        <p:origin x="-1784"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44"/>
    </p:cViewPr>
  </p:sorterViewPr>
  <p:notesViewPr>
    <p:cSldViewPr>
      <p:cViewPr varScale="1">
        <p:scale>
          <a:sx n="79" d="100"/>
          <a:sy n="79" d="100"/>
        </p:scale>
        <p:origin x="-3096" y="-112"/>
      </p:cViewPr>
      <p:guideLst>
        <p:guide orient="horz" pos="3127"/>
        <p:guide pos="2100"/>
      </p:guideLst>
    </p:cSldViewPr>
  </p:notes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2.xml"/><Relationship Id="rId34" Type="http://schemas.openxmlformats.org/officeDocument/2006/relationships/slide" Target="slides/slide23.xml"/><Relationship Id="rId35" Type="http://schemas.openxmlformats.org/officeDocument/2006/relationships/slide" Target="slides/slide24.xml"/><Relationship Id="rId36" Type="http://schemas.openxmlformats.org/officeDocument/2006/relationships/slide" Target="slides/slide25.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37" Type="http://schemas.openxmlformats.org/officeDocument/2006/relationships/slide" Target="slides/slide26.xml"/><Relationship Id="rId38" Type="http://schemas.openxmlformats.org/officeDocument/2006/relationships/slide" Target="slides/slide27.xml"/><Relationship Id="rId39" Type="http://schemas.openxmlformats.org/officeDocument/2006/relationships/slide" Target="slides/slide28.xml"/><Relationship Id="rId40" Type="http://schemas.openxmlformats.org/officeDocument/2006/relationships/slide" Target="slides/slide29.xml"/><Relationship Id="rId41" Type="http://schemas.openxmlformats.org/officeDocument/2006/relationships/slide" Target="slides/slide3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ea typeface="+mn-ea"/>
                <a:cs typeface="+mn-cs"/>
              </a:defRPr>
            </a:lvl1pPr>
          </a:lstStyle>
          <a:p>
            <a:pPr>
              <a:defRPr/>
            </a:pPr>
            <a:endParaRPr lang="de-DE"/>
          </a:p>
        </p:txBody>
      </p:sp>
      <p:sp>
        <p:nvSpPr>
          <p:cNvPr id="99331" name="Rectangle 3"/>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ea typeface="+mn-ea"/>
                <a:cs typeface="+mn-cs"/>
              </a:defRPr>
            </a:lvl1pPr>
          </a:lstStyle>
          <a:p>
            <a:pPr>
              <a:defRPr/>
            </a:pPr>
            <a:endParaRPr lang="de-DE"/>
          </a:p>
        </p:txBody>
      </p:sp>
      <p:sp>
        <p:nvSpPr>
          <p:cNvPr id="99332"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ea typeface="+mn-ea"/>
                <a:cs typeface="+mn-cs"/>
              </a:defRPr>
            </a:lvl1pPr>
          </a:lstStyle>
          <a:p>
            <a:pPr>
              <a:defRPr/>
            </a:pPr>
            <a:endParaRPr lang="de-DE"/>
          </a:p>
        </p:txBody>
      </p:sp>
      <p:sp>
        <p:nvSpPr>
          <p:cNvPr id="99333" name="Rectangle 5"/>
          <p:cNvSpPr>
            <a:spLocks noGrp="1" noChangeArrowheads="1"/>
          </p:cNvSpPr>
          <p:nvPr>
            <p:ph type="sldNum" sz="quarter" idx="3"/>
          </p:nvPr>
        </p:nvSpPr>
        <p:spPr bwMode="auto">
          <a:xfrm>
            <a:off x="377825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4EB83B0F-01DA-EF4B-8EAD-9E43C3A54FF6}" type="slidenum">
              <a:rPr lang="de-DE"/>
              <a:pPr>
                <a:defRPr/>
              </a:pPr>
              <a:t>‹#›</a:t>
            </a:fld>
            <a:endParaRPr lang="de-DE"/>
          </a:p>
        </p:txBody>
      </p:sp>
    </p:spTree>
    <p:extLst>
      <p:ext uri="{BB962C8B-B14F-4D97-AF65-F5344CB8AC3E}">
        <p14:creationId xmlns:p14="http://schemas.microsoft.com/office/powerpoint/2010/main" val="385444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226"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ea typeface="+mn-ea"/>
                <a:cs typeface="+mn-cs"/>
              </a:defRPr>
            </a:lvl1pPr>
          </a:lstStyle>
          <a:p>
            <a:pPr>
              <a:defRPr/>
            </a:pPr>
            <a:endParaRPr lang="de-DE"/>
          </a:p>
        </p:txBody>
      </p:sp>
      <p:sp>
        <p:nvSpPr>
          <p:cNvPr id="308227" name="Rectangle 3"/>
          <p:cNvSpPr>
            <a:spLocks noGrp="1" noChangeArrowheads="1"/>
          </p:cNvSpPr>
          <p:nvPr>
            <p:ph type="dt"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ea typeface="+mn-ea"/>
                <a:cs typeface="+mn-cs"/>
              </a:defRPr>
            </a:lvl1pPr>
          </a:lstStyle>
          <a:p>
            <a:pPr>
              <a:defRPr/>
            </a:pPr>
            <a:endParaRPr lang="de-DE"/>
          </a:p>
        </p:txBody>
      </p:sp>
      <p:sp>
        <p:nvSpPr>
          <p:cNvPr id="81924" name="Rectangle 4"/>
          <p:cNvSpPr>
            <a:spLocks noGrp="1" noRot="1"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8229" name="Rectangle 5"/>
          <p:cNvSpPr>
            <a:spLocks noGrp="1" noChangeArrowheads="1"/>
          </p:cNvSpPr>
          <p:nvPr>
            <p:ph type="body" sz="quarter" idx="3"/>
          </p:nvPr>
        </p:nvSpPr>
        <p:spPr bwMode="auto">
          <a:xfrm>
            <a:off x="666750" y="4716463"/>
            <a:ext cx="53355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08230"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ea typeface="+mn-ea"/>
                <a:cs typeface="+mn-cs"/>
              </a:defRPr>
            </a:lvl1pPr>
          </a:lstStyle>
          <a:p>
            <a:pPr>
              <a:defRPr/>
            </a:pPr>
            <a:endParaRPr lang="de-DE"/>
          </a:p>
        </p:txBody>
      </p:sp>
      <p:sp>
        <p:nvSpPr>
          <p:cNvPr id="308231" name="Rectangle 7"/>
          <p:cNvSpPr>
            <a:spLocks noGrp="1" noChangeArrowheads="1"/>
          </p:cNvSpPr>
          <p:nvPr>
            <p:ph type="sldNum" sz="quarter" idx="5"/>
          </p:nvPr>
        </p:nvSpPr>
        <p:spPr bwMode="auto">
          <a:xfrm>
            <a:off x="377825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2B8DC44C-1A60-C34D-8671-10FA0B0D341C}" type="slidenum">
              <a:rPr lang="de-DE"/>
              <a:pPr>
                <a:defRPr/>
              </a:pPr>
              <a:t>‹#›</a:t>
            </a:fld>
            <a:endParaRPr lang="de-DE"/>
          </a:p>
        </p:txBody>
      </p:sp>
    </p:spTree>
    <p:extLst>
      <p:ext uri="{BB962C8B-B14F-4D97-AF65-F5344CB8AC3E}">
        <p14:creationId xmlns:p14="http://schemas.microsoft.com/office/powerpoint/2010/main" val="32087790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a:ln/>
        </p:spPr>
      </p:sp>
      <p:sp>
        <p:nvSpPr>
          <p:cNvPr id="839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839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F09A9B3E-4C62-F84C-88C9-1C213F13DB9A}" type="slidenum">
              <a:rPr lang="de-DE" sz="1200" b="0"/>
              <a:pPr eaLnBrk="1" hangingPunct="1"/>
              <a:t>1</a:t>
            </a:fld>
            <a:endParaRPr lang="de-DE" sz="1200" b="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a:ln/>
        </p:spPr>
      </p:sp>
      <p:sp>
        <p:nvSpPr>
          <p:cNvPr id="1024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024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3D9C03E3-C3A0-694E-A58E-B096A5884683}" type="slidenum">
              <a:rPr lang="de-DE" sz="1200" b="0"/>
              <a:pPr eaLnBrk="1" hangingPunct="1"/>
              <a:t>10</a:t>
            </a:fld>
            <a:endParaRPr lang="de-DE" sz="1200" b="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a:spLocks noGrp="1" noRot="1" noChangeAspect="1" noChangeArrowheads="1" noTextEdit="1"/>
          </p:cNvSpPr>
          <p:nvPr>
            <p:ph type="sldImg"/>
          </p:nvPr>
        </p:nvSpPr>
        <p:spPr>
          <a:xfrm>
            <a:off x="854075" y="744538"/>
            <a:ext cx="4962525" cy="3722687"/>
          </a:xfrm>
          <a:solidFill>
            <a:srgbClr val="FFFFFF"/>
          </a:solidFill>
          <a:ln/>
        </p:spPr>
      </p:sp>
      <p:sp>
        <p:nvSpPr>
          <p:cNvPr id="104450" name="Rectangle 3"/>
          <p:cNvSpPr>
            <a:spLocks noGrp="1" noChangeArrowheads="1"/>
          </p:cNvSpPr>
          <p:nvPr>
            <p:ph type="body" idx="1"/>
          </p:nvPr>
        </p:nvSpPr>
        <p:spPr>
          <a:xfrm>
            <a:off x="889000" y="4716463"/>
            <a:ext cx="4891088" cy="4467225"/>
          </a:xfrm>
          <a:solidFill>
            <a:srgbClr val="FFFFFF"/>
          </a:solidFill>
          <a:ln>
            <a:solidFill>
              <a:srgbClr val="000000"/>
            </a:solidFill>
          </a:ln>
          <a:extLst>
            <a:ext uri="{FAA26D3D-D897-4be2-8F04-BA451C77F1D7}">
              <ma14:placeholderFlag xmlns:ma14="http://schemas.microsoft.com/office/mac/drawingml/2011/main" val="1"/>
            </a:ext>
          </a:extLst>
        </p:spPr>
        <p:txBody>
          <a:bodyPr/>
          <a:lstStyle/>
          <a:p>
            <a:pPr>
              <a:spcBef>
                <a:spcPct val="0"/>
              </a:spcBef>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Image Placeholder 1"/>
          <p:cNvSpPr>
            <a:spLocks noGrp="1" noRot="1" noChangeAspect="1"/>
          </p:cNvSpPr>
          <p:nvPr>
            <p:ph type="sldImg"/>
          </p:nvPr>
        </p:nvSpPr>
        <p:spPr>
          <a:ln/>
        </p:spPr>
      </p:sp>
      <p:sp>
        <p:nvSpPr>
          <p:cNvPr id="1064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064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C00916AE-E95F-EE45-8579-5F4F96E1FFCF}" type="slidenum">
              <a:rPr lang="de-DE" sz="1200" b="0"/>
              <a:pPr eaLnBrk="1" hangingPunct="1"/>
              <a:t>12</a:t>
            </a:fld>
            <a:endParaRPr lang="de-DE" sz="1200" b="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lide Image Placeholder 1"/>
          <p:cNvSpPr>
            <a:spLocks noGrp="1" noRot="1" noChangeAspect="1"/>
          </p:cNvSpPr>
          <p:nvPr>
            <p:ph type="sldImg"/>
          </p:nvPr>
        </p:nvSpPr>
        <p:spPr>
          <a:ln/>
        </p:spPr>
      </p:sp>
      <p:sp>
        <p:nvSpPr>
          <p:cNvPr id="1085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085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51016798-0F8E-E848-969C-9C25D3541107}" type="slidenum">
              <a:rPr lang="de-DE" sz="1200" b="0"/>
              <a:pPr eaLnBrk="1" hangingPunct="1"/>
              <a:t>13</a:t>
            </a:fld>
            <a:endParaRPr lang="de-DE" sz="1200" b="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ChangeArrowheads="1" noTextEdit="1"/>
          </p:cNvSpPr>
          <p:nvPr>
            <p:ph type="sldImg"/>
          </p:nvPr>
        </p:nvSpPr>
        <p:spPr>
          <a:xfrm>
            <a:off x="854075" y="744538"/>
            <a:ext cx="4962525" cy="3722687"/>
          </a:xfrm>
          <a:ln/>
        </p:spPr>
      </p:sp>
      <p:sp>
        <p:nvSpPr>
          <p:cNvPr id="110594" name="Rectangle 3"/>
          <p:cNvSpPr>
            <a:spLocks noGrp="1" noChangeArrowheads="1"/>
          </p:cNvSpPr>
          <p:nvPr>
            <p:ph type="body" idx="1"/>
          </p:nvPr>
        </p:nvSpPr>
        <p:spPr>
          <a:xfrm>
            <a:off x="889000" y="4716463"/>
            <a:ext cx="4891088"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621" tIns="46017" rIns="93621" bIns="46017"/>
          <a:lstStyle/>
          <a:p>
            <a:pPr defTabSz="950913"/>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p:cNvSpPr>
            <a:spLocks noGrp="1" noRot="1" noChangeAspect="1"/>
          </p:cNvSpPr>
          <p:nvPr>
            <p:ph type="sldImg"/>
          </p:nvPr>
        </p:nvSpPr>
        <p:spPr>
          <a:ln/>
        </p:spPr>
      </p:sp>
      <p:sp>
        <p:nvSpPr>
          <p:cNvPr id="1126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126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114819D5-8E60-664E-870C-C090C924EFA8}" type="slidenum">
              <a:rPr lang="de-DE" sz="1200" b="0"/>
              <a:pPr eaLnBrk="1" hangingPunct="1"/>
              <a:t>15</a:t>
            </a:fld>
            <a:endParaRPr lang="de-DE" sz="1200" b="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Slide Image Placeholder 1"/>
          <p:cNvSpPr>
            <a:spLocks noGrp="1" noRot="1" noChangeAspect="1"/>
          </p:cNvSpPr>
          <p:nvPr>
            <p:ph type="sldImg"/>
          </p:nvPr>
        </p:nvSpPr>
        <p:spPr>
          <a:ln/>
        </p:spPr>
      </p:sp>
      <p:sp>
        <p:nvSpPr>
          <p:cNvPr id="1146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146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476A4281-3B08-2943-BD0C-B43CF01F83F7}" type="slidenum">
              <a:rPr lang="de-DE" sz="1200" b="0"/>
              <a:pPr eaLnBrk="1" hangingPunct="1"/>
              <a:t>16</a:t>
            </a:fld>
            <a:endParaRPr lang="de-DE" sz="1200" b="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ChangeArrowheads="1" noTextEdit="1"/>
          </p:cNvSpPr>
          <p:nvPr>
            <p:ph type="sldImg"/>
          </p:nvPr>
        </p:nvSpPr>
        <p:spPr>
          <a:xfrm>
            <a:off x="854075" y="744538"/>
            <a:ext cx="4962525" cy="3722687"/>
          </a:xfrm>
          <a:ln/>
        </p:spPr>
      </p:sp>
      <p:sp>
        <p:nvSpPr>
          <p:cNvPr id="116738" name="Rectangle 3"/>
          <p:cNvSpPr>
            <a:spLocks noGrp="1" noChangeArrowheads="1"/>
          </p:cNvSpPr>
          <p:nvPr>
            <p:ph type="body" idx="1"/>
          </p:nvPr>
        </p:nvSpPr>
        <p:spPr>
          <a:xfrm>
            <a:off x="668338" y="4716463"/>
            <a:ext cx="5332412"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621" tIns="46017" rIns="93621" bIns="46017"/>
          <a:lstStyle/>
          <a:p>
            <a:pPr defTabSz="950913"/>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ChangeArrowheads="1" noTextEdit="1"/>
          </p:cNvSpPr>
          <p:nvPr>
            <p:ph type="sldImg"/>
          </p:nvPr>
        </p:nvSpPr>
        <p:spPr>
          <a:xfrm>
            <a:off x="854075" y="744538"/>
            <a:ext cx="4962525" cy="3722687"/>
          </a:xfrm>
          <a:ln/>
        </p:spPr>
      </p:sp>
      <p:sp>
        <p:nvSpPr>
          <p:cNvPr id="118786" name="Rectangle 3"/>
          <p:cNvSpPr>
            <a:spLocks noGrp="1" noChangeArrowheads="1"/>
          </p:cNvSpPr>
          <p:nvPr>
            <p:ph type="body" idx="1"/>
          </p:nvPr>
        </p:nvSpPr>
        <p:spPr>
          <a:xfrm>
            <a:off x="889000" y="4716463"/>
            <a:ext cx="4891088"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621" tIns="46017" rIns="93621" bIns="46017"/>
          <a:lstStyle/>
          <a:p>
            <a:pPr defTabSz="950913"/>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a:ln/>
        </p:spPr>
      </p:sp>
      <p:sp>
        <p:nvSpPr>
          <p:cNvPr id="1208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208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5ADF974B-49DE-4846-A8C8-EACAAA4904A2}" type="slidenum">
              <a:rPr lang="de-DE" sz="1200" b="0"/>
              <a:pPr eaLnBrk="1" hangingPunct="1"/>
              <a:t>19</a:t>
            </a:fld>
            <a:endParaRPr lang="de-DE" sz="1200" b="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Folienbildplatzhalter 1"/>
          <p:cNvSpPr>
            <a:spLocks noGrp="1" noRot="1" noChangeAspect="1" noTextEdit="1"/>
          </p:cNvSpPr>
          <p:nvPr>
            <p:ph type="sldImg"/>
          </p:nvPr>
        </p:nvSpPr>
        <p:spPr>
          <a:xfrm>
            <a:off x="852488" y="744538"/>
            <a:ext cx="4964112" cy="3722687"/>
          </a:xfrm>
          <a:ln/>
        </p:spPr>
      </p:sp>
      <p:sp>
        <p:nvSpPr>
          <p:cNvPr id="8601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26" tIns="45713" rIns="91426" bIns="45713"/>
          <a:lstStyle/>
          <a:p>
            <a:pPr>
              <a:spcBef>
                <a:spcPct val="0"/>
              </a:spcBef>
            </a:pPr>
            <a:endParaRPr lang="en-US"/>
          </a:p>
        </p:txBody>
      </p:sp>
      <p:sp>
        <p:nvSpPr>
          <p:cNvPr id="86019" name="Foliennummernplatzhalter 3"/>
          <p:cNvSpPr txBox="1">
            <a:spLocks noGrp="1"/>
          </p:cNvSpPr>
          <p:nvPr/>
        </p:nvSpPr>
        <p:spPr bwMode="auto">
          <a:xfrm>
            <a:off x="3778250" y="9429750"/>
            <a:ext cx="288925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3" rIns="91426" bIns="45713" anchor="b"/>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r" eaLnBrk="1" hangingPunct="1"/>
            <a:fld id="{A9744C7C-E831-1643-8352-0F0F11600140}" type="slidenum">
              <a:rPr lang="de-DE" sz="1200" b="0">
                <a:latin typeface="Calibri" charset="0"/>
              </a:rPr>
              <a:pPr algn="r" eaLnBrk="1" hangingPunct="1"/>
              <a:t>2</a:t>
            </a:fld>
            <a:endParaRPr lang="de-DE" sz="1200" b="0">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Slide Image Placeholder 1"/>
          <p:cNvSpPr>
            <a:spLocks noGrp="1" noRot="1" noChangeAspect="1"/>
          </p:cNvSpPr>
          <p:nvPr>
            <p:ph type="sldImg"/>
          </p:nvPr>
        </p:nvSpPr>
        <p:spPr>
          <a:ln/>
        </p:spPr>
      </p:sp>
      <p:sp>
        <p:nvSpPr>
          <p:cNvPr id="1228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228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A4683F2D-DF45-BC4F-AFBE-B54368B22BD5}" type="slidenum">
              <a:rPr lang="de-DE" sz="1200" b="0"/>
              <a:pPr eaLnBrk="1" hangingPunct="1"/>
              <a:t>20</a:t>
            </a:fld>
            <a:endParaRPr lang="de-DE" sz="1200" b="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Slide Image Placeholder 1"/>
          <p:cNvSpPr>
            <a:spLocks noGrp="1" noRot="1" noChangeAspect="1"/>
          </p:cNvSpPr>
          <p:nvPr>
            <p:ph type="sldImg"/>
          </p:nvPr>
        </p:nvSpPr>
        <p:spPr>
          <a:ln/>
        </p:spPr>
      </p:sp>
      <p:sp>
        <p:nvSpPr>
          <p:cNvPr id="1249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249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F2720572-D706-C04E-9F1A-9F0ABB788A5F}" type="slidenum">
              <a:rPr lang="de-DE" sz="1200" b="0"/>
              <a:pPr eaLnBrk="1" hangingPunct="1"/>
              <a:t>21</a:t>
            </a:fld>
            <a:endParaRPr lang="de-DE" sz="1200" b="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7"/>
          <p:cNvSpPr txBox="1">
            <a:spLocks noGrp="1" noChangeArrowheads="1"/>
          </p:cNvSpPr>
          <p:nvPr/>
        </p:nvSpPr>
        <p:spPr bwMode="auto">
          <a:xfrm>
            <a:off x="3778250" y="9432925"/>
            <a:ext cx="2890838"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547" tIns="43773" rIns="87547" bIns="43773" anchor="b"/>
          <a:lstStyle>
            <a:lvl1pPr defTabSz="876300" eaLnBrk="0" hangingPunct="0">
              <a:defRPr sz="1600" b="1">
                <a:solidFill>
                  <a:schemeClr val="tx1"/>
                </a:solidFill>
                <a:latin typeface="Arial" charset="0"/>
                <a:ea typeface="ＭＳ Ｐゴシック" charset="0"/>
                <a:cs typeface="ＭＳ Ｐゴシック" charset="0"/>
              </a:defRPr>
            </a:lvl1pPr>
            <a:lvl2pPr marL="742950" indent="-285750" defTabSz="876300" eaLnBrk="0" hangingPunct="0">
              <a:defRPr sz="1600" b="1">
                <a:solidFill>
                  <a:schemeClr val="tx1"/>
                </a:solidFill>
                <a:latin typeface="Arial" charset="0"/>
                <a:ea typeface="ＭＳ Ｐゴシック" charset="0"/>
              </a:defRPr>
            </a:lvl2pPr>
            <a:lvl3pPr marL="1143000" indent="-228600" defTabSz="876300" eaLnBrk="0" hangingPunct="0">
              <a:defRPr sz="1600" b="1">
                <a:solidFill>
                  <a:schemeClr val="tx1"/>
                </a:solidFill>
                <a:latin typeface="Arial" charset="0"/>
                <a:ea typeface="ＭＳ Ｐゴシック" charset="0"/>
              </a:defRPr>
            </a:lvl3pPr>
            <a:lvl4pPr marL="1600200" indent="-228600" defTabSz="876300" eaLnBrk="0" hangingPunct="0">
              <a:defRPr sz="1600" b="1">
                <a:solidFill>
                  <a:schemeClr val="tx1"/>
                </a:solidFill>
                <a:latin typeface="Arial" charset="0"/>
                <a:ea typeface="ＭＳ Ｐゴシック" charset="0"/>
              </a:defRPr>
            </a:lvl4pPr>
            <a:lvl5pPr marL="2057400" indent="-228600" defTabSz="876300" eaLnBrk="0" hangingPunct="0">
              <a:defRPr sz="1600" b="1">
                <a:solidFill>
                  <a:schemeClr val="tx1"/>
                </a:solidFill>
                <a:latin typeface="Arial" charset="0"/>
                <a:ea typeface="ＭＳ Ｐゴシック" charset="0"/>
              </a:defRPr>
            </a:lvl5pPr>
            <a:lvl6pPr marL="2514600" indent="-228600" algn="ctr" defTabSz="876300"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defTabSz="876300"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defTabSz="876300"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defTabSz="876300" eaLnBrk="0" fontAlgn="base" hangingPunct="0">
              <a:spcBef>
                <a:spcPct val="0"/>
              </a:spcBef>
              <a:spcAft>
                <a:spcPct val="0"/>
              </a:spcAft>
              <a:defRPr sz="1600" b="1">
                <a:solidFill>
                  <a:schemeClr val="tx1"/>
                </a:solidFill>
                <a:latin typeface="Arial" charset="0"/>
                <a:ea typeface="ＭＳ Ｐゴシック" charset="0"/>
              </a:defRPr>
            </a:lvl9pPr>
          </a:lstStyle>
          <a:p>
            <a:pPr algn="r"/>
            <a:fld id="{57A5DE97-1A58-9846-83E4-5E8C4DD77980}" type="slidenum">
              <a:rPr lang="en-US" sz="1100" b="0">
                <a:latin typeface="Tahoma" charset="0"/>
              </a:rPr>
              <a:pPr algn="r"/>
              <a:t>22</a:t>
            </a:fld>
            <a:endParaRPr lang="en-US" sz="1100" b="0">
              <a:latin typeface="Tahoma" charset="0"/>
            </a:endParaRPr>
          </a:p>
        </p:txBody>
      </p:sp>
      <p:sp>
        <p:nvSpPr>
          <p:cNvPr id="126978" name="Rectangle 2"/>
          <p:cNvSpPr>
            <a:spLocks noChangeArrowheads="1" noTextEdit="1"/>
          </p:cNvSpPr>
          <p:nvPr>
            <p:ph type="sldImg"/>
          </p:nvPr>
        </p:nvSpPr>
        <p:spPr>
          <a:xfrm>
            <a:off x="855663" y="746125"/>
            <a:ext cx="4960937" cy="3721100"/>
          </a:xfrm>
          <a:ln/>
        </p:spPr>
      </p:sp>
      <p:sp>
        <p:nvSpPr>
          <p:cNvPr id="126979" name="Rectangle 3"/>
          <p:cNvSpPr>
            <a:spLocks noGrp="1" noChangeArrowheads="1"/>
          </p:cNvSpPr>
          <p:nvPr>
            <p:ph type="body" idx="1"/>
          </p:nvPr>
        </p:nvSpPr>
        <p:spPr>
          <a:xfrm>
            <a:off x="889000" y="4714875"/>
            <a:ext cx="4891088"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87547" tIns="43773" rIns="87547" bIns="43773"/>
          <a:lstStyle/>
          <a:p>
            <a:pPr>
              <a:spcBef>
                <a:spcPct val="0"/>
              </a:spcBef>
            </a:pPr>
            <a:endParaRPr lang="en-US" sz="24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p:cNvSpPr>
          <p:nvPr>
            <p:ph type="sldImg"/>
          </p:nvPr>
        </p:nvSpPr>
        <p:spPr>
          <a:ln/>
        </p:spPr>
      </p:sp>
      <p:sp>
        <p:nvSpPr>
          <p:cNvPr id="1290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290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4AEFE9D3-0ADD-7742-9B0A-F53DE30618EA}" type="slidenum">
              <a:rPr lang="de-DE" sz="1200" b="0"/>
              <a:pPr eaLnBrk="1" hangingPunct="1"/>
              <a:t>23</a:t>
            </a:fld>
            <a:endParaRPr lang="de-DE" sz="1200" b="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Slide Image Placeholder 1"/>
          <p:cNvSpPr>
            <a:spLocks noGrp="1" noRot="1" noChangeAspect="1"/>
          </p:cNvSpPr>
          <p:nvPr>
            <p:ph type="sldImg"/>
          </p:nvPr>
        </p:nvSpPr>
        <p:spPr>
          <a:ln/>
        </p:spPr>
      </p:sp>
      <p:sp>
        <p:nvSpPr>
          <p:cNvPr id="1310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310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9509E1D2-1E67-0448-9525-9BC58181F103}" type="slidenum">
              <a:rPr lang="de-DE" sz="1200" b="0"/>
              <a:pPr eaLnBrk="1" hangingPunct="1"/>
              <a:t>24</a:t>
            </a:fld>
            <a:endParaRPr lang="de-DE" sz="1200" b="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7"/>
          <p:cNvSpPr txBox="1">
            <a:spLocks noGrp="1" noChangeArrowheads="1"/>
          </p:cNvSpPr>
          <p:nvPr/>
        </p:nvSpPr>
        <p:spPr bwMode="auto">
          <a:xfrm>
            <a:off x="3778250" y="9429750"/>
            <a:ext cx="288925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11" tIns="45354" rIns="90711" bIns="45354" anchor="b"/>
          <a:lstStyle>
            <a:lvl1pPr defTabSz="906463" eaLnBrk="0" hangingPunct="0">
              <a:defRPr sz="1600" b="1">
                <a:solidFill>
                  <a:schemeClr val="tx1"/>
                </a:solidFill>
                <a:latin typeface="Arial" charset="0"/>
                <a:ea typeface="ＭＳ Ｐゴシック" charset="0"/>
                <a:cs typeface="ＭＳ Ｐゴシック" charset="0"/>
              </a:defRPr>
            </a:lvl1pPr>
            <a:lvl2pPr marL="742950" indent="-285750" defTabSz="906463" eaLnBrk="0" hangingPunct="0">
              <a:defRPr sz="1600" b="1">
                <a:solidFill>
                  <a:schemeClr val="tx1"/>
                </a:solidFill>
                <a:latin typeface="Arial" charset="0"/>
                <a:ea typeface="ＭＳ Ｐゴシック" charset="0"/>
              </a:defRPr>
            </a:lvl2pPr>
            <a:lvl3pPr marL="1143000" indent="-228600" defTabSz="906463" eaLnBrk="0" hangingPunct="0">
              <a:defRPr sz="1600" b="1">
                <a:solidFill>
                  <a:schemeClr val="tx1"/>
                </a:solidFill>
                <a:latin typeface="Arial" charset="0"/>
                <a:ea typeface="ＭＳ Ｐゴシック" charset="0"/>
              </a:defRPr>
            </a:lvl3pPr>
            <a:lvl4pPr marL="1600200" indent="-228600" defTabSz="906463" eaLnBrk="0" hangingPunct="0">
              <a:defRPr sz="1600" b="1">
                <a:solidFill>
                  <a:schemeClr val="tx1"/>
                </a:solidFill>
                <a:latin typeface="Arial" charset="0"/>
                <a:ea typeface="ＭＳ Ｐゴシック" charset="0"/>
              </a:defRPr>
            </a:lvl4pPr>
            <a:lvl5pPr marL="2057400" indent="-228600" defTabSz="906463" eaLnBrk="0" hangingPunct="0">
              <a:defRPr sz="1600" b="1">
                <a:solidFill>
                  <a:schemeClr val="tx1"/>
                </a:solidFill>
                <a:latin typeface="Arial" charset="0"/>
                <a:ea typeface="ＭＳ Ｐゴシック" charset="0"/>
              </a:defRPr>
            </a:lvl5pPr>
            <a:lvl6pPr marL="2514600" indent="-228600" algn="ctr" defTabSz="906463"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defTabSz="906463"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defTabSz="906463"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defTabSz="906463" eaLnBrk="0" fontAlgn="base" hangingPunct="0">
              <a:spcBef>
                <a:spcPct val="0"/>
              </a:spcBef>
              <a:spcAft>
                <a:spcPct val="0"/>
              </a:spcAft>
              <a:defRPr sz="1600" b="1">
                <a:solidFill>
                  <a:schemeClr val="tx1"/>
                </a:solidFill>
                <a:latin typeface="Arial" charset="0"/>
                <a:ea typeface="ＭＳ Ｐゴシック" charset="0"/>
              </a:defRPr>
            </a:lvl9pPr>
          </a:lstStyle>
          <a:p>
            <a:pPr algn="r" eaLnBrk="1" hangingPunct="1"/>
            <a:fld id="{09CBA1DA-5BCC-4247-9700-9BE128E3BEDC}" type="slidenum">
              <a:rPr lang="en-US" sz="1200" b="0">
                <a:latin typeface="Calibri" charset="0"/>
              </a:rPr>
              <a:pPr algn="r" eaLnBrk="1" hangingPunct="1"/>
              <a:t>25</a:t>
            </a:fld>
            <a:endParaRPr lang="en-US" sz="1200" b="0">
              <a:latin typeface="Calibri" charset="0"/>
            </a:endParaRPr>
          </a:p>
        </p:txBody>
      </p:sp>
      <p:sp>
        <p:nvSpPr>
          <p:cNvPr id="133122" name="Rectangle 7"/>
          <p:cNvSpPr txBox="1">
            <a:spLocks noGrp="1" noChangeArrowheads="1"/>
          </p:cNvSpPr>
          <p:nvPr/>
        </p:nvSpPr>
        <p:spPr bwMode="auto">
          <a:xfrm>
            <a:off x="3778250" y="9429750"/>
            <a:ext cx="288925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0" tIns="45701" rIns="91400" bIns="45701" anchor="b"/>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r" eaLnBrk="1" hangingPunct="1"/>
            <a:fld id="{8D0A3EF7-88A4-0B4A-913A-29A80155120B}" type="slidenum">
              <a:rPr lang="en-US" sz="1200" b="0">
                <a:cs typeface="Arial" charset="0"/>
              </a:rPr>
              <a:pPr algn="r" eaLnBrk="1" hangingPunct="1"/>
              <a:t>25</a:t>
            </a:fld>
            <a:endParaRPr lang="en-US" sz="1200" b="0">
              <a:cs typeface="Arial" charset="0"/>
            </a:endParaRPr>
          </a:p>
        </p:txBody>
      </p:sp>
      <p:sp>
        <p:nvSpPr>
          <p:cNvPr id="133123" name="Rectangle 2"/>
          <p:cNvSpPr>
            <a:spLocks noGrp="1" noRot="1" noChangeAspect="1" noChangeArrowheads="1" noTextEdit="1"/>
          </p:cNvSpPr>
          <p:nvPr>
            <p:ph type="sldImg"/>
          </p:nvPr>
        </p:nvSpPr>
        <p:spPr>
          <a:xfrm>
            <a:off x="854075" y="746125"/>
            <a:ext cx="4964113" cy="3722688"/>
          </a:xfrm>
          <a:ln/>
        </p:spPr>
      </p:sp>
      <p:sp>
        <p:nvSpPr>
          <p:cNvPr id="133124" name="Rectangle 3"/>
          <p:cNvSpPr>
            <a:spLocks noGrp="1" noChangeArrowheads="1"/>
          </p:cNvSpPr>
          <p:nvPr>
            <p:ph type="body" idx="1"/>
          </p:nvPr>
        </p:nvSpPr>
        <p:spPr>
          <a:xfrm>
            <a:off x="666750" y="4716463"/>
            <a:ext cx="5335588" cy="446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00" tIns="45701" rIns="91400" bIns="45701"/>
          <a:lstStyle/>
          <a:p>
            <a:pPr defTabSz="457200" eaLnBrk="1" hangingPunct="1"/>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Slide Image Placeholder 1"/>
          <p:cNvSpPr>
            <a:spLocks noGrp="1" noRot="1" noChangeAspect="1"/>
          </p:cNvSpPr>
          <p:nvPr>
            <p:ph type="sldImg"/>
          </p:nvPr>
        </p:nvSpPr>
        <p:spPr>
          <a:ln/>
        </p:spPr>
      </p:sp>
      <p:sp>
        <p:nvSpPr>
          <p:cNvPr id="1351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351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C6342B39-F689-1E4F-B080-837DC26FF7E5}" type="slidenum">
              <a:rPr lang="de-DE" sz="1200" b="0"/>
              <a:pPr eaLnBrk="1" hangingPunct="1"/>
              <a:t>26</a:t>
            </a:fld>
            <a:endParaRPr lang="de-DE" sz="1200" b="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Slide Image Placeholder 1"/>
          <p:cNvSpPr>
            <a:spLocks noGrp="1" noRot="1" noChangeAspect="1"/>
          </p:cNvSpPr>
          <p:nvPr>
            <p:ph type="sldImg"/>
          </p:nvPr>
        </p:nvSpPr>
        <p:spPr>
          <a:ln/>
        </p:spPr>
      </p:sp>
      <p:sp>
        <p:nvSpPr>
          <p:cNvPr id="1372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372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65DC9B0C-AA7C-6F45-8394-D0A3E0CCDF6E}" type="slidenum">
              <a:rPr lang="de-DE" sz="1200" b="0"/>
              <a:pPr eaLnBrk="1" hangingPunct="1"/>
              <a:t>27</a:t>
            </a:fld>
            <a:endParaRPr lang="de-DE" sz="1200" b="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Slide Image Placeholder 1"/>
          <p:cNvSpPr>
            <a:spLocks noGrp="1" noRot="1" noChangeAspect="1"/>
          </p:cNvSpPr>
          <p:nvPr>
            <p:ph type="sldImg"/>
          </p:nvPr>
        </p:nvSpPr>
        <p:spPr>
          <a:ln/>
        </p:spPr>
      </p:sp>
      <p:sp>
        <p:nvSpPr>
          <p:cNvPr id="1392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392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5C27F2D4-E023-C94C-8E50-32B144F2AC63}" type="slidenum">
              <a:rPr lang="de-DE" sz="1200" b="0"/>
              <a:pPr eaLnBrk="1" hangingPunct="1"/>
              <a:t>28</a:t>
            </a:fld>
            <a:endParaRPr lang="de-DE" sz="1200" b="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Slide Image Placeholder 1"/>
          <p:cNvSpPr>
            <a:spLocks noGrp="1" noRot="1" noChangeAspect="1"/>
          </p:cNvSpPr>
          <p:nvPr>
            <p:ph type="sldImg"/>
          </p:nvPr>
        </p:nvSpPr>
        <p:spPr>
          <a:ln/>
        </p:spPr>
      </p:sp>
      <p:sp>
        <p:nvSpPr>
          <p:cNvPr id="1413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413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5D7280B2-9B7F-BB4B-98B2-DEE3DDF91BC1}" type="slidenum">
              <a:rPr lang="de-DE" sz="1200" b="0"/>
              <a:pPr eaLnBrk="1" hangingPunct="1"/>
              <a:t>29</a:t>
            </a:fld>
            <a:endParaRPr lang="de-DE" sz="1200" b="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a:ln/>
        </p:spPr>
      </p:sp>
      <p:sp>
        <p:nvSpPr>
          <p:cNvPr id="880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880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623BC2CD-B619-B04F-A5D4-9628BAE498AD}" type="slidenum">
              <a:rPr lang="de-DE" sz="1200" b="0"/>
              <a:pPr eaLnBrk="1" hangingPunct="1"/>
              <a:t>3</a:t>
            </a:fld>
            <a:endParaRPr lang="de-DE" sz="1200" b="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B79C94AF-FE8E-9644-83B5-0FF6571B2219}" type="slidenum">
              <a:rPr lang="en-US" sz="1200" b="0">
                <a:solidFill>
                  <a:srgbClr val="000000"/>
                </a:solidFill>
              </a:rPr>
              <a:pPr eaLnBrk="1" hangingPunct="1"/>
              <a:t>30</a:t>
            </a:fld>
            <a:endParaRPr lang="en-US" sz="1200" b="0">
              <a:solidFill>
                <a:srgbClr val="000000"/>
              </a:solidFill>
            </a:endParaRPr>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a:ln/>
        </p:spPr>
      </p:sp>
      <p:sp>
        <p:nvSpPr>
          <p:cNvPr id="901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901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09A8C2D3-D415-B24A-BC2B-76B85FED73D5}" type="slidenum">
              <a:rPr lang="de-DE" sz="1200" b="0"/>
              <a:pPr eaLnBrk="1" hangingPunct="1"/>
              <a:t>4</a:t>
            </a:fld>
            <a:endParaRPr lang="de-DE" sz="1200" b="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a:ln/>
        </p:spPr>
      </p:sp>
      <p:sp>
        <p:nvSpPr>
          <p:cNvPr id="921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921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FD856908-CDE5-2B4E-8EAA-21512CF0CEA0}" type="slidenum">
              <a:rPr lang="de-DE" sz="1200" b="0"/>
              <a:pPr eaLnBrk="1" hangingPunct="1"/>
              <a:t>5</a:t>
            </a:fld>
            <a:endParaRPr lang="de-DE" sz="1200" b="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a:ln/>
        </p:spPr>
      </p:sp>
      <p:sp>
        <p:nvSpPr>
          <p:cNvPr id="942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942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DE4EE7E0-C128-4648-9D65-30322FC17102}" type="slidenum">
              <a:rPr lang="de-DE" sz="1200" b="0"/>
              <a:pPr eaLnBrk="1" hangingPunct="1"/>
              <a:t>6</a:t>
            </a:fld>
            <a:endParaRPr lang="de-DE" sz="1200" b="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a:ln/>
        </p:spPr>
      </p:sp>
      <p:sp>
        <p:nvSpPr>
          <p:cNvPr id="962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962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44A7CC91-F051-774F-A660-047A478A9764}" type="slidenum">
              <a:rPr lang="de-DE" sz="1200" b="0"/>
              <a:pPr eaLnBrk="1" hangingPunct="1"/>
              <a:t>7</a:t>
            </a:fld>
            <a:endParaRPr lang="de-DE" sz="1200" b="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a:ln/>
        </p:spPr>
      </p:sp>
      <p:sp>
        <p:nvSpPr>
          <p:cNvPr id="983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983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328EBC88-5747-404D-B1E9-76E8ECAD8C56}" type="slidenum">
              <a:rPr lang="de-DE" sz="1200" b="0"/>
              <a:pPr eaLnBrk="1" hangingPunct="1"/>
              <a:t>8</a:t>
            </a:fld>
            <a:endParaRPr lang="de-DE" sz="1200" b="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a:ln/>
        </p:spPr>
      </p:sp>
      <p:sp>
        <p:nvSpPr>
          <p:cNvPr id="1003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003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fld id="{F2F8DE5D-ED48-E941-A303-F379D381C4B8}" type="slidenum">
              <a:rPr lang="de-DE" sz="1200" b="0"/>
              <a:pPr eaLnBrk="1" hangingPunct="1"/>
              <a:t>9</a:t>
            </a:fld>
            <a:endParaRPr lang="de-DE" sz="1200" b="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6.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en-US"/>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Formatvorlage des Untertitelmasters durch Klicken bearbeiten</a:t>
            </a:r>
            <a:endParaRPr lang="de-DE"/>
          </a:p>
        </p:txBody>
      </p:sp>
    </p:spTree>
    <p:extLst>
      <p:ext uri="{BB962C8B-B14F-4D97-AF65-F5344CB8AC3E}">
        <p14:creationId xmlns:p14="http://schemas.microsoft.com/office/powerpoint/2010/main" val="4049581553"/>
      </p:ext>
    </p:extLst>
  </p:cSld>
  <p:clrMapOvr>
    <a:masterClrMapping/>
  </p:clrMapOvr>
  <p:transition xmlns:p14="http://schemas.microsoft.com/office/powerpoint/2010/mai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Tree>
    <p:extLst>
      <p:ext uri="{BB962C8B-B14F-4D97-AF65-F5344CB8AC3E}">
        <p14:creationId xmlns:p14="http://schemas.microsoft.com/office/powerpoint/2010/main" val="2630545919"/>
      </p:ext>
    </p:extLst>
  </p:cSld>
  <p:clrMapOvr>
    <a:masterClrMapping/>
  </p:clrMapOvr>
  <p:transition xmlns:p14="http://schemas.microsoft.com/office/powerpoint/2010/main" spd="slow" advClick="0"/>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804938"/>
      </p:ext>
    </p:extLst>
  </p:cSld>
  <p:clrMapOvr>
    <a:masterClrMapping/>
  </p:clrMapOvr>
  <p:transition xmlns:p14="http://schemas.microsoft.com/office/powerpoint/2010/main" spd="slow" advClick="0"/>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35700" y="609600"/>
            <a:ext cx="16637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44600" y="609600"/>
            <a:ext cx="48387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3580413"/>
      </p:ext>
    </p:extLst>
  </p:cSld>
  <p:clrMapOvr>
    <a:masterClrMapping/>
  </p:clrMapOvr>
  <p:transition xmlns:p14="http://schemas.microsoft.com/office/powerpoint/2010/main" spd="slow" advClick="0"/>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5441839"/>
      </p:ext>
    </p:extLst>
  </p:cSld>
  <p:clrMapOvr>
    <a:masterClrMapping/>
  </p:clrMapOvr>
  <p:transition xmlns:p14="http://schemas.microsoft.com/office/powerpoint/2010/main" spd="slow" advClick="0"/>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288485647"/>
      </p:ext>
    </p:extLst>
  </p:cSld>
  <p:clrMapOvr>
    <a:masterClrMapping/>
  </p:clrMapOvr>
  <p:transition xmlns:p14="http://schemas.microsoft.com/office/powerpoint/2010/main" advClick="0"/>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8086455"/>
      </p:ext>
    </p:extLst>
  </p:cSld>
  <p:clrMapOvr>
    <a:masterClrMapping/>
  </p:clrMapOvr>
  <p:transition xmlns:p14="http://schemas.microsoft.com/office/powerpoint/2010/main" advClick="0"/>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83485451"/>
      </p:ext>
    </p:extLst>
  </p:cSld>
  <p:clrMapOvr>
    <a:masterClrMapping/>
  </p:clrMapOvr>
  <p:transition xmlns:p14="http://schemas.microsoft.com/office/powerpoint/2010/main" advClick="0"/>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2905758"/>
      </p:ext>
    </p:extLst>
  </p:cSld>
  <p:clrMapOvr>
    <a:masterClrMapping/>
  </p:clrMapOvr>
  <p:transition xmlns:p14="http://schemas.microsoft.com/office/powerpoint/2010/main" advClick="0"/>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5131278"/>
      </p:ext>
    </p:extLst>
  </p:cSld>
  <p:clrMapOvr>
    <a:masterClrMapping/>
  </p:clrMapOvr>
  <p:transition xmlns:p14="http://schemas.microsoft.com/office/powerpoint/2010/main" advClick="0"/>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6635224"/>
      </p:ext>
    </p:extLst>
  </p:cSld>
  <p:clrMapOvr>
    <a:masterClrMapping/>
  </p:clrMapOvr>
  <p:transition xmlns:p14="http://schemas.microsoft.com/office/powerpoint/2010/main" advClick="0"/>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6743515"/>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991225"/>
          </a:xfrm>
        </p:spPr>
        <p:txBody>
          <a:bodyPr vert="eaVert"/>
          <a:lstStyle/>
          <a:p>
            <a:r>
              <a:rPr lang="en-US"/>
              <a:t>Titelmasterformat durch Klicken bearbeiten</a:t>
            </a:r>
            <a:endParaRPr lang="de-DE"/>
          </a:p>
        </p:txBody>
      </p:sp>
      <p:sp>
        <p:nvSpPr>
          <p:cNvPr id="3" name="Vertikaler Textplatzhalter 2"/>
          <p:cNvSpPr>
            <a:spLocks noGrp="1"/>
          </p:cNvSpPr>
          <p:nvPr>
            <p:ph type="body" orient="vert" idx="1"/>
          </p:nvPr>
        </p:nvSpPr>
        <p:spPr>
          <a:xfrm>
            <a:off x="457200" y="274638"/>
            <a:ext cx="6019800" cy="5991225"/>
          </a:xfrm>
        </p:spPr>
        <p:txBody>
          <a:bodyPr vert="eaVert"/>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Tree>
    <p:extLst>
      <p:ext uri="{BB962C8B-B14F-4D97-AF65-F5344CB8AC3E}">
        <p14:creationId xmlns:p14="http://schemas.microsoft.com/office/powerpoint/2010/main" val="3052424539"/>
      </p:ext>
    </p:extLst>
  </p:cSld>
  <p:clrMapOvr>
    <a:masterClrMapping/>
  </p:clrMapOvr>
  <p:transition xmlns:p14="http://schemas.microsoft.com/office/powerpoint/2010/main" spd="slow" advClick="0"/>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36232780"/>
      </p:ext>
    </p:extLst>
  </p:cSld>
  <p:clrMapOvr>
    <a:masterClrMapping/>
  </p:clrMapOvr>
  <p:transition xmlns:p14="http://schemas.microsoft.com/office/powerpoint/2010/main" advClick="0"/>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7897878"/>
      </p:ext>
    </p:extLst>
  </p:cSld>
  <p:clrMapOvr>
    <a:masterClrMapping/>
  </p:clrMapOvr>
  <p:transition xmlns:p14="http://schemas.microsoft.com/office/powerpoint/2010/main" advClick="0"/>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0720922"/>
      </p:ext>
    </p:extLst>
  </p:cSld>
  <p:clrMapOvr>
    <a:masterClrMapping/>
  </p:clrMapOvr>
  <p:transition xmlns:p14="http://schemas.microsoft.com/office/powerpoint/2010/main" advClick="0"/>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7803955"/>
      </p:ext>
    </p:extLst>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en-US"/>
              <a:t>Titelmasterformat durch Klicken bearbeiten</a:t>
            </a:r>
            <a:endParaRPr lang="de-DE"/>
          </a:p>
        </p:txBody>
      </p:sp>
      <p:sp>
        <p:nvSpPr>
          <p:cNvPr id="3" name="Textplatzhalter 2"/>
          <p:cNvSpPr>
            <a:spLocks noGrp="1"/>
          </p:cNvSpPr>
          <p:nvPr>
            <p:ph type="body" sz="half" idx="1"/>
          </p:nvPr>
        </p:nvSpPr>
        <p:spPr>
          <a:xfrm>
            <a:off x="457200" y="1739900"/>
            <a:ext cx="4038600" cy="4525963"/>
          </a:xfrm>
        </p:spPr>
        <p:txBody>
          <a:body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Inhaltsplatzhalter 3"/>
          <p:cNvSpPr>
            <a:spLocks noGrp="1"/>
          </p:cNvSpPr>
          <p:nvPr>
            <p:ph sz="half" idx="2"/>
          </p:nvPr>
        </p:nvSpPr>
        <p:spPr>
          <a:xfrm>
            <a:off x="4648200" y="1739900"/>
            <a:ext cx="4038600" cy="4525963"/>
          </a:xfrm>
        </p:spPr>
        <p:txBody>
          <a:body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Tree>
    <p:extLst>
      <p:ext uri="{BB962C8B-B14F-4D97-AF65-F5344CB8AC3E}">
        <p14:creationId xmlns:p14="http://schemas.microsoft.com/office/powerpoint/2010/main" val="1113802480"/>
      </p:ext>
    </p:extLst>
  </p:cSld>
  <p:clrMapOvr>
    <a:masterClrMapping/>
  </p:clrMapOvr>
  <p:transition xmlns:p14="http://schemas.microsoft.com/office/powerpoint/2010/main" spd="slow"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en-US"/>
              <a:t>Titelmasterformat durch Klicken bearbeiten</a:t>
            </a:r>
            <a:endParaRPr lang="de-DE"/>
          </a:p>
        </p:txBody>
      </p:sp>
      <p:sp>
        <p:nvSpPr>
          <p:cNvPr id="3" name="Tabellenplatzhalter 2"/>
          <p:cNvSpPr>
            <a:spLocks noGrp="1"/>
          </p:cNvSpPr>
          <p:nvPr>
            <p:ph type="tbl" idx="1"/>
          </p:nvPr>
        </p:nvSpPr>
        <p:spPr>
          <a:xfrm>
            <a:off x="457200" y="1739900"/>
            <a:ext cx="8229600" cy="4525963"/>
          </a:xfrm>
        </p:spPr>
        <p:txBody>
          <a:bodyPr/>
          <a:lstStyle/>
          <a:p>
            <a:pPr lvl="0"/>
            <a:endParaRPr lang="de-DE" noProof="0"/>
          </a:p>
        </p:txBody>
      </p:sp>
    </p:spTree>
    <p:extLst>
      <p:ext uri="{BB962C8B-B14F-4D97-AF65-F5344CB8AC3E}">
        <p14:creationId xmlns:p14="http://schemas.microsoft.com/office/powerpoint/2010/main" val="2622866638"/>
      </p:ext>
    </p:extLst>
  </p:cSld>
  <p:clrMapOvr>
    <a:masterClrMapping/>
  </p:clrMapOvr>
  <p:transition xmlns:p14="http://schemas.microsoft.com/office/powerpoint/2010/mai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en-US"/>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DED6BB1F-6CEC-7E4A-9826-83F44FAAF872}" type="slidenum">
              <a:rPr lang="de-DE"/>
              <a:pPr>
                <a:defRPr/>
              </a:pPr>
              <a:t>‹#›</a:t>
            </a:fld>
            <a:endParaRPr lang="de-DE"/>
          </a:p>
        </p:txBody>
      </p:sp>
    </p:spTree>
    <p:extLst>
      <p:ext uri="{BB962C8B-B14F-4D97-AF65-F5344CB8AC3E}">
        <p14:creationId xmlns:p14="http://schemas.microsoft.com/office/powerpoint/2010/main" val="3588440673"/>
      </p:ext>
    </p:extLst>
  </p:cSld>
  <p:clrMapOvr>
    <a:masterClrMapping/>
  </p:clrMapOvr>
  <p:transition xmlns:p14="http://schemas.microsoft.com/office/powerpoint/2010/mai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Titelmasterformat durch Klicken bearbeiten</a:t>
            </a:r>
            <a:endParaRPr lang="de-DE"/>
          </a:p>
        </p:txBody>
      </p:sp>
      <p:sp>
        <p:nvSpPr>
          <p:cNvPr id="3" name="Inhaltsplatzhalter 2"/>
          <p:cNvSpPr>
            <a:spLocks noGrp="1"/>
          </p:cNvSpPr>
          <p:nvPr>
            <p:ph idx="1"/>
          </p:nvPr>
        </p:nvSpPr>
        <p:spPr/>
        <p:txBody>
          <a:body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ACFB6E6A-53D9-6D47-9FF6-D219387CDC71}" type="slidenum">
              <a:rPr lang="de-DE"/>
              <a:pPr>
                <a:defRPr/>
              </a:pPr>
              <a:t>‹#›</a:t>
            </a:fld>
            <a:endParaRPr lang="de-DE"/>
          </a:p>
        </p:txBody>
      </p:sp>
    </p:spTree>
    <p:extLst>
      <p:ext uri="{BB962C8B-B14F-4D97-AF65-F5344CB8AC3E}">
        <p14:creationId xmlns:p14="http://schemas.microsoft.com/office/powerpoint/2010/main" val="2309798613"/>
      </p:ext>
    </p:extLst>
  </p:cSld>
  <p:clrMapOvr>
    <a:masterClrMapping/>
  </p:clrMapOvr>
  <p:transition xmlns:p14="http://schemas.microsoft.com/office/powerpoint/2010/mai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en-US"/>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576AFE4B-01DF-3447-B2EF-EDA5B28DFE36}" type="slidenum">
              <a:rPr lang="de-DE"/>
              <a:pPr>
                <a:defRPr/>
              </a:pPr>
              <a:t>‹#›</a:t>
            </a:fld>
            <a:endParaRPr lang="de-DE"/>
          </a:p>
        </p:txBody>
      </p:sp>
    </p:spTree>
    <p:extLst>
      <p:ext uri="{BB962C8B-B14F-4D97-AF65-F5344CB8AC3E}">
        <p14:creationId xmlns:p14="http://schemas.microsoft.com/office/powerpoint/2010/main" val="2628964473"/>
      </p:ext>
    </p:extLst>
  </p:cSld>
  <p:clrMapOvr>
    <a:masterClrMapping/>
  </p:clrMapOvr>
  <p:transition xmlns:p14="http://schemas.microsoft.com/office/powerpoint/2010/main" spd="slow"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6ACB828B-9DD1-F442-A5EA-AF644CE6F92B}" type="slidenum">
              <a:rPr lang="de-DE"/>
              <a:pPr>
                <a:defRPr/>
              </a:pPr>
              <a:t>‹#›</a:t>
            </a:fld>
            <a:endParaRPr lang="de-DE"/>
          </a:p>
        </p:txBody>
      </p:sp>
    </p:spTree>
    <p:extLst>
      <p:ext uri="{BB962C8B-B14F-4D97-AF65-F5344CB8AC3E}">
        <p14:creationId xmlns:p14="http://schemas.microsoft.com/office/powerpoint/2010/main" val="604141189"/>
      </p:ext>
    </p:extLst>
  </p:cSld>
  <p:clrMapOvr>
    <a:masterClrMapping/>
  </p:clrMapOvr>
  <p:transition xmlns:p14="http://schemas.microsoft.com/office/powerpoint/2010/main" spd="slow"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4041C3F5-CBDA-A945-8FA9-442FB019781F}" type="slidenum">
              <a:rPr lang="de-DE"/>
              <a:pPr>
                <a:defRPr/>
              </a:pPr>
              <a:t>‹#›</a:t>
            </a:fld>
            <a:endParaRPr lang="de-DE"/>
          </a:p>
        </p:txBody>
      </p:sp>
    </p:spTree>
    <p:extLst>
      <p:ext uri="{BB962C8B-B14F-4D97-AF65-F5344CB8AC3E}">
        <p14:creationId xmlns:p14="http://schemas.microsoft.com/office/powerpoint/2010/main" val="2923523696"/>
      </p:ext>
    </p:extLst>
  </p:cSld>
  <p:clrMapOvr>
    <a:masterClrMapping/>
  </p:clrMapOvr>
  <p:transition xmlns:p14="http://schemas.microsoft.com/office/powerpoint/2010/main" spd="slow"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94DFC511-BAC4-2B41-ACFB-7D78D654F0D9}" type="slidenum">
              <a:rPr lang="de-DE"/>
              <a:pPr>
                <a:defRPr/>
              </a:pPr>
              <a:t>‹#›</a:t>
            </a:fld>
            <a:endParaRPr lang="de-DE"/>
          </a:p>
        </p:txBody>
      </p:sp>
    </p:spTree>
    <p:extLst>
      <p:ext uri="{BB962C8B-B14F-4D97-AF65-F5344CB8AC3E}">
        <p14:creationId xmlns:p14="http://schemas.microsoft.com/office/powerpoint/2010/main" val="2115015493"/>
      </p:ext>
    </p:extLst>
  </p:cSld>
  <p:clrMapOvr>
    <a:masterClrMapping/>
  </p:clrMapOvr>
  <p:transition xmlns:p14="http://schemas.microsoft.com/office/powerpoint/2010/mai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Titelmasterformat durch Klicken bearbeiten</a:t>
            </a:r>
            <a:endParaRPr lang="de-DE"/>
          </a:p>
        </p:txBody>
      </p:sp>
      <p:sp>
        <p:nvSpPr>
          <p:cNvPr id="3" name="Inhaltsplatzhalter 2"/>
          <p:cNvSpPr>
            <a:spLocks noGrp="1"/>
          </p:cNvSpPr>
          <p:nvPr>
            <p:ph idx="1"/>
          </p:nvPr>
        </p:nvSpPr>
        <p:spPr/>
        <p:txBody>
          <a:body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Tree>
    <p:extLst>
      <p:ext uri="{BB962C8B-B14F-4D97-AF65-F5344CB8AC3E}">
        <p14:creationId xmlns:p14="http://schemas.microsoft.com/office/powerpoint/2010/main" val="3636696288"/>
      </p:ext>
    </p:extLst>
  </p:cSld>
  <p:clrMapOvr>
    <a:masterClrMapping/>
  </p:clrMapOvr>
  <p:transition xmlns:p14="http://schemas.microsoft.com/office/powerpoint/2010/main" spd="slow"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737A6A71-0710-B746-922E-321DC71BD74E}" type="slidenum">
              <a:rPr lang="de-DE"/>
              <a:pPr>
                <a:defRPr/>
              </a:pPr>
              <a:t>‹#›</a:t>
            </a:fld>
            <a:endParaRPr lang="de-DE"/>
          </a:p>
        </p:txBody>
      </p:sp>
    </p:spTree>
    <p:extLst>
      <p:ext uri="{BB962C8B-B14F-4D97-AF65-F5344CB8AC3E}">
        <p14:creationId xmlns:p14="http://schemas.microsoft.com/office/powerpoint/2010/main" val="3394479864"/>
      </p:ext>
    </p:extLst>
  </p:cSld>
  <p:clrMapOvr>
    <a:masterClrMapping/>
  </p:clrMapOvr>
  <p:transition xmlns:p14="http://schemas.microsoft.com/office/powerpoint/2010/main" spd="slow"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en-US"/>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98BFB190-B1EA-9F45-95B4-FB61A04800F7}" type="slidenum">
              <a:rPr lang="de-DE"/>
              <a:pPr>
                <a:defRPr/>
              </a:pPr>
              <a:t>‹#›</a:t>
            </a:fld>
            <a:endParaRPr lang="de-DE"/>
          </a:p>
        </p:txBody>
      </p:sp>
    </p:spTree>
    <p:extLst>
      <p:ext uri="{BB962C8B-B14F-4D97-AF65-F5344CB8AC3E}">
        <p14:creationId xmlns:p14="http://schemas.microsoft.com/office/powerpoint/2010/main" val="3443028856"/>
      </p:ext>
    </p:extLst>
  </p:cSld>
  <p:clrMapOvr>
    <a:masterClrMapping/>
  </p:clrMapOvr>
  <p:transition xmlns:p14="http://schemas.microsoft.com/office/powerpoint/2010/main" spd="slow"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en-US"/>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CB040140-DC2A-8647-80F8-41B564A6DD50}" type="slidenum">
              <a:rPr lang="de-DE"/>
              <a:pPr>
                <a:defRPr/>
              </a:pPr>
              <a:t>‹#›</a:t>
            </a:fld>
            <a:endParaRPr lang="de-DE"/>
          </a:p>
        </p:txBody>
      </p:sp>
    </p:spTree>
    <p:extLst>
      <p:ext uri="{BB962C8B-B14F-4D97-AF65-F5344CB8AC3E}">
        <p14:creationId xmlns:p14="http://schemas.microsoft.com/office/powerpoint/2010/main" val="263073481"/>
      </p:ext>
    </p:extLst>
  </p:cSld>
  <p:clrMapOvr>
    <a:masterClrMapping/>
  </p:clrMapOvr>
  <p:transition xmlns:p14="http://schemas.microsoft.com/office/powerpoint/2010/main" spd="slow"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B9C1C679-1580-2C4E-B173-005CE24E7C94}" type="slidenum">
              <a:rPr lang="de-DE"/>
              <a:pPr>
                <a:defRPr/>
              </a:pPr>
              <a:t>‹#›</a:t>
            </a:fld>
            <a:endParaRPr lang="de-DE"/>
          </a:p>
        </p:txBody>
      </p:sp>
    </p:spTree>
    <p:extLst>
      <p:ext uri="{BB962C8B-B14F-4D97-AF65-F5344CB8AC3E}">
        <p14:creationId xmlns:p14="http://schemas.microsoft.com/office/powerpoint/2010/main" val="2849690883"/>
      </p:ext>
    </p:extLst>
  </p:cSld>
  <p:clrMapOvr>
    <a:masterClrMapping/>
  </p:clrMapOvr>
  <p:transition xmlns:p14="http://schemas.microsoft.com/office/powerpoint/2010/mai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en-US"/>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488E195B-FE3D-BF4F-8BF5-B14BC2B07F99}" type="slidenum">
              <a:rPr lang="de-DE"/>
              <a:pPr>
                <a:defRPr/>
              </a:pPr>
              <a:t>‹#›</a:t>
            </a:fld>
            <a:endParaRPr lang="de-DE"/>
          </a:p>
        </p:txBody>
      </p:sp>
    </p:spTree>
    <p:extLst>
      <p:ext uri="{BB962C8B-B14F-4D97-AF65-F5344CB8AC3E}">
        <p14:creationId xmlns:p14="http://schemas.microsoft.com/office/powerpoint/2010/main" val="2760184676"/>
      </p:ext>
    </p:extLst>
  </p:cSld>
  <p:clrMapOvr>
    <a:masterClrMapping/>
  </p:clrMapOvr>
  <p:transition xmlns:p14="http://schemas.microsoft.com/office/powerpoint/2010/main" spd="slow"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de-DE"/>
          </a:p>
        </p:txBody>
      </p:sp>
      <p:sp>
        <p:nvSpPr>
          <p:cNvPr id="5" name="Rectangle 4"/>
          <p:cNvSpPr>
            <a:spLocks noGrp="1" noChangeArrowheads="1"/>
          </p:cNvSpPr>
          <p:nvPr>
            <p:ph type="dt" sz="half" idx="11"/>
          </p:nvPr>
        </p:nvSpPr>
        <p:spPr>
          <a:ln/>
        </p:spPr>
        <p:txBody>
          <a:bodyPr/>
          <a:lstStyle>
            <a:lvl1pPr>
              <a:defRPr/>
            </a:lvl1pPr>
          </a:lstStyle>
          <a:p>
            <a:pPr>
              <a:defRPr/>
            </a:pPr>
            <a:endParaRPr lang="de-DE"/>
          </a:p>
        </p:txBody>
      </p:sp>
      <p:sp>
        <p:nvSpPr>
          <p:cNvPr id="6" name="Rectangle 4"/>
          <p:cNvSpPr>
            <a:spLocks noGrp="1" noChangeArrowheads="1"/>
          </p:cNvSpPr>
          <p:nvPr>
            <p:ph type="dt" sz="half" idx="12"/>
          </p:nvPr>
        </p:nvSpPr>
        <p:spPr>
          <a:ln/>
        </p:spPr>
        <p:txBody>
          <a:bodyPr/>
          <a:lstStyle>
            <a:lvl1pPr>
              <a:defRPr/>
            </a:lvl1pPr>
          </a:lstStyle>
          <a:p>
            <a:pPr>
              <a:defRPr/>
            </a:pPr>
            <a:endParaRPr lang="de-DE"/>
          </a:p>
        </p:txBody>
      </p:sp>
      <p:sp>
        <p:nvSpPr>
          <p:cNvPr id="7" name="Rectangle 4"/>
          <p:cNvSpPr>
            <a:spLocks noGrp="1" noChangeArrowheads="1"/>
          </p:cNvSpPr>
          <p:nvPr>
            <p:ph type="dt" sz="half" idx="13"/>
          </p:nvPr>
        </p:nvSpPr>
        <p:spPr>
          <a:ln/>
        </p:spPr>
        <p:txBody>
          <a:bodyPr/>
          <a:lstStyle>
            <a:lvl1pPr>
              <a:defRPr/>
            </a:lvl1pPr>
          </a:lstStyle>
          <a:p>
            <a:pPr>
              <a:defRPr/>
            </a:pPr>
            <a:endParaRPr lang="de-DE"/>
          </a:p>
        </p:txBody>
      </p:sp>
      <p:sp>
        <p:nvSpPr>
          <p:cNvPr id="8" name="Rectangle 4"/>
          <p:cNvSpPr>
            <a:spLocks noGrp="1" noChangeArrowheads="1"/>
          </p:cNvSpPr>
          <p:nvPr>
            <p:ph type="dt" sz="half" idx="14"/>
          </p:nvPr>
        </p:nvSpPr>
        <p:spPr>
          <a:ln/>
        </p:spPr>
        <p:txBody>
          <a:bodyPr/>
          <a:lstStyle>
            <a:lvl1pPr>
              <a:defRPr/>
            </a:lvl1pPr>
          </a:lstStyle>
          <a:p>
            <a:pPr>
              <a:defRPr/>
            </a:pPr>
            <a:endParaRPr lang="de-DE"/>
          </a:p>
        </p:txBody>
      </p:sp>
      <p:sp>
        <p:nvSpPr>
          <p:cNvPr id="9" name="Rectangle 4"/>
          <p:cNvSpPr>
            <a:spLocks noGrp="1" noChangeArrowheads="1"/>
          </p:cNvSpPr>
          <p:nvPr>
            <p:ph type="dt" sz="half" idx="15"/>
          </p:nvPr>
        </p:nvSpPr>
        <p:spPr>
          <a:ln/>
        </p:spPr>
        <p:txBody>
          <a:bodyPr/>
          <a:lstStyle>
            <a:lvl1pPr>
              <a:defRPr/>
            </a:lvl1pPr>
          </a:lstStyle>
          <a:p>
            <a:pPr>
              <a:defRPr/>
            </a:pPr>
            <a:endParaRPr lang="de-DE"/>
          </a:p>
        </p:txBody>
      </p:sp>
      <p:sp>
        <p:nvSpPr>
          <p:cNvPr id="10" name="Rectangle 4"/>
          <p:cNvSpPr>
            <a:spLocks noGrp="1" noChangeArrowheads="1"/>
          </p:cNvSpPr>
          <p:nvPr>
            <p:ph type="dt" sz="half" idx="16"/>
          </p:nvPr>
        </p:nvSpPr>
        <p:spPr>
          <a:ln/>
        </p:spPr>
        <p:txBody>
          <a:bodyPr/>
          <a:lstStyle>
            <a:lvl1pPr>
              <a:defRPr/>
            </a:lvl1pPr>
          </a:lstStyle>
          <a:p>
            <a:pPr>
              <a:defRPr/>
            </a:pPr>
            <a:endParaRPr lang="de-DE"/>
          </a:p>
        </p:txBody>
      </p:sp>
      <p:sp>
        <p:nvSpPr>
          <p:cNvPr id="11" name="Rectangle 4"/>
          <p:cNvSpPr>
            <a:spLocks noGrp="1" noChangeArrowheads="1"/>
          </p:cNvSpPr>
          <p:nvPr>
            <p:ph type="dt" sz="half" idx="17"/>
          </p:nvPr>
        </p:nvSpPr>
        <p:spPr>
          <a:ln/>
        </p:spPr>
        <p:txBody>
          <a:bodyPr/>
          <a:lstStyle>
            <a:lvl1pPr>
              <a:defRPr/>
            </a:lvl1pPr>
          </a:lstStyle>
          <a:p>
            <a:pPr>
              <a:defRPr/>
            </a:pPr>
            <a:endParaRPr lang="de-DE"/>
          </a:p>
        </p:txBody>
      </p:sp>
      <p:sp>
        <p:nvSpPr>
          <p:cNvPr id="12" name="Rectangle 4"/>
          <p:cNvSpPr>
            <a:spLocks noGrp="1" noChangeArrowheads="1"/>
          </p:cNvSpPr>
          <p:nvPr>
            <p:ph type="dt" sz="half" idx="18"/>
          </p:nvPr>
        </p:nvSpPr>
        <p:spPr>
          <a:ln/>
        </p:spPr>
        <p:txBody>
          <a:bodyPr/>
          <a:lstStyle>
            <a:lvl1pPr>
              <a:defRPr/>
            </a:lvl1pPr>
          </a:lstStyle>
          <a:p>
            <a:pPr>
              <a:defRPr/>
            </a:pPr>
            <a:endParaRPr lang="de-DE"/>
          </a:p>
        </p:txBody>
      </p:sp>
      <p:sp>
        <p:nvSpPr>
          <p:cNvPr id="13" name="Rectangle 4"/>
          <p:cNvSpPr>
            <a:spLocks noGrp="1" noChangeArrowheads="1"/>
          </p:cNvSpPr>
          <p:nvPr>
            <p:ph type="dt" sz="half" idx="19"/>
          </p:nvPr>
        </p:nvSpPr>
        <p:spPr>
          <a:ln/>
        </p:spPr>
        <p:txBody>
          <a:bodyPr/>
          <a:lstStyle>
            <a:lvl1pPr>
              <a:defRPr/>
            </a:lvl1pPr>
          </a:lstStyle>
          <a:p>
            <a:pPr>
              <a:defRPr/>
            </a:pPr>
            <a:endParaRPr lang="de-DE"/>
          </a:p>
        </p:txBody>
      </p:sp>
      <p:sp>
        <p:nvSpPr>
          <p:cNvPr id="14" name="Rectangle 4"/>
          <p:cNvSpPr>
            <a:spLocks noGrp="1" noChangeArrowheads="1"/>
          </p:cNvSpPr>
          <p:nvPr>
            <p:ph type="dt" sz="half" idx="20"/>
          </p:nvPr>
        </p:nvSpPr>
        <p:spPr>
          <a:ln/>
        </p:spPr>
        <p:txBody>
          <a:bodyPr/>
          <a:lstStyle>
            <a:lvl1pPr>
              <a:defRPr/>
            </a:lvl1pPr>
          </a:lstStyle>
          <a:p>
            <a:pPr>
              <a:defRPr/>
            </a:pPr>
            <a:endParaRPr lang="de-DE"/>
          </a:p>
        </p:txBody>
      </p:sp>
      <p:sp>
        <p:nvSpPr>
          <p:cNvPr id="15" name="Rectangle 4"/>
          <p:cNvSpPr>
            <a:spLocks noGrp="1" noChangeArrowheads="1"/>
          </p:cNvSpPr>
          <p:nvPr>
            <p:ph type="dt" sz="half" idx="21"/>
          </p:nvPr>
        </p:nvSpPr>
        <p:spPr>
          <a:ln/>
        </p:spPr>
        <p:txBody>
          <a:bodyPr/>
          <a:lstStyle>
            <a:lvl1pPr>
              <a:defRPr/>
            </a:lvl1pPr>
          </a:lstStyle>
          <a:p>
            <a:pPr>
              <a:defRPr/>
            </a:pPr>
            <a:endParaRPr lang="de-DE"/>
          </a:p>
        </p:txBody>
      </p:sp>
      <p:sp>
        <p:nvSpPr>
          <p:cNvPr id="16" name="Rectangle 4"/>
          <p:cNvSpPr>
            <a:spLocks noGrp="1" noChangeArrowheads="1"/>
          </p:cNvSpPr>
          <p:nvPr>
            <p:ph type="dt" sz="half" idx="22"/>
          </p:nvPr>
        </p:nvSpPr>
        <p:spPr>
          <a:ln/>
        </p:spPr>
        <p:txBody>
          <a:bodyPr/>
          <a:lstStyle>
            <a:lvl1pPr>
              <a:defRPr/>
            </a:lvl1pPr>
          </a:lstStyle>
          <a:p>
            <a:pPr>
              <a:defRPr/>
            </a:pPr>
            <a:endParaRPr lang="de-DE"/>
          </a:p>
        </p:txBody>
      </p:sp>
      <p:sp>
        <p:nvSpPr>
          <p:cNvPr id="17" name="Rectangle 4"/>
          <p:cNvSpPr>
            <a:spLocks noGrp="1" noChangeArrowheads="1"/>
          </p:cNvSpPr>
          <p:nvPr>
            <p:ph type="dt" sz="half" idx="23"/>
          </p:nvPr>
        </p:nvSpPr>
        <p:spPr>
          <a:ln/>
        </p:spPr>
        <p:txBody>
          <a:bodyPr/>
          <a:lstStyle>
            <a:lvl1pPr>
              <a:defRPr/>
            </a:lvl1pPr>
          </a:lstStyle>
          <a:p>
            <a:pPr>
              <a:defRPr/>
            </a:pPr>
            <a:endParaRPr lang="de-DE"/>
          </a:p>
        </p:txBody>
      </p:sp>
      <p:sp>
        <p:nvSpPr>
          <p:cNvPr id="18" name="Rectangle 4"/>
          <p:cNvSpPr>
            <a:spLocks noGrp="1" noChangeArrowheads="1"/>
          </p:cNvSpPr>
          <p:nvPr>
            <p:ph type="dt" sz="half" idx="24"/>
          </p:nvPr>
        </p:nvSpPr>
        <p:spPr>
          <a:ln/>
        </p:spPr>
        <p:txBody>
          <a:bodyPr/>
          <a:lstStyle>
            <a:lvl1pPr>
              <a:defRPr/>
            </a:lvl1pPr>
          </a:lstStyle>
          <a:p>
            <a:pPr>
              <a:defRPr/>
            </a:pPr>
            <a:endParaRPr lang="de-DE"/>
          </a:p>
        </p:txBody>
      </p:sp>
      <p:sp>
        <p:nvSpPr>
          <p:cNvPr id="19" name="Rectangle 4"/>
          <p:cNvSpPr>
            <a:spLocks noGrp="1" noChangeArrowheads="1"/>
          </p:cNvSpPr>
          <p:nvPr>
            <p:ph type="dt" sz="half" idx="25"/>
          </p:nvPr>
        </p:nvSpPr>
        <p:spPr>
          <a:ln/>
        </p:spPr>
        <p:txBody>
          <a:bodyPr/>
          <a:lstStyle>
            <a:lvl1pPr>
              <a:defRPr/>
            </a:lvl1pPr>
          </a:lstStyle>
          <a:p>
            <a:pPr>
              <a:defRPr/>
            </a:pPr>
            <a:endParaRPr lang="de-DE"/>
          </a:p>
        </p:txBody>
      </p:sp>
      <p:sp>
        <p:nvSpPr>
          <p:cNvPr id="20" name="Rectangle 4"/>
          <p:cNvSpPr>
            <a:spLocks noGrp="1" noChangeArrowheads="1"/>
          </p:cNvSpPr>
          <p:nvPr>
            <p:ph type="dt" sz="half" idx="26"/>
          </p:nvPr>
        </p:nvSpPr>
        <p:spPr>
          <a:ln/>
        </p:spPr>
        <p:txBody>
          <a:bodyPr/>
          <a:lstStyle>
            <a:lvl1pPr>
              <a:defRPr/>
            </a:lvl1pPr>
          </a:lstStyle>
          <a:p>
            <a:pPr>
              <a:defRPr/>
            </a:pPr>
            <a:endParaRPr lang="de-DE"/>
          </a:p>
        </p:txBody>
      </p:sp>
      <p:sp>
        <p:nvSpPr>
          <p:cNvPr id="21" name="Rectangle 4"/>
          <p:cNvSpPr>
            <a:spLocks noGrp="1" noChangeArrowheads="1"/>
          </p:cNvSpPr>
          <p:nvPr>
            <p:ph type="dt" sz="half" idx="27"/>
          </p:nvPr>
        </p:nvSpPr>
        <p:spPr>
          <a:ln/>
        </p:spPr>
        <p:txBody>
          <a:bodyPr/>
          <a:lstStyle>
            <a:lvl1pPr>
              <a:defRPr/>
            </a:lvl1pPr>
          </a:lstStyle>
          <a:p>
            <a:pPr>
              <a:defRPr/>
            </a:pPr>
            <a:endParaRPr lang="de-DE"/>
          </a:p>
        </p:txBody>
      </p:sp>
      <p:sp>
        <p:nvSpPr>
          <p:cNvPr id="22" name="Rectangle 4"/>
          <p:cNvSpPr>
            <a:spLocks noGrp="1" noChangeArrowheads="1"/>
          </p:cNvSpPr>
          <p:nvPr>
            <p:ph type="dt" sz="half" idx="28"/>
          </p:nvPr>
        </p:nvSpPr>
        <p:spPr>
          <a:ln/>
        </p:spPr>
        <p:txBody>
          <a:bodyPr/>
          <a:lstStyle>
            <a:lvl1pPr>
              <a:defRPr/>
            </a:lvl1pPr>
          </a:lstStyle>
          <a:p>
            <a:pPr>
              <a:defRPr/>
            </a:pPr>
            <a:endParaRPr lang="de-DE"/>
          </a:p>
        </p:txBody>
      </p:sp>
      <p:sp>
        <p:nvSpPr>
          <p:cNvPr id="23" name="Rectangle 4"/>
          <p:cNvSpPr>
            <a:spLocks noGrp="1" noChangeArrowheads="1"/>
          </p:cNvSpPr>
          <p:nvPr>
            <p:ph type="dt" sz="half" idx="29"/>
          </p:nvPr>
        </p:nvSpPr>
        <p:spPr>
          <a:ln/>
        </p:spPr>
        <p:txBody>
          <a:bodyPr/>
          <a:lstStyle>
            <a:lvl1pPr>
              <a:defRPr/>
            </a:lvl1pPr>
          </a:lstStyle>
          <a:p>
            <a:pPr>
              <a:defRPr/>
            </a:pPr>
            <a:endParaRPr lang="de-DE"/>
          </a:p>
        </p:txBody>
      </p:sp>
      <p:sp>
        <p:nvSpPr>
          <p:cNvPr id="24" name="Rectangle 6"/>
          <p:cNvSpPr>
            <a:spLocks noGrp="1" noChangeArrowheads="1"/>
          </p:cNvSpPr>
          <p:nvPr>
            <p:ph type="sldNum" sz="quarter" idx="30"/>
          </p:nvPr>
        </p:nvSpPr>
        <p:spPr>
          <a:ln/>
        </p:spPr>
        <p:txBody>
          <a:bodyPr/>
          <a:lstStyle>
            <a:lvl1pPr>
              <a:defRPr/>
            </a:lvl1pPr>
          </a:lstStyle>
          <a:p>
            <a:pPr>
              <a:defRPr/>
            </a:pPr>
            <a:fld id="{E81B5A72-808D-1E4B-8787-7E6245D3F3B3}" type="slidenum">
              <a:rPr lang="de-DE"/>
              <a:pPr>
                <a:defRPr/>
              </a:pPr>
              <a:t>‹#›</a:t>
            </a:fld>
            <a:endParaRPr lang="de-DE"/>
          </a:p>
        </p:txBody>
      </p:sp>
    </p:spTree>
    <p:extLst>
      <p:ext uri="{BB962C8B-B14F-4D97-AF65-F5344CB8AC3E}">
        <p14:creationId xmlns:p14="http://schemas.microsoft.com/office/powerpoint/2010/main" val="4261505191"/>
      </p:ext>
    </p:extLst>
  </p:cSld>
  <p:clrMapOvr>
    <a:masterClrMapping/>
  </p:clrMapOvr>
  <p:transition xmlns:p14="http://schemas.microsoft.com/office/powerpoint/2010/main" spd="slow"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de-DE"/>
          </a:p>
        </p:txBody>
      </p:sp>
      <p:sp>
        <p:nvSpPr>
          <p:cNvPr id="5" name="Rectangle 4"/>
          <p:cNvSpPr>
            <a:spLocks noGrp="1" noChangeArrowheads="1"/>
          </p:cNvSpPr>
          <p:nvPr>
            <p:ph type="dt" sz="half" idx="11"/>
          </p:nvPr>
        </p:nvSpPr>
        <p:spPr>
          <a:ln/>
        </p:spPr>
        <p:txBody>
          <a:bodyPr/>
          <a:lstStyle>
            <a:lvl1pPr>
              <a:defRPr/>
            </a:lvl1pPr>
          </a:lstStyle>
          <a:p>
            <a:pPr>
              <a:defRPr/>
            </a:pPr>
            <a:endParaRPr lang="de-DE"/>
          </a:p>
        </p:txBody>
      </p:sp>
      <p:sp>
        <p:nvSpPr>
          <p:cNvPr id="6" name="Rectangle 4"/>
          <p:cNvSpPr>
            <a:spLocks noGrp="1" noChangeArrowheads="1"/>
          </p:cNvSpPr>
          <p:nvPr>
            <p:ph type="dt" sz="half" idx="12"/>
          </p:nvPr>
        </p:nvSpPr>
        <p:spPr>
          <a:ln/>
        </p:spPr>
        <p:txBody>
          <a:bodyPr/>
          <a:lstStyle>
            <a:lvl1pPr>
              <a:defRPr/>
            </a:lvl1pPr>
          </a:lstStyle>
          <a:p>
            <a:pPr>
              <a:defRPr/>
            </a:pPr>
            <a:endParaRPr lang="de-DE"/>
          </a:p>
        </p:txBody>
      </p:sp>
      <p:sp>
        <p:nvSpPr>
          <p:cNvPr id="7" name="Rectangle 4"/>
          <p:cNvSpPr>
            <a:spLocks noGrp="1" noChangeArrowheads="1"/>
          </p:cNvSpPr>
          <p:nvPr>
            <p:ph type="dt" sz="half" idx="13"/>
          </p:nvPr>
        </p:nvSpPr>
        <p:spPr>
          <a:ln/>
        </p:spPr>
        <p:txBody>
          <a:bodyPr/>
          <a:lstStyle>
            <a:lvl1pPr>
              <a:defRPr/>
            </a:lvl1pPr>
          </a:lstStyle>
          <a:p>
            <a:pPr>
              <a:defRPr/>
            </a:pPr>
            <a:endParaRPr lang="de-DE"/>
          </a:p>
        </p:txBody>
      </p:sp>
      <p:sp>
        <p:nvSpPr>
          <p:cNvPr id="8" name="Rectangle 4"/>
          <p:cNvSpPr>
            <a:spLocks noGrp="1" noChangeArrowheads="1"/>
          </p:cNvSpPr>
          <p:nvPr>
            <p:ph type="dt" sz="half" idx="14"/>
          </p:nvPr>
        </p:nvSpPr>
        <p:spPr>
          <a:ln/>
        </p:spPr>
        <p:txBody>
          <a:bodyPr/>
          <a:lstStyle>
            <a:lvl1pPr>
              <a:defRPr/>
            </a:lvl1pPr>
          </a:lstStyle>
          <a:p>
            <a:pPr>
              <a:defRPr/>
            </a:pPr>
            <a:endParaRPr lang="de-DE"/>
          </a:p>
        </p:txBody>
      </p:sp>
      <p:sp>
        <p:nvSpPr>
          <p:cNvPr id="9" name="Rectangle 4"/>
          <p:cNvSpPr>
            <a:spLocks noGrp="1" noChangeArrowheads="1"/>
          </p:cNvSpPr>
          <p:nvPr>
            <p:ph type="dt" sz="half" idx="15"/>
          </p:nvPr>
        </p:nvSpPr>
        <p:spPr>
          <a:ln/>
        </p:spPr>
        <p:txBody>
          <a:bodyPr/>
          <a:lstStyle>
            <a:lvl1pPr>
              <a:defRPr/>
            </a:lvl1pPr>
          </a:lstStyle>
          <a:p>
            <a:pPr>
              <a:defRPr/>
            </a:pPr>
            <a:endParaRPr lang="de-DE"/>
          </a:p>
        </p:txBody>
      </p:sp>
      <p:sp>
        <p:nvSpPr>
          <p:cNvPr id="10" name="Rectangle 4"/>
          <p:cNvSpPr>
            <a:spLocks noGrp="1" noChangeArrowheads="1"/>
          </p:cNvSpPr>
          <p:nvPr>
            <p:ph type="dt" sz="half" idx="16"/>
          </p:nvPr>
        </p:nvSpPr>
        <p:spPr>
          <a:ln/>
        </p:spPr>
        <p:txBody>
          <a:bodyPr/>
          <a:lstStyle>
            <a:lvl1pPr>
              <a:defRPr/>
            </a:lvl1pPr>
          </a:lstStyle>
          <a:p>
            <a:pPr>
              <a:defRPr/>
            </a:pPr>
            <a:endParaRPr lang="de-DE"/>
          </a:p>
        </p:txBody>
      </p:sp>
      <p:sp>
        <p:nvSpPr>
          <p:cNvPr id="11" name="Rectangle 4"/>
          <p:cNvSpPr>
            <a:spLocks noGrp="1" noChangeArrowheads="1"/>
          </p:cNvSpPr>
          <p:nvPr>
            <p:ph type="dt" sz="half" idx="17"/>
          </p:nvPr>
        </p:nvSpPr>
        <p:spPr>
          <a:ln/>
        </p:spPr>
        <p:txBody>
          <a:bodyPr/>
          <a:lstStyle>
            <a:lvl1pPr>
              <a:defRPr/>
            </a:lvl1pPr>
          </a:lstStyle>
          <a:p>
            <a:pPr>
              <a:defRPr/>
            </a:pPr>
            <a:endParaRPr lang="de-DE"/>
          </a:p>
        </p:txBody>
      </p:sp>
      <p:sp>
        <p:nvSpPr>
          <p:cNvPr id="12" name="Rectangle 4"/>
          <p:cNvSpPr>
            <a:spLocks noGrp="1" noChangeArrowheads="1"/>
          </p:cNvSpPr>
          <p:nvPr>
            <p:ph type="dt" sz="half" idx="18"/>
          </p:nvPr>
        </p:nvSpPr>
        <p:spPr>
          <a:ln/>
        </p:spPr>
        <p:txBody>
          <a:bodyPr/>
          <a:lstStyle>
            <a:lvl1pPr>
              <a:defRPr/>
            </a:lvl1pPr>
          </a:lstStyle>
          <a:p>
            <a:pPr>
              <a:defRPr/>
            </a:pPr>
            <a:endParaRPr lang="de-DE"/>
          </a:p>
        </p:txBody>
      </p:sp>
      <p:sp>
        <p:nvSpPr>
          <p:cNvPr id="13" name="Rectangle 4"/>
          <p:cNvSpPr>
            <a:spLocks noGrp="1" noChangeArrowheads="1"/>
          </p:cNvSpPr>
          <p:nvPr>
            <p:ph type="dt" sz="half" idx="19"/>
          </p:nvPr>
        </p:nvSpPr>
        <p:spPr>
          <a:ln/>
        </p:spPr>
        <p:txBody>
          <a:bodyPr/>
          <a:lstStyle>
            <a:lvl1pPr>
              <a:defRPr/>
            </a:lvl1pPr>
          </a:lstStyle>
          <a:p>
            <a:pPr>
              <a:defRPr/>
            </a:pPr>
            <a:endParaRPr lang="de-DE"/>
          </a:p>
        </p:txBody>
      </p:sp>
      <p:sp>
        <p:nvSpPr>
          <p:cNvPr id="14" name="Rectangle 4"/>
          <p:cNvSpPr>
            <a:spLocks noGrp="1" noChangeArrowheads="1"/>
          </p:cNvSpPr>
          <p:nvPr>
            <p:ph type="dt" sz="half" idx="20"/>
          </p:nvPr>
        </p:nvSpPr>
        <p:spPr>
          <a:ln/>
        </p:spPr>
        <p:txBody>
          <a:bodyPr/>
          <a:lstStyle>
            <a:lvl1pPr>
              <a:defRPr/>
            </a:lvl1pPr>
          </a:lstStyle>
          <a:p>
            <a:pPr>
              <a:defRPr/>
            </a:pPr>
            <a:endParaRPr lang="de-DE"/>
          </a:p>
        </p:txBody>
      </p:sp>
      <p:sp>
        <p:nvSpPr>
          <p:cNvPr id="15" name="Rectangle 4"/>
          <p:cNvSpPr>
            <a:spLocks noGrp="1" noChangeArrowheads="1"/>
          </p:cNvSpPr>
          <p:nvPr>
            <p:ph type="dt" sz="half" idx="21"/>
          </p:nvPr>
        </p:nvSpPr>
        <p:spPr>
          <a:ln/>
        </p:spPr>
        <p:txBody>
          <a:bodyPr/>
          <a:lstStyle>
            <a:lvl1pPr>
              <a:defRPr/>
            </a:lvl1pPr>
          </a:lstStyle>
          <a:p>
            <a:pPr>
              <a:defRPr/>
            </a:pPr>
            <a:endParaRPr lang="de-DE"/>
          </a:p>
        </p:txBody>
      </p:sp>
      <p:sp>
        <p:nvSpPr>
          <p:cNvPr id="16" name="Rectangle 4"/>
          <p:cNvSpPr>
            <a:spLocks noGrp="1" noChangeArrowheads="1"/>
          </p:cNvSpPr>
          <p:nvPr>
            <p:ph type="dt" sz="half" idx="22"/>
          </p:nvPr>
        </p:nvSpPr>
        <p:spPr>
          <a:ln/>
        </p:spPr>
        <p:txBody>
          <a:bodyPr/>
          <a:lstStyle>
            <a:lvl1pPr>
              <a:defRPr/>
            </a:lvl1pPr>
          </a:lstStyle>
          <a:p>
            <a:pPr>
              <a:defRPr/>
            </a:pPr>
            <a:endParaRPr lang="de-DE"/>
          </a:p>
        </p:txBody>
      </p:sp>
      <p:sp>
        <p:nvSpPr>
          <p:cNvPr id="17" name="Rectangle 4"/>
          <p:cNvSpPr>
            <a:spLocks noGrp="1" noChangeArrowheads="1"/>
          </p:cNvSpPr>
          <p:nvPr>
            <p:ph type="dt" sz="half" idx="23"/>
          </p:nvPr>
        </p:nvSpPr>
        <p:spPr>
          <a:ln/>
        </p:spPr>
        <p:txBody>
          <a:bodyPr/>
          <a:lstStyle>
            <a:lvl1pPr>
              <a:defRPr/>
            </a:lvl1pPr>
          </a:lstStyle>
          <a:p>
            <a:pPr>
              <a:defRPr/>
            </a:pPr>
            <a:endParaRPr lang="de-DE"/>
          </a:p>
        </p:txBody>
      </p:sp>
      <p:sp>
        <p:nvSpPr>
          <p:cNvPr id="18" name="Rectangle 4"/>
          <p:cNvSpPr>
            <a:spLocks noGrp="1" noChangeArrowheads="1"/>
          </p:cNvSpPr>
          <p:nvPr>
            <p:ph type="dt" sz="half" idx="24"/>
          </p:nvPr>
        </p:nvSpPr>
        <p:spPr>
          <a:ln/>
        </p:spPr>
        <p:txBody>
          <a:bodyPr/>
          <a:lstStyle>
            <a:lvl1pPr>
              <a:defRPr/>
            </a:lvl1pPr>
          </a:lstStyle>
          <a:p>
            <a:pPr>
              <a:defRPr/>
            </a:pPr>
            <a:endParaRPr lang="de-DE"/>
          </a:p>
        </p:txBody>
      </p:sp>
      <p:sp>
        <p:nvSpPr>
          <p:cNvPr id="19" name="Rectangle 4"/>
          <p:cNvSpPr>
            <a:spLocks noGrp="1" noChangeArrowheads="1"/>
          </p:cNvSpPr>
          <p:nvPr>
            <p:ph type="dt" sz="half" idx="25"/>
          </p:nvPr>
        </p:nvSpPr>
        <p:spPr>
          <a:ln/>
        </p:spPr>
        <p:txBody>
          <a:bodyPr/>
          <a:lstStyle>
            <a:lvl1pPr>
              <a:defRPr/>
            </a:lvl1pPr>
          </a:lstStyle>
          <a:p>
            <a:pPr>
              <a:defRPr/>
            </a:pPr>
            <a:endParaRPr lang="de-DE"/>
          </a:p>
        </p:txBody>
      </p:sp>
      <p:sp>
        <p:nvSpPr>
          <p:cNvPr id="20" name="Rectangle 4"/>
          <p:cNvSpPr>
            <a:spLocks noGrp="1" noChangeArrowheads="1"/>
          </p:cNvSpPr>
          <p:nvPr>
            <p:ph type="dt" sz="half" idx="26"/>
          </p:nvPr>
        </p:nvSpPr>
        <p:spPr>
          <a:ln/>
        </p:spPr>
        <p:txBody>
          <a:bodyPr/>
          <a:lstStyle>
            <a:lvl1pPr>
              <a:defRPr/>
            </a:lvl1pPr>
          </a:lstStyle>
          <a:p>
            <a:pPr>
              <a:defRPr/>
            </a:pPr>
            <a:endParaRPr lang="de-DE"/>
          </a:p>
        </p:txBody>
      </p:sp>
      <p:sp>
        <p:nvSpPr>
          <p:cNvPr id="21" name="Rectangle 4"/>
          <p:cNvSpPr>
            <a:spLocks noGrp="1" noChangeArrowheads="1"/>
          </p:cNvSpPr>
          <p:nvPr>
            <p:ph type="dt" sz="half" idx="27"/>
          </p:nvPr>
        </p:nvSpPr>
        <p:spPr>
          <a:ln/>
        </p:spPr>
        <p:txBody>
          <a:bodyPr/>
          <a:lstStyle>
            <a:lvl1pPr>
              <a:defRPr/>
            </a:lvl1pPr>
          </a:lstStyle>
          <a:p>
            <a:pPr>
              <a:defRPr/>
            </a:pPr>
            <a:endParaRPr lang="de-DE"/>
          </a:p>
        </p:txBody>
      </p:sp>
      <p:sp>
        <p:nvSpPr>
          <p:cNvPr id="22" name="Rectangle 4"/>
          <p:cNvSpPr>
            <a:spLocks noGrp="1" noChangeArrowheads="1"/>
          </p:cNvSpPr>
          <p:nvPr>
            <p:ph type="dt" sz="half" idx="28"/>
          </p:nvPr>
        </p:nvSpPr>
        <p:spPr>
          <a:ln/>
        </p:spPr>
        <p:txBody>
          <a:bodyPr/>
          <a:lstStyle>
            <a:lvl1pPr>
              <a:defRPr/>
            </a:lvl1pPr>
          </a:lstStyle>
          <a:p>
            <a:pPr>
              <a:defRPr/>
            </a:pPr>
            <a:endParaRPr lang="de-DE"/>
          </a:p>
        </p:txBody>
      </p:sp>
      <p:sp>
        <p:nvSpPr>
          <p:cNvPr id="23" name="Rectangle 4"/>
          <p:cNvSpPr>
            <a:spLocks noGrp="1" noChangeArrowheads="1"/>
          </p:cNvSpPr>
          <p:nvPr>
            <p:ph type="dt" sz="half" idx="29"/>
          </p:nvPr>
        </p:nvSpPr>
        <p:spPr>
          <a:ln/>
        </p:spPr>
        <p:txBody>
          <a:bodyPr/>
          <a:lstStyle>
            <a:lvl1pPr>
              <a:defRPr/>
            </a:lvl1pPr>
          </a:lstStyle>
          <a:p>
            <a:pPr>
              <a:defRPr/>
            </a:pPr>
            <a:endParaRPr lang="de-DE"/>
          </a:p>
        </p:txBody>
      </p:sp>
      <p:sp>
        <p:nvSpPr>
          <p:cNvPr id="24" name="Rectangle 6"/>
          <p:cNvSpPr>
            <a:spLocks noGrp="1" noChangeArrowheads="1"/>
          </p:cNvSpPr>
          <p:nvPr>
            <p:ph type="sldNum" sz="quarter" idx="30"/>
          </p:nvPr>
        </p:nvSpPr>
        <p:spPr>
          <a:ln/>
        </p:spPr>
        <p:txBody>
          <a:bodyPr/>
          <a:lstStyle>
            <a:lvl1pPr>
              <a:defRPr/>
            </a:lvl1pPr>
          </a:lstStyle>
          <a:p>
            <a:pPr>
              <a:defRPr/>
            </a:pPr>
            <a:fld id="{AECAFCAD-0267-D744-A875-983D227DCFA9}" type="slidenum">
              <a:rPr lang="de-DE"/>
              <a:pPr>
                <a:defRPr/>
              </a:pPr>
              <a:t>‹#›</a:t>
            </a:fld>
            <a:endParaRPr lang="de-DE"/>
          </a:p>
        </p:txBody>
      </p:sp>
    </p:spTree>
    <p:extLst>
      <p:ext uri="{BB962C8B-B14F-4D97-AF65-F5344CB8AC3E}">
        <p14:creationId xmlns:p14="http://schemas.microsoft.com/office/powerpoint/2010/main" val="498407755"/>
      </p:ext>
    </p:extLst>
  </p:cSld>
  <p:clrMapOvr>
    <a:masterClrMapping/>
  </p:clrMapOvr>
  <p:transition xmlns:p14="http://schemas.microsoft.com/office/powerpoint/2010/main" spd="slow"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de-DE"/>
          </a:p>
        </p:txBody>
      </p:sp>
      <p:sp>
        <p:nvSpPr>
          <p:cNvPr id="5" name="Rectangle 4"/>
          <p:cNvSpPr>
            <a:spLocks noGrp="1" noChangeArrowheads="1"/>
          </p:cNvSpPr>
          <p:nvPr>
            <p:ph type="dt" sz="half" idx="11"/>
          </p:nvPr>
        </p:nvSpPr>
        <p:spPr>
          <a:ln/>
        </p:spPr>
        <p:txBody>
          <a:bodyPr/>
          <a:lstStyle>
            <a:lvl1pPr>
              <a:defRPr/>
            </a:lvl1pPr>
          </a:lstStyle>
          <a:p>
            <a:pPr>
              <a:defRPr/>
            </a:pPr>
            <a:endParaRPr lang="de-DE"/>
          </a:p>
        </p:txBody>
      </p:sp>
      <p:sp>
        <p:nvSpPr>
          <p:cNvPr id="6" name="Rectangle 4"/>
          <p:cNvSpPr>
            <a:spLocks noGrp="1" noChangeArrowheads="1"/>
          </p:cNvSpPr>
          <p:nvPr>
            <p:ph type="dt" sz="half" idx="12"/>
          </p:nvPr>
        </p:nvSpPr>
        <p:spPr>
          <a:ln/>
        </p:spPr>
        <p:txBody>
          <a:bodyPr/>
          <a:lstStyle>
            <a:lvl1pPr>
              <a:defRPr/>
            </a:lvl1pPr>
          </a:lstStyle>
          <a:p>
            <a:pPr>
              <a:defRPr/>
            </a:pPr>
            <a:endParaRPr lang="de-DE"/>
          </a:p>
        </p:txBody>
      </p:sp>
      <p:sp>
        <p:nvSpPr>
          <p:cNvPr id="7" name="Rectangle 4"/>
          <p:cNvSpPr>
            <a:spLocks noGrp="1" noChangeArrowheads="1"/>
          </p:cNvSpPr>
          <p:nvPr>
            <p:ph type="dt" sz="half" idx="13"/>
          </p:nvPr>
        </p:nvSpPr>
        <p:spPr>
          <a:ln/>
        </p:spPr>
        <p:txBody>
          <a:bodyPr/>
          <a:lstStyle>
            <a:lvl1pPr>
              <a:defRPr/>
            </a:lvl1pPr>
          </a:lstStyle>
          <a:p>
            <a:pPr>
              <a:defRPr/>
            </a:pPr>
            <a:endParaRPr lang="de-DE"/>
          </a:p>
        </p:txBody>
      </p:sp>
      <p:sp>
        <p:nvSpPr>
          <p:cNvPr id="8" name="Rectangle 4"/>
          <p:cNvSpPr>
            <a:spLocks noGrp="1" noChangeArrowheads="1"/>
          </p:cNvSpPr>
          <p:nvPr>
            <p:ph type="dt" sz="half" idx="14"/>
          </p:nvPr>
        </p:nvSpPr>
        <p:spPr>
          <a:ln/>
        </p:spPr>
        <p:txBody>
          <a:bodyPr/>
          <a:lstStyle>
            <a:lvl1pPr>
              <a:defRPr/>
            </a:lvl1pPr>
          </a:lstStyle>
          <a:p>
            <a:pPr>
              <a:defRPr/>
            </a:pPr>
            <a:endParaRPr lang="de-DE"/>
          </a:p>
        </p:txBody>
      </p:sp>
      <p:sp>
        <p:nvSpPr>
          <p:cNvPr id="9" name="Rectangle 4"/>
          <p:cNvSpPr>
            <a:spLocks noGrp="1" noChangeArrowheads="1"/>
          </p:cNvSpPr>
          <p:nvPr>
            <p:ph type="dt" sz="half" idx="15"/>
          </p:nvPr>
        </p:nvSpPr>
        <p:spPr>
          <a:ln/>
        </p:spPr>
        <p:txBody>
          <a:bodyPr/>
          <a:lstStyle>
            <a:lvl1pPr>
              <a:defRPr/>
            </a:lvl1pPr>
          </a:lstStyle>
          <a:p>
            <a:pPr>
              <a:defRPr/>
            </a:pPr>
            <a:endParaRPr lang="de-DE"/>
          </a:p>
        </p:txBody>
      </p:sp>
      <p:sp>
        <p:nvSpPr>
          <p:cNvPr id="10" name="Rectangle 4"/>
          <p:cNvSpPr>
            <a:spLocks noGrp="1" noChangeArrowheads="1"/>
          </p:cNvSpPr>
          <p:nvPr>
            <p:ph type="dt" sz="half" idx="16"/>
          </p:nvPr>
        </p:nvSpPr>
        <p:spPr>
          <a:ln/>
        </p:spPr>
        <p:txBody>
          <a:bodyPr/>
          <a:lstStyle>
            <a:lvl1pPr>
              <a:defRPr/>
            </a:lvl1pPr>
          </a:lstStyle>
          <a:p>
            <a:pPr>
              <a:defRPr/>
            </a:pPr>
            <a:endParaRPr lang="de-DE"/>
          </a:p>
        </p:txBody>
      </p:sp>
      <p:sp>
        <p:nvSpPr>
          <p:cNvPr id="11" name="Rectangle 4"/>
          <p:cNvSpPr>
            <a:spLocks noGrp="1" noChangeArrowheads="1"/>
          </p:cNvSpPr>
          <p:nvPr>
            <p:ph type="dt" sz="half" idx="17"/>
          </p:nvPr>
        </p:nvSpPr>
        <p:spPr>
          <a:ln/>
        </p:spPr>
        <p:txBody>
          <a:bodyPr/>
          <a:lstStyle>
            <a:lvl1pPr>
              <a:defRPr/>
            </a:lvl1pPr>
          </a:lstStyle>
          <a:p>
            <a:pPr>
              <a:defRPr/>
            </a:pPr>
            <a:endParaRPr lang="de-DE"/>
          </a:p>
        </p:txBody>
      </p:sp>
      <p:sp>
        <p:nvSpPr>
          <p:cNvPr id="12" name="Rectangle 4"/>
          <p:cNvSpPr>
            <a:spLocks noGrp="1" noChangeArrowheads="1"/>
          </p:cNvSpPr>
          <p:nvPr>
            <p:ph type="dt" sz="half" idx="18"/>
          </p:nvPr>
        </p:nvSpPr>
        <p:spPr>
          <a:ln/>
        </p:spPr>
        <p:txBody>
          <a:bodyPr/>
          <a:lstStyle>
            <a:lvl1pPr>
              <a:defRPr/>
            </a:lvl1pPr>
          </a:lstStyle>
          <a:p>
            <a:pPr>
              <a:defRPr/>
            </a:pPr>
            <a:endParaRPr lang="de-DE"/>
          </a:p>
        </p:txBody>
      </p:sp>
      <p:sp>
        <p:nvSpPr>
          <p:cNvPr id="13" name="Rectangle 4"/>
          <p:cNvSpPr>
            <a:spLocks noGrp="1" noChangeArrowheads="1"/>
          </p:cNvSpPr>
          <p:nvPr>
            <p:ph type="dt" sz="half" idx="19"/>
          </p:nvPr>
        </p:nvSpPr>
        <p:spPr>
          <a:ln/>
        </p:spPr>
        <p:txBody>
          <a:bodyPr/>
          <a:lstStyle>
            <a:lvl1pPr>
              <a:defRPr/>
            </a:lvl1pPr>
          </a:lstStyle>
          <a:p>
            <a:pPr>
              <a:defRPr/>
            </a:pPr>
            <a:endParaRPr lang="de-DE"/>
          </a:p>
        </p:txBody>
      </p:sp>
      <p:sp>
        <p:nvSpPr>
          <p:cNvPr id="14" name="Rectangle 4"/>
          <p:cNvSpPr>
            <a:spLocks noGrp="1" noChangeArrowheads="1"/>
          </p:cNvSpPr>
          <p:nvPr>
            <p:ph type="dt" sz="half" idx="20"/>
          </p:nvPr>
        </p:nvSpPr>
        <p:spPr>
          <a:ln/>
        </p:spPr>
        <p:txBody>
          <a:bodyPr/>
          <a:lstStyle>
            <a:lvl1pPr>
              <a:defRPr/>
            </a:lvl1pPr>
          </a:lstStyle>
          <a:p>
            <a:pPr>
              <a:defRPr/>
            </a:pPr>
            <a:endParaRPr lang="de-DE"/>
          </a:p>
        </p:txBody>
      </p:sp>
      <p:sp>
        <p:nvSpPr>
          <p:cNvPr id="15" name="Rectangle 4"/>
          <p:cNvSpPr>
            <a:spLocks noGrp="1" noChangeArrowheads="1"/>
          </p:cNvSpPr>
          <p:nvPr>
            <p:ph type="dt" sz="half" idx="21"/>
          </p:nvPr>
        </p:nvSpPr>
        <p:spPr>
          <a:ln/>
        </p:spPr>
        <p:txBody>
          <a:bodyPr/>
          <a:lstStyle>
            <a:lvl1pPr>
              <a:defRPr/>
            </a:lvl1pPr>
          </a:lstStyle>
          <a:p>
            <a:pPr>
              <a:defRPr/>
            </a:pPr>
            <a:endParaRPr lang="de-DE"/>
          </a:p>
        </p:txBody>
      </p:sp>
      <p:sp>
        <p:nvSpPr>
          <p:cNvPr id="16" name="Rectangle 4"/>
          <p:cNvSpPr>
            <a:spLocks noGrp="1" noChangeArrowheads="1"/>
          </p:cNvSpPr>
          <p:nvPr>
            <p:ph type="dt" sz="half" idx="22"/>
          </p:nvPr>
        </p:nvSpPr>
        <p:spPr>
          <a:ln/>
        </p:spPr>
        <p:txBody>
          <a:bodyPr/>
          <a:lstStyle>
            <a:lvl1pPr>
              <a:defRPr/>
            </a:lvl1pPr>
          </a:lstStyle>
          <a:p>
            <a:pPr>
              <a:defRPr/>
            </a:pPr>
            <a:endParaRPr lang="de-DE"/>
          </a:p>
        </p:txBody>
      </p:sp>
      <p:sp>
        <p:nvSpPr>
          <p:cNvPr id="17" name="Rectangle 4"/>
          <p:cNvSpPr>
            <a:spLocks noGrp="1" noChangeArrowheads="1"/>
          </p:cNvSpPr>
          <p:nvPr>
            <p:ph type="dt" sz="half" idx="23"/>
          </p:nvPr>
        </p:nvSpPr>
        <p:spPr>
          <a:ln/>
        </p:spPr>
        <p:txBody>
          <a:bodyPr/>
          <a:lstStyle>
            <a:lvl1pPr>
              <a:defRPr/>
            </a:lvl1pPr>
          </a:lstStyle>
          <a:p>
            <a:pPr>
              <a:defRPr/>
            </a:pPr>
            <a:endParaRPr lang="de-DE"/>
          </a:p>
        </p:txBody>
      </p:sp>
      <p:sp>
        <p:nvSpPr>
          <p:cNvPr id="18" name="Rectangle 4"/>
          <p:cNvSpPr>
            <a:spLocks noGrp="1" noChangeArrowheads="1"/>
          </p:cNvSpPr>
          <p:nvPr>
            <p:ph type="dt" sz="half" idx="24"/>
          </p:nvPr>
        </p:nvSpPr>
        <p:spPr>
          <a:ln/>
        </p:spPr>
        <p:txBody>
          <a:bodyPr/>
          <a:lstStyle>
            <a:lvl1pPr>
              <a:defRPr/>
            </a:lvl1pPr>
          </a:lstStyle>
          <a:p>
            <a:pPr>
              <a:defRPr/>
            </a:pPr>
            <a:endParaRPr lang="de-DE"/>
          </a:p>
        </p:txBody>
      </p:sp>
      <p:sp>
        <p:nvSpPr>
          <p:cNvPr id="19" name="Rectangle 4"/>
          <p:cNvSpPr>
            <a:spLocks noGrp="1" noChangeArrowheads="1"/>
          </p:cNvSpPr>
          <p:nvPr>
            <p:ph type="dt" sz="half" idx="25"/>
          </p:nvPr>
        </p:nvSpPr>
        <p:spPr>
          <a:ln/>
        </p:spPr>
        <p:txBody>
          <a:bodyPr/>
          <a:lstStyle>
            <a:lvl1pPr>
              <a:defRPr/>
            </a:lvl1pPr>
          </a:lstStyle>
          <a:p>
            <a:pPr>
              <a:defRPr/>
            </a:pPr>
            <a:endParaRPr lang="de-DE"/>
          </a:p>
        </p:txBody>
      </p:sp>
      <p:sp>
        <p:nvSpPr>
          <p:cNvPr id="20" name="Rectangle 4"/>
          <p:cNvSpPr>
            <a:spLocks noGrp="1" noChangeArrowheads="1"/>
          </p:cNvSpPr>
          <p:nvPr>
            <p:ph type="dt" sz="half" idx="26"/>
          </p:nvPr>
        </p:nvSpPr>
        <p:spPr>
          <a:ln/>
        </p:spPr>
        <p:txBody>
          <a:bodyPr/>
          <a:lstStyle>
            <a:lvl1pPr>
              <a:defRPr/>
            </a:lvl1pPr>
          </a:lstStyle>
          <a:p>
            <a:pPr>
              <a:defRPr/>
            </a:pPr>
            <a:endParaRPr lang="de-DE"/>
          </a:p>
        </p:txBody>
      </p:sp>
      <p:sp>
        <p:nvSpPr>
          <p:cNvPr id="21" name="Rectangle 4"/>
          <p:cNvSpPr>
            <a:spLocks noGrp="1" noChangeArrowheads="1"/>
          </p:cNvSpPr>
          <p:nvPr>
            <p:ph type="dt" sz="half" idx="27"/>
          </p:nvPr>
        </p:nvSpPr>
        <p:spPr>
          <a:ln/>
        </p:spPr>
        <p:txBody>
          <a:bodyPr/>
          <a:lstStyle>
            <a:lvl1pPr>
              <a:defRPr/>
            </a:lvl1pPr>
          </a:lstStyle>
          <a:p>
            <a:pPr>
              <a:defRPr/>
            </a:pPr>
            <a:endParaRPr lang="de-DE"/>
          </a:p>
        </p:txBody>
      </p:sp>
      <p:sp>
        <p:nvSpPr>
          <p:cNvPr id="22" name="Rectangle 4"/>
          <p:cNvSpPr>
            <a:spLocks noGrp="1" noChangeArrowheads="1"/>
          </p:cNvSpPr>
          <p:nvPr>
            <p:ph type="dt" sz="half" idx="28"/>
          </p:nvPr>
        </p:nvSpPr>
        <p:spPr>
          <a:ln/>
        </p:spPr>
        <p:txBody>
          <a:bodyPr/>
          <a:lstStyle>
            <a:lvl1pPr>
              <a:defRPr/>
            </a:lvl1pPr>
          </a:lstStyle>
          <a:p>
            <a:pPr>
              <a:defRPr/>
            </a:pPr>
            <a:endParaRPr lang="de-DE"/>
          </a:p>
        </p:txBody>
      </p:sp>
      <p:sp>
        <p:nvSpPr>
          <p:cNvPr id="23" name="Rectangle 4"/>
          <p:cNvSpPr>
            <a:spLocks noGrp="1" noChangeArrowheads="1"/>
          </p:cNvSpPr>
          <p:nvPr>
            <p:ph type="dt" sz="half" idx="29"/>
          </p:nvPr>
        </p:nvSpPr>
        <p:spPr>
          <a:ln/>
        </p:spPr>
        <p:txBody>
          <a:bodyPr/>
          <a:lstStyle>
            <a:lvl1pPr>
              <a:defRPr/>
            </a:lvl1pPr>
          </a:lstStyle>
          <a:p>
            <a:pPr>
              <a:defRPr/>
            </a:pPr>
            <a:endParaRPr lang="de-DE"/>
          </a:p>
        </p:txBody>
      </p:sp>
      <p:sp>
        <p:nvSpPr>
          <p:cNvPr id="24" name="Rectangle 6"/>
          <p:cNvSpPr>
            <a:spLocks noGrp="1" noChangeArrowheads="1"/>
          </p:cNvSpPr>
          <p:nvPr>
            <p:ph type="sldNum" sz="quarter" idx="30"/>
          </p:nvPr>
        </p:nvSpPr>
        <p:spPr>
          <a:ln/>
        </p:spPr>
        <p:txBody>
          <a:bodyPr/>
          <a:lstStyle>
            <a:lvl1pPr>
              <a:defRPr/>
            </a:lvl1pPr>
          </a:lstStyle>
          <a:p>
            <a:pPr>
              <a:defRPr/>
            </a:pPr>
            <a:fld id="{FFAF597E-5152-A546-A2C8-C2DD84DE58AC}" type="slidenum">
              <a:rPr lang="de-DE"/>
              <a:pPr>
                <a:defRPr/>
              </a:pPr>
              <a:t>‹#›</a:t>
            </a:fld>
            <a:endParaRPr lang="de-DE"/>
          </a:p>
        </p:txBody>
      </p:sp>
    </p:spTree>
    <p:extLst>
      <p:ext uri="{BB962C8B-B14F-4D97-AF65-F5344CB8AC3E}">
        <p14:creationId xmlns:p14="http://schemas.microsoft.com/office/powerpoint/2010/main" val="502068754"/>
      </p:ext>
    </p:extLst>
  </p:cSld>
  <p:clrMapOvr>
    <a:masterClrMapping/>
  </p:clrMapOvr>
  <p:transition xmlns:p14="http://schemas.microsoft.com/office/powerpoint/2010/main" spd="slow"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3716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de-DE"/>
          </a:p>
        </p:txBody>
      </p:sp>
      <p:sp>
        <p:nvSpPr>
          <p:cNvPr id="6" name="Rectangle 4"/>
          <p:cNvSpPr>
            <a:spLocks noGrp="1" noChangeArrowheads="1"/>
          </p:cNvSpPr>
          <p:nvPr>
            <p:ph type="dt" sz="half" idx="11"/>
          </p:nvPr>
        </p:nvSpPr>
        <p:spPr>
          <a:ln/>
        </p:spPr>
        <p:txBody>
          <a:bodyPr/>
          <a:lstStyle>
            <a:lvl1pPr>
              <a:defRPr/>
            </a:lvl1pPr>
          </a:lstStyle>
          <a:p>
            <a:pPr>
              <a:defRPr/>
            </a:pPr>
            <a:endParaRPr lang="de-DE"/>
          </a:p>
        </p:txBody>
      </p:sp>
      <p:sp>
        <p:nvSpPr>
          <p:cNvPr id="7" name="Rectangle 4"/>
          <p:cNvSpPr>
            <a:spLocks noGrp="1" noChangeArrowheads="1"/>
          </p:cNvSpPr>
          <p:nvPr>
            <p:ph type="dt" sz="half" idx="12"/>
          </p:nvPr>
        </p:nvSpPr>
        <p:spPr>
          <a:ln/>
        </p:spPr>
        <p:txBody>
          <a:bodyPr/>
          <a:lstStyle>
            <a:lvl1pPr>
              <a:defRPr/>
            </a:lvl1pPr>
          </a:lstStyle>
          <a:p>
            <a:pPr>
              <a:defRPr/>
            </a:pPr>
            <a:endParaRPr lang="de-DE"/>
          </a:p>
        </p:txBody>
      </p:sp>
      <p:sp>
        <p:nvSpPr>
          <p:cNvPr id="8" name="Rectangle 4"/>
          <p:cNvSpPr>
            <a:spLocks noGrp="1" noChangeArrowheads="1"/>
          </p:cNvSpPr>
          <p:nvPr>
            <p:ph type="dt" sz="half" idx="13"/>
          </p:nvPr>
        </p:nvSpPr>
        <p:spPr>
          <a:ln/>
        </p:spPr>
        <p:txBody>
          <a:bodyPr/>
          <a:lstStyle>
            <a:lvl1pPr>
              <a:defRPr/>
            </a:lvl1pPr>
          </a:lstStyle>
          <a:p>
            <a:pPr>
              <a:defRPr/>
            </a:pPr>
            <a:endParaRPr lang="de-DE"/>
          </a:p>
        </p:txBody>
      </p:sp>
      <p:sp>
        <p:nvSpPr>
          <p:cNvPr id="9" name="Rectangle 4"/>
          <p:cNvSpPr>
            <a:spLocks noGrp="1" noChangeArrowheads="1"/>
          </p:cNvSpPr>
          <p:nvPr>
            <p:ph type="dt" sz="half" idx="14"/>
          </p:nvPr>
        </p:nvSpPr>
        <p:spPr>
          <a:ln/>
        </p:spPr>
        <p:txBody>
          <a:bodyPr/>
          <a:lstStyle>
            <a:lvl1pPr>
              <a:defRPr/>
            </a:lvl1pPr>
          </a:lstStyle>
          <a:p>
            <a:pPr>
              <a:defRPr/>
            </a:pPr>
            <a:endParaRPr lang="de-DE"/>
          </a:p>
        </p:txBody>
      </p:sp>
      <p:sp>
        <p:nvSpPr>
          <p:cNvPr id="10" name="Rectangle 4"/>
          <p:cNvSpPr>
            <a:spLocks noGrp="1" noChangeArrowheads="1"/>
          </p:cNvSpPr>
          <p:nvPr>
            <p:ph type="dt" sz="half" idx="15"/>
          </p:nvPr>
        </p:nvSpPr>
        <p:spPr>
          <a:ln/>
        </p:spPr>
        <p:txBody>
          <a:bodyPr/>
          <a:lstStyle>
            <a:lvl1pPr>
              <a:defRPr/>
            </a:lvl1pPr>
          </a:lstStyle>
          <a:p>
            <a:pPr>
              <a:defRPr/>
            </a:pPr>
            <a:endParaRPr lang="de-DE"/>
          </a:p>
        </p:txBody>
      </p:sp>
      <p:sp>
        <p:nvSpPr>
          <p:cNvPr id="11" name="Rectangle 4"/>
          <p:cNvSpPr>
            <a:spLocks noGrp="1" noChangeArrowheads="1"/>
          </p:cNvSpPr>
          <p:nvPr>
            <p:ph type="dt" sz="half" idx="16"/>
          </p:nvPr>
        </p:nvSpPr>
        <p:spPr>
          <a:ln/>
        </p:spPr>
        <p:txBody>
          <a:bodyPr/>
          <a:lstStyle>
            <a:lvl1pPr>
              <a:defRPr/>
            </a:lvl1pPr>
          </a:lstStyle>
          <a:p>
            <a:pPr>
              <a:defRPr/>
            </a:pPr>
            <a:endParaRPr lang="de-DE"/>
          </a:p>
        </p:txBody>
      </p:sp>
      <p:sp>
        <p:nvSpPr>
          <p:cNvPr id="12" name="Rectangle 4"/>
          <p:cNvSpPr>
            <a:spLocks noGrp="1" noChangeArrowheads="1"/>
          </p:cNvSpPr>
          <p:nvPr>
            <p:ph type="dt" sz="half" idx="17"/>
          </p:nvPr>
        </p:nvSpPr>
        <p:spPr>
          <a:ln/>
        </p:spPr>
        <p:txBody>
          <a:bodyPr/>
          <a:lstStyle>
            <a:lvl1pPr>
              <a:defRPr/>
            </a:lvl1pPr>
          </a:lstStyle>
          <a:p>
            <a:pPr>
              <a:defRPr/>
            </a:pPr>
            <a:endParaRPr lang="de-DE"/>
          </a:p>
        </p:txBody>
      </p:sp>
      <p:sp>
        <p:nvSpPr>
          <p:cNvPr id="13" name="Rectangle 4"/>
          <p:cNvSpPr>
            <a:spLocks noGrp="1" noChangeArrowheads="1"/>
          </p:cNvSpPr>
          <p:nvPr>
            <p:ph type="dt" sz="half" idx="18"/>
          </p:nvPr>
        </p:nvSpPr>
        <p:spPr>
          <a:ln/>
        </p:spPr>
        <p:txBody>
          <a:bodyPr/>
          <a:lstStyle>
            <a:lvl1pPr>
              <a:defRPr/>
            </a:lvl1pPr>
          </a:lstStyle>
          <a:p>
            <a:pPr>
              <a:defRPr/>
            </a:pPr>
            <a:endParaRPr lang="de-DE"/>
          </a:p>
        </p:txBody>
      </p:sp>
      <p:sp>
        <p:nvSpPr>
          <p:cNvPr id="14" name="Rectangle 4"/>
          <p:cNvSpPr>
            <a:spLocks noGrp="1" noChangeArrowheads="1"/>
          </p:cNvSpPr>
          <p:nvPr>
            <p:ph type="dt" sz="half" idx="19"/>
          </p:nvPr>
        </p:nvSpPr>
        <p:spPr>
          <a:ln/>
        </p:spPr>
        <p:txBody>
          <a:bodyPr/>
          <a:lstStyle>
            <a:lvl1pPr>
              <a:defRPr/>
            </a:lvl1pPr>
          </a:lstStyle>
          <a:p>
            <a:pPr>
              <a:defRPr/>
            </a:pPr>
            <a:endParaRPr lang="de-DE"/>
          </a:p>
        </p:txBody>
      </p:sp>
      <p:sp>
        <p:nvSpPr>
          <p:cNvPr id="15" name="Rectangle 4"/>
          <p:cNvSpPr>
            <a:spLocks noGrp="1" noChangeArrowheads="1"/>
          </p:cNvSpPr>
          <p:nvPr>
            <p:ph type="dt" sz="half" idx="20"/>
          </p:nvPr>
        </p:nvSpPr>
        <p:spPr>
          <a:ln/>
        </p:spPr>
        <p:txBody>
          <a:bodyPr/>
          <a:lstStyle>
            <a:lvl1pPr>
              <a:defRPr/>
            </a:lvl1pPr>
          </a:lstStyle>
          <a:p>
            <a:pPr>
              <a:defRPr/>
            </a:pPr>
            <a:endParaRPr lang="de-DE"/>
          </a:p>
        </p:txBody>
      </p:sp>
      <p:sp>
        <p:nvSpPr>
          <p:cNvPr id="16" name="Rectangle 4"/>
          <p:cNvSpPr>
            <a:spLocks noGrp="1" noChangeArrowheads="1"/>
          </p:cNvSpPr>
          <p:nvPr>
            <p:ph type="dt" sz="half" idx="21"/>
          </p:nvPr>
        </p:nvSpPr>
        <p:spPr>
          <a:ln/>
        </p:spPr>
        <p:txBody>
          <a:bodyPr/>
          <a:lstStyle>
            <a:lvl1pPr>
              <a:defRPr/>
            </a:lvl1pPr>
          </a:lstStyle>
          <a:p>
            <a:pPr>
              <a:defRPr/>
            </a:pPr>
            <a:endParaRPr lang="de-DE"/>
          </a:p>
        </p:txBody>
      </p:sp>
      <p:sp>
        <p:nvSpPr>
          <p:cNvPr id="17" name="Rectangle 4"/>
          <p:cNvSpPr>
            <a:spLocks noGrp="1" noChangeArrowheads="1"/>
          </p:cNvSpPr>
          <p:nvPr>
            <p:ph type="dt" sz="half" idx="22"/>
          </p:nvPr>
        </p:nvSpPr>
        <p:spPr>
          <a:ln/>
        </p:spPr>
        <p:txBody>
          <a:bodyPr/>
          <a:lstStyle>
            <a:lvl1pPr>
              <a:defRPr/>
            </a:lvl1pPr>
          </a:lstStyle>
          <a:p>
            <a:pPr>
              <a:defRPr/>
            </a:pPr>
            <a:endParaRPr lang="de-DE"/>
          </a:p>
        </p:txBody>
      </p:sp>
      <p:sp>
        <p:nvSpPr>
          <p:cNvPr id="18" name="Rectangle 4"/>
          <p:cNvSpPr>
            <a:spLocks noGrp="1" noChangeArrowheads="1"/>
          </p:cNvSpPr>
          <p:nvPr>
            <p:ph type="dt" sz="half" idx="23"/>
          </p:nvPr>
        </p:nvSpPr>
        <p:spPr>
          <a:ln/>
        </p:spPr>
        <p:txBody>
          <a:bodyPr/>
          <a:lstStyle>
            <a:lvl1pPr>
              <a:defRPr/>
            </a:lvl1pPr>
          </a:lstStyle>
          <a:p>
            <a:pPr>
              <a:defRPr/>
            </a:pPr>
            <a:endParaRPr lang="de-DE"/>
          </a:p>
        </p:txBody>
      </p:sp>
      <p:sp>
        <p:nvSpPr>
          <p:cNvPr id="19" name="Rectangle 4"/>
          <p:cNvSpPr>
            <a:spLocks noGrp="1" noChangeArrowheads="1"/>
          </p:cNvSpPr>
          <p:nvPr>
            <p:ph type="dt" sz="half" idx="24"/>
          </p:nvPr>
        </p:nvSpPr>
        <p:spPr>
          <a:ln/>
        </p:spPr>
        <p:txBody>
          <a:bodyPr/>
          <a:lstStyle>
            <a:lvl1pPr>
              <a:defRPr/>
            </a:lvl1pPr>
          </a:lstStyle>
          <a:p>
            <a:pPr>
              <a:defRPr/>
            </a:pPr>
            <a:endParaRPr lang="de-DE"/>
          </a:p>
        </p:txBody>
      </p:sp>
      <p:sp>
        <p:nvSpPr>
          <p:cNvPr id="20" name="Rectangle 4"/>
          <p:cNvSpPr>
            <a:spLocks noGrp="1" noChangeArrowheads="1"/>
          </p:cNvSpPr>
          <p:nvPr>
            <p:ph type="dt" sz="half" idx="25"/>
          </p:nvPr>
        </p:nvSpPr>
        <p:spPr>
          <a:ln/>
        </p:spPr>
        <p:txBody>
          <a:bodyPr/>
          <a:lstStyle>
            <a:lvl1pPr>
              <a:defRPr/>
            </a:lvl1pPr>
          </a:lstStyle>
          <a:p>
            <a:pPr>
              <a:defRPr/>
            </a:pPr>
            <a:endParaRPr lang="de-DE"/>
          </a:p>
        </p:txBody>
      </p:sp>
      <p:sp>
        <p:nvSpPr>
          <p:cNvPr id="21" name="Rectangle 4"/>
          <p:cNvSpPr>
            <a:spLocks noGrp="1" noChangeArrowheads="1"/>
          </p:cNvSpPr>
          <p:nvPr>
            <p:ph type="dt" sz="half" idx="26"/>
          </p:nvPr>
        </p:nvSpPr>
        <p:spPr>
          <a:ln/>
        </p:spPr>
        <p:txBody>
          <a:bodyPr/>
          <a:lstStyle>
            <a:lvl1pPr>
              <a:defRPr/>
            </a:lvl1pPr>
          </a:lstStyle>
          <a:p>
            <a:pPr>
              <a:defRPr/>
            </a:pPr>
            <a:endParaRPr lang="de-DE"/>
          </a:p>
        </p:txBody>
      </p:sp>
      <p:sp>
        <p:nvSpPr>
          <p:cNvPr id="22" name="Rectangle 4"/>
          <p:cNvSpPr>
            <a:spLocks noGrp="1" noChangeArrowheads="1"/>
          </p:cNvSpPr>
          <p:nvPr>
            <p:ph type="dt" sz="half" idx="27"/>
          </p:nvPr>
        </p:nvSpPr>
        <p:spPr>
          <a:ln/>
        </p:spPr>
        <p:txBody>
          <a:bodyPr/>
          <a:lstStyle>
            <a:lvl1pPr>
              <a:defRPr/>
            </a:lvl1pPr>
          </a:lstStyle>
          <a:p>
            <a:pPr>
              <a:defRPr/>
            </a:pPr>
            <a:endParaRPr lang="de-DE"/>
          </a:p>
        </p:txBody>
      </p:sp>
      <p:sp>
        <p:nvSpPr>
          <p:cNvPr id="23" name="Rectangle 4"/>
          <p:cNvSpPr>
            <a:spLocks noGrp="1" noChangeArrowheads="1"/>
          </p:cNvSpPr>
          <p:nvPr>
            <p:ph type="dt" sz="half" idx="28"/>
          </p:nvPr>
        </p:nvSpPr>
        <p:spPr>
          <a:ln/>
        </p:spPr>
        <p:txBody>
          <a:bodyPr/>
          <a:lstStyle>
            <a:lvl1pPr>
              <a:defRPr/>
            </a:lvl1pPr>
          </a:lstStyle>
          <a:p>
            <a:pPr>
              <a:defRPr/>
            </a:pPr>
            <a:endParaRPr lang="de-DE"/>
          </a:p>
        </p:txBody>
      </p:sp>
      <p:sp>
        <p:nvSpPr>
          <p:cNvPr id="24" name="Rectangle 4"/>
          <p:cNvSpPr>
            <a:spLocks noGrp="1" noChangeArrowheads="1"/>
          </p:cNvSpPr>
          <p:nvPr>
            <p:ph type="dt" sz="half" idx="29"/>
          </p:nvPr>
        </p:nvSpPr>
        <p:spPr>
          <a:ln/>
        </p:spPr>
        <p:txBody>
          <a:bodyPr/>
          <a:lstStyle>
            <a:lvl1pPr>
              <a:defRPr/>
            </a:lvl1pPr>
          </a:lstStyle>
          <a:p>
            <a:pPr>
              <a:defRPr/>
            </a:pPr>
            <a:endParaRPr lang="de-DE"/>
          </a:p>
        </p:txBody>
      </p:sp>
      <p:sp>
        <p:nvSpPr>
          <p:cNvPr id="25" name="Rectangle 6"/>
          <p:cNvSpPr>
            <a:spLocks noGrp="1" noChangeArrowheads="1"/>
          </p:cNvSpPr>
          <p:nvPr>
            <p:ph type="sldNum" sz="quarter" idx="30"/>
          </p:nvPr>
        </p:nvSpPr>
        <p:spPr>
          <a:ln/>
        </p:spPr>
        <p:txBody>
          <a:bodyPr/>
          <a:lstStyle>
            <a:lvl1pPr>
              <a:defRPr/>
            </a:lvl1pPr>
          </a:lstStyle>
          <a:p>
            <a:pPr>
              <a:defRPr/>
            </a:pPr>
            <a:fld id="{6019A757-F5F6-5947-BF65-EC239FFAAFA9}" type="slidenum">
              <a:rPr lang="de-DE"/>
              <a:pPr>
                <a:defRPr/>
              </a:pPr>
              <a:t>‹#›</a:t>
            </a:fld>
            <a:endParaRPr lang="de-DE"/>
          </a:p>
        </p:txBody>
      </p:sp>
    </p:spTree>
    <p:extLst>
      <p:ext uri="{BB962C8B-B14F-4D97-AF65-F5344CB8AC3E}">
        <p14:creationId xmlns:p14="http://schemas.microsoft.com/office/powerpoint/2010/main" val="3665217818"/>
      </p:ext>
    </p:extLst>
  </p:cSld>
  <p:clrMapOvr>
    <a:masterClrMapping/>
  </p:clrMapOvr>
  <p:transition xmlns:p14="http://schemas.microsoft.com/office/powerpoint/2010/main" spd="slow"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de-DE"/>
          </a:p>
        </p:txBody>
      </p:sp>
      <p:sp>
        <p:nvSpPr>
          <p:cNvPr id="8" name="Rectangle 4"/>
          <p:cNvSpPr>
            <a:spLocks noGrp="1" noChangeArrowheads="1"/>
          </p:cNvSpPr>
          <p:nvPr>
            <p:ph type="dt" sz="half" idx="11"/>
          </p:nvPr>
        </p:nvSpPr>
        <p:spPr>
          <a:ln/>
        </p:spPr>
        <p:txBody>
          <a:bodyPr/>
          <a:lstStyle>
            <a:lvl1pPr>
              <a:defRPr/>
            </a:lvl1pPr>
          </a:lstStyle>
          <a:p>
            <a:pPr>
              <a:defRPr/>
            </a:pPr>
            <a:endParaRPr lang="de-DE"/>
          </a:p>
        </p:txBody>
      </p:sp>
      <p:sp>
        <p:nvSpPr>
          <p:cNvPr id="9" name="Rectangle 4"/>
          <p:cNvSpPr>
            <a:spLocks noGrp="1" noChangeArrowheads="1"/>
          </p:cNvSpPr>
          <p:nvPr>
            <p:ph type="dt" sz="half" idx="12"/>
          </p:nvPr>
        </p:nvSpPr>
        <p:spPr>
          <a:ln/>
        </p:spPr>
        <p:txBody>
          <a:bodyPr/>
          <a:lstStyle>
            <a:lvl1pPr>
              <a:defRPr/>
            </a:lvl1pPr>
          </a:lstStyle>
          <a:p>
            <a:pPr>
              <a:defRPr/>
            </a:pPr>
            <a:endParaRPr lang="de-DE"/>
          </a:p>
        </p:txBody>
      </p:sp>
      <p:sp>
        <p:nvSpPr>
          <p:cNvPr id="10" name="Rectangle 4"/>
          <p:cNvSpPr>
            <a:spLocks noGrp="1" noChangeArrowheads="1"/>
          </p:cNvSpPr>
          <p:nvPr>
            <p:ph type="dt" sz="half" idx="13"/>
          </p:nvPr>
        </p:nvSpPr>
        <p:spPr>
          <a:ln/>
        </p:spPr>
        <p:txBody>
          <a:bodyPr/>
          <a:lstStyle>
            <a:lvl1pPr>
              <a:defRPr/>
            </a:lvl1pPr>
          </a:lstStyle>
          <a:p>
            <a:pPr>
              <a:defRPr/>
            </a:pPr>
            <a:endParaRPr lang="de-DE"/>
          </a:p>
        </p:txBody>
      </p:sp>
      <p:sp>
        <p:nvSpPr>
          <p:cNvPr id="11" name="Rectangle 4"/>
          <p:cNvSpPr>
            <a:spLocks noGrp="1" noChangeArrowheads="1"/>
          </p:cNvSpPr>
          <p:nvPr>
            <p:ph type="dt" sz="half" idx="14"/>
          </p:nvPr>
        </p:nvSpPr>
        <p:spPr>
          <a:ln/>
        </p:spPr>
        <p:txBody>
          <a:bodyPr/>
          <a:lstStyle>
            <a:lvl1pPr>
              <a:defRPr/>
            </a:lvl1pPr>
          </a:lstStyle>
          <a:p>
            <a:pPr>
              <a:defRPr/>
            </a:pPr>
            <a:endParaRPr lang="de-DE"/>
          </a:p>
        </p:txBody>
      </p:sp>
      <p:sp>
        <p:nvSpPr>
          <p:cNvPr id="12" name="Rectangle 4"/>
          <p:cNvSpPr>
            <a:spLocks noGrp="1" noChangeArrowheads="1"/>
          </p:cNvSpPr>
          <p:nvPr>
            <p:ph type="dt" sz="half" idx="15"/>
          </p:nvPr>
        </p:nvSpPr>
        <p:spPr>
          <a:ln/>
        </p:spPr>
        <p:txBody>
          <a:bodyPr/>
          <a:lstStyle>
            <a:lvl1pPr>
              <a:defRPr/>
            </a:lvl1pPr>
          </a:lstStyle>
          <a:p>
            <a:pPr>
              <a:defRPr/>
            </a:pPr>
            <a:endParaRPr lang="de-DE"/>
          </a:p>
        </p:txBody>
      </p:sp>
      <p:sp>
        <p:nvSpPr>
          <p:cNvPr id="13" name="Rectangle 4"/>
          <p:cNvSpPr>
            <a:spLocks noGrp="1" noChangeArrowheads="1"/>
          </p:cNvSpPr>
          <p:nvPr>
            <p:ph type="dt" sz="half" idx="16"/>
          </p:nvPr>
        </p:nvSpPr>
        <p:spPr>
          <a:ln/>
        </p:spPr>
        <p:txBody>
          <a:bodyPr/>
          <a:lstStyle>
            <a:lvl1pPr>
              <a:defRPr/>
            </a:lvl1pPr>
          </a:lstStyle>
          <a:p>
            <a:pPr>
              <a:defRPr/>
            </a:pPr>
            <a:endParaRPr lang="de-DE"/>
          </a:p>
        </p:txBody>
      </p:sp>
      <p:sp>
        <p:nvSpPr>
          <p:cNvPr id="14" name="Rectangle 4"/>
          <p:cNvSpPr>
            <a:spLocks noGrp="1" noChangeArrowheads="1"/>
          </p:cNvSpPr>
          <p:nvPr>
            <p:ph type="dt" sz="half" idx="17"/>
          </p:nvPr>
        </p:nvSpPr>
        <p:spPr>
          <a:ln/>
        </p:spPr>
        <p:txBody>
          <a:bodyPr/>
          <a:lstStyle>
            <a:lvl1pPr>
              <a:defRPr/>
            </a:lvl1pPr>
          </a:lstStyle>
          <a:p>
            <a:pPr>
              <a:defRPr/>
            </a:pPr>
            <a:endParaRPr lang="de-DE"/>
          </a:p>
        </p:txBody>
      </p:sp>
      <p:sp>
        <p:nvSpPr>
          <p:cNvPr id="15" name="Rectangle 4"/>
          <p:cNvSpPr>
            <a:spLocks noGrp="1" noChangeArrowheads="1"/>
          </p:cNvSpPr>
          <p:nvPr>
            <p:ph type="dt" sz="half" idx="18"/>
          </p:nvPr>
        </p:nvSpPr>
        <p:spPr>
          <a:ln/>
        </p:spPr>
        <p:txBody>
          <a:bodyPr/>
          <a:lstStyle>
            <a:lvl1pPr>
              <a:defRPr/>
            </a:lvl1pPr>
          </a:lstStyle>
          <a:p>
            <a:pPr>
              <a:defRPr/>
            </a:pPr>
            <a:endParaRPr lang="de-DE"/>
          </a:p>
        </p:txBody>
      </p:sp>
      <p:sp>
        <p:nvSpPr>
          <p:cNvPr id="16" name="Rectangle 4"/>
          <p:cNvSpPr>
            <a:spLocks noGrp="1" noChangeArrowheads="1"/>
          </p:cNvSpPr>
          <p:nvPr>
            <p:ph type="dt" sz="half" idx="19"/>
          </p:nvPr>
        </p:nvSpPr>
        <p:spPr>
          <a:ln/>
        </p:spPr>
        <p:txBody>
          <a:bodyPr/>
          <a:lstStyle>
            <a:lvl1pPr>
              <a:defRPr/>
            </a:lvl1pPr>
          </a:lstStyle>
          <a:p>
            <a:pPr>
              <a:defRPr/>
            </a:pPr>
            <a:endParaRPr lang="de-DE"/>
          </a:p>
        </p:txBody>
      </p:sp>
      <p:sp>
        <p:nvSpPr>
          <p:cNvPr id="17" name="Rectangle 4"/>
          <p:cNvSpPr>
            <a:spLocks noGrp="1" noChangeArrowheads="1"/>
          </p:cNvSpPr>
          <p:nvPr>
            <p:ph type="dt" sz="half" idx="20"/>
          </p:nvPr>
        </p:nvSpPr>
        <p:spPr>
          <a:ln/>
        </p:spPr>
        <p:txBody>
          <a:bodyPr/>
          <a:lstStyle>
            <a:lvl1pPr>
              <a:defRPr/>
            </a:lvl1pPr>
          </a:lstStyle>
          <a:p>
            <a:pPr>
              <a:defRPr/>
            </a:pPr>
            <a:endParaRPr lang="de-DE"/>
          </a:p>
        </p:txBody>
      </p:sp>
      <p:sp>
        <p:nvSpPr>
          <p:cNvPr id="18" name="Rectangle 4"/>
          <p:cNvSpPr>
            <a:spLocks noGrp="1" noChangeArrowheads="1"/>
          </p:cNvSpPr>
          <p:nvPr>
            <p:ph type="dt" sz="half" idx="21"/>
          </p:nvPr>
        </p:nvSpPr>
        <p:spPr>
          <a:ln/>
        </p:spPr>
        <p:txBody>
          <a:bodyPr/>
          <a:lstStyle>
            <a:lvl1pPr>
              <a:defRPr/>
            </a:lvl1pPr>
          </a:lstStyle>
          <a:p>
            <a:pPr>
              <a:defRPr/>
            </a:pPr>
            <a:endParaRPr lang="de-DE"/>
          </a:p>
        </p:txBody>
      </p:sp>
      <p:sp>
        <p:nvSpPr>
          <p:cNvPr id="19" name="Rectangle 4"/>
          <p:cNvSpPr>
            <a:spLocks noGrp="1" noChangeArrowheads="1"/>
          </p:cNvSpPr>
          <p:nvPr>
            <p:ph type="dt" sz="half" idx="22"/>
          </p:nvPr>
        </p:nvSpPr>
        <p:spPr>
          <a:ln/>
        </p:spPr>
        <p:txBody>
          <a:bodyPr/>
          <a:lstStyle>
            <a:lvl1pPr>
              <a:defRPr/>
            </a:lvl1pPr>
          </a:lstStyle>
          <a:p>
            <a:pPr>
              <a:defRPr/>
            </a:pPr>
            <a:endParaRPr lang="de-DE"/>
          </a:p>
        </p:txBody>
      </p:sp>
      <p:sp>
        <p:nvSpPr>
          <p:cNvPr id="20" name="Rectangle 4"/>
          <p:cNvSpPr>
            <a:spLocks noGrp="1" noChangeArrowheads="1"/>
          </p:cNvSpPr>
          <p:nvPr>
            <p:ph type="dt" sz="half" idx="23"/>
          </p:nvPr>
        </p:nvSpPr>
        <p:spPr>
          <a:ln/>
        </p:spPr>
        <p:txBody>
          <a:bodyPr/>
          <a:lstStyle>
            <a:lvl1pPr>
              <a:defRPr/>
            </a:lvl1pPr>
          </a:lstStyle>
          <a:p>
            <a:pPr>
              <a:defRPr/>
            </a:pPr>
            <a:endParaRPr lang="de-DE"/>
          </a:p>
        </p:txBody>
      </p:sp>
      <p:sp>
        <p:nvSpPr>
          <p:cNvPr id="21" name="Rectangle 4"/>
          <p:cNvSpPr>
            <a:spLocks noGrp="1" noChangeArrowheads="1"/>
          </p:cNvSpPr>
          <p:nvPr>
            <p:ph type="dt" sz="half" idx="24"/>
          </p:nvPr>
        </p:nvSpPr>
        <p:spPr>
          <a:ln/>
        </p:spPr>
        <p:txBody>
          <a:bodyPr/>
          <a:lstStyle>
            <a:lvl1pPr>
              <a:defRPr/>
            </a:lvl1pPr>
          </a:lstStyle>
          <a:p>
            <a:pPr>
              <a:defRPr/>
            </a:pPr>
            <a:endParaRPr lang="de-DE"/>
          </a:p>
        </p:txBody>
      </p:sp>
      <p:sp>
        <p:nvSpPr>
          <p:cNvPr id="22" name="Rectangle 4"/>
          <p:cNvSpPr>
            <a:spLocks noGrp="1" noChangeArrowheads="1"/>
          </p:cNvSpPr>
          <p:nvPr>
            <p:ph type="dt" sz="half" idx="25"/>
          </p:nvPr>
        </p:nvSpPr>
        <p:spPr>
          <a:ln/>
        </p:spPr>
        <p:txBody>
          <a:bodyPr/>
          <a:lstStyle>
            <a:lvl1pPr>
              <a:defRPr/>
            </a:lvl1pPr>
          </a:lstStyle>
          <a:p>
            <a:pPr>
              <a:defRPr/>
            </a:pPr>
            <a:endParaRPr lang="de-DE"/>
          </a:p>
        </p:txBody>
      </p:sp>
      <p:sp>
        <p:nvSpPr>
          <p:cNvPr id="23" name="Rectangle 4"/>
          <p:cNvSpPr>
            <a:spLocks noGrp="1" noChangeArrowheads="1"/>
          </p:cNvSpPr>
          <p:nvPr>
            <p:ph type="dt" sz="half" idx="26"/>
          </p:nvPr>
        </p:nvSpPr>
        <p:spPr>
          <a:ln/>
        </p:spPr>
        <p:txBody>
          <a:bodyPr/>
          <a:lstStyle>
            <a:lvl1pPr>
              <a:defRPr/>
            </a:lvl1pPr>
          </a:lstStyle>
          <a:p>
            <a:pPr>
              <a:defRPr/>
            </a:pPr>
            <a:endParaRPr lang="de-DE"/>
          </a:p>
        </p:txBody>
      </p:sp>
      <p:sp>
        <p:nvSpPr>
          <p:cNvPr id="24" name="Rectangle 4"/>
          <p:cNvSpPr>
            <a:spLocks noGrp="1" noChangeArrowheads="1"/>
          </p:cNvSpPr>
          <p:nvPr>
            <p:ph type="dt" sz="half" idx="27"/>
          </p:nvPr>
        </p:nvSpPr>
        <p:spPr>
          <a:ln/>
        </p:spPr>
        <p:txBody>
          <a:bodyPr/>
          <a:lstStyle>
            <a:lvl1pPr>
              <a:defRPr/>
            </a:lvl1pPr>
          </a:lstStyle>
          <a:p>
            <a:pPr>
              <a:defRPr/>
            </a:pPr>
            <a:endParaRPr lang="de-DE"/>
          </a:p>
        </p:txBody>
      </p:sp>
      <p:sp>
        <p:nvSpPr>
          <p:cNvPr id="25" name="Rectangle 4"/>
          <p:cNvSpPr>
            <a:spLocks noGrp="1" noChangeArrowheads="1"/>
          </p:cNvSpPr>
          <p:nvPr>
            <p:ph type="dt" sz="half" idx="28"/>
          </p:nvPr>
        </p:nvSpPr>
        <p:spPr>
          <a:ln/>
        </p:spPr>
        <p:txBody>
          <a:bodyPr/>
          <a:lstStyle>
            <a:lvl1pPr>
              <a:defRPr/>
            </a:lvl1pPr>
          </a:lstStyle>
          <a:p>
            <a:pPr>
              <a:defRPr/>
            </a:pPr>
            <a:endParaRPr lang="de-DE"/>
          </a:p>
        </p:txBody>
      </p:sp>
      <p:sp>
        <p:nvSpPr>
          <p:cNvPr id="26" name="Rectangle 4"/>
          <p:cNvSpPr>
            <a:spLocks noGrp="1" noChangeArrowheads="1"/>
          </p:cNvSpPr>
          <p:nvPr>
            <p:ph type="dt" sz="half" idx="29"/>
          </p:nvPr>
        </p:nvSpPr>
        <p:spPr>
          <a:ln/>
        </p:spPr>
        <p:txBody>
          <a:bodyPr/>
          <a:lstStyle>
            <a:lvl1pPr>
              <a:defRPr/>
            </a:lvl1pPr>
          </a:lstStyle>
          <a:p>
            <a:pPr>
              <a:defRPr/>
            </a:pPr>
            <a:endParaRPr lang="de-DE"/>
          </a:p>
        </p:txBody>
      </p:sp>
      <p:sp>
        <p:nvSpPr>
          <p:cNvPr id="27" name="Rectangle 6"/>
          <p:cNvSpPr>
            <a:spLocks noGrp="1" noChangeArrowheads="1"/>
          </p:cNvSpPr>
          <p:nvPr>
            <p:ph type="sldNum" sz="quarter" idx="30"/>
          </p:nvPr>
        </p:nvSpPr>
        <p:spPr>
          <a:ln/>
        </p:spPr>
        <p:txBody>
          <a:bodyPr/>
          <a:lstStyle>
            <a:lvl1pPr>
              <a:defRPr/>
            </a:lvl1pPr>
          </a:lstStyle>
          <a:p>
            <a:pPr>
              <a:defRPr/>
            </a:pPr>
            <a:fld id="{66158100-2E1F-3A45-A635-79A65F622EF5}" type="slidenum">
              <a:rPr lang="de-DE"/>
              <a:pPr>
                <a:defRPr/>
              </a:pPr>
              <a:t>‹#›</a:t>
            </a:fld>
            <a:endParaRPr lang="de-DE"/>
          </a:p>
        </p:txBody>
      </p:sp>
    </p:spTree>
    <p:extLst>
      <p:ext uri="{BB962C8B-B14F-4D97-AF65-F5344CB8AC3E}">
        <p14:creationId xmlns:p14="http://schemas.microsoft.com/office/powerpoint/2010/main" val="516470696"/>
      </p:ext>
    </p:extLst>
  </p:cSld>
  <p:clrMapOvr>
    <a:masterClrMapping/>
  </p:clrMapOvr>
  <p:transition xmlns:p14="http://schemas.microsoft.com/office/powerpoint/2010/mai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en-US"/>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Textmasterformate durch Klicken bearbeiten</a:t>
            </a:r>
          </a:p>
        </p:txBody>
      </p:sp>
    </p:spTree>
    <p:extLst>
      <p:ext uri="{BB962C8B-B14F-4D97-AF65-F5344CB8AC3E}">
        <p14:creationId xmlns:p14="http://schemas.microsoft.com/office/powerpoint/2010/main" val="1942459623"/>
      </p:ext>
    </p:extLst>
  </p:cSld>
  <p:clrMapOvr>
    <a:masterClrMapping/>
  </p:clrMapOvr>
  <p:transition xmlns:p14="http://schemas.microsoft.com/office/powerpoint/2010/main" spd="slow"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de-DE"/>
          </a:p>
        </p:txBody>
      </p:sp>
      <p:sp>
        <p:nvSpPr>
          <p:cNvPr id="4" name="Rectangle 4"/>
          <p:cNvSpPr>
            <a:spLocks noGrp="1" noChangeArrowheads="1"/>
          </p:cNvSpPr>
          <p:nvPr>
            <p:ph type="dt" sz="half" idx="11"/>
          </p:nvPr>
        </p:nvSpPr>
        <p:spPr>
          <a:ln/>
        </p:spPr>
        <p:txBody>
          <a:bodyPr/>
          <a:lstStyle>
            <a:lvl1pPr>
              <a:defRPr/>
            </a:lvl1pPr>
          </a:lstStyle>
          <a:p>
            <a:pPr>
              <a:defRPr/>
            </a:pPr>
            <a:endParaRPr lang="de-DE"/>
          </a:p>
        </p:txBody>
      </p:sp>
      <p:sp>
        <p:nvSpPr>
          <p:cNvPr id="5" name="Rectangle 4"/>
          <p:cNvSpPr>
            <a:spLocks noGrp="1" noChangeArrowheads="1"/>
          </p:cNvSpPr>
          <p:nvPr>
            <p:ph type="dt" sz="half" idx="12"/>
          </p:nvPr>
        </p:nvSpPr>
        <p:spPr>
          <a:ln/>
        </p:spPr>
        <p:txBody>
          <a:bodyPr/>
          <a:lstStyle>
            <a:lvl1pPr>
              <a:defRPr/>
            </a:lvl1pPr>
          </a:lstStyle>
          <a:p>
            <a:pPr>
              <a:defRPr/>
            </a:pPr>
            <a:endParaRPr lang="de-DE"/>
          </a:p>
        </p:txBody>
      </p:sp>
      <p:sp>
        <p:nvSpPr>
          <p:cNvPr id="6" name="Rectangle 4"/>
          <p:cNvSpPr>
            <a:spLocks noGrp="1" noChangeArrowheads="1"/>
          </p:cNvSpPr>
          <p:nvPr>
            <p:ph type="dt" sz="half" idx="13"/>
          </p:nvPr>
        </p:nvSpPr>
        <p:spPr>
          <a:ln/>
        </p:spPr>
        <p:txBody>
          <a:bodyPr/>
          <a:lstStyle>
            <a:lvl1pPr>
              <a:defRPr/>
            </a:lvl1pPr>
          </a:lstStyle>
          <a:p>
            <a:pPr>
              <a:defRPr/>
            </a:pPr>
            <a:endParaRPr lang="de-DE"/>
          </a:p>
        </p:txBody>
      </p:sp>
      <p:sp>
        <p:nvSpPr>
          <p:cNvPr id="7" name="Rectangle 4"/>
          <p:cNvSpPr>
            <a:spLocks noGrp="1" noChangeArrowheads="1"/>
          </p:cNvSpPr>
          <p:nvPr>
            <p:ph type="dt" sz="half" idx="14"/>
          </p:nvPr>
        </p:nvSpPr>
        <p:spPr>
          <a:ln/>
        </p:spPr>
        <p:txBody>
          <a:bodyPr/>
          <a:lstStyle>
            <a:lvl1pPr>
              <a:defRPr/>
            </a:lvl1pPr>
          </a:lstStyle>
          <a:p>
            <a:pPr>
              <a:defRPr/>
            </a:pPr>
            <a:endParaRPr lang="de-DE"/>
          </a:p>
        </p:txBody>
      </p:sp>
      <p:sp>
        <p:nvSpPr>
          <p:cNvPr id="8" name="Rectangle 4"/>
          <p:cNvSpPr>
            <a:spLocks noGrp="1" noChangeArrowheads="1"/>
          </p:cNvSpPr>
          <p:nvPr>
            <p:ph type="dt" sz="half" idx="15"/>
          </p:nvPr>
        </p:nvSpPr>
        <p:spPr>
          <a:ln/>
        </p:spPr>
        <p:txBody>
          <a:bodyPr/>
          <a:lstStyle>
            <a:lvl1pPr>
              <a:defRPr/>
            </a:lvl1pPr>
          </a:lstStyle>
          <a:p>
            <a:pPr>
              <a:defRPr/>
            </a:pPr>
            <a:endParaRPr lang="de-DE"/>
          </a:p>
        </p:txBody>
      </p:sp>
      <p:sp>
        <p:nvSpPr>
          <p:cNvPr id="9" name="Rectangle 4"/>
          <p:cNvSpPr>
            <a:spLocks noGrp="1" noChangeArrowheads="1"/>
          </p:cNvSpPr>
          <p:nvPr>
            <p:ph type="dt" sz="half" idx="16"/>
          </p:nvPr>
        </p:nvSpPr>
        <p:spPr>
          <a:ln/>
        </p:spPr>
        <p:txBody>
          <a:bodyPr/>
          <a:lstStyle>
            <a:lvl1pPr>
              <a:defRPr/>
            </a:lvl1pPr>
          </a:lstStyle>
          <a:p>
            <a:pPr>
              <a:defRPr/>
            </a:pPr>
            <a:endParaRPr lang="de-DE"/>
          </a:p>
        </p:txBody>
      </p:sp>
      <p:sp>
        <p:nvSpPr>
          <p:cNvPr id="10" name="Rectangle 4"/>
          <p:cNvSpPr>
            <a:spLocks noGrp="1" noChangeArrowheads="1"/>
          </p:cNvSpPr>
          <p:nvPr>
            <p:ph type="dt" sz="half" idx="17"/>
          </p:nvPr>
        </p:nvSpPr>
        <p:spPr>
          <a:ln/>
        </p:spPr>
        <p:txBody>
          <a:bodyPr/>
          <a:lstStyle>
            <a:lvl1pPr>
              <a:defRPr/>
            </a:lvl1pPr>
          </a:lstStyle>
          <a:p>
            <a:pPr>
              <a:defRPr/>
            </a:pPr>
            <a:endParaRPr lang="de-DE"/>
          </a:p>
        </p:txBody>
      </p:sp>
      <p:sp>
        <p:nvSpPr>
          <p:cNvPr id="11" name="Rectangle 4"/>
          <p:cNvSpPr>
            <a:spLocks noGrp="1" noChangeArrowheads="1"/>
          </p:cNvSpPr>
          <p:nvPr>
            <p:ph type="dt" sz="half" idx="18"/>
          </p:nvPr>
        </p:nvSpPr>
        <p:spPr>
          <a:ln/>
        </p:spPr>
        <p:txBody>
          <a:bodyPr/>
          <a:lstStyle>
            <a:lvl1pPr>
              <a:defRPr/>
            </a:lvl1pPr>
          </a:lstStyle>
          <a:p>
            <a:pPr>
              <a:defRPr/>
            </a:pPr>
            <a:endParaRPr lang="de-DE"/>
          </a:p>
        </p:txBody>
      </p:sp>
      <p:sp>
        <p:nvSpPr>
          <p:cNvPr id="12" name="Rectangle 4"/>
          <p:cNvSpPr>
            <a:spLocks noGrp="1" noChangeArrowheads="1"/>
          </p:cNvSpPr>
          <p:nvPr>
            <p:ph type="dt" sz="half" idx="19"/>
          </p:nvPr>
        </p:nvSpPr>
        <p:spPr>
          <a:ln/>
        </p:spPr>
        <p:txBody>
          <a:bodyPr/>
          <a:lstStyle>
            <a:lvl1pPr>
              <a:defRPr/>
            </a:lvl1pPr>
          </a:lstStyle>
          <a:p>
            <a:pPr>
              <a:defRPr/>
            </a:pPr>
            <a:endParaRPr lang="de-DE"/>
          </a:p>
        </p:txBody>
      </p:sp>
      <p:sp>
        <p:nvSpPr>
          <p:cNvPr id="13" name="Rectangle 4"/>
          <p:cNvSpPr>
            <a:spLocks noGrp="1" noChangeArrowheads="1"/>
          </p:cNvSpPr>
          <p:nvPr>
            <p:ph type="dt" sz="half" idx="20"/>
          </p:nvPr>
        </p:nvSpPr>
        <p:spPr>
          <a:ln/>
        </p:spPr>
        <p:txBody>
          <a:bodyPr/>
          <a:lstStyle>
            <a:lvl1pPr>
              <a:defRPr/>
            </a:lvl1pPr>
          </a:lstStyle>
          <a:p>
            <a:pPr>
              <a:defRPr/>
            </a:pPr>
            <a:endParaRPr lang="de-DE"/>
          </a:p>
        </p:txBody>
      </p:sp>
      <p:sp>
        <p:nvSpPr>
          <p:cNvPr id="14" name="Rectangle 4"/>
          <p:cNvSpPr>
            <a:spLocks noGrp="1" noChangeArrowheads="1"/>
          </p:cNvSpPr>
          <p:nvPr>
            <p:ph type="dt" sz="half" idx="21"/>
          </p:nvPr>
        </p:nvSpPr>
        <p:spPr>
          <a:ln/>
        </p:spPr>
        <p:txBody>
          <a:bodyPr/>
          <a:lstStyle>
            <a:lvl1pPr>
              <a:defRPr/>
            </a:lvl1pPr>
          </a:lstStyle>
          <a:p>
            <a:pPr>
              <a:defRPr/>
            </a:pPr>
            <a:endParaRPr lang="de-DE"/>
          </a:p>
        </p:txBody>
      </p:sp>
      <p:sp>
        <p:nvSpPr>
          <p:cNvPr id="15" name="Rectangle 4"/>
          <p:cNvSpPr>
            <a:spLocks noGrp="1" noChangeArrowheads="1"/>
          </p:cNvSpPr>
          <p:nvPr>
            <p:ph type="dt" sz="half" idx="22"/>
          </p:nvPr>
        </p:nvSpPr>
        <p:spPr>
          <a:ln/>
        </p:spPr>
        <p:txBody>
          <a:bodyPr/>
          <a:lstStyle>
            <a:lvl1pPr>
              <a:defRPr/>
            </a:lvl1pPr>
          </a:lstStyle>
          <a:p>
            <a:pPr>
              <a:defRPr/>
            </a:pPr>
            <a:endParaRPr lang="de-DE"/>
          </a:p>
        </p:txBody>
      </p:sp>
      <p:sp>
        <p:nvSpPr>
          <p:cNvPr id="16" name="Rectangle 4"/>
          <p:cNvSpPr>
            <a:spLocks noGrp="1" noChangeArrowheads="1"/>
          </p:cNvSpPr>
          <p:nvPr>
            <p:ph type="dt" sz="half" idx="23"/>
          </p:nvPr>
        </p:nvSpPr>
        <p:spPr>
          <a:ln/>
        </p:spPr>
        <p:txBody>
          <a:bodyPr/>
          <a:lstStyle>
            <a:lvl1pPr>
              <a:defRPr/>
            </a:lvl1pPr>
          </a:lstStyle>
          <a:p>
            <a:pPr>
              <a:defRPr/>
            </a:pPr>
            <a:endParaRPr lang="de-DE"/>
          </a:p>
        </p:txBody>
      </p:sp>
      <p:sp>
        <p:nvSpPr>
          <p:cNvPr id="17" name="Rectangle 4"/>
          <p:cNvSpPr>
            <a:spLocks noGrp="1" noChangeArrowheads="1"/>
          </p:cNvSpPr>
          <p:nvPr>
            <p:ph type="dt" sz="half" idx="24"/>
          </p:nvPr>
        </p:nvSpPr>
        <p:spPr>
          <a:ln/>
        </p:spPr>
        <p:txBody>
          <a:bodyPr/>
          <a:lstStyle>
            <a:lvl1pPr>
              <a:defRPr/>
            </a:lvl1pPr>
          </a:lstStyle>
          <a:p>
            <a:pPr>
              <a:defRPr/>
            </a:pPr>
            <a:endParaRPr lang="de-DE"/>
          </a:p>
        </p:txBody>
      </p:sp>
      <p:sp>
        <p:nvSpPr>
          <p:cNvPr id="18" name="Rectangle 4"/>
          <p:cNvSpPr>
            <a:spLocks noGrp="1" noChangeArrowheads="1"/>
          </p:cNvSpPr>
          <p:nvPr>
            <p:ph type="dt" sz="half" idx="25"/>
          </p:nvPr>
        </p:nvSpPr>
        <p:spPr>
          <a:ln/>
        </p:spPr>
        <p:txBody>
          <a:bodyPr/>
          <a:lstStyle>
            <a:lvl1pPr>
              <a:defRPr/>
            </a:lvl1pPr>
          </a:lstStyle>
          <a:p>
            <a:pPr>
              <a:defRPr/>
            </a:pPr>
            <a:endParaRPr lang="de-DE"/>
          </a:p>
        </p:txBody>
      </p:sp>
      <p:sp>
        <p:nvSpPr>
          <p:cNvPr id="19" name="Rectangle 4"/>
          <p:cNvSpPr>
            <a:spLocks noGrp="1" noChangeArrowheads="1"/>
          </p:cNvSpPr>
          <p:nvPr>
            <p:ph type="dt" sz="half" idx="26"/>
          </p:nvPr>
        </p:nvSpPr>
        <p:spPr>
          <a:ln/>
        </p:spPr>
        <p:txBody>
          <a:bodyPr/>
          <a:lstStyle>
            <a:lvl1pPr>
              <a:defRPr/>
            </a:lvl1pPr>
          </a:lstStyle>
          <a:p>
            <a:pPr>
              <a:defRPr/>
            </a:pPr>
            <a:endParaRPr lang="de-DE"/>
          </a:p>
        </p:txBody>
      </p:sp>
      <p:sp>
        <p:nvSpPr>
          <p:cNvPr id="20" name="Rectangle 4"/>
          <p:cNvSpPr>
            <a:spLocks noGrp="1" noChangeArrowheads="1"/>
          </p:cNvSpPr>
          <p:nvPr>
            <p:ph type="dt" sz="half" idx="27"/>
          </p:nvPr>
        </p:nvSpPr>
        <p:spPr>
          <a:ln/>
        </p:spPr>
        <p:txBody>
          <a:bodyPr/>
          <a:lstStyle>
            <a:lvl1pPr>
              <a:defRPr/>
            </a:lvl1pPr>
          </a:lstStyle>
          <a:p>
            <a:pPr>
              <a:defRPr/>
            </a:pPr>
            <a:endParaRPr lang="de-DE"/>
          </a:p>
        </p:txBody>
      </p:sp>
      <p:sp>
        <p:nvSpPr>
          <p:cNvPr id="21" name="Rectangle 4"/>
          <p:cNvSpPr>
            <a:spLocks noGrp="1" noChangeArrowheads="1"/>
          </p:cNvSpPr>
          <p:nvPr>
            <p:ph type="dt" sz="half" idx="28"/>
          </p:nvPr>
        </p:nvSpPr>
        <p:spPr>
          <a:ln/>
        </p:spPr>
        <p:txBody>
          <a:bodyPr/>
          <a:lstStyle>
            <a:lvl1pPr>
              <a:defRPr/>
            </a:lvl1pPr>
          </a:lstStyle>
          <a:p>
            <a:pPr>
              <a:defRPr/>
            </a:pPr>
            <a:endParaRPr lang="de-DE"/>
          </a:p>
        </p:txBody>
      </p:sp>
      <p:sp>
        <p:nvSpPr>
          <p:cNvPr id="22" name="Rectangle 4"/>
          <p:cNvSpPr>
            <a:spLocks noGrp="1" noChangeArrowheads="1"/>
          </p:cNvSpPr>
          <p:nvPr>
            <p:ph type="dt" sz="half" idx="29"/>
          </p:nvPr>
        </p:nvSpPr>
        <p:spPr>
          <a:ln/>
        </p:spPr>
        <p:txBody>
          <a:bodyPr/>
          <a:lstStyle>
            <a:lvl1pPr>
              <a:defRPr/>
            </a:lvl1pPr>
          </a:lstStyle>
          <a:p>
            <a:pPr>
              <a:defRPr/>
            </a:pPr>
            <a:endParaRPr lang="de-DE"/>
          </a:p>
        </p:txBody>
      </p:sp>
      <p:sp>
        <p:nvSpPr>
          <p:cNvPr id="23" name="Rectangle 6"/>
          <p:cNvSpPr>
            <a:spLocks noGrp="1" noChangeArrowheads="1"/>
          </p:cNvSpPr>
          <p:nvPr>
            <p:ph type="sldNum" sz="quarter" idx="30"/>
          </p:nvPr>
        </p:nvSpPr>
        <p:spPr>
          <a:ln/>
        </p:spPr>
        <p:txBody>
          <a:bodyPr/>
          <a:lstStyle>
            <a:lvl1pPr>
              <a:defRPr/>
            </a:lvl1pPr>
          </a:lstStyle>
          <a:p>
            <a:pPr>
              <a:defRPr/>
            </a:pPr>
            <a:fld id="{B7AD5321-6AF5-864D-B0D1-F9BA298FAA72}" type="slidenum">
              <a:rPr lang="de-DE"/>
              <a:pPr>
                <a:defRPr/>
              </a:pPr>
              <a:t>‹#›</a:t>
            </a:fld>
            <a:endParaRPr lang="de-DE"/>
          </a:p>
        </p:txBody>
      </p:sp>
    </p:spTree>
    <p:extLst>
      <p:ext uri="{BB962C8B-B14F-4D97-AF65-F5344CB8AC3E}">
        <p14:creationId xmlns:p14="http://schemas.microsoft.com/office/powerpoint/2010/main" val="2378405045"/>
      </p:ext>
    </p:extLst>
  </p:cSld>
  <p:clrMapOvr>
    <a:masterClrMapping/>
  </p:clrMapOvr>
  <p:transition xmlns:p14="http://schemas.microsoft.com/office/powerpoint/2010/main" spd="slow"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de-DE"/>
          </a:p>
        </p:txBody>
      </p:sp>
      <p:sp>
        <p:nvSpPr>
          <p:cNvPr id="3" name="Rectangle 4"/>
          <p:cNvSpPr>
            <a:spLocks noGrp="1" noChangeArrowheads="1"/>
          </p:cNvSpPr>
          <p:nvPr>
            <p:ph type="dt" sz="half" idx="11"/>
          </p:nvPr>
        </p:nvSpPr>
        <p:spPr>
          <a:ln/>
        </p:spPr>
        <p:txBody>
          <a:bodyPr/>
          <a:lstStyle>
            <a:lvl1pPr>
              <a:defRPr/>
            </a:lvl1pPr>
          </a:lstStyle>
          <a:p>
            <a:pPr>
              <a:defRPr/>
            </a:pPr>
            <a:endParaRPr lang="de-DE"/>
          </a:p>
        </p:txBody>
      </p:sp>
      <p:sp>
        <p:nvSpPr>
          <p:cNvPr id="4" name="Rectangle 4"/>
          <p:cNvSpPr>
            <a:spLocks noGrp="1" noChangeArrowheads="1"/>
          </p:cNvSpPr>
          <p:nvPr>
            <p:ph type="dt" sz="half" idx="12"/>
          </p:nvPr>
        </p:nvSpPr>
        <p:spPr>
          <a:ln/>
        </p:spPr>
        <p:txBody>
          <a:bodyPr/>
          <a:lstStyle>
            <a:lvl1pPr>
              <a:defRPr/>
            </a:lvl1pPr>
          </a:lstStyle>
          <a:p>
            <a:pPr>
              <a:defRPr/>
            </a:pPr>
            <a:endParaRPr lang="de-DE"/>
          </a:p>
        </p:txBody>
      </p:sp>
      <p:sp>
        <p:nvSpPr>
          <p:cNvPr id="5" name="Rectangle 4"/>
          <p:cNvSpPr>
            <a:spLocks noGrp="1" noChangeArrowheads="1"/>
          </p:cNvSpPr>
          <p:nvPr>
            <p:ph type="dt" sz="half" idx="13"/>
          </p:nvPr>
        </p:nvSpPr>
        <p:spPr>
          <a:ln/>
        </p:spPr>
        <p:txBody>
          <a:bodyPr/>
          <a:lstStyle>
            <a:lvl1pPr>
              <a:defRPr/>
            </a:lvl1pPr>
          </a:lstStyle>
          <a:p>
            <a:pPr>
              <a:defRPr/>
            </a:pPr>
            <a:endParaRPr lang="de-DE"/>
          </a:p>
        </p:txBody>
      </p:sp>
      <p:sp>
        <p:nvSpPr>
          <p:cNvPr id="6" name="Rectangle 4"/>
          <p:cNvSpPr>
            <a:spLocks noGrp="1" noChangeArrowheads="1"/>
          </p:cNvSpPr>
          <p:nvPr>
            <p:ph type="dt" sz="half" idx="14"/>
          </p:nvPr>
        </p:nvSpPr>
        <p:spPr>
          <a:ln/>
        </p:spPr>
        <p:txBody>
          <a:bodyPr/>
          <a:lstStyle>
            <a:lvl1pPr>
              <a:defRPr/>
            </a:lvl1pPr>
          </a:lstStyle>
          <a:p>
            <a:pPr>
              <a:defRPr/>
            </a:pPr>
            <a:endParaRPr lang="de-DE"/>
          </a:p>
        </p:txBody>
      </p:sp>
      <p:sp>
        <p:nvSpPr>
          <p:cNvPr id="7" name="Rectangle 4"/>
          <p:cNvSpPr>
            <a:spLocks noGrp="1" noChangeArrowheads="1"/>
          </p:cNvSpPr>
          <p:nvPr>
            <p:ph type="dt" sz="half" idx="15"/>
          </p:nvPr>
        </p:nvSpPr>
        <p:spPr>
          <a:ln/>
        </p:spPr>
        <p:txBody>
          <a:bodyPr/>
          <a:lstStyle>
            <a:lvl1pPr>
              <a:defRPr/>
            </a:lvl1pPr>
          </a:lstStyle>
          <a:p>
            <a:pPr>
              <a:defRPr/>
            </a:pPr>
            <a:endParaRPr lang="de-DE"/>
          </a:p>
        </p:txBody>
      </p:sp>
      <p:sp>
        <p:nvSpPr>
          <p:cNvPr id="8" name="Rectangle 4"/>
          <p:cNvSpPr>
            <a:spLocks noGrp="1" noChangeArrowheads="1"/>
          </p:cNvSpPr>
          <p:nvPr>
            <p:ph type="dt" sz="half" idx="16"/>
          </p:nvPr>
        </p:nvSpPr>
        <p:spPr>
          <a:ln/>
        </p:spPr>
        <p:txBody>
          <a:bodyPr/>
          <a:lstStyle>
            <a:lvl1pPr>
              <a:defRPr/>
            </a:lvl1pPr>
          </a:lstStyle>
          <a:p>
            <a:pPr>
              <a:defRPr/>
            </a:pPr>
            <a:endParaRPr lang="de-DE"/>
          </a:p>
        </p:txBody>
      </p:sp>
      <p:sp>
        <p:nvSpPr>
          <p:cNvPr id="9" name="Rectangle 4"/>
          <p:cNvSpPr>
            <a:spLocks noGrp="1" noChangeArrowheads="1"/>
          </p:cNvSpPr>
          <p:nvPr>
            <p:ph type="dt" sz="half" idx="17"/>
          </p:nvPr>
        </p:nvSpPr>
        <p:spPr>
          <a:ln/>
        </p:spPr>
        <p:txBody>
          <a:bodyPr/>
          <a:lstStyle>
            <a:lvl1pPr>
              <a:defRPr/>
            </a:lvl1pPr>
          </a:lstStyle>
          <a:p>
            <a:pPr>
              <a:defRPr/>
            </a:pPr>
            <a:endParaRPr lang="de-DE"/>
          </a:p>
        </p:txBody>
      </p:sp>
      <p:sp>
        <p:nvSpPr>
          <p:cNvPr id="10" name="Rectangle 4"/>
          <p:cNvSpPr>
            <a:spLocks noGrp="1" noChangeArrowheads="1"/>
          </p:cNvSpPr>
          <p:nvPr>
            <p:ph type="dt" sz="half" idx="18"/>
          </p:nvPr>
        </p:nvSpPr>
        <p:spPr>
          <a:ln/>
        </p:spPr>
        <p:txBody>
          <a:bodyPr/>
          <a:lstStyle>
            <a:lvl1pPr>
              <a:defRPr/>
            </a:lvl1pPr>
          </a:lstStyle>
          <a:p>
            <a:pPr>
              <a:defRPr/>
            </a:pPr>
            <a:endParaRPr lang="de-DE"/>
          </a:p>
        </p:txBody>
      </p:sp>
      <p:sp>
        <p:nvSpPr>
          <p:cNvPr id="11" name="Rectangle 4"/>
          <p:cNvSpPr>
            <a:spLocks noGrp="1" noChangeArrowheads="1"/>
          </p:cNvSpPr>
          <p:nvPr>
            <p:ph type="dt" sz="half" idx="19"/>
          </p:nvPr>
        </p:nvSpPr>
        <p:spPr>
          <a:ln/>
        </p:spPr>
        <p:txBody>
          <a:bodyPr/>
          <a:lstStyle>
            <a:lvl1pPr>
              <a:defRPr/>
            </a:lvl1pPr>
          </a:lstStyle>
          <a:p>
            <a:pPr>
              <a:defRPr/>
            </a:pPr>
            <a:endParaRPr lang="de-DE"/>
          </a:p>
        </p:txBody>
      </p:sp>
      <p:sp>
        <p:nvSpPr>
          <p:cNvPr id="12" name="Rectangle 4"/>
          <p:cNvSpPr>
            <a:spLocks noGrp="1" noChangeArrowheads="1"/>
          </p:cNvSpPr>
          <p:nvPr>
            <p:ph type="dt" sz="half" idx="20"/>
          </p:nvPr>
        </p:nvSpPr>
        <p:spPr>
          <a:ln/>
        </p:spPr>
        <p:txBody>
          <a:bodyPr/>
          <a:lstStyle>
            <a:lvl1pPr>
              <a:defRPr/>
            </a:lvl1pPr>
          </a:lstStyle>
          <a:p>
            <a:pPr>
              <a:defRPr/>
            </a:pPr>
            <a:endParaRPr lang="de-DE"/>
          </a:p>
        </p:txBody>
      </p:sp>
      <p:sp>
        <p:nvSpPr>
          <p:cNvPr id="13" name="Rectangle 4"/>
          <p:cNvSpPr>
            <a:spLocks noGrp="1" noChangeArrowheads="1"/>
          </p:cNvSpPr>
          <p:nvPr>
            <p:ph type="dt" sz="half" idx="21"/>
          </p:nvPr>
        </p:nvSpPr>
        <p:spPr>
          <a:ln/>
        </p:spPr>
        <p:txBody>
          <a:bodyPr/>
          <a:lstStyle>
            <a:lvl1pPr>
              <a:defRPr/>
            </a:lvl1pPr>
          </a:lstStyle>
          <a:p>
            <a:pPr>
              <a:defRPr/>
            </a:pPr>
            <a:endParaRPr lang="de-DE"/>
          </a:p>
        </p:txBody>
      </p:sp>
      <p:sp>
        <p:nvSpPr>
          <p:cNvPr id="14" name="Rectangle 4"/>
          <p:cNvSpPr>
            <a:spLocks noGrp="1" noChangeArrowheads="1"/>
          </p:cNvSpPr>
          <p:nvPr>
            <p:ph type="dt" sz="half" idx="22"/>
          </p:nvPr>
        </p:nvSpPr>
        <p:spPr>
          <a:ln/>
        </p:spPr>
        <p:txBody>
          <a:bodyPr/>
          <a:lstStyle>
            <a:lvl1pPr>
              <a:defRPr/>
            </a:lvl1pPr>
          </a:lstStyle>
          <a:p>
            <a:pPr>
              <a:defRPr/>
            </a:pPr>
            <a:endParaRPr lang="de-DE"/>
          </a:p>
        </p:txBody>
      </p:sp>
      <p:sp>
        <p:nvSpPr>
          <p:cNvPr id="15" name="Rectangle 4"/>
          <p:cNvSpPr>
            <a:spLocks noGrp="1" noChangeArrowheads="1"/>
          </p:cNvSpPr>
          <p:nvPr>
            <p:ph type="dt" sz="half" idx="23"/>
          </p:nvPr>
        </p:nvSpPr>
        <p:spPr>
          <a:ln/>
        </p:spPr>
        <p:txBody>
          <a:bodyPr/>
          <a:lstStyle>
            <a:lvl1pPr>
              <a:defRPr/>
            </a:lvl1pPr>
          </a:lstStyle>
          <a:p>
            <a:pPr>
              <a:defRPr/>
            </a:pPr>
            <a:endParaRPr lang="de-DE"/>
          </a:p>
        </p:txBody>
      </p:sp>
      <p:sp>
        <p:nvSpPr>
          <p:cNvPr id="16" name="Rectangle 4"/>
          <p:cNvSpPr>
            <a:spLocks noGrp="1" noChangeArrowheads="1"/>
          </p:cNvSpPr>
          <p:nvPr>
            <p:ph type="dt" sz="half" idx="24"/>
          </p:nvPr>
        </p:nvSpPr>
        <p:spPr>
          <a:ln/>
        </p:spPr>
        <p:txBody>
          <a:bodyPr/>
          <a:lstStyle>
            <a:lvl1pPr>
              <a:defRPr/>
            </a:lvl1pPr>
          </a:lstStyle>
          <a:p>
            <a:pPr>
              <a:defRPr/>
            </a:pPr>
            <a:endParaRPr lang="de-DE"/>
          </a:p>
        </p:txBody>
      </p:sp>
      <p:sp>
        <p:nvSpPr>
          <p:cNvPr id="17" name="Rectangle 4"/>
          <p:cNvSpPr>
            <a:spLocks noGrp="1" noChangeArrowheads="1"/>
          </p:cNvSpPr>
          <p:nvPr>
            <p:ph type="dt" sz="half" idx="25"/>
          </p:nvPr>
        </p:nvSpPr>
        <p:spPr>
          <a:ln/>
        </p:spPr>
        <p:txBody>
          <a:bodyPr/>
          <a:lstStyle>
            <a:lvl1pPr>
              <a:defRPr/>
            </a:lvl1pPr>
          </a:lstStyle>
          <a:p>
            <a:pPr>
              <a:defRPr/>
            </a:pPr>
            <a:endParaRPr lang="de-DE"/>
          </a:p>
        </p:txBody>
      </p:sp>
      <p:sp>
        <p:nvSpPr>
          <p:cNvPr id="18" name="Rectangle 4"/>
          <p:cNvSpPr>
            <a:spLocks noGrp="1" noChangeArrowheads="1"/>
          </p:cNvSpPr>
          <p:nvPr>
            <p:ph type="dt" sz="half" idx="26"/>
          </p:nvPr>
        </p:nvSpPr>
        <p:spPr>
          <a:ln/>
        </p:spPr>
        <p:txBody>
          <a:bodyPr/>
          <a:lstStyle>
            <a:lvl1pPr>
              <a:defRPr/>
            </a:lvl1pPr>
          </a:lstStyle>
          <a:p>
            <a:pPr>
              <a:defRPr/>
            </a:pPr>
            <a:endParaRPr lang="de-DE"/>
          </a:p>
        </p:txBody>
      </p:sp>
      <p:sp>
        <p:nvSpPr>
          <p:cNvPr id="19" name="Rectangle 4"/>
          <p:cNvSpPr>
            <a:spLocks noGrp="1" noChangeArrowheads="1"/>
          </p:cNvSpPr>
          <p:nvPr>
            <p:ph type="dt" sz="half" idx="27"/>
          </p:nvPr>
        </p:nvSpPr>
        <p:spPr>
          <a:ln/>
        </p:spPr>
        <p:txBody>
          <a:bodyPr/>
          <a:lstStyle>
            <a:lvl1pPr>
              <a:defRPr/>
            </a:lvl1pPr>
          </a:lstStyle>
          <a:p>
            <a:pPr>
              <a:defRPr/>
            </a:pPr>
            <a:endParaRPr lang="de-DE"/>
          </a:p>
        </p:txBody>
      </p:sp>
      <p:sp>
        <p:nvSpPr>
          <p:cNvPr id="20" name="Rectangle 4"/>
          <p:cNvSpPr>
            <a:spLocks noGrp="1" noChangeArrowheads="1"/>
          </p:cNvSpPr>
          <p:nvPr>
            <p:ph type="dt" sz="half" idx="28"/>
          </p:nvPr>
        </p:nvSpPr>
        <p:spPr>
          <a:ln/>
        </p:spPr>
        <p:txBody>
          <a:bodyPr/>
          <a:lstStyle>
            <a:lvl1pPr>
              <a:defRPr/>
            </a:lvl1pPr>
          </a:lstStyle>
          <a:p>
            <a:pPr>
              <a:defRPr/>
            </a:pPr>
            <a:endParaRPr lang="de-DE"/>
          </a:p>
        </p:txBody>
      </p:sp>
      <p:sp>
        <p:nvSpPr>
          <p:cNvPr id="21" name="Rectangle 4"/>
          <p:cNvSpPr>
            <a:spLocks noGrp="1" noChangeArrowheads="1"/>
          </p:cNvSpPr>
          <p:nvPr>
            <p:ph type="dt" sz="half" idx="29"/>
          </p:nvPr>
        </p:nvSpPr>
        <p:spPr>
          <a:ln/>
        </p:spPr>
        <p:txBody>
          <a:bodyPr/>
          <a:lstStyle>
            <a:lvl1pPr>
              <a:defRPr/>
            </a:lvl1pPr>
          </a:lstStyle>
          <a:p>
            <a:pPr>
              <a:defRPr/>
            </a:pPr>
            <a:endParaRPr lang="de-DE"/>
          </a:p>
        </p:txBody>
      </p:sp>
      <p:sp>
        <p:nvSpPr>
          <p:cNvPr id="22" name="Rectangle 6"/>
          <p:cNvSpPr>
            <a:spLocks noGrp="1" noChangeArrowheads="1"/>
          </p:cNvSpPr>
          <p:nvPr>
            <p:ph type="sldNum" sz="quarter" idx="30"/>
          </p:nvPr>
        </p:nvSpPr>
        <p:spPr>
          <a:ln/>
        </p:spPr>
        <p:txBody>
          <a:bodyPr/>
          <a:lstStyle>
            <a:lvl1pPr>
              <a:defRPr/>
            </a:lvl1pPr>
          </a:lstStyle>
          <a:p>
            <a:pPr>
              <a:defRPr/>
            </a:pPr>
            <a:fld id="{D5F06057-31FC-8D45-8D29-BF05690DCD1D}" type="slidenum">
              <a:rPr lang="de-DE"/>
              <a:pPr>
                <a:defRPr/>
              </a:pPr>
              <a:t>‹#›</a:t>
            </a:fld>
            <a:endParaRPr lang="de-DE"/>
          </a:p>
        </p:txBody>
      </p:sp>
    </p:spTree>
    <p:extLst>
      <p:ext uri="{BB962C8B-B14F-4D97-AF65-F5344CB8AC3E}">
        <p14:creationId xmlns:p14="http://schemas.microsoft.com/office/powerpoint/2010/main" val="3983948895"/>
      </p:ext>
    </p:extLst>
  </p:cSld>
  <p:clrMapOvr>
    <a:masterClrMapping/>
  </p:clrMapOvr>
  <p:transition xmlns:p14="http://schemas.microsoft.com/office/powerpoint/2010/main" spd="slow"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de-DE"/>
          </a:p>
        </p:txBody>
      </p:sp>
      <p:sp>
        <p:nvSpPr>
          <p:cNvPr id="6" name="Rectangle 4"/>
          <p:cNvSpPr>
            <a:spLocks noGrp="1" noChangeArrowheads="1"/>
          </p:cNvSpPr>
          <p:nvPr>
            <p:ph type="dt" sz="half" idx="11"/>
          </p:nvPr>
        </p:nvSpPr>
        <p:spPr>
          <a:ln/>
        </p:spPr>
        <p:txBody>
          <a:bodyPr/>
          <a:lstStyle>
            <a:lvl1pPr>
              <a:defRPr/>
            </a:lvl1pPr>
          </a:lstStyle>
          <a:p>
            <a:pPr>
              <a:defRPr/>
            </a:pPr>
            <a:endParaRPr lang="de-DE"/>
          </a:p>
        </p:txBody>
      </p:sp>
      <p:sp>
        <p:nvSpPr>
          <p:cNvPr id="7" name="Rectangle 4"/>
          <p:cNvSpPr>
            <a:spLocks noGrp="1" noChangeArrowheads="1"/>
          </p:cNvSpPr>
          <p:nvPr>
            <p:ph type="dt" sz="half" idx="12"/>
          </p:nvPr>
        </p:nvSpPr>
        <p:spPr>
          <a:ln/>
        </p:spPr>
        <p:txBody>
          <a:bodyPr/>
          <a:lstStyle>
            <a:lvl1pPr>
              <a:defRPr/>
            </a:lvl1pPr>
          </a:lstStyle>
          <a:p>
            <a:pPr>
              <a:defRPr/>
            </a:pPr>
            <a:endParaRPr lang="de-DE"/>
          </a:p>
        </p:txBody>
      </p:sp>
      <p:sp>
        <p:nvSpPr>
          <p:cNvPr id="8" name="Rectangle 4"/>
          <p:cNvSpPr>
            <a:spLocks noGrp="1" noChangeArrowheads="1"/>
          </p:cNvSpPr>
          <p:nvPr>
            <p:ph type="dt" sz="half" idx="13"/>
          </p:nvPr>
        </p:nvSpPr>
        <p:spPr>
          <a:ln/>
        </p:spPr>
        <p:txBody>
          <a:bodyPr/>
          <a:lstStyle>
            <a:lvl1pPr>
              <a:defRPr/>
            </a:lvl1pPr>
          </a:lstStyle>
          <a:p>
            <a:pPr>
              <a:defRPr/>
            </a:pPr>
            <a:endParaRPr lang="de-DE"/>
          </a:p>
        </p:txBody>
      </p:sp>
      <p:sp>
        <p:nvSpPr>
          <p:cNvPr id="9" name="Rectangle 4"/>
          <p:cNvSpPr>
            <a:spLocks noGrp="1" noChangeArrowheads="1"/>
          </p:cNvSpPr>
          <p:nvPr>
            <p:ph type="dt" sz="half" idx="14"/>
          </p:nvPr>
        </p:nvSpPr>
        <p:spPr>
          <a:ln/>
        </p:spPr>
        <p:txBody>
          <a:bodyPr/>
          <a:lstStyle>
            <a:lvl1pPr>
              <a:defRPr/>
            </a:lvl1pPr>
          </a:lstStyle>
          <a:p>
            <a:pPr>
              <a:defRPr/>
            </a:pPr>
            <a:endParaRPr lang="de-DE"/>
          </a:p>
        </p:txBody>
      </p:sp>
      <p:sp>
        <p:nvSpPr>
          <p:cNvPr id="10" name="Rectangle 4"/>
          <p:cNvSpPr>
            <a:spLocks noGrp="1" noChangeArrowheads="1"/>
          </p:cNvSpPr>
          <p:nvPr>
            <p:ph type="dt" sz="half" idx="15"/>
          </p:nvPr>
        </p:nvSpPr>
        <p:spPr>
          <a:ln/>
        </p:spPr>
        <p:txBody>
          <a:bodyPr/>
          <a:lstStyle>
            <a:lvl1pPr>
              <a:defRPr/>
            </a:lvl1pPr>
          </a:lstStyle>
          <a:p>
            <a:pPr>
              <a:defRPr/>
            </a:pPr>
            <a:endParaRPr lang="de-DE"/>
          </a:p>
        </p:txBody>
      </p:sp>
      <p:sp>
        <p:nvSpPr>
          <p:cNvPr id="11" name="Rectangle 4"/>
          <p:cNvSpPr>
            <a:spLocks noGrp="1" noChangeArrowheads="1"/>
          </p:cNvSpPr>
          <p:nvPr>
            <p:ph type="dt" sz="half" idx="16"/>
          </p:nvPr>
        </p:nvSpPr>
        <p:spPr>
          <a:ln/>
        </p:spPr>
        <p:txBody>
          <a:bodyPr/>
          <a:lstStyle>
            <a:lvl1pPr>
              <a:defRPr/>
            </a:lvl1pPr>
          </a:lstStyle>
          <a:p>
            <a:pPr>
              <a:defRPr/>
            </a:pPr>
            <a:endParaRPr lang="de-DE"/>
          </a:p>
        </p:txBody>
      </p:sp>
      <p:sp>
        <p:nvSpPr>
          <p:cNvPr id="12" name="Rectangle 4"/>
          <p:cNvSpPr>
            <a:spLocks noGrp="1" noChangeArrowheads="1"/>
          </p:cNvSpPr>
          <p:nvPr>
            <p:ph type="dt" sz="half" idx="17"/>
          </p:nvPr>
        </p:nvSpPr>
        <p:spPr>
          <a:ln/>
        </p:spPr>
        <p:txBody>
          <a:bodyPr/>
          <a:lstStyle>
            <a:lvl1pPr>
              <a:defRPr/>
            </a:lvl1pPr>
          </a:lstStyle>
          <a:p>
            <a:pPr>
              <a:defRPr/>
            </a:pPr>
            <a:endParaRPr lang="de-DE"/>
          </a:p>
        </p:txBody>
      </p:sp>
      <p:sp>
        <p:nvSpPr>
          <p:cNvPr id="13" name="Rectangle 4"/>
          <p:cNvSpPr>
            <a:spLocks noGrp="1" noChangeArrowheads="1"/>
          </p:cNvSpPr>
          <p:nvPr>
            <p:ph type="dt" sz="half" idx="18"/>
          </p:nvPr>
        </p:nvSpPr>
        <p:spPr>
          <a:ln/>
        </p:spPr>
        <p:txBody>
          <a:bodyPr/>
          <a:lstStyle>
            <a:lvl1pPr>
              <a:defRPr/>
            </a:lvl1pPr>
          </a:lstStyle>
          <a:p>
            <a:pPr>
              <a:defRPr/>
            </a:pPr>
            <a:endParaRPr lang="de-DE"/>
          </a:p>
        </p:txBody>
      </p:sp>
      <p:sp>
        <p:nvSpPr>
          <p:cNvPr id="14" name="Rectangle 4"/>
          <p:cNvSpPr>
            <a:spLocks noGrp="1" noChangeArrowheads="1"/>
          </p:cNvSpPr>
          <p:nvPr>
            <p:ph type="dt" sz="half" idx="19"/>
          </p:nvPr>
        </p:nvSpPr>
        <p:spPr>
          <a:ln/>
        </p:spPr>
        <p:txBody>
          <a:bodyPr/>
          <a:lstStyle>
            <a:lvl1pPr>
              <a:defRPr/>
            </a:lvl1pPr>
          </a:lstStyle>
          <a:p>
            <a:pPr>
              <a:defRPr/>
            </a:pPr>
            <a:endParaRPr lang="de-DE"/>
          </a:p>
        </p:txBody>
      </p:sp>
      <p:sp>
        <p:nvSpPr>
          <p:cNvPr id="15" name="Rectangle 4"/>
          <p:cNvSpPr>
            <a:spLocks noGrp="1" noChangeArrowheads="1"/>
          </p:cNvSpPr>
          <p:nvPr>
            <p:ph type="dt" sz="half" idx="20"/>
          </p:nvPr>
        </p:nvSpPr>
        <p:spPr>
          <a:ln/>
        </p:spPr>
        <p:txBody>
          <a:bodyPr/>
          <a:lstStyle>
            <a:lvl1pPr>
              <a:defRPr/>
            </a:lvl1pPr>
          </a:lstStyle>
          <a:p>
            <a:pPr>
              <a:defRPr/>
            </a:pPr>
            <a:endParaRPr lang="de-DE"/>
          </a:p>
        </p:txBody>
      </p:sp>
      <p:sp>
        <p:nvSpPr>
          <p:cNvPr id="16" name="Rectangle 4"/>
          <p:cNvSpPr>
            <a:spLocks noGrp="1" noChangeArrowheads="1"/>
          </p:cNvSpPr>
          <p:nvPr>
            <p:ph type="dt" sz="half" idx="21"/>
          </p:nvPr>
        </p:nvSpPr>
        <p:spPr>
          <a:ln/>
        </p:spPr>
        <p:txBody>
          <a:bodyPr/>
          <a:lstStyle>
            <a:lvl1pPr>
              <a:defRPr/>
            </a:lvl1pPr>
          </a:lstStyle>
          <a:p>
            <a:pPr>
              <a:defRPr/>
            </a:pPr>
            <a:endParaRPr lang="de-DE"/>
          </a:p>
        </p:txBody>
      </p:sp>
      <p:sp>
        <p:nvSpPr>
          <p:cNvPr id="17" name="Rectangle 4"/>
          <p:cNvSpPr>
            <a:spLocks noGrp="1" noChangeArrowheads="1"/>
          </p:cNvSpPr>
          <p:nvPr>
            <p:ph type="dt" sz="half" idx="22"/>
          </p:nvPr>
        </p:nvSpPr>
        <p:spPr>
          <a:ln/>
        </p:spPr>
        <p:txBody>
          <a:bodyPr/>
          <a:lstStyle>
            <a:lvl1pPr>
              <a:defRPr/>
            </a:lvl1pPr>
          </a:lstStyle>
          <a:p>
            <a:pPr>
              <a:defRPr/>
            </a:pPr>
            <a:endParaRPr lang="de-DE"/>
          </a:p>
        </p:txBody>
      </p:sp>
      <p:sp>
        <p:nvSpPr>
          <p:cNvPr id="18" name="Rectangle 4"/>
          <p:cNvSpPr>
            <a:spLocks noGrp="1" noChangeArrowheads="1"/>
          </p:cNvSpPr>
          <p:nvPr>
            <p:ph type="dt" sz="half" idx="23"/>
          </p:nvPr>
        </p:nvSpPr>
        <p:spPr>
          <a:ln/>
        </p:spPr>
        <p:txBody>
          <a:bodyPr/>
          <a:lstStyle>
            <a:lvl1pPr>
              <a:defRPr/>
            </a:lvl1pPr>
          </a:lstStyle>
          <a:p>
            <a:pPr>
              <a:defRPr/>
            </a:pPr>
            <a:endParaRPr lang="de-DE"/>
          </a:p>
        </p:txBody>
      </p:sp>
      <p:sp>
        <p:nvSpPr>
          <p:cNvPr id="19" name="Rectangle 4"/>
          <p:cNvSpPr>
            <a:spLocks noGrp="1" noChangeArrowheads="1"/>
          </p:cNvSpPr>
          <p:nvPr>
            <p:ph type="dt" sz="half" idx="24"/>
          </p:nvPr>
        </p:nvSpPr>
        <p:spPr>
          <a:ln/>
        </p:spPr>
        <p:txBody>
          <a:bodyPr/>
          <a:lstStyle>
            <a:lvl1pPr>
              <a:defRPr/>
            </a:lvl1pPr>
          </a:lstStyle>
          <a:p>
            <a:pPr>
              <a:defRPr/>
            </a:pPr>
            <a:endParaRPr lang="de-DE"/>
          </a:p>
        </p:txBody>
      </p:sp>
      <p:sp>
        <p:nvSpPr>
          <p:cNvPr id="20" name="Rectangle 4"/>
          <p:cNvSpPr>
            <a:spLocks noGrp="1" noChangeArrowheads="1"/>
          </p:cNvSpPr>
          <p:nvPr>
            <p:ph type="dt" sz="half" idx="25"/>
          </p:nvPr>
        </p:nvSpPr>
        <p:spPr>
          <a:ln/>
        </p:spPr>
        <p:txBody>
          <a:bodyPr/>
          <a:lstStyle>
            <a:lvl1pPr>
              <a:defRPr/>
            </a:lvl1pPr>
          </a:lstStyle>
          <a:p>
            <a:pPr>
              <a:defRPr/>
            </a:pPr>
            <a:endParaRPr lang="de-DE"/>
          </a:p>
        </p:txBody>
      </p:sp>
      <p:sp>
        <p:nvSpPr>
          <p:cNvPr id="21" name="Rectangle 4"/>
          <p:cNvSpPr>
            <a:spLocks noGrp="1" noChangeArrowheads="1"/>
          </p:cNvSpPr>
          <p:nvPr>
            <p:ph type="dt" sz="half" idx="26"/>
          </p:nvPr>
        </p:nvSpPr>
        <p:spPr>
          <a:ln/>
        </p:spPr>
        <p:txBody>
          <a:bodyPr/>
          <a:lstStyle>
            <a:lvl1pPr>
              <a:defRPr/>
            </a:lvl1pPr>
          </a:lstStyle>
          <a:p>
            <a:pPr>
              <a:defRPr/>
            </a:pPr>
            <a:endParaRPr lang="de-DE"/>
          </a:p>
        </p:txBody>
      </p:sp>
      <p:sp>
        <p:nvSpPr>
          <p:cNvPr id="22" name="Rectangle 4"/>
          <p:cNvSpPr>
            <a:spLocks noGrp="1" noChangeArrowheads="1"/>
          </p:cNvSpPr>
          <p:nvPr>
            <p:ph type="dt" sz="half" idx="27"/>
          </p:nvPr>
        </p:nvSpPr>
        <p:spPr>
          <a:ln/>
        </p:spPr>
        <p:txBody>
          <a:bodyPr/>
          <a:lstStyle>
            <a:lvl1pPr>
              <a:defRPr/>
            </a:lvl1pPr>
          </a:lstStyle>
          <a:p>
            <a:pPr>
              <a:defRPr/>
            </a:pPr>
            <a:endParaRPr lang="de-DE"/>
          </a:p>
        </p:txBody>
      </p:sp>
      <p:sp>
        <p:nvSpPr>
          <p:cNvPr id="23" name="Rectangle 4"/>
          <p:cNvSpPr>
            <a:spLocks noGrp="1" noChangeArrowheads="1"/>
          </p:cNvSpPr>
          <p:nvPr>
            <p:ph type="dt" sz="half" idx="28"/>
          </p:nvPr>
        </p:nvSpPr>
        <p:spPr>
          <a:ln/>
        </p:spPr>
        <p:txBody>
          <a:bodyPr/>
          <a:lstStyle>
            <a:lvl1pPr>
              <a:defRPr/>
            </a:lvl1pPr>
          </a:lstStyle>
          <a:p>
            <a:pPr>
              <a:defRPr/>
            </a:pPr>
            <a:endParaRPr lang="de-DE"/>
          </a:p>
        </p:txBody>
      </p:sp>
      <p:sp>
        <p:nvSpPr>
          <p:cNvPr id="24" name="Rectangle 4"/>
          <p:cNvSpPr>
            <a:spLocks noGrp="1" noChangeArrowheads="1"/>
          </p:cNvSpPr>
          <p:nvPr>
            <p:ph type="dt" sz="half" idx="29"/>
          </p:nvPr>
        </p:nvSpPr>
        <p:spPr>
          <a:ln/>
        </p:spPr>
        <p:txBody>
          <a:bodyPr/>
          <a:lstStyle>
            <a:lvl1pPr>
              <a:defRPr/>
            </a:lvl1pPr>
          </a:lstStyle>
          <a:p>
            <a:pPr>
              <a:defRPr/>
            </a:pPr>
            <a:endParaRPr lang="de-DE"/>
          </a:p>
        </p:txBody>
      </p:sp>
      <p:sp>
        <p:nvSpPr>
          <p:cNvPr id="25" name="Rectangle 6"/>
          <p:cNvSpPr>
            <a:spLocks noGrp="1" noChangeArrowheads="1"/>
          </p:cNvSpPr>
          <p:nvPr>
            <p:ph type="sldNum" sz="quarter" idx="30"/>
          </p:nvPr>
        </p:nvSpPr>
        <p:spPr>
          <a:ln/>
        </p:spPr>
        <p:txBody>
          <a:bodyPr/>
          <a:lstStyle>
            <a:lvl1pPr>
              <a:defRPr/>
            </a:lvl1pPr>
          </a:lstStyle>
          <a:p>
            <a:pPr>
              <a:defRPr/>
            </a:pPr>
            <a:fld id="{738364A6-8741-804B-8E31-950F9889D22F}" type="slidenum">
              <a:rPr lang="de-DE"/>
              <a:pPr>
                <a:defRPr/>
              </a:pPr>
              <a:t>‹#›</a:t>
            </a:fld>
            <a:endParaRPr lang="de-DE"/>
          </a:p>
        </p:txBody>
      </p:sp>
    </p:spTree>
    <p:extLst>
      <p:ext uri="{BB962C8B-B14F-4D97-AF65-F5344CB8AC3E}">
        <p14:creationId xmlns:p14="http://schemas.microsoft.com/office/powerpoint/2010/main" val="557370706"/>
      </p:ext>
    </p:extLst>
  </p:cSld>
  <p:clrMapOvr>
    <a:masterClrMapping/>
  </p:clrMapOvr>
  <p:transition xmlns:p14="http://schemas.microsoft.com/office/powerpoint/2010/main" spd="slow"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de-DE"/>
          </a:p>
        </p:txBody>
      </p:sp>
      <p:sp>
        <p:nvSpPr>
          <p:cNvPr id="6" name="Rectangle 4"/>
          <p:cNvSpPr>
            <a:spLocks noGrp="1" noChangeArrowheads="1"/>
          </p:cNvSpPr>
          <p:nvPr>
            <p:ph type="dt" sz="half" idx="11"/>
          </p:nvPr>
        </p:nvSpPr>
        <p:spPr>
          <a:ln/>
        </p:spPr>
        <p:txBody>
          <a:bodyPr/>
          <a:lstStyle>
            <a:lvl1pPr>
              <a:defRPr/>
            </a:lvl1pPr>
          </a:lstStyle>
          <a:p>
            <a:pPr>
              <a:defRPr/>
            </a:pPr>
            <a:endParaRPr lang="de-DE"/>
          </a:p>
        </p:txBody>
      </p:sp>
      <p:sp>
        <p:nvSpPr>
          <p:cNvPr id="7" name="Rectangle 4"/>
          <p:cNvSpPr>
            <a:spLocks noGrp="1" noChangeArrowheads="1"/>
          </p:cNvSpPr>
          <p:nvPr>
            <p:ph type="dt" sz="half" idx="12"/>
          </p:nvPr>
        </p:nvSpPr>
        <p:spPr>
          <a:ln/>
        </p:spPr>
        <p:txBody>
          <a:bodyPr/>
          <a:lstStyle>
            <a:lvl1pPr>
              <a:defRPr/>
            </a:lvl1pPr>
          </a:lstStyle>
          <a:p>
            <a:pPr>
              <a:defRPr/>
            </a:pPr>
            <a:endParaRPr lang="de-DE"/>
          </a:p>
        </p:txBody>
      </p:sp>
      <p:sp>
        <p:nvSpPr>
          <p:cNvPr id="8" name="Rectangle 4"/>
          <p:cNvSpPr>
            <a:spLocks noGrp="1" noChangeArrowheads="1"/>
          </p:cNvSpPr>
          <p:nvPr>
            <p:ph type="dt" sz="half" idx="13"/>
          </p:nvPr>
        </p:nvSpPr>
        <p:spPr>
          <a:ln/>
        </p:spPr>
        <p:txBody>
          <a:bodyPr/>
          <a:lstStyle>
            <a:lvl1pPr>
              <a:defRPr/>
            </a:lvl1pPr>
          </a:lstStyle>
          <a:p>
            <a:pPr>
              <a:defRPr/>
            </a:pPr>
            <a:endParaRPr lang="de-DE"/>
          </a:p>
        </p:txBody>
      </p:sp>
      <p:sp>
        <p:nvSpPr>
          <p:cNvPr id="9" name="Rectangle 4"/>
          <p:cNvSpPr>
            <a:spLocks noGrp="1" noChangeArrowheads="1"/>
          </p:cNvSpPr>
          <p:nvPr>
            <p:ph type="dt" sz="half" idx="14"/>
          </p:nvPr>
        </p:nvSpPr>
        <p:spPr>
          <a:ln/>
        </p:spPr>
        <p:txBody>
          <a:bodyPr/>
          <a:lstStyle>
            <a:lvl1pPr>
              <a:defRPr/>
            </a:lvl1pPr>
          </a:lstStyle>
          <a:p>
            <a:pPr>
              <a:defRPr/>
            </a:pPr>
            <a:endParaRPr lang="de-DE"/>
          </a:p>
        </p:txBody>
      </p:sp>
      <p:sp>
        <p:nvSpPr>
          <p:cNvPr id="10" name="Rectangle 4"/>
          <p:cNvSpPr>
            <a:spLocks noGrp="1" noChangeArrowheads="1"/>
          </p:cNvSpPr>
          <p:nvPr>
            <p:ph type="dt" sz="half" idx="15"/>
          </p:nvPr>
        </p:nvSpPr>
        <p:spPr>
          <a:ln/>
        </p:spPr>
        <p:txBody>
          <a:bodyPr/>
          <a:lstStyle>
            <a:lvl1pPr>
              <a:defRPr/>
            </a:lvl1pPr>
          </a:lstStyle>
          <a:p>
            <a:pPr>
              <a:defRPr/>
            </a:pPr>
            <a:endParaRPr lang="de-DE"/>
          </a:p>
        </p:txBody>
      </p:sp>
      <p:sp>
        <p:nvSpPr>
          <p:cNvPr id="11" name="Rectangle 4"/>
          <p:cNvSpPr>
            <a:spLocks noGrp="1" noChangeArrowheads="1"/>
          </p:cNvSpPr>
          <p:nvPr>
            <p:ph type="dt" sz="half" idx="16"/>
          </p:nvPr>
        </p:nvSpPr>
        <p:spPr>
          <a:ln/>
        </p:spPr>
        <p:txBody>
          <a:bodyPr/>
          <a:lstStyle>
            <a:lvl1pPr>
              <a:defRPr/>
            </a:lvl1pPr>
          </a:lstStyle>
          <a:p>
            <a:pPr>
              <a:defRPr/>
            </a:pPr>
            <a:endParaRPr lang="de-DE"/>
          </a:p>
        </p:txBody>
      </p:sp>
      <p:sp>
        <p:nvSpPr>
          <p:cNvPr id="12" name="Rectangle 4"/>
          <p:cNvSpPr>
            <a:spLocks noGrp="1" noChangeArrowheads="1"/>
          </p:cNvSpPr>
          <p:nvPr>
            <p:ph type="dt" sz="half" idx="17"/>
          </p:nvPr>
        </p:nvSpPr>
        <p:spPr>
          <a:ln/>
        </p:spPr>
        <p:txBody>
          <a:bodyPr/>
          <a:lstStyle>
            <a:lvl1pPr>
              <a:defRPr/>
            </a:lvl1pPr>
          </a:lstStyle>
          <a:p>
            <a:pPr>
              <a:defRPr/>
            </a:pPr>
            <a:endParaRPr lang="de-DE"/>
          </a:p>
        </p:txBody>
      </p:sp>
      <p:sp>
        <p:nvSpPr>
          <p:cNvPr id="13" name="Rectangle 4"/>
          <p:cNvSpPr>
            <a:spLocks noGrp="1" noChangeArrowheads="1"/>
          </p:cNvSpPr>
          <p:nvPr>
            <p:ph type="dt" sz="half" idx="18"/>
          </p:nvPr>
        </p:nvSpPr>
        <p:spPr>
          <a:ln/>
        </p:spPr>
        <p:txBody>
          <a:bodyPr/>
          <a:lstStyle>
            <a:lvl1pPr>
              <a:defRPr/>
            </a:lvl1pPr>
          </a:lstStyle>
          <a:p>
            <a:pPr>
              <a:defRPr/>
            </a:pPr>
            <a:endParaRPr lang="de-DE"/>
          </a:p>
        </p:txBody>
      </p:sp>
      <p:sp>
        <p:nvSpPr>
          <p:cNvPr id="14" name="Rectangle 4"/>
          <p:cNvSpPr>
            <a:spLocks noGrp="1" noChangeArrowheads="1"/>
          </p:cNvSpPr>
          <p:nvPr>
            <p:ph type="dt" sz="half" idx="19"/>
          </p:nvPr>
        </p:nvSpPr>
        <p:spPr>
          <a:ln/>
        </p:spPr>
        <p:txBody>
          <a:bodyPr/>
          <a:lstStyle>
            <a:lvl1pPr>
              <a:defRPr/>
            </a:lvl1pPr>
          </a:lstStyle>
          <a:p>
            <a:pPr>
              <a:defRPr/>
            </a:pPr>
            <a:endParaRPr lang="de-DE"/>
          </a:p>
        </p:txBody>
      </p:sp>
      <p:sp>
        <p:nvSpPr>
          <p:cNvPr id="15" name="Rectangle 4"/>
          <p:cNvSpPr>
            <a:spLocks noGrp="1" noChangeArrowheads="1"/>
          </p:cNvSpPr>
          <p:nvPr>
            <p:ph type="dt" sz="half" idx="20"/>
          </p:nvPr>
        </p:nvSpPr>
        <p:spPr>
          <a:ln/>
        </p:spPr>
        <p:txBody>
          <a:bodyPr/>
          <a:lstStyle>
            <a:lvl1pPr>
              <a:defRPr/>
            </a:lvl1pPr>
          </a:lstStyle>
          <a:p>
            <a:pPr>
              <a:defRPr/>
            </a:pPr>
            <a:endParaRPr lang="de-DE"/>
          </a:p>
        </p:txBody>
      </p:sp>
      <p:sp>
        <p:nvSpPr>
          <p:cNvPr id="16" name="Rectangle 4"/>
          <p:cNvSpPr>
            <a:spLocks noGrp="1" noChangeArrowheads="1"/>
          </p:cNvSpPr>
          <p:nvPr>
            <p:ph type="dt" sz="half" idx="21"/>
          </p:nvPr>
        </p:nvSpPr>
        <p:spPr>
          <a:ln/>
        </p:spPr>
        <p:txBody>
          <a:bodyPr/>
          <a:lstStyle>
            <a:lvl1pPr>
              <a:defRPr/>
            </a:lvl1pPr>
          </a:lstStyle>
          <a:p>
            <a:pPr>
              <a:defRPr/>
            </a:pPr>
            <a:endParaRPr lang="de-DE"/>
          </a:p>
        </p:txBody>
      </p:sp>
      <p:sp>
        <p:nvSpPr>
          <p:cNvPr id="17" name="Rectangle 4"/>
          <p:cNvSpPr>
            <a:spLocks noGrp="1" noChangeArrowheads="1"/>
          </p:cNvSpPr>
          <p:nvPr>
            <p:ph type="dt" sz="half" idx="22"/>
          </p:nvPr>
        </p:nvSpPr>
        <p:spPr>
          <a:ln/>
        </p:spPr>
        <p:txBody>
          <a:bodyPr/>
          <a:lstStyle>
            <a:lvl1pPr>
              <a:defRPr/>
            </a:lvl1pPr>
          </a:lstStyle>
          <a:p>
            <a:pPr>
              <a:defRPr/>
            </a:pPr>
            <a:endParaRPr lang="de-DE"/>
          </a:p>
        </p:txBody>
      </p:sp>
      <p:sp>
        <p:nvSpPr>
          <p:cNvPr id="18" name="Rectangle 4"/>
          <p:cNvSpPr>
            <a:spLocks noGrp="1" noChangeArrowheads="1"/>
          </p:cNvSpPr>
          <p:nvPr>
            <p:ph type="dt" sz="half" idx="23"/>
          </p:nvPr>
        </p:nvSpPr>
        <p:spPr>
          <a:ln/>
        </p:spPr>
        <p:txBody>
          <a:bodyPr/>
          <a:lstStyle>
            <a:lvl1pPr>
              <a:defRPr/>
            </a:lvl1pPr>
          </a:lstStyle>
          <a:p>
            <a:pPr>
              <a:defRPr/>
            </a:pPr>
            <a:endParaRPr lang="de-DE"/>
          </a:p>
        </p:txBody>
      </p:sp>
      <p:sp>
        <p:nvSpPr>
          <p:cNvPr id="19" name="Rectangle 4"/>
          <p:cNvSpPr>
            <a:spLocks noGrp="1" noChangeArrowheads="1"/>
          </p:cNvSpPr>
          <p:nvPr>
            <p:ph type="dt" sz="half" idx="24"/>
          </p:nvPr>
        </p:nvSpPr>
        <p:spPr>
          <a:ln/>
        </p:spPr>
        <p:txBody>
          <a:bodyPr/>
          <a:lstStyle>
            <a:lvl1pPr>
              <a:defRPr/>
            </a:lvl1pPr>
          </a:lstStyle>
          <a:p>
            <a:pPr>
              <a:defRPr/>
            </a:pPr>
            <a:endParaRPr lang="de-DE"/>
          </a:p>
        </p:txBody>
      </p:sp>
      <p:sp>
        <p:nvSpPr>
          <p:cNvPr id="20" name="Rectangle 4"/>
          <p:cNvSpPr>
            <a:spLocks noGrp="1" noChangeArrowheads="1"/>
          </p:cNvSpPr>
          <p:nvPr>
            <p:ph type="dt" sz="half" idx="25"/>
          </p:nvPr>
        </p:nvSpPr>
        <p:spPr>
          <a:ln/>
        </p:spPr>
        <p:txBody>
          <a:bodyPr/>
          <a:lstStyle>
            <a:lvl1pPr>
              <a:defRPr/>
            </a:lvl1pPr>
          </a:lstStyle>
          <a:p>
            <a:pPr>
              <a:defRPr/>
            </a:pPr>
            <a:endParaRPr lang="de-DE"/>
          </a:p>
        </p:txBody>
      </p:sp>
      <p:sp>
        <p:nvSpPr>
          <p:cNvPr id="21" name="Rectangle 4"/>
          <p:cNvSpPr>
            <a:spLocks noGrp="1" noChangeArrowheads="1"/>
          </p:cNvSpPr>
          <p:nvPr>
            <p:ph type="dt" sz="half" idx="26"/>
          </p:nvPr>
        </p:nvSpPr>
        <p:spPr>
          <a:ln/>
        </p:spPr>
        <p:txBody>
          <a:bodyPr/>
          <a:lstStyle>
            <a:lvl1pPr>
              <a:defRPr/>
            </a:lvl1pPr>
          </a:lstStyle>
          <a:p>
            <a:pPr>
              <a:defRPr/>
            </a:pPr>
            <a:endParaRPr lang="de-DE"/>
          </a:p>
        </p:txBody>
      </p:sp>
      <p:sp>
        <p:nvSpPr>
          <p:cNvPr id="22" name="Rectangle 4"/>
          <p:cNvSpPr>
            <a:spLocks noGrp="1" noChangeArrowheads="1"/>
          </p:cNvSpPr>
          <p:nvPr>
            <p:ph type="dt" sz="half" idx="27"/>
          </p:nvPr>
        </p:nvSpPr>
        <p:spPr>
          <a:ln/>
        </p:spPr>
        <p:txBody>
          <a:bodyPr/>
          <a:lstStyle>
            <a:lvl1pPr>
              <a:defRPr/>
            </a:lvl1pPr>
          </a:lstStyle>
          <a:p>
            <a:pPr>
              <a:defRPr/>
            </a:pPr>
            <a:endParaRPr lang="de-DE"/>
          </a:p>
        </p:txBody>
      </p:sp>
      <p:sp>
        <p:nvSpPr>
          <p:cNvPr id="23" name="Rectangle 4"/>
          <p:cNvSpPr>
            <a:spLocks noGrp="1" noChangeArrowheads="1"/>
          </p:cNvSpPr>
          <p:nvPr>
            <p:ph type="dt" sz="half" idx="28"/>
          </p:nvPr>
        </p:nvSpPr>
        <p:spPr>
          <a:ln/>
        </p:spPr>
        <p:txBody>
          <a:bodyPr/>
          <a:lstStyle>
            <a:lvl1pPr>
              <a:defRPr/>
            </a:lvl1pPr>
          </a:lstStyle>
          <a:p>
            <a:pPr>
              <a:defRPr/>
            </a:pPr>
            <a:endParaRPr lang="de-DE"/>
          </a:p>
        </p:txBody>
      </p:sp>
      <p:sp>
        <p:nvSpPr>
          <p:cNvPr id="24" name="Rectangle 4"/>
          <p:cNvSpPr>
            <a:spLocks noGrp="1" noChangeArrowheads="1"/>
          </p:cNvSpPr>
          <p:nvPr>
            <p:ph type="dt" sz="half" idx="29"/>
          </p:nvPr>
        </p:nvSpPr>
        <p:spPr>
          <a:ln/>
        </p:spPr>
        <p:txBody>
          <a:bodyPr/>
          <a:lstStyle>
            <a:lvl1pPr>
              <a:defRPr/>
            </a:lvl1pPr>
          </a:lstStyle>
          <a:p>
            <a:pPr>
              <a:defRPr/>
            </a:pPr>
            <a:endParaRPr lang="de-DE"/>
          </a:p>
        </p:txBody>
      </p:sp>
      <p:sp>
        <p:nvSpPr>
          <p:cNvPr id="25" name="Rectangle 6"/>
          <p:cNvSpPr>
            <a:spLocks noGrp="1" noChangeArrowheads="1"/>
          </p:cNvSpPr>
          <p:nvPr>
            <p:ph type="sldNum" sz="quarter" idx="30"/>
          </p:nvPr>
        </p:nvSpPr>
        <p:spPr>
          <a:ln/>
        </p:spPr>
        <p:txBody>
          <a:bodyPr/>
          <a:lstStyle>
            <a:lvl1pPr>
              <a:defRPr/>
            </a:lvl1pPr>
          </a:lstStyle>
          <a:p>
            <a:pPr>
              <a:defRPr/>
            </a:pPr>
            <a:fld id="{4D41EE66-540A-4245-A24A-D3246A13A570}" type="slidenum">
              <a:rPr lang="de-DE"/>
              <a:pPr>
                <a:defRPr/>
              </a:pPr>
              <a:t>‹#›</a:t>
            </a:fld>
            <a:endParaRPr lang="de-DE"/>
          </a:p>
        </p:txBody>
      </p:sp>
    </p:spTree>
    <p:extLst>
      <p:ext uri="{BB962C8B-B14F-4D97-AF65-F5344CB8AC3E}">
        <p14:creationId xmlns:p14="http://schemas.microsoft.com/office/powerpoint/2010/main" val="383837305"/>
      </p:ext>
    </p:extLst>
  </p:cSld>
  <p:clrMapOvr>
    <a:masterClrMapping/>
  </p:clrMapOvr>
  <p:transition xmlns:p14="http://schemas.microsoft.com/office/powerpoint/2010/main" spd="slow"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de-DE"/>
          </a:p>
        </p:txBody>
      </p:sp>
      <p:sp>
        <p:nvSpPr>
          <p:cNvPr id="5" name="Rectangle 4"/>
          <p:cNvSpPr>
            <a:spLocks noGrp="1" noChangeArrowheads="1"/>
          </p:cNvSpPr>
          <p:nvPr>
            <p:ph type="dt" sz="half" idx="11"/>
          </p:nvPr>
        </p:nvSpPr>
        <p:spPr>
          <a:ln/>
        </p:spPr>
        <p:txBody>
          <a:bodyPr/>
          <a:lstStyle>
            <a:lvl1pPr>
              <a:defRPr/>
            </a:lvl1pPr>
          </a:lstStyle>
          <a:p>
            <a:pPr>
              <a:defRPr/>
            </a:pPr>
            <a:endParaRPr lang="de-DE"/>
          </a:p>
        </p:txBody>
      </p:sp>
      <p:sp>
        <p:nvSpPr>
          <p:cNvPr id="6" name="Rectangle 4"/>
          <p:cNvSpPr>
            <a:spLocks noGrp="1" noChangeArrowheads="1"/>
          </p:cNvSpPr>
          <p:nvPr>
            <p:ph type="dt" sz="half" idx="12"/>
          </p:nvPr>
        </p:nvSpPr>
        <p:spPr>
          <a:ln/>
        </p:spPr>
        <p:txBody>
          <a:bodyPr/>
          <a:lstStyle>
            <a:lvl1pPr>
              <a:defRPr/>
            </a:lvl1pPr>
          </a:lstStyle>
          <a:p>
            <a:pPr>
              <a:defRPr/>
            </a:pPr>
            <a:endParaRPr lang="de-DE"/>
          </a:p>
        </p:txBody>
      </p:sp>
      <p:sp>
        <p:nvSpPr>
          <p:cNvPr id="7" name="Rectangle 4"/>
          <p:cNvSpPr>
            <a:spLocks noGrp="1" noChangeArrowheads="1"/>
          </p:cNvSpPr>
          <p:nvPr>
            <p:ph type="dt" sz="half" idx="13"/>
          </p:nvPr>
        </p:nvSpPr>
        <p:spPr>
          <a:ln/>
        </p:spPr>
        <p:txBody>
          <a:bodyPr/>
          <a:lstStyle>
            <a:lvl1pPr>
              <a:defRPr/>
            </a:lvl1pPr>
          </a:lstStyle>
          <a:p>
            <a:pPr>
              <a:defRPr/>
            </a:pPr>
            <a:endParaRPr lang="de-DE"/>
          </a:p>
        </p:txBody>
      </p:sp>
      <p:sp>
        <p:nvSpPr>
          <p:cNvPr id="8" name="Rectangle 4"/>
          <p:cNvSpPr>
            <a:spLocks noGrp="1" noChangeArrowheads="1"/>
          </p:cNvSpPr>
          <p:nvPr>
            <p:ph type="dt" sz="half" idx="14"/>
          </p:nvPr>
        </p:nvSpPr>
        <p:spPr>
          <a:ln/>
        </p:spPr>
        <p:txBody>
          <a:bodyPr/>
          <a:lstStyle>
            <a:lvl1pPr>
              <a:defRPr/>
            </a:lvl1pPr>
          </a:lstStyle>
          <a:p>
            <a:pPr>
              <a:defRPr/>
            </a:pPr>
            <a:endParaRPr lang="de-DE"/>
          </a:p>
        </p:txBody>
      </p:sp>
      <p:sp>
        <p:nvSpPr>
          <p:cNvPr id="9" name="Rectangle 4"/>
          <p:cNvSpPr>
            <a:spLocks noGrp="1" noChangeArrowheads="1"/>
          </p:cNvSpPr>
          <p:nvPr>
            <p:ph type="dt" sz="half" idx="15"/>
          </p:nvPr>
        </p:nvSpPr>
        <p:spPr>
          <a:ln/>
        </p:spPr>
        <p:txBody>
          <a:bodyPr/>
          <a:lstStyle>
            <a:lvl1pPr>
              <a:defRPr/>
            </a:lvl1pPr>
          </a:lstStyle>
          <a:p>
            <a:pPr>
              <a:defRPr/>
            </a:pPr>
            <a:endParaRPr lang="de-DE"/>
          </a:p>
        </p:txBody>
      </p:sp>
      <p:sp>
        <p:nvSpPr>
          <p:cNvPr id="10" name="Rectangle 4"/>
          <p:cNvSpPr>
            <a:spLocks noGrp="1" noChangeArrowheads="1"/>
          </p:cNvSpPr>
          <p:nvPr>
            <p:ph type="dt" sz="half" idx="16"/>
          </p:nvPr>
        </p:nvSpPr>
        <p:spPr>
          <a:ln/>
        </p:spPr>
        <p:txBody>
          <a:bodyPr/>
          <a:lstStyle>
            <a:lvl1pPr>
              <a:defRPr/>
            </a:lvl1pPr>
          </a:lstStyle>
          <a:p>
            <a:pPr>
              <a:defRPr/>
            </a:pPr>
            <a:endParaRPr lang="de-DE"/>
          </a:p>
        </p:txBody>
      </p:sp>
      <p:sp>
        <p:nvSpPr>
          <p:cNvPr id="11" name="Rectangle 4"/>
          <p:cNvSpPr>
            <a:spLocks noGrp="1" noChangeArrowheads="1"/>
          </p:cNvSpPr>
          <p:nvPr>
            <p:ph type="dt" sz="half" idx="17"/>
          </p:nvPr>
        </p:nvSpPr>
        <p:spPr>
          <a:ln/>
        </p:spPr>
        <p:txBody>
          <a:bodyPr/>
          <a:lstStyle>
            <a:lvl1pPr>
              <a:defRPr/>
            </a:lvl1pPr>
          </a:lstStyle>
          <a:p>
            <a:pPr>
              <a:defRPr/>
            </a:pPr>
            <a:endParaRPr lang="de-DE"/>
          </a:p>
        </p:txBody>
      </p:sp>
      <p:sp>
        <p:nvSpPr>
          <p:cNvPr id="12" name="Rectangle 4"/>
          <p:cNvSpPr>
            <a:spLocks noGrp="1" noChangeArrowheads="1"/>
          </p:cNvSpPr>
          <p:nvPr>
            <p:ph type="dt" sz="half" idx="18"/>
          </p:nvPr>
        </p:nvSpPr>
        <p:spPr>
          <a:ln/>
        </p:spPr>
        <p:txBody>
          <a:bodyPr/>
          <a:lstStyle>
            <a:lvl1pPr>
              <a:defRPr/>
            </a:lvl1pPr>
          </a:lstStyle>
          <a:p>
            <a:pPr>
              <a:defRPr/>
            </a:pPr>
            <a:endParaRPr lang="de-DE"/>
          </a:p>
        </p:txBody>
      </p:sp>
      <p:sp>
        <p:nvSpPr>
          <p:cNvPr id="13" name="Rectangle 4"/>
          <p:cNvSpPr>
            <a:spLocks noGrp="1" noChangeArrowheads="1"/>
          </p:cNvSpPr>
          <p:nvPr>
            <p:ph type="dt" sz="half" idx="19"/>
          </p:nvPr>
        </p:nvSpPr>
        <p:spPr>
          <a:ln/>
        </p:spPr>
        <p:txBody>
          <a:bodyPr/>
          <a:lstStyle>
            <a:lvl1pPr>
              <a:defRPr/>
            </a:lvl1pPr>
          </a:lstStyle>
          <a:p>
            <a:pPr>
              <a:defRPr/>
            </a:pPr>
            <a:endParaRPr lang="de-DE"/>
          </a:p>
        </p:txBody>
      </p:sp>
      <p:sp>
        <p:nvSpPr>
          <p:cNvPr id="14" name="Rectangle 4"/>
          <p:cNvSpPr>
            <a:spLocks noGrp="1" noChangeArrowheads="1"/>
          </p:cNvSpPr>
          <p:nvPr>
            <p:ph type="dt" sz="half" idx="20"/>
          </p:nvPr>
        </p:nvSpPr>
        <p:spPr>
          <a:ln/>
        </p:spPr>
        <p:txBody>
          <a:bodyPr/>
          <a:lstStyle>
            <a:lvl1pPr>
              <a:defRPr/>
            </a:lvl1pPr>
          </a:lstStyle>
          <a:p>
            <a:pPr>
              <a:defRPr/>
            </a:pPr>
            <a:endParaRPr lang="de-DE"/>
          </a:p>
        </p:txBody>
      </p:sp>
      <p:sp>
        <p:nvSpPr>
          <p:cNvPr id="15" name="Rectangle 4"/>
          <p:cNvSpPr>
            <a:spLocks noGrp="1" noChangeArrowheads="1"/>
          </p:cNvSpPr>
          <p:nvPr>
            <p:ph type="dt" sz="half" idx="21"/>
          </p:nvPr>
        </p:nvSpPr>
        <p:spPr>
          <a:ln/>
        </p:spPr>
        <p:txBody>
          <a:bodyPr/>
          <a:lstStyle>
            <a:lvl1pPr>
              <a:defRPr/>
            </a:lvl1pPr>
          </a:lstStyle>
          <a:p>
            <a:pPr>
              <a:defRPr/>
            </a:pPr>
            <a:endParaRPr lang="de-DE"/>
          </a:p>
        </p:txBody>
      </p:sp>
      <p:sp>
        <p:nvSpPr>
          <p:cNvPr id="16" name="Rectangle 4"/>
          <p:cNvSpPr>
            <a:spLocks noGrp="1" noChangeArrowheads="1"/>
          </p:cNvSpPr>
          <p:nvPr>
            <p:ph type="dt" sz="half" idx="22"/>
          </p:nvPr>
        </p:nvSpPr>
        <p:spPr>
          <a:ln/>
        </p:spPr>
        <p:txBody>
          <a:bodyPr/>
          <a:lstStyle>
            <a:lvl1pPr>
              <a:defRPr/>
            </a:lvl1pPr>
          </a:lstStyle>
          <a:p>
            <a:pPr>
              <a:defRPr/>
            </a:pPr>
            <a:endParaRPr lang="de-DE"/>
          </a:p>
        </p:txBody>
      </p:sp>
      <p:sp>
        <p:nvSpPr>
          <p:cNvPr id="17" name="Rectangle 4"/>
          <p:cNvSpPr>
            <a:spLocks noGrp="1" noChangeArrowheads="1"/>
          </p:cNvSpPr>
          <p:nvPr>
            <p:ph type="dt" sz="half" idx="23"/>
          </p:nvPr>
        </p:nvSpPr>
        <p:spPr>
          <a:ln/>
        </p:spPr>
        <p:txBody>
          <a:bodyPr/>
          <a:lstStyle>
            <a:lvl1pPr>
              <a:defRPr/>
            </a:lvl1pPr>
          </a:lstStyle>
          <a:p>
            <a:pPr>
              <a:defRPr/>
            </a:pPr>
            <a:endParaRPr lang="de-DE"/>
          </a:p>
        </p:txBody>
      </p:sp>
      <p:sp>
        <p:nvSpPr>
          <p:cNvPr id="18" name="Rectangle 4"/>
          <p:cNvSpPr>
            <a:spLocks noGrp="1" noChangeArrowheads="1"/>
          </p:cNvSpPr>
          <p:nvPr>
            <p:ph type="dt" sz="half" idx="24"/>
          </p:nvPr>
        </p:nvSpPr>
        <p:spPr>
          <a:ln/>
        </p:spPr>
        <p:txBody>
          <a:bodyPr/>
          <a:lstStyle>
            <a:lvl1pPr>
              <a:defRPr/>
            </a:lvl1pPr>
          </a:lstStyle>
          <a:p>
            <a:pPr>
              <a:defRPr/>
            </a:pPr>
            <a:endParaRPr lang="de-DE"/>
          </a:p>
        </p:txBody>
      </p:sp>
      <p:sp>
        <p:nvSpPr>
          <p:cNvPr id="19" name="Rectangle 4"/>
          <p:cNvSpPr>
            <a:spLocks noGrp="1" noChangeArrowheads="1"/>
          </p:cNvSpPr>
          <p:nvPr>
            <p:ph type="dt" sz="half" idx="25"/>
          </p:nvPr>
        </p:nvSpPr>
        <p:spPr>
          <a:ln/>
        </p:spPr>
        <p:txBody>
          <a:bodyPr/>
          <a:lstStyle>
            <a:lvl1pPr>
              <a:defRPr/>
            </a:lvl1pPr>
          </a:lstStyle>
          <a:p>
            <a:pPr>
              <a:defRPr/>
            </a:pPr>
            <a:endParaRPr lang="de-DE"/>
          </a:p>
        </p:txBody>
      </p:sp>
      <p:sp>
        <p:nvSpPr>
          <p:cNvPr id="20" name="Rectangle 4"/>
          <p:cNvSpPr>
            <a:spLocks noGrp="1" noChangeArrowheads="1"/>
          </p:cNvSpPr>
          <p:nvPr>
            <p:ph type="dt" sz="half" idx="26"/>
          </p:nvPr>
        </p:nvSpPr>
        <p:spPr>
          <a:ln/>
        </p:spPr>
        <p:txBody>
          <a:bodyPr/>
          <a:lstStyle>
            <a:lvl1pPr>
              <a:defRPr/>
            </a:lvl1pPr>
          </a:lstStyle>
          <a:p>
            <a:pPr>
              <a:defRPr/>
            </a:pPr>
            <a:endParaRPr lang="de-DE"/>
          </a:p>
        </p:txBody>
      </p:sp>
      <p:sp>
        <p:nvSpPr>
          <p:cNvPr id="21" name="Rectangle 4"/>
          <p:cNvSpPr>
            <a:spLocks noGrp="1" noChangeArrowheads="1"/>
          </p:cNvSpPr>
          <p:nvPr>
            <p:ph type="dt" sz="half" idx="27"/>
          </p:nvPr>
        </p:nvSpPr>
        <p:spPr>
          <a:ln/>
        </p:spPr>
        <p:txBody>
          <a:bodyPr/>
          <a:lstStyle>
            <a:lvl1pPr>
              <a:defRPr/>
            </a:lvl1pPr>
          </a:lstStyle>
          <a:p>
            <a:pPr>
              <a:defRPr/>
            </a:pPr>
            <a:endParaRPr lang="de-DE"/>
          </a:p>
        </p:txBody>
      </p:sp>
      <p:sp>
        <p:nvSpPr>
          <p:cNvPr id="22" name="Rectangle 4"/>
          <p:cNvSpPr>
            <a:spLocks noGrp="1" noChangeArrowheads="1"/>
          </p:cNvSpPr>
          <p:nvPr>
            <p:ph type="dt" sz="half" idx="28"/>
          </p:nvPr>
        </p:nvSpPr>
        <p:spPr>
          <a:ln/>
        </p:spPr>
        <p:txBody>
          <a:bodyPr/>
          <a:lstStyle>
            <a:lvl1pPr>
              <a:defRPr/>
            </a:lvl1pPr>
          </a:lstStyle>
          <a:p>
            <a:pPr>
              <a:defRPr/>
            </a:pPr>
            <a:endParaRPr lang="de-DE"/>
          </a:p>
        </p:txBody>
      </p:sp>
      <p:sp>
        <p:nvSpPr>
          <p:cNvPr id="23" name="Rectangle 4"/>
          <p:cNvSpPr>
            <a:spLocks noGrp="1" noChangeArrowheads="1"/>
          </p:cNvSpPr>
          <p:nvPr>
            <p:ph type="dt" sz="half" idx="29"/>
          </p:nvPr>
        </p:nvSpPr>
        <p:spPr>
          <a:ln/>
        </p:spPr>
        <p:txBody>
          <a:bodyPr/>
          <a:lstStyle>
            <a:lvl1pPr>
              <a:defRPr/>
            </a:lvl1pPr>
          </a:lstStyle>
          <a:p>
            <a:pPr>
              <a:defRPr/>
            </a:pPr>
            <a:endParaRPr lang="de-DE"/>
          </a:p>
        </p:txBody>
      </p:sp>
      <p:sp>
        <p:nvSpPr>
          <p:cNvPr id="24" name="Rectangle 6"/>
          <p:cNvSpPr>
            <a:spLocks noGrp="1" noChangeArrowheads="1"/>
          </p:cNvSpPr>
          <p:nvPr>
            <p:ph type="sldNum" sz="quarter" idx="30"/>
          </p:nvPr>
        </p:nvSpPr>
        <p:spPr>
          <a:ln/>
        </p:spPr>
        <p:txBody>
          <a:bodyPr/>
          <a:lstStyle>
            <a:lvl1pPr>
              <a:defRPr/>
            </a:lvl1pPr>
          </a:lstStyle>
          <a:p>
            <a:pPr>
              <a:defRPr/>
            </a:pPr>
            <a:fld id="{EEA92ADE-8854-2F43-8B97-4E977E1C05A7}" type="slidenum">
              <a:rPr lang="de-DE"/>
              <a:pPr>
                <a:defRPr/>
              </a:pPr>
              <a:t>‹#›</a:t>
            </a:fld>
            <a:endParaRPr lang="de-DE"/>
          </a:p>
        </p:txBody>
      </p:sp>
    </p:spTree>
    <p:extLst>
      <p:ext uri="{BB962C8B-B14F-4D97-AF65-F5344CB8AC3E}">
        <p14:creationId xmlns:p14="http://schemas.microsoft.com/office/powerpoint/2010/main" val="2511547628"/>
      </p:ext>
    </p:extLst>
  </p:cSld>
  <p:clrMapOvr>
    <a:masterClrMapping/>
  </p:clrMapOvr>
  <p:transition xmlns:p14="http://schemas.microsoft.com/office/powerpoint/2010/main" spd="slow"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04813"/>
            <a:ext cx="1943100" cy="58435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04813"/>
            <a:ext cx="5676900" cy="5843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de-DE"/>
          </a:p>
        </p:txBody>
      </p:sp>
      <p:sp>
        <p:nvSpPr>
          <p:cNvPr id="5" name="Rectangle 4"/>
          <p:cNvSpPr>
            <a:spLocks noGrp="1" noChangeArrowheads="1"/>
          </p:cNvSpPr>
          <p:nvPr>
            <p:ph type="dt" sz="half" idx="11"/>
          </p:nvPr>
        </p:nvSpPr>
        <p:spPr>
          <a:ln/>
        </p:spPr>
        <p:txBody>
          <a:bodyPr/>
          <a:lstStyle>
            <a:lvl1pPr>
              <a:defRPr/>
            </a:lvl1pPr>
          </a:lstStyle>
          <a:p>
            <a:pPr>
              <a:defRPr/>
            </a:pPr>
            <a:endParaRPr lang="de-DE"/>
          </a:p>
        </p:txBody>
      </p:sp>
      <p:sp>
        <p:nvSpPr>
          <p:cNvPr id="6" name="Rectangle 4"/>
          <p:cNvSpPr>
            <a:spLocks noGrp="1" noChangeArrowheads="1"/>
          </p:cNvSpPr>
          <p:nvPr>
            <p:ph type="dt" sz="half" idx="12"/>
          </p:nvPr>
        </p:nvSpPr>
        <p:spPr>
          <a:ln/>
        </p:spPr>
        <p:txBody>
          <a:bodyPr/>
          <a:lstStyle>
            <a:lvl1pPr>
              <a:defRPr/>
            </a:lvl1pPr>
          </a:lstStyle>
          <a:p>
            <a:pPr>
              <a:defRPr/>
            </a:pPr>
            <a:endParaRPr lang="de-DE"/>
          </a:p>
        </p:txBody>
      </p:sp>
      <p:sp>
        <p:nvSpPr>
          <p:cNvPr id="7" name="Rectangle 4"/>
          <p:cNvSpPr>
            <a:spLocks noGrp="1" noChangeArrowheads="1"/>
          </p:cNvSpPr>
          <p:nvPr>
            <p:ph type="dt" sz="half" idx="13"/>
          </p:nvPr>
        </p:nvSpPr>
        <p:spPr>
          <a:ln/>
        </p:spPr>
        <p:txBody>
          <a:bodyPr/>
          <a:lstStyle>
            <a:lvl1pPr>
              <a:defRPr/>
            </a:lvl1pPr>
          </a:lstStyle>
          <a:p>
            <a:pPr>
              <a:defRPr/>
            </a:pPr>
            <a:endParaRPr lang="de-DE"/>
          </a:p>
        </p:txBody>
      </p:sp>
      <p:sp>
        <p:nvSpPr>
          <p:cNvPr id="8" name="Rectangle 4"/>
          <p:cNvSpPr>
            <a:spLocks noGrp="1" noChangeArrowheads="1"/>
          </p:cNvSpPr>
          <p:nvPr>
            <p:ph type="dt" sz="half" idx="14"/>
          </p:nvPr>
        </p:nvSpPr>
        <p:spPr>
          <a:ln/>
        </p:spPr>
        <p:txBody>
          <a:bodyPr/>
          <a:lstStyle>
            <a:lvl1pPr>
              <a:defRPr/>
            </a:lvl1pPr>
          </a:lstStyle>
          <a:p>
            <a:pPr>
              <a:defRPr/>
            </a:pPr>
            <a:endParaRPr lang="de-DE"/>
          </a:p>
        </p:txBody>
      </p:sp>
      <p:sp>
        <p:nvSpPr>
          <p:cNvPr id="9" name="Rectangle 4"/>
          <p:cNvSpPr>
            <a:spLocks noGrp="1" noChangeArrowheads="1"/>
          </p:cNvSpPr>
          <p:nvPr>
            <p:ph type="dt" sz="half" idx="15"/>
          </p:nvPr>
        </p:nvSpPr>
        <p:spPr>
          <a:ln/>
        </p:spPr>
        <p:txBody>
          <a:bodyPr/>
          <a:lstStyle>
            <a:lvl1pPr>
              <a:defRPr/>
            </a:lvl1pPr>
          </a:lstStyle>
          <a:p>
            <a:pPr>
              <a:defRPr/>
            </a:pPr>
            <a:endParaRPr lang="de-DE"/>
          </a:p>
        </p:txBody>
      </p:sp>
      <p:sp>
        <p:nvSpPr>
          <p:cNvPr id="10" name="Rectangle 4"/>
          <p:cNvSpPr>
            <a:spLocks noGrp="1" noChangeArrowheads="1"/>
          </p:cNvSpPr>
          <p:nvPr>
            <p:ph type="dt" sz="half" idx="16"/>
          </p:nvPr>
        </p:nvSpPr>
        <p:spPr>
          <a:ln/>
        </p:spPr>
        <p:txBody>
          <a:bodyPr/>
          <a:lstStyle>
            <a:lvl1pPr>
              <a:defRPr/>
            </a:lvl1pPr>
          </a:lstStyle>
          <a:p>
            <a:pPr>
              <a:defRPr/>
            </a:pPr>
            <a:endParaRPr lang="de-DE"/>
          </a:p>
        </p:txBody>
      </p:sp>
      <p:sp>
        <p:nvSpPr>
          <p:cNvPr id="11" name="Rectangle 4"/>
          <p:cNvSpPr>
            <a:spLocks noGrp="1" noChangeArrowheads="1"/>
          </p:cNvSpPr>
          <p:nvPr>
            <p:ph type="dt" sz="half" idx="17"/>
          </p:nvPr>
        </p:nvSpPr>
        <p:spPr>
          <a:ln/>
        </p:spPr>
        <p:txBody>
          <a:bodyPr/>
          <a:lstStyle>
            <a:lvl1pPr>
              <a:defRPr/>
            </a:lvl1pPr>
          </a:lstStyle>
          <a:p>
            <a:pPr>
              <a:defRPr/>
            </a:pPr>
            <a:endParaRPr lang="de-DE"/>
          </a:p>
        </p:txBody>
      </p:sp>
      <p:sp>
        <p:nvSpPr>
          <p:cNvPr id="12" name="Rectangle 4"/>
          <p:cNvSpPr>
            <a:spLocks noGrp="1" noChangeArrowheads="1"/>
          </p:cNvSpPr>
          <p:nvPr>
            <p:ph type="dt" sz="half" idx="18"/>
          </p:nvPr>
        </p:nvSpPr>
        <p:spPr>
          <a:ln/>
        </p:spPr>
        <p:txBody>
          <a:bodyPr/>
          <a:lstStyle>
            <a:lvl1pPr>
              <a:defRPr/>
            </a:lvl1pPr>
          </a:lstStyle>
          <a:p>
            <a:pPr>
              <a:defRPr/>
            </a:pPr>
            <a:endParaRPr lang="de-DE"/>
          </a:p>
        </p:txBody>
      </p:sp>
      <p:sp>
        <p:nvSpPr>
          <p:cNvPr id="13" name="Rectangle 4"/>
          <p:cNvSpPr>
            <a:spLocks noGrp="1" noChangeArrowheads="1"/>
          </p:cNvSpPr>
          <p:nvPr>
            <p:ph type="dt" sz="half" idx="19"/>
          </p:nvPr>
        </p:nvSpPr>
        <p:spPr>
          <a:ln/>
        </p:spPr>
        <p:txBody>
          <a:bodyPr/>
          <a:lstStyle>
            <a:lvl1pPr>
              <a:defRPr/>
            </a:lvl1pPr>
          </a:lstStyle>
          <a:p>
            <a:pPr>
              <a:defRPr/>
            </a:pPr>
            <a:endParaRPr lang="de-DE"/>
          </a:p>
        </p:txBody>
      </p:sp>
      <p:sp>
        <p:nvSpPr>
          <p:cNvPr id="14" name="Rectangle 4"/>
          <p:cNvSpPr>
            <a:spLocks noGrp="1" noChangeArrowheads="1"/>
          </p:cNvSpPr>
          <p:nvPr>
            <p:ph type="dt" sz="half" idx="20"/>
          </p:nvPr>
        </p:nvSpPr>
        <p:spPr>
          <a:ln/>
        </p:spPr>
        <p:txBody>
          <a:bodyPr/>
          <a:lstStyle>
            <a:lvl1pPr>
              <a:defRPr/>
            </a:lvl1pPr>
          </a:lstStyle>
          <a:p>
            <a:pPr>
              <a:defRPr/>
            </a:pPr>
            <a:endParaRPr lang="de-DE"/>
          </a:p>
        </p:txBody>
      </p:sp>
      <p:sp>
        <p:nvSpPr>
          <p:cNvPr id="15" name="Rectangle 4"/>
          <p:cNvSpPr>
            <a:spLocks noGrp="1" noChangeArrowheads="1"/>
          </p:cNvSpPr>
          <p:nvPr>
            <p:ph type="dt" sz="half" idx="21"/>
          </p:nvPr>
        </p:nvSpPr>
        <p:spPr>
          <a:ln/>
        </p:spPr>
        <p:txBody>
          <a:bodyPr/>
          <a:lstStyle>
            <a:lvl1pPr>
              <a:defRPr/>
            </a:lvl1pPr>
          </a:lstStyle>
          <a:p>
            <a:pPr>
              <a:defRPr/>
            </a:pPr>
            <a:endParaRPr lang="de-DE"/>
          </a:p>
        </p:txBody>
      </p:sp>
      <p:sp>
        <p:nvSpPr>
          <p:cNvPr id="16" name="Rectangle 4"/>
          <p:cNvSpPr>
            <a:spLocks noGrp="1" noChangeArrowheads="1"/>
          </p:cNvSpPr>
          <p:nvPr>
            <p:ph type="dt" sz="half" idx="22"/>
          </p:nvPr>
        </p:nvSpPr>
        <p:spPr>
          <a:ln/>
        </p:spPr>
        <p:txBody>
          <a:bodyPr/>
          <a:lstStyle>
            <a:lvl1pPr>
              <a:defRPr/>
            </a:lvl1pPr>
          </a:lstStyle>
          <a:p>
            <a:pPr>
              <a:defRPr/>
            </a:pPr>
            <a:endParaRPr lang="de-DE"/>
          </a:p>
        </p:txBody>
      </p:sp>
      <p:sp>
        <p:nvSpPr>
          <p:cNvPr id="17" name="Rectangle 4"/>
          <p:cNvSpPr>
            <a:spLocks noGrp="1" noChangeArrowheads="1"/>
          </p:cNvSpPr>
          <p:nvPr>
            <p:ph type="dt" sz="half" idx="23"/>
          </p:nvPr>
        </p:nvSpPr>
        <p:spPr>
          <a:ln/>
        </p:spPr>
        <p:txBody>
          <a:bodyPr/>
          <a:lstStyle>
            <a:lvl1pPr>
              <a:defRPr/>
            </a:lvl1pPr>
          </a:lstStyle>
          <a:p>
            <a:pPr>
              <a:defRPr/>
            </a:pPr>
            <a:endParaRPr lang="de-DE"/>
          </a:p>
        </p:txBody>
      </p:sp>
      <p:sp>
        <p:nvSpPr>
          <p:cNvPr id="18" name="Rectangle 4"/>
          <p:cNvSpPr>
            <a:spLocks noGrp="1" noChangeArrowheads="1"/>
          </p:cNvSpPr>
          <p:nvPr>
            <p:ph type="dt" sz="half" idx="24"/>
          </p:nvPr>
        </p:nvSpPr>
        <p:spPr>
          <a:ln/>
        </p:spPr>
        <p:txBody>
          <a:bodyPr/>
          <a:lstStyle>
            <a:lvl1pPr>
              <a:defRPr/>
            </a:lvl1pPr>
          </a:lstStyle>
          <a:p>
            <a:pPr>
              <a:defRPr/>
            </a:pPr>
            <a:endParaRPr lang="de-DE"/>
          </a:p>
        </p:txBody>
      </p:sp>
      <p:sp>
        <p:nvSpPr>
          <p:cNvPr id="19" name="Rectangle 4"/>
          <p:cNvSpPr>
            <a:spLocks noGrp="1" noChangeArrowheads="1"/>
          </p:cNvSpPr>
          <p:nvPr>
            <p:ph type="dt" sz="half" idx="25"/>
          </p:nvPr>
        </p:nvSpPr>
        <p:spPr>
          <a:ln/>
        </p:spPr>
        <p:txBody>
          <a:bodyPr/>
          <a:lstStyle>
            <a:lvl1pPr>
              <a:defRPr/>
            </a:lvl1pPr>
          </a:lstStyle>
          <a:p>
            <a:pPr>
              <a:defRPr/>
            </a:pPr>
            <a:endParaRPr lang="de-DE"/>
          </a:p>
        </p:txBody>
      </p:sp>
      <p:sp>
        <p:nvSpPr>
          <p:cNvPr id="20" name="Rectangle 4"/>
          <p:cNvSpPr>
            <a:spLocks noGrp="1" noChangeArrowheads="1"/>
          </p:cNvSpPr>
          <p:nvPr>
            <p:ph type="dt" sz="half" idx="26"/>
          </p:nvPr>
        </p:nvSpPr>
        <p:spPr>
          <a:ln/>
        </p:spPr>
        <p:txBody>
          <a:bodyPr/>
          <a:lstStyle>
            <a:lvl1pPr>
              <a:defRPr/>
            </a:lvl1pPr>
          </a:lstStyle>
          <a:p>
            <a:pPr>
              <a:defRPr/>
            </a:pPr>
            <a:endParaRPr lang="de-DE"/>
          </a:p>
        </p:txBody>
      </p:sp>
      <p:sp>
        <p:nvSpPr>
          <p:cNvPr id="21" name="Rectangle 4"/>
          <p:cNvSpPr>
            <a:spLocks noGrp="1" noChangeArrowheads="1"/>
          </p:cNvSpPr>
          <p:nvPr>
            <p:ph type="dt" sz="half" idx="27"/>
          </p:nvPr>
        </p:nvSpPr>
        <p:spPr>
          <a:ln/>
        </p:spPr>
        <p:txBody>
          <a:bodyPr/>
          <a:lstStyle>
            <a:lvl1pPr>
              <a:defRPr/>
            </a:lvl1pPr>
          </a:lstStyle>
          <a:p>
            <a:pPr>
              <a:defRPr/>
            </a:pPr>
            <a:endParaRPr lang="de-DE"/>
          </a:p>
        </p:txBody>
      </p:sp>
      <p:sp>
        <p:nvSpPr>
          <p:cNvPr id="22" name="Rectangle 4"/>
          <p:cNvSpPr>
            <a:spLocks noGrp="1" noChangeArrowheads="1"/>
          </p:cNvSpPr>
          <p:nvPr>
            <p:ph type="dt" sz="half" idx="28"/>
          </p:nvPr>
        </p:nvSpPr>
        <p:spPr>
          <a:ln/>
        </p:spPr>
        <p:txBody>
          <a:bodyPr/>
          <a:lstStyle>
            <a:lvl1pPr>
              <a:defRPr/>
            </a:lvl1pPr>
          </a:lstStyle>
          <a:p>
            <a:pPr>
              <a:defRPr/>
            </a:pPr>
            <a:endParaRPr lang="de-DE"/>
          </a:p>
        </p:txBody>
      </p:sp>
      <p:sp>
        <p:nvSpPr>
          <p:cNvPr id="23" name="Rectangle 4"/>
          <p:cNvSpPr>
            <a:spLocks noGrp="1" noChangeArrowheads="1"/>
          </p:cNvSpPr>
          <p:nvPr>
            <p:ph type="dt" sz="half" idx="29"/>
          </p:nvPr>
        </p:nvSpPr>
        <p:spPr>
          <a:ln/>
        </p:spPr>
        <p:txBody>
          <a:bodyPr/>
          <a:lstStyle>
            <a:lvl1pPr>
              <a:defRPr/>
            </a:lvl1pPr>
          </a:lstStyle>
          <a:p>
            <a:pPr>
              <a:defRPr/>
            </a:pPr>
            <a:endParaRPr lang="de-DE"/>
          </a:p>
        </p:txBody>
      </p:sp>
      <p:sp>
        <p:nvSpPr>
          <p:cNvPr id="24" name="Rectangle 6"/>
          <p:cNvSpPr>
            <a:spLocks noGrp="1" noChangeArrowheads="1"/>
          </p:cNvSpPr>
          <p:nvPr>
            <p:ph type="sldNum" sz="quarter" idx="30"/>
          </p:nvPr>
        </p:nvSpPr>
        <p:spPr>
          <a:ln/>
        </p:spPr>
        <p:txBody>
          <a:bodyPr/>
          <a:lstStyle>
            <a:lvl1pPr>
              <a:defRPr/>
            </a:lvl1pPr>
          </a:lstStyle>
          <a:p>
            <a:pPr>
              <a:defRPr/>
            </a:pPr>
            <a:fld id="{845DCC04-60F6-324A-B1FD-82FD2C246644}" type="slidenum">
              <a:rPr lang="de-DE"/>
              <a:pPr>
                <a:defRPr/>
              </a:pPr>
              <a:t>‹#›</a:t>
            </a:fld>
            <a:endParaRPr lang="de-DE"/>
          </a:p>
        </p:txBody>
      </p:sp>
    </p:spTree>
    <p:extLst>
      <p:ext uri="{BB962C8B-B14F-4D97-AF65-F5344CB8AC3E}">
        <p14:creationId xmlns:p14="http://schemas.microsoft.com/office/powerpoint/2010/main" val="2374573816"/>
      </p:ext>
    </p:extLst>
  </p:cSld>
  <p:clrMapOvr>
    <a:masterClrMapping/>
  </p:clrMapOvr>
  <p:transition xmlns:p14="http://schemas.microsoft.com/office/powerpoint/2010/main" spd="slow"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umsplatzhalter 3"/>
          <p:cNvSpPr>
            <a:spLocks noGrp="1"/>
          </p:cNvSpPr>
          <p:nvPr>
            <p:ph type="dt" sz="half" idx="10"/>
          </p:nvPr>
        </p:nvSpPr>
        <p:spPr/>
        <p:txBody>
          <a:bodyPr/>
          <a:lstStyle>
            <a:lvl1pPr>
              <a:defRPr/>
            </a:lvl1pPr>
          </a:lstStyle>
          <a:p>
            <a:pPr>
              <a:defRPr/>
            </a:pPr>
            <a:fld id="{79A90A86-EC8F-F145-9845-3A3F7616BF41}"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DA9D1BE-74D1-5548-A6A1-05FA5FBAD27E}" type="slidenum">
              <a:rPr lang="de-DE"/>
              <a:pPr>
                <a:defRPr/>
              </a:pPr>
              <a:t>‹#›</a:t>
            </a:fld>
            <a:endParaRPr lang="de-DE"/>
          </a:p>
        </p:txBody>
      </p:sp>
    </p:spTree>
    <p:extLst>
      <p:ext uri="{BB962C8B-B14F-4D97-AF65-F5344CB8AC3E}">
        <p14:creationId xmlns:p14="http://schemas.microsoft.com/office/powerpoint/2010/main" val="1635684661"/>
      </p:ext>
    </p:extLst>
  </p:cSld>
  <p:clrMapOvr>
    <a:masterClrMapping/>
  </p:clrMapOvr>
  <p:transition xmlns:p14="http://schemas.microsoft.com/office/powerpoint/2010/main" spd="slow"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umsplatzhalter 3"/>
          <p:cNvSpPr>
            <a:spLocks noGrp="1"/>
          </p:cNvSpPr>
          <p:nvPr>
            <p:ph type="dt" sz="half" idx="10"/>
          </p:nvPr>
        </p:nvSpPr>
        <p:spPr/>
        <p:txBody>
          <a:bodyPr/>
          <a:lstStyle>
            <a:lvl1pPr>
              <a:defRPr/>
            </a:lvl1pPr>
          </a:lstStyle>
          <a:p>
            <a:pPr>
              <a:defRPr/>
            </a:pPr>
            <a:fld id="{38230AC0-CF01-AF48-9A2B-7CE8A5798178}"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F5AB831-D96E-6C40-8DBF-A19EB5A3CD28}" type="slidenum">
              <a:rPr lang="de-DE"/>
              <a:pPr>
                <a:defRPr/>
              </a:pPr>
              <a:t>‹#›</a:t>
            </a:fld>
            <a:endParaRPr lang="de-DE"/>
          </a:p>
        </p:txBody>
      </p:sp>
    </p:spTree>
    <p:extLst>
      <p:ext uri="{BB962C8B-B14F-4D97-AF65-F5344CB8AC3E}">
        <p14:creationId xmlns:p14="http://schemas.microsoft.com/office/powerpoint/2010/main" val="1615942539"/>
      </p:ext>
    </p:extLst>
  </p:cSld>
  <p:clrMapOvr>
    <a:masterClrMapping/>
  </p:clrMapOvr>
  <p:transition xmlns:p14="http://schemas.microsoft.com/office/powerpoint/2010/main" spd="slow"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umsplatzhalter 3"/>
          <p:cNvSpPr>
            <a:spLocks noGrp="1"/>
          </p:cNvSpPr>
          <p:nvPr>
            <p:ph type="dt" sz="half" idx="10"/>
          </p:nvPr>
        </p:nvSpPr>
        <p:spPr/>
        <p:txBody>
          <a:bodyPr/>
          <a:lstStyle>
            <a:lvl1pPr>
              <a:defRPr/>
            </a:lvl1pPr>
          </a:lstStyle>
          <a:p>
            <a:pPr>
              <a:defRPr/>
            </a:pPr>
            <a:fld id="{1BBF1B10-0927-E44E-90E8-AA0E8E75E1D5}"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EE570F46-8E3E-BB4E-AF0C-50F5D21B8FCE}" type="slidenum">
              <a:rPr lang="de-DE"/>
              <a:pPr>
                <a:defRPr/>
              </a:pPr>
              <a:t>‹#›</a:t>
            </a:fld>
            <a:endParaRPr lang="de-DE"/>
          </a:p>
        </p:txBody>
      </p:sp>
    </p:spTree>
    <p:extLst>
      <p:ext uri="{BB962C8B-B14F-4D97-AF65-F5344CB8AC3E}">
        <p14:creationId xmlns:p14="http://schemas.microsoft.com/office/powerpoint/2010/main" val="1179873027"/>
      </p:ext>
    </p:extLst>
  </p:cSld>
  <p:clrMapOvr>
    <a:masterClrMapping/>
  </p:clrMapOvr>
  <p:transition xmlns:p14="http://schemas.microsoft.com/office/powerpoint/2010/main" spd="slow"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umsplatzhalter 3"/>
          <p:cNvSpPr>
            <a:spLocks noGrp="1"/>
          </p:cNvSpPr>
          <p:nvPr>
            <p:ph type="dt" sz="half" idx="10"/>
          </p:nvPr>
        </p:nvSpPr>
        <p:spPr/>
        <p:txBody>
          <a:bodyPr/>
          <a:lstStyle>
            <a:lvl1pPr>
              <a:defRPr/>
            </a:lvl1pPr>
          </a:lstStyle>
          <a:p>
            <a:pPr>
              <a:defRPr/>
            </a:pPr>
            <a:fld id="{6C849A6F-9AF9-9C4C-A555-5DE194DCCF70}" type="datetime1">
              <a:rPr lang="de-DE"/>
              <a:pPr>
                <a:defRPr/>
              </a:pPr>
              <a:t>3/1/13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BAF0B94-5329-5F44-A156-53297F3B30EA}" type="slidenum">
              <a:rPr lang="de-DE"/>
              <a:pPr>
                <a:defRPr/>
              </a:pPr>
              <a:t>‹#›</a:t>
            </a:fld>
            <a:endParaRPr lang="de-DE"/>
          </a:p>
        </p:txBody>
      </p:sp>
    </p:spTree>
    <p:extLst>
      <p:ext uri="{BB962C8B-B14F-4D97-AF65-F5344CB8AC3E}">
        <p14:creationId xmlns:p14="http://schemas.microsoft.com/office/powerpoint/2010/main" val="501946390"/>
      </p:ext>
    </p:extLst>
  </p:cSld>
  <p:clrMapOvr>
    <a:masterClrMapping/>
  </p:clrMapOvr>
  <p:transition xmlns:p14="http://schemas.microsoft.com/office/powerpoint/2010/mai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Titelmasterformat durch Klicken bearbeiten</a:t>
            </a:r>
            <a:endParaRPr lang="de-DE"/>
          </a:p>
        </p:txBody>
      </p:sp>
      <p:sp>
        <p:nvSpPr>
          <p:cNvPr id="3" name="Inhaltsplatzhalter 2"/>
          <p:cNvSpPr>
            <a:spLocks noGrp="1"/>
          </p:cNvSpPr>
          <p:nvPr>
            <p:ph sz="half" idx="1"/>
          </p:nvPr>
        </p:nvSpPr>
        <p:spPr>
          <a:xfrm>
            <a:off x="457200" y="17399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Inhaltsplatzhalter 3"/>
          <p:cNvSpPr>
            <a:spLocks noGrp="1"/>
          </p:cNvSpPr>
          <p:nvPr>
            <p:ph sz="half" idx="2"/>
          </p:nvPr>
        </p:nvSpPr>
        <p:spPr>
          <a:xfrm>
            <a:off x="4648200" y="17399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Tree>
    <p:extLst>
      <p:ext uri="{BB962C8B-B14F-4D97-AF65-F5344CB8AC3E}">
        <p14:creationId xmlns:p14="http://schemas.microsoft.com/office/powerpoint/2010/main" val="2027851844"/>
      </p:ext>
    </p:extLst>
  </p:cSld>
  <p:clrMapOvr>
    <a:masterClrMapping/>
  </p:clrMapOvr>
  <p:transition xmlns:p14="http://schemas.microsoft.com/office/powerpoint/2010/main" spd="slow"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umsplatzhalter 3"/>
          <p:cNvSpPr>
            <a:spLocks noGrp="1"/>
          </p:cNvSpPr>
          <p:nvPr>
            <p:ph type="dt" sz="half" idx="10"/>
          </p:nvPr>
        </p:nvSpPr>
        <p:spPr/>
        <p:txBody>
          <a:bodyPr/>
          <a:lstStyle>
            <a:lvl1pPr>
              <a:defRPr/>
            </a:lvl1pPr>
          </a:lstStyle>
          <a:p>
            <a:pPr>
              <a:defRPr/>
            </a:pPr>
            <a:fld id="{0E426912-366E-DF40-8844-7F33E1D298E7}" type="datetime1">
              <a:rPr lang="de-DE"/>
              <a:pPr>
                <a:defRPr/>
              </a:pPr>
              <a:t>3/1/13</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93A5398F-11C4-6F45-A2C2-ABEAB3E78601}" type="slidenum">
              <a:rPr lang="de-DE"/>
              <a:pPr>
                <a:defRPr/>
              </a:pPr>
              <a:t>‹#›</a:t>
            </a:fld>
            <a:endParaRPr lang="de-DE"/>
          </a:p>
        </p:txBody>
      </p:sp>
    </p:spTree>
    <p:extLst>
      <p:ext uri="{BB962C8B-B14F-4D97-AF65-F5344CB8AC3E}">
        <p14:creationId xmlns:p14="http://schemas.microsoft.com/office/powerpoint/2010/main" val="2802899081"/>
      </p:ext>
    </p:extLst>
  </p:cSld>
  <p:clrMapOvr>
    <a:masterClrMapping/>
  </p:clrMapOvr>
  <p:transition xmlns:p14="http://schemas.microsoft.com/office/powerpoint/2010/main" spd="slow"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umsplatzhalter 3"/>
          <p:cNvSpPr>
            <a:spLocks noGrp="1"/>
          </p:cNvSpPr>
          <p:nvPr>
            <p:ph type="dt" sz="half" idx="10"/>
          </p:nvPr>
        </p:nvSpPr>
        <p:spPr/>
        <p:txBody>
          <a:bodyPr/>
          <a:lstStyle>
            <a:lvl1pPr>
              <a:defRPr/>
            </a:lvl1pPr>
          </a:lstStyle>
          <a:p>
            <a:pPr>
              <a:defRPr/>
            </a:pPr>
            <a:fld id="{049EF160-6301-9643-94D0-331583E5A193}" type="datetime1">
              <a:rPr lang="de-DE"/>
              <a:pPr>
                <a:defRPr/>
              </a:pPr>
              <a:t>3/1/13</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07751E3D-7902-9B43-A76E-4F9569257236}" type="slidenum">
              <a:rPr lang="de-DE"/>
              <a:pPr>
                <a:defRPr/>
              </a:pPr>
              <a:t>‹#›</a:t>
            </a:fld>
            <a:endParaRPr lang="de-DE"/>
          </a:p>
        </p:txBody>
      </p:sp>
    </p:spTree>
    <p:extLst>
      <p:ext uri="{BB962C8B-B14F-4D97-AF65-F5344CB8AC3E}">
        <p14:creationId xmlns:p14="http://schemas.microsoft.com/office/powerpoint/2010/main" val="3798085026"/>
      </p:ext>
    </p:extLst>
  </p:cSld>
  <p:clrMapOvr>
    <a:masterClrMapping/>
  </p:clrMapOvr>
  <p:transition xmlns:p14="http://schemas.microsoft.com/office/powerpoint/2010/main" spd="slow"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30DF43F6-CA00-E244-8F0A-DE18CC7FB306}" type="datetime1">
              <a:rPr lang="de-DE"/>
              <a:pPr>
                <a:defRPr/>
              </a:pPr>
              <a:t>3/1/13</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391EA699-1EF6-BC44-AB2D-2398C86A0F33}" type="slidenum">
              <a:rPr lang="de-DE"/>
              <a:pPr>
                <a:defRPr/>
              </a:pPr>
              <a:t>‹#›</a:t>
            </a:fld>
            <a:endParaRPr lang="de-DE"/>
          </a:p>
        </p:txBody>
      </p:sp>
    </p:spTree>
    <p:extLst>
      <p:ext uri="{BB962C8B-B14F-4D97-AF65-F5344CB8AC3E}">
        <p14:creationId xmlns:p14="http://schemas.microsoft.com/office/powerpoint/2010/main" val="2734937511"/>
      </p:ext>
    </p:extLst>
  </p:cSld>
  <p:clrMapOvr>
    <a:masterClrMapping/>
  </p:clrMapOvr>
  <p:transition xmlns:p14="http://schemas.microsoft.com/office/powerpoint/2010/main" spd="slow"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umsplatzhalter 3"/>
          <p:cNvSpPr>
            <a:spLocks noGrp="1"/>
          </p:cNvSpPr>
          <p:nvPr>
            <p:ph type="dt" sz="half" idx="10"/>
          </p:nvPr>
        </p:nvSpPr>
        <p:spPr/>
        <p:txBody>
          <a:bodyPr/>
          <a:lstStyle>
            <a:lvl1pPr>
              <a:defRPr/>
            </a:lvl1pPr>
          </a:lstStyle>
          <a:p>
            <a:pPr>
              <a:defRPr/>
            </a:pPr>
            <a:fld id="{B00F2B05-4BCD-BC44-8596-1DE18A08BDF9}" type="datetime1">
              <a:rPr lang="de-DE"/>
              <a:pPr>
                <a:defRPr/>
              </a:pPr>
              <a:t>3/1/13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D788B51-4BA5-C140-8F5E-4612F6FAF13B}" type="slidenum">
              <a:rPr lang="de-DE"/>
              <a:pPr>
                <a:defRPr/>
              </a:pPr>
              <a:t>‹#›</a:t>
            </a:fld>
            <a:endParaRPr lang="de-DE"/>
          </a:p>
        </p:txBody>
      </p:sp>
    </p:spTree>
    <p:extLst>
      <p:ext uri="{BB962C8B-B14F-4D97-AF65-F5344CB8AC3E}">
        <p14:creationId xmlns:p14="http://schemas.microsoft.com/office/powerpoint/2010/main" val="2435943136"/>
      </p:ext>
    </p:extLst>
  </p:cSld>
  <p:clrMapOvr>
    <a:masterClrMapping/>
  </p:clrMapOvr>
  <p:transition xmlns:p14="http://schemas.microsoft.com/office/powerpoint/2010/main" spd="slow"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umsplatzhalter 3"/>
          <p:cNvSpPr>
            <a:spLocks noGrp="1"/>
          </p:cNvSpPr>
          <p:nvPr>
            <p:ph type="dt" sz="half" idx="10"/>
          </p:nvPr>
        </p:nvSpPr>
        <p:spPr/>
        <p:txBody>
          <a:bodyPr/>
          <a:lstStyle>
            <a:lvl1pPr>
              <a:defRPr/>
            </a:lvl1pPr>
          </a:lstStyle>
          <a:p>
            <a:pPr>
              <a:defRPr/>
            </a:pPr>
            <a:fld id="{D65777B0-396D-094B-8ECB-8BB005DE8EDB}" type="datetime1">
              <a:rPr lang="de-DE"/>
              <a:pPr>
                <a:defRPr/>
              </a:pPr>
              <a:t>3/1/13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C8518DD3-4668-744D-B543-6A2B00B04049}" type="slidenum">
              <a:rPr lang="de-DE"/>
              <a:pPr>
                <a:defRPr/>
              </a:pPr>
              <a:t>‹#›</a:t>
            </a:fld>
            <a:endParaRPr lang="de-DE"/>
          </a:p>
        </p:txBody>
      </p:sp>
    </p:spTree>
    <p:extLst>
      <p:ext uri="{BB962C8B-B14F-4D97-AF65-F5344CB8AC3E}">
        <p14:creationId xmlns:p14="http://schemas.microsoft.com/office/powerpoint/2010/main" val="1119562055"/>
      </p:ext>
    </p:extLst>
  </p:cSld>
  <p:clrMapOvr>
    <a:masterClrMapping/>
  </p:clrMapOvr>
  <p:transition xmlns:p14="http://schemas.microsoft.com/office/powerpoint/2010/main" spd="slow"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umsplatzhalter 3"/>
          <p:cNvSpPr>
            <a:spLocks noGrp="1"/>
          </p:cNvSpPr>
          <p:nvPr>
            <p:ph type="dt" sz="half" idx="10"/>
          </p:nvPr>
        </p:nvSpPr>
        <p:spPr/>
        <p:txBody>
          <a:bodyPr/>
          <a:lstStyle>
            <a:lvl1pPr>
              <a:defRPr/>
            </a:lvl1pPr>
          </a:lstStyle>
          <a:p>
            <a:pPr>
              <a:defRPr/>
            </a:pPr>
            <a:fld id="{5254B504-792D-3E4B-B139-7BD5BDEEE696}"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4D93CD82-5077-7448-B4C5-E6B62B16D079}" type="slidenum">
              <a:rPr lang="de-DE"/>
              <a:pPr>
                <a:defRPr/>
              </a:pPr>
              <a:t>‹#›</a:t>
            </a:fld>
            <a:endParaRPr lang="de-DE"/>
          </a:p>
        </p:txBody>
      </p:sp>
    </p:spTree>
    <p:extLst>
      <p:ext uri="{BB962C8B-B14F-4D97-AF65-F5344CB8AC3E}">
        <p14:creationId xmlns:p14="http://schemas.microsoft.com/office/powerpoint/2010/main" val="2785055939"/>
      </p:ext>
    </p:extLst>
  </p:cSld>
  <p:clrMapOvr>
    <a:masterClrMapping/>
  </p:clrMapOvr>
  <p:transition xmlns:p14="http://schemas.microsoft.com/office/powerpoint/2010/main" spd="slow"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umsplatzhalter 3"/>
          <p:cNvSpPr>
            <a:spLocks noGrp="1"/>
          </p:cNvSpPr>
          <p:nvPr>
            <p:ph type="dt" sz="half" idx="10"/>
          </p:nvPr>
        </p:nvSpPr>
        <p:spPr/>
        <p:txBody>
          <a:bodyPr/>
          <a:lstStyle>
            <a:lvl1pPr>
              <a:defRPr/>
            </a:lvl1pPr>
          </a:lstStyle>
          <a:p>
            <a:pPr>
              <a:defRPr/>
            </a:pPr>
            <a:fld id="{3CE520D2-B0A8-D24C-A5DF-C303A13CE678}"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49EBD89-AA2E-8A4A-A1B9-9CF7EF926D38}" type="slidenum">
              <a:rPr lang="de-DE"/>
              <a:pPr>
                <a:defRPr/>
              </a:pPr>
              <a:t>‹#›</a:t>
            </a:fld>
            <a:endParaRPr lang="de-DE"/>
          </a:p>
        </p:txBody>
      </p:sp>
    </p:spTree>
    <p:extLst>
      <p:ext uri="{BB962C8B-B14F-4D97-AF65-F5344CB8AC3E}">
        <p14:creationId xmlns:p14="http://schemas.microsoft.com/office/powerpoint/2010/main" val="28691028"/>
      </p:ext>
    </p:extLst>
  </p:cSld>
  <p:clrMapOvr>
    <a:masterClrMapping/>
  </p:clrMapOvr>
  <p:transition xmlns:p14="http://schemas.microsoft.com/office/powerpoint/2010/main" spd="slow"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umsplatzhalter 3"/>
          <p:cNvSpPr>
            <a:spLocks noGrp="1"/>
          </p:cNvSpPr>
          <p:nvPr>
            <p:ph type="dt" sz="half" idx="10"/>
          </p:nvPr>
        </p:nvSpPr>
        <p:spPr/>
        <p:txBody>
          <a:bodyPr/>
          <a:lstStyle>
            <a:lvl1pPr>
              <a:defRPr/>
            </a:lvl1pPr>
          </a:lstStyle>
          <a:p>
            <a:pPr>
              <a:defRPr/>
            </a:pPr>
            <a:fld id="{BDE7396B-32AF-D546-8D7E-7421713EC11D}" type="datetime1">
              <a:rPr lang="de-DE"/>
              <a:pPr>
                <a:defRPr/>
              </a:pPr>
              <a:t>3/1/13</a:t>
            </a:fld>
            <a:endParaRPr lang="de-DE"/>
          </a:p>
        </p:txBody>
      </p:sp>
    </p:spTree>
    <p:extLst>
      <p:ext uri="{BB962C8B-B14F-4D97-AF65-F5344CB8AC3E}">
        <p14:creationId xmlns:p14="http://schemas.microsoft.com/office/powerpoint/2010/main" val="3616112472"/>
      </p:ext>
    </p:extLst>
  </p:cSld>
  <p:clrMapOvr>
    <a:masterClrMapping/>
  </p:clrMapOvr>
  <p:transition xmlns:p14="http://schemas.microsoft.com/office/powerpoint/2010/main" spd="slow"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umsplatzhalter 3"/>
          <p:cNvSpPr>
            <a:spLocks noGrp="1"/>
          </p:cNvSpPr>
          <p:nvPr>
            <p:ph type="dt" sz="half" idx="10"/>
          </p:nvPr>
        </p:nvSpPr>
        <p:spPr/>
        <p:txBody>
          <a:bodyPr/>
          <a:lstStyle>
            <a:lvl1pPr>
              <a:defRPr/>
            </a:lvl1pPr>
          </a:lstStyle>
          <a:p>
            <a:pPr>
              <a:defRPr/>
            </a:pPr>
            <a:fld id="{006509C7-3AFF-5642-8268-790566AB0980}" type="datetime1">
              <a:rPr lang="de-DE"/>
              <a:pPr>
                <a:defRPr/>
              </a:pPr>
              <a:t>3/1/13</a:t>
            </a:fld>
            <a:endParaRPr lang="de-DE"/>
          </a:p>
        </p:txBody>
      </p:sp>
    </p:spTree>
    <p:extLst>
      <p:ext uri="{BB962C8B-B14F-4D97-AF65-F5344CB8AC3E}">
        <p14:creationId xmlns:p14="http://schemas.microsoft.com/office/powerpoint/2010/main" val="823637278"/>
      </p:ext>
    </p:extLst>
  </p:cSld>
  <p:clrMapOvr>
    <a:masterClrMapping/>
  </p:clrMapOvr>
  <p:transition xmlns:p14="http://schemas.microsoft.com/office/powerpoint/2010/main" spd="slow"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umsplatzhalter 3"/>
          <p:cNvSpPr>
            <a:spLocks noGrp="1"/>
          </p:cNvSpPr>
          <p:nvPr>
            <p:ph type="dt" sz="half" idx="10"/>
          </p:nvPr>
        </p:nvSpPr>
        <p:spPr/>
        <p:txBody>
          <a:bodyPr/>
          <a:lstStyle>
            <a:lvl1pPr>
              <a:defRPr/>
            </a:lvl1pPr>
          </a:lstStyle>
          <a:p>
            <a:pPr>
              <a:defRPr/>
            </a:pPr>
            <a:fld id="{C2E909F8-2912-754C-BD02-5A3DBB09EA4A}" type="datetime1">
              <a:rPr lang="de-DE"/>
              <a:pPr>
                <a:defRPr/>
              </a:pPr>
              <a:t>3/1/13</a:t>
            </a:fld>
            <a:endParaRPr lang="de-DE"/>
          </a:p>
        </p:txBody>
      </p:sp>
    </p:spTree>
    <p:extLst>
      <p:ext uri="{BB962C8B-B14F-4D97-AF65-F5344CB8AC3E}">
        <p14:creationId xmlns:p14="http://schemas.microsoft.com/office/powerpoint/2010/main" val="117661884"/>
      </p:ext>
    </p:extLst>
  </p:cSld>
  <p:clrMapOvr>
    <a:masterClrMapping/>
  </p:clrMapOvr>
  <p:transition xmlns:p14="http://schemas.microsoft.com/office/powerpoint/2010/main" spd="slow"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US"/>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Tree>
    <p:extLst>
      <p:ext uri="{BB962C8B-B14F-4D97-AF65-F5344CB8AC3E}">
        <p14:creationId xmlns:p14="http://schemas.microsoft.com/office/powerpoint/2010/main" val="3026998954"/>
      </p:ext>
    </p:extLst>
  </p:cSld>
  <p:clrMapOvr>
    <a:masterClrMapping/>
  </p:clrMapOvr>
  <p:transition xmlns:p14="http://schemas.microsoft.com/office/powerpoint/2010/main" spd="slow"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31788" y="1547813"/>
            <a:ext cx="4044950" cy="288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9138" y="1547813"/>
            <a:ext cx="4046537" cy="288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umsplatzhalter 3"/>
          <p:cNvSpPr>
            <a:spLocks noGrp="1"/>
          </p:cNvSpPr>
          <p:nvPr>
            <p:ph type="dt" sz="half" idx="10"/>
          </p:nvPr>
        </p:nvSpPr>
        <p:spPr/>
        <p:txBody>
          <a:bodyPr/>
          <a:lstStyle>
            <a:lvl1pPr>
              <a:defRPr/>
            </a:lvl1pPr>
          </a:lstStyle>
          <a:p>
            <a:pPr>
              <a:defRPr/>
            </a:pPr>
            <a:fld id="{A422908C-ED1A-9441-BFF8-EDC5ECA08C31}" type="datetime1">
              <a:rPr lang="de-DE"/>
              <a:pPr>
                <a:defRPr/>
              </a:pPr>
              <a:t>3/1/13</a:t>
            </a:fld>
            <a:endParaRPr lang="de-DE"/>
          </a:p>
        </p:txBody>
      </p:sp>
    </p:spTree>
    <p:extLst>
      <p:ext uri="{BB962C8B-B14F-4D97-AF65-F5344CB8AC3E}">
        <p14:creationId xmlns:p14="http://schemas.microsoft.com/office/powerpoint/2010/main" val="2454461902"/>
      </p:ext>
    </p:extLst>
  </p:cSld>
  <p:clrMapOvr>
    <a:masterClrMapping/>
  </p:clrMapOvr>
  <p:transition xmlns:p14="http://schemas.microsoft.com/office/powerpoint/2010/main" spd="slow"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umsplatzhalter 3"/>
          <p:cNvSpPr>
            <a:spLocks noGrp="1"/>
          </p:cNvSpPr>
          <p:nvPr>
            <p:ph type="dt" sz="half" idx="10"/>
          </p:nvPr>
        </p:nvSpPr>
        <p:spPr/>
        <p:txBody>
          <a:bodyPr/>
          <a:lstStyle>
            <a:lvl1pPr>
              <a:defRPr/>
            </a:lvl1pPr>
          </a:lstStyle>
          <a:p>
            <a:pPr>
              <a:defRPr/>
            </a:pPr>
            <a:fld id="{667ECA9F-F71A-7B45-95C9-43F93657F960}" type="datetime1">
              <a:rPr lang="de-DE"/>
              <a:pPr>
                <a:defRPr/>
              </a:pPr>
              <a:t>3/1/13</a:t>
            </a:fld>
            <a:endParaRPr lang="de-DE"/>
          </a:p>
        </p:txBody>
      </p:sp>
    </p:spTree>
    <p:extLst>
      <p:ext uri="{BB962C8B-B14F-4D97-AF65-F5344CB8AC3E}">
        <p14:creationId xmlns:p14="http://schemas.microsoft.com/office/powerpoint/2010/main" val="1133694505"/>
      </p:ext>
    </p:extLst>
  </p:cSld>
  <p:clrMapOvr>
    <a:masterClrMapping/>
  </p:clrMapOvr>
  <p:transition xmlns:p14="http://schemas.microsoft.com/office/powerpoint/2010/main" spd="slow"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umsplatzhalter 3"/>
          <p:cNvSpPr>
            <a:spLocks noGrp="1"/>
          </p:cNvSpPr>
          <p:nvPr>
            <p:ph type="dt" sz="half" idx="10"/>
          </p:nvPr>
        </p:nvSpPr>
        <p:spPr/>
        <p:txBody>
          <a:bodyPr/>
          <a:lstStyle>
            <a:lvl1pPr>
              <a:defRPr/>
            </a:lvl1pPr>
          </a:lstStyle>
          <a:p>
            <a:pPr>
              <a:defRPr/>
            </a:pPr>
            <a:fld id="{4B743E3E-7F0E-DB49-A294-B0832CDD21E1}" type="datetime1">
              <a:rPr lang="de-DE"/>
              <a:pPr>
                <a:defRPr/>
              </a:pPr>
              <a:t>3/1/13</a:t>
            </a:fld>
            <a:endParaRPr lang="de-DE"/>
          </a:p>
        </p:txBody>
      </p:sp>
    </p:spTree>
    <p:extLst>
      <p:ext uri="{BB962C8B-B14F-4D97-AF65-F5344CB8AC3E}">
        <p14:creationId xmlns:p14="http://schemas.microsoft.com/office/powerpoint/2010/main" val="2513028664"/>
      </p:ext>
    </p:extLst>
  </p:cSld>
  <p:clrMapOvr>
    <a:masterClrMapping/>
  </p:clrMapOvr>
  <p:transition xmlns:p14="http://schemas.microsoft.com/office/powerpoint/2010/main" spd="slow"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0CE981B5-ABBF-A74B-89E2-5CFE90703CD4}" type="datetime1">
              <a:rPr lang="de-DE"/>
              <a:pPr>
                <a:defRPr/>
              </a:pPr>
              <a:t>3/1/13</a:t>
            </a:fld>
            <a:endParaRPr lang="de-DE"/>
          </a:p>
        </p:txBody>
      </p:sp>
    </p:spTree>
    <p:extLst>
      <p:ext uri="{BB962C8B-B14F-4D97-AF65-F5344CB8AC3E}">
        <p14:creationId xmlns:p14="http://schemas.microsoft.com/office/powerpoint/2010/main" val="4165179214"/>
      </p:ext>
    </p:extLst>
  </p:cSld>
  <p:clrMapOvr>
    <a:masterClrMapping/>
  </p:clrMapOvr>
  <p:transition xmlns:p14="http://schemas.microsoft.com/office/powerpoint/2010/main" spd="slow"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umsplatzhalter 3"/>
          <p:cNvSpPr>
            <a:spLocks noGrp="1"/>
          </p:cNvSpPr>
          <p:nvPr>
            <p:ph type="dt" sz="half" idx="10"/>
          </p:nvPr>
        </p:nvSpPr>
        <p:spPr/>
        <p:txBody>
          <a:bodyPr/>
          <a:lstStyle>
            <a:lvl1pPr>
              <a:defRPr/>
            </a:lvl1pPr>
          </a:lstStyle>
          <a:p>
            <a:pPr>
              <a:defRPr/>
            </a:pPr>
            <a:fld id="{5A85071C-9AA4-B84A-9C8E-285C7E5E61E1}" type="datetime1">
              <a:rPr lang="de-DE"/>
              <a:pPr>
                <a:defRPr/>
              </a:pPr>
              <a:t>3/1/13</a:t>
            </a:fld>
            <a:endParaRPr lang="de-DE"/>
          </a:p>
        </p:txBody>
      </p:sp>
    </p:spTree>
    <p:extLst>
      <p:ext uri="{BB962C8B-B14F-4D97-AF65-F5344CB8AC3E}">
        <p14:creationId xmlns:p14="http://schemas.microsoft.com/office/powerpoint/2010/main" val="1294700233"/>
      </p:ext>
    </p:extLst>
  </p:cSld>
  <p:clrMapOvr>
    <a:masterClrMapping/>
  </p:clrMapOvr>
  <p:transition xmlns:p14="http://schemas.microsoft.com/office/powerpoint/2010/main" spd="slow"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umsplatzhalter 3"/>
          <p:cNvSpPr>
            <a:spLocks noGrp="1"/>
          </p:cNvSpPr>
          <p:nvPr>
            <p:ph type="dt" sz="half" idx="10"/>
          </p:nvPr>
        </p:nvSpPr>
        <p:spPr/>
        <p:txBody>
          <a:bodyPr/>
          <a:lstStyle>
            <a:lvl1pPr>
              <a:defRPr/>
            </a:lvl1pPr>
          </a:lstStyle>
          <a:p>
            <a:pPr>
              <a:defRPr/>
            </a:pPr>
            <a:fld id="{68A7A307-0D37-3840-BA57-D0C82B2065B1}" type="datetime1">
              <a:rPr lang="de-DE"/>
              <a:pPr>
                <a:defRPr/>
              </a:pPr>
              <a:t>3/1/13</a:t>
            </a:fld>
            <a:endParaRPr lang="de-DE"/>
          </a:p>
        </p:txBody>
      </p:sp>
    </p:spTree>
    <p:extLst>
      <p:ext uri="{BB962C8B-B14F-4D97-AF65-F5344CB8AC3E}">
        <p14:creationId xmlns:p14="http://schemas.microsoft.com/office/powerpoint/2010/main" val="2567670088"/>
      </p:ext>
    </p:extLst>
  </p:cSld>
  <p:clrMapOvr>
    <a:masterClrMapping/>
  </p:clrMapOvr>
  <p:transition xmlns:p14="http://schemas.microsoft.com/office/powerpoint/2010/main" spd="slow" advClick="0"/>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umsplatzhalter 3"/>
          <p:cNvSpPr>
            <a:spLocks noGrp="1"/>
          </p:cNvSpPr>
          <p:nvPr>
            <p:ph type="dt" sz="half" idx="10"/>
          </p:nvPr>
        </p:nvSpPr>
        <p:spPr/>
        <p:txBody>
          <a:bodyPr/>
          <a:lstStyle>
            <a:lvl1pPr>
              <a:defRPr/>
            </a:lvl1pPr>
          </a:lstStyle>
          <a:p>
            <a:pPr>
              <a:defRPr/>
            </a:pPr>
            <a:fld id="{6E05F28B-2046-A54C-B158-9960560DB106}" type="datetime1">
              <a:rPr lang="de-DE"/>
              <a:pPr>
                <a:defRPr/>
              </a:pPr>
              <a:t>3/1/13</a:t>
            </a:fld>
            <a:endParaRPr lang="de-DE"/>
          </a:p>
        </p:txBody>
      </p:sp>
    </p:spTree>
    <p:extLst>
      <p:ext uri="{BB962C8B-B14F-4D97-AF65-F5344CB8AC3E}">
        <p14:creationId xmlns:p14="http://schemas.microsoft.com/office/powerpoint/2010/main" val="365804966"/>
      </p:ext>
    </p:extLst>
  </p:cSld>
  <p:clrMapOvr>
    <a:masterClrMapping/>
  </p:clrMapOvr>
  <p:transition xmlns:p14="http://schemas.microsoft.com/office/powerpoint/2010/main" spd="slow" advClick="0"/>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8288" y="260350"/>
            <a:ext cx="2093912" cy="41767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1788" y="260350"/>
            <a:ext cx="6134100" cy="41767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umsplatzhalter 3"/>
          <p:cNvSpPr>
            <a:spLocks noGrp="1"/>
          </p:cNvSpPr>
          <p:nvPr>
            <p:ph type="dt" sz="half" idx="10"/>
          </p:nvPr>
        </p:nvSpPr>
        <p:spPr/>
        <p:txBody>
          <a:bodyPr/>
          <a:lstStyle>
            <a:lvl1pPr>
              <a:defRPr/>
            </a:lvl1pPr>
          </a:lstStyle>
          <a:p>
            <a:pPr>
              <a:defRPr/>
            </a:pPr>
            <a:fld id="{E4C77CED-EA31-7740-B972-66F96A9AFFA6}" type="datetime1">
              <a:rPr lang="de-DE"/>
              <a:pPr>
                <a:defRPr/>
              </a:pPr>
              <a:t>3/1/13</a:t>
            </a:fld>
            <a:endParaRPr lang="de-DE"/>
          </a:p>
        </p:txBody>
      </p:sp>
    </p:spTree>
    <p:extLst>
      <p:ext uri="{BB962C8B-B14F-4D97-AF65-F5344CB8AC3E}">
        <p14:creationId xmlns:p14="http://schemas.microsoft.com/office/powerpoint/2010/main" val="671457466"/>
      </p:ext>
    </p:extLst>
  </p:cSld>
  <p:clrMapOvr>
    <a:masterClrMapping/>
  </p:clrMapOvr>
  <p:transition xmlns:p14="http://schemas.microsoft.com/office/powerpoint/2010/main" spd="slow" advClick="0"/>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1946704168"/>
      </p:ext>
    </p:extLst>
  </p:cSld>
  <p:clrMapOvr>
    <a:masterClrMapping/>
  </p:clrMapOvr>
  <p:transition xmlns:p14="http://schemas.microsoft.com/office/powerpoint/2010/main" spd="slow" advClick="0"/>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163097987"/>
      </p:ext>
    </p:extLst>
  </p:cSld>
  <p:clrMapOvr>
    <a:masterClrMapping/>
  </p:clrMapOvr>
  <p:transition xmlns:p14="http://schemas.microsoft.com/office/powerpoint/2010/mai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Titelmasterformat durch Klicken bearbeiten</a:t>
            </a:r>
            <a:endParaRPr lang="de-DE"/>
          </a:p>
        </p:txBody>
      </p:sp>
    </p:spTree>
    <p:extLst>
      <p:ext uri="{BB962C8B-B14F-4D97-AF65-F5344CB8AC3E}">
        <p14:creationId xmlns:p14="http://schemas.microsoft.com/office/powerpoint/2010/main" val="2012316445"/>
      </p:ext>
    </p:extLst>
  </p:cSld>
  <p:clrMapOvr>
    <a:masterClrMapping/>
  </p:clrMapOvr>
  <p:transition xmlns:p14="http://schemas.microsoft.com/office/powerpoint/2010/main" spd="slow"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2752525102"/>
      </p:ext>
    </p:extLst>
  </p:cSld>
  <p:clrMapOvr>
    <a:masterClrMapping/>
  </p:clrMapOvr>
  <p:transition xmlns:p14="http://schemas.microsoft.com/office/powerpoint/2010/main" spd="slow" advClick="0"/>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31788" y="1547813"/>
            <a:ext cx="4044950" cy="4500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9138" y="1547813"/>
            <a:ext cx="4046537" cy="4500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3503947619"/>
      </p:ext>
    </p:extLst>
  </p:cSld>
  <p:clrMapOvr>
    <a:masterClrMapping/>
  </p:clrMapOvr>
  <p:transition xmlns:p14="http://schemas.microsoft.com/office/powerpoint/2010/main" spd="slow" advClick="0"/>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1116280139"/>
      </p:ext>
    </p:extLst>
  </p:cSld>
  <p:clrMapOvr>
    <a:masterClrMapping/>
  </p:clrMapOvr>
  <p:transition xmlns:p14="http://schemas.microsoft.com/office/powerpoint/2010/main" spd="slow"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1583209865"/>
      </p:ext>
    </p:extLst>
  </p:cSld>
  <p:clrMapOvr>
    <a:masterClrMapping/>
  </p:clrMapOvr>
  <p:transition xmlns:p14="http://schemas.microsoft.com/office/powerpoint/2010/main" spd="slow"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50943279"/>
      </p:ext>
    </p:extLst>
  </p:cSld>
  <p:clrMapOvr>
    <a:masterClrMapping/>
  </p:clrMapOvr>
  <p:transition xmlns:p14="http://schemas.microsoft.com/office/powerpoint/2010/main" spd="slow"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2908523151"/>
      </p:ext>
    </p:extLst>
  </p:cSld>
  <p:clrMapOvr>
    <a:masterClrMapping/>
  </p:clrMapOvr>
  <p:transition xmlns:p14="http://schemas.microsoft.com/office/powerpoint/2010/main" spd="slow"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2821843485"/>
      </p:ext>
    </p:extLst>
  </p:cSld>
  <p:clrMapOvr>
    <a:masterClrMapping/>
  </p:clrMapOvr>
  <p:transition xmlns:p14="http://schemas.microsoft.com/office/powerpoint/2010/main" spd="slow"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723704289"/>
      </p:ext>
    </p:extLst>
  </p:cSld>
  <p:clrMapOvr>
    <a:masterClrMapping/>
  </p:clrMapOvr>
  <p:transition xmlns:p14="http://schemas.microsoft.com/office/powerpoint/2010/main" spd="slow" advClick="0"/>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03238"/>
            <a:ext cx="2060575" cy="55451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1788" y="503238"/>
            <a:ext cx="6030912" cy="5545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ußzeilenplatzhalter 4"/>
          <p:cNvSpPr>
            <a:spLocks noGrp="1"/>
          </p:cNvSpPr>
          <p:nvPr>
            <p:ph type="ftr" sz="quarter" idx="10"/>
          </p:nvPr>
        </p:nvSpPr>
        <p:spPr/>
        <p:txBody>
          <a:bodyPr/>
          <a:lstStyle>
            <a:lvl1pPr>
              <a:defRPr/>
            </a:lvl1pPr>
          </a:lstStyle>
          <a:p>
            <a:pPr>
              <a:defRPr/>
            </a:pPr>
            <a:r>
              <a:rPr lang="de-DE"/>
              <a:t>M. Dreyling: Mantelzell-Lymphom – Modellerkrankung für die Entwicklung gezielter Therapiestrategien</a:t>
            </a:r>
          </a:p>
        </p:txBody>
      </p:sp>
    </p:spTree>
    <p:extLst>
      <p:ext uri="{BB962C8B-B14F-4D97-AF65-F5344CB8AC3E}">
        <p14:creationId xmlns:p14="http://schemas.microsoft.com/office/powerpoint/2010/main" val="1579264763"/>
      </p:ext>
    </p:extLst>
  </p:cSld>
  <p:clrMapOvr>
    <a:masterClrMapping/>
  </p:clrMapOvr>
  <p:transition xmlns:p14="http://schemas.microsoft.com/office/powerpoint/2010/main" spd="slow" advClick="0"/>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01617679"/>
      </p:ext>
    </p:extLst>
  </p:cSld>
  <p:clrMapOvr>
    <a:masterClrMapping/>
  </p:clrMapOvr>
  <p:transition xmlns:p14="http://schemas.microsoft.com/office/powerpoint/2010/mai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1495897"/>
      </p:ext>
    </p:extLst>
  </p:cSld>
  <p:clrMapOvr>
    <a:masterClrMapping/>
  </p:clrMapOvr>
  <p:transition xmlns:p14="http://schemas.microsoft.com/office/powerpoint/2010/main" spd="slow"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1262838"/>
      </p:ext>
    </p:extLst>
  </p:cSld>
  <p:clrMapOvr>
    <a:masterClrMapping/>
  </p:clrMapOvr>
  <p:transition xmlns:p14="http://schemas.microsoft.com/office/powerpoint/2010/main" spd="slow" advClick="0"/>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52530087"/>
      </p:ext>
    </p:extLst>
  </p:cSld>
  <p:clrMapOvr>
    <a:masterClrMapping/>
  </p:clrMapOvr>
  <p:transition xmlns:p14="http://schemas.microsoft.com/office/powerpoint/2010/main" spd="slow" advClick="0"/>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99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399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1360663"/>
      </p:ext>
    </p:extLst>
  </p:cSld>
  <p:clrMapOvr>
    <a:masterClrMapping/>
  </p:clrMapOvr>
  <p:transition xmlns:p14="http://schemas.microsoft.com/office/powerpoint/2010/main" spd="slow" advClick="0"/>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0145965"/>
      </p:ext>
    </p:extLst>
  </p:cSld>
  <p:clrMapOvr>
    <a:masterClrMapping/>
  </p:clrMapOvr>
  <p:transition xmlns:p14="http://schemas.microsoft.com/office/powerpoint/2010/main" spd="slow" advClick="0"/>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36512327"/>
      </p:ext>
    </p:extLst>
  </p:cSld>
  <p:clrMapOvr>
    <a:masterClrMapping/>
  </p:clrMapOvr>
  <p:transition xmlns:p14="http://schemas.microsoft.com/office/powerpoint/2010/main" spd="slow" advClick="0"/>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0341211"/>
      </p:ext>
    </p:extLst>
  </p:cSld>
  <p:clrMapOvr>
    <a:masterClrMapping/>
  </p:clrMapOvr>
  <p:transition xmlns:p14="http://schemas.microsoft.com/office/powerpoint/2010/main" spd="slow" advClick="0"/>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57421044"/>
      </p:ext>
    </p:extLst>
  </p:cSld>
  <p:clrMapOvr>
    <a:masterClrMapping/>
  </p:clrMapOvr>
  <p:transition xmlns:p14="http://schemas.microsoft.com/office/powerpoint/2010/main" spd="slow" advClick="0"/>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88546574"/>
      </p:ext>
    </p:extLst>
  </p:cSld>
  <p:clrMapOvr>
    <a:masterClrMapping/>
  </p:clrMapOvr>
  <p:transition xmlns:p14="http://schemas.microsoft.com/office/powerpoint/2010/main" spd="slow" advClick="0"/>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5090207"/>
      </p:ext>
    </p:extLst>
  </p:cSld>
  <p:clrMapOvr>
    <a:masterClrMapping/>
  </p:clrMapOvr>
  <p:transition xmlns:p14="http://schemas.microsoft.com/office/powerpoint/2010/main" spd="slow" advClick="0"/>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91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91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3953807"/>
      </p:ext>
    </p:extLst>
  </p:cSld>
  <p:clrMapOvr>
    <a:masterClrMapping/>
  </p:clrMapOvr>
  <p:transition xmlns:p14="http://schemas.microsoft.com/office/powerpoint/2010/mai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en-US"/>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Textmasterformate durch Klicken bearbeiten</a:t>
            </a:r>
          </a:p>
        </p:txBody>
      </p:sp>
    </p:spTree>
    <p:extLst>
      <p:ext uri="{BB962C8B-B14F-4D97-AF65-F5344CB8AC3E}">
        <p14:creationId xmlns:p14="http://schemas.microsoft.com/office/powerpoint/2010/main" val="3142144153"/>
      </p:ext>
    </p:extLst>
  </p:cSld>
  <p:clrMapOvr>
    <a:masterClrMapping/>
  </p:clrMapOvr>
  <p:transition xmlns:p14="http://schemas.microsoft.com/office/powerpoint/2010/main" spd="slow" advClick="0"/>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umsplatzhalter 3"/>
          <p:cNvSpPr>
            <a:spLocks noGrp="1"/>
          </p:cNvSpPr>
          <p:nvPr>
            <p:ph type="dt" sz="half" idx="10"/>
          </p:nvPr>
        </p:nvSpPr>
        <p:spPr/>
        <p:txBody>
          <a:bodyPr/>
          <a:lstStyle>
            <a:lvl1pPr>
              <a:defRPr/>
            </a:lvl1pPr>
          </a:lstStyle>
          <a:p>
            <a:pPr>
              <a:defRPr/>
            </a:pPr>
            <a:fld id="{BF0F55BD-0665-EC44-A708-1D373540904A}"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808E0C6D-D152-9A48-AEAB-F60ED2A0F047}" type="slidenum">
              <a:rPr lang="de-DE"/>
              <a:pPr>
                <a:defRPr/>
              </a:pPr>
              <a:t>‹#›</a:t>
            </a:fld>
            <a:endParaRPr lang="de-DE"/>
          </a:p>
        </p:txBody>
      </p:sp>
    </p:spTree>
    <p:extLst>
      <p:ext uri="{BB962C8B-B14F-4D97-AF65-F5344CB8AC3E}">
        <p14:creationId xmlns:p14="http://schemas.microsoft.com/office/powerpoint/2010/main" val="1074906505"/>
      </p:ext>
    </p:extLst>
  </p:cSld>
  <p:clrMapOvr>
    <a:masterClrMapping/>
  </p:clrMapOvr>
  <p:transition xmlns:p14="http://schemas.microsoft.com/office/powerpoint/2010/main" spd="slow" advClick="0"/>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umsplatzhalter 3"/>
          <p:cNvSpPr>
            <a:spLocks noGrp="1"/>
          </p:cNvSpPr>
          <p:nvPr>
            <p:ph type="dt" sz="half" idx="10"/>
          </p:nvPr>
        </p:nvSpPr>
        <p:spPr/>
        <p:txBody>
          <a:bodyPr/>
          <a:lstStyle>
            <a:lvl1pPr>
              <a:defRPr/>
            </a:lvl1pPr>
          </a:lstStyle>
          <a:p>
            <a:pPr>
              <a:defRPr/>
            </a:pPr>
            <a:fld id="{8E6C2B64-E4F3-8A4D-9F02-3550A572240E}"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56550F8F-0811-914E-AAD3-2A92747292A6}" type="slidenum">
              <a:rPr lang="de-DE"/>
              <a:pPr>
                <a:defRPr/>
              </a:pPr>
              <a:t>‹#›</a:t>
            </a:fld>
            <a:endParaRPr lang="de-DE"/>
          </a:p>
        </p:txBody>
      </p:sp>
    </p:spTree>
    <p:extLst>
      <p:ext uri="{BB962C8B-B14F-4D97-AF65-F5344CB8AC3E}">
        <p14:creationId xmlns:p14="http://schemas.microsoft.com/office/powerpoint/2010/main" val="1473186486"/>
      </p:ext>
    </p:extLst>
  </p:cSld>
  <p:clrMapOvr>
    <a:masterClrMapping/>
  </p:clrMapOvr>
  <p:transition xmlns:p14="http://schemas.microsoft.com/office/powerpoint/2010/main" spd="slow" advClick="0"/>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umsplatzhalter 3"/>
          <p:cNvSpPr>
            <a:spLocks noGrp="1"/>
          </p:cNvSpPr>
          <p:nvPr>
            <p:ph type="dt" sz="half" idx="10"/>
          </p:nvPr>
        </p:nvSpPr>
        <p:spPr/>
        <p:txBody>
          <a:bodyPr/>
          <a:lstStyle>
            <a:lvl1pPr>
              <a:defRPr/>
            </a:lvl1pPr>
          </a:lstStyle>
          <a:p>
            <a:pPr>
              <a:defRPr/>
            </a:pPr>
            <a:fld id="{9DD582B5-AB1F-754D-8C04-8F0F0BA35A4A}"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3FB033C-561E-3D4D-B6A8-FB0E96442D03}" type="slidenum">
              <a:rPr lang="de-DE"/>
              <a:pPr>
                <a:defRPr/>
              </a:pPr>
              <a:t>‹#›</a:t>
            </a:fld>
            <a:endParaRPr lang="de-DE"/>
          </a:p>
        </p:txBody>
      </p:sp>
    </p:spTree>
    <p:extLst>
      <p:ext uri="{BB962C8B-B14F-4D97-AF65-F5344CB8AC3E}">
        <p14:creationId xmlns:p14="http://schemas.microsoft.com/office/powerpoint/2010/main" val="324402226"/>
      </p:ext>
    </p:extLst>
  </p:cSld>
  <p:clrMapOvr>
    <a:masterClrMapping/>
  </p:clrMapOvr>
  <p:transition xmlns:p14="http://schemas.microsoft.com/office/powerpoint/2010/main" spd="slow" advClick="0"/>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umsplatzhalter 3"/>
          <p:cNvSpPr>
            <a:spLocks noGrp="1"/>
          </p:cNvSpPr>
          <p:nvPr>
            <p:ph type="dt" sz="half" idx="10"/>
          </p:nvPr>
        </p:nvSpPr>
        <p:spPr/>
        <p:txBody>
          <a:bodyPr/>
          <a:lstStyle>
            <a:lvl1pPr>
              <a:defRPr/>
            </a:lvl1pPr>
          </a:lstStyle>
          <a:p>
            <a:pPr>
              <a:defRPr/>
            </a:pPr>
            <a:fld id="{838A236B-B502-1F45-A275-F9BF1363E7A9}" type="datetime1">
              <a:rPr lang="de-DE"/>
              <a:pPr>
                <a:defRPr/>
              </a:pPr>
              <a:t>3/1/13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9BD03C11-F05B-ED4F-BCD5-FDB1B23662B5}" type="slidenum">
              <a:rPr lang="de-DE"/>
              <a:pPr>
                <a:defRPr/>
              </a:pPr>
              <a:t>‹#›</a:t>
            </a:fld>
            <a:endParaRPr lang="de-DE"/>
          </a:p>
        </p:txBody>
      </p:sp>
    </p:spTree>
    <p:extLst>
      <p:ext uri="{BB962C8B-B14F-4D97-AF65-F5344CB8AC3E}">
        <p14:creationId xmlns:p14="http://schemas.microsoft.com/office/powerpoint/2010/main" val="2929266206"/>
      </p:ext>
    </p:extLst>
  </p:cSld>
  <p:clrMapOvr>
    <a:masterClrMapping/>
  </p:clrMapOvr>
  <p:transition xmlns:p14="http://schemas.microsoft.com/office/powerpoint/2010/main" spd="slow" advClick="0"/>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umsplatzhalter 3"/>
          <p:cNvSpPr>
            <a:spLocks noGrp="1"/>
          </p:cNvSpPr>
          <p:nvPr>
            <p:ph type="dt" sz="half" idx="10"/>
          </p:nvPr>
        </p:nvSpPr>
        <p:spPr/>
        <p:txBody>
          <a:bodyPr/>
          <a:lstStyle>
            <a:lvl1pPr>
              <a:defRPr/>
            </a:lvl1pPr>
          </a:lstStyle>
          <a:p>
            <a:pPr>
              <a:defRPr/>
            </a:pPr>
            <a:fld id="{B33B44E9-1AB4-474C-B25D-70B291F8771E}" type="datetime1">
              <a:rPr lang="de-DE"/>
              <a:pPr>
                <a:defRPr/>
              </a:pPr>
              <a:t>3/1/13</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F73B02F7-02F6-0A40-8BA8-41AD268E0B50}" type="slidenum">
              <a:rPr lang="de-DE"/>
              <a:pPr>
                <a:defRPr/>
              </a:pPr>
              <a:t>‹#›</a:t>
            </a:fld>
            <a:endParaRPr lang="de-DE"/>
          </a:p>
        </p:txBody>
      </p:sp>
    </p:spTree>
    <p:extLst>
      <p:ext uri="{BB962C8B-B14F-4D97-AF65-F5344CB8AC3E}">
        <p14:creationId xmlns:p14="http://schemas.microsoft.com/office/powerpoint/2010/main" val="1377870675"/>
      </p:ext>
    </p:extLst>
  </p:cSld>
  <p:clrMapOvr>
    <a:masterClrMapping/>
  </p:clrMapOvr>
  <p:transition xmlns:p14="http://schemas.microsoft.com/office/powerpoint/2010/main" spd="slow" advClick="0"/>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umsplatzhalter 3"/>
          <p:cNvSpPr>
            <a:spLocks noGrp="1"/>
          </p:cNvSpPr>
          <p:nvPr>
            <p:ph type="dt" sz="half" idx="10"/>
          </p:nvPr>
        </p:nvSpPr>
        <p:spPr/>
        <p:txBody>
          <a:bodyPr/>
          <a:lstStyle>
            <a:lvl1pPr>
              <a:defRPr/>
            </a:lvl1pPr>
          </a:lstStyle>
          <a:p>
            <a:pPr>
              <a:defRPr/>
            </a:pPr>
            <a:fld id="{3096C681-E6ED-F640-849C-9FE496EE2848}" type="datetime1">
              <a:rPr lang="de-DE"/>
              <a:pPr>
                <a:defRPr/>
              </a:pPr>
              <a:t>3/1/13</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62B1695A-A386-2343-BBB1-391945BDBCF2}" type="slidenum">
              <a:rPr lang="de-DE"/>
              <a:pPr>
                <a:defRPr/>
              </a:pPr>
              <a:t>‹#›</a:t>
            </a:fld>
            <a:endParaRPr lang="de-DE"/>
          </a:p>
        </p:txBody>
      </p:sp>
    </p:spTree>
    <p:extLst>
      <p:ext uri="{BB962C8B-B14F-4D97-AF65-F5344CB8AC3E}">
        <p14:creationId xmlns:p14="http://schemas.microsoft.com/office/powerpoint/2010/main" val="698844487"/>
      </p:ext>
    </p:extLst>
  </p:cSld>
  <p:clrMapOvr>
    <a:masterClrMapping/>
  </p:clrMapOvr>
  <p:transition xmlns:p14="http://schemas.microsoft.com/office/powerpoint/2010/main" spd="slow" advClick="0"/>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16195447-EF9E-3447-8102-A0813125236F}" type="datetime1">
              <a:rPr lang="de-DE"/>
              <a:pPr>
                <a:defRPr/>
              </a:pPr>
              <a:t>3/1/13</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2B0A7A80-CDDE-6548-AAFE-A0EBDE4E21C5}" type="slidenum">
              <a:rPr lang="de-DE"/>
              <a:pPr>
                <a:defRPr/>
              </a:pPr>
              <a:t>‹#›</a:t>
            </a:fld>
            <a:endParaRPr lang="de-DE"/>
          </a:p>
        </p:txBody>
      </p:sp>
    </p:spTree>
    <p:extLst>
      <p:ext uri="{BB962C8B-B14F-4D97-AF65-F5344CB8AC3E}">
        <p14:creationId xmlns:p14="http://schemas.microsoft.com/office/powerpoint/2010/main" val="2039818332"/>
      </p:ext>
    </p:extLst>
  </p:cSld>
  <p:clrMapOvr>
    <a:masterClrMapping/>
  </p:clrMapOvr>
  <p:transition xmlns:p14="http://schemas.microsoft.com/office/powerpoint/2010/main" spd="slow" advClick="0"/>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umsplatzhalter 3"/>
          <p:cNvSpPr>
            <a:spLocks noGrp="1"/>
          </p:cNvSpPr>
          <p:nvPr>
            <p:ph type="dt" sz="half" idx="10"/>
          </p:nvPr>
        </p:nvSpPr>
        <p:spPr/>
        <p:txBody>
          <a:bodyPr/>
          <a:lstStyle>
            <a:lvl1pPr>
              <a:defRPr/>
            </a:lvl1pPr>
          </a:lstStyle>
          <a:p>
            <a:pPr>
              <a:defRPr/>
            </a:pPr>
            <a:fld id="{A47284D6-2B57-0740-9148-74EB803926BB}" type="datetime1">
              <a:rPr lang="de-DE"/>
              <a:pPr>
                <a:defRPr/>
              </a:pPr>
              <a:t>3/1/13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7A6BBE1-4CCD-9548-89BF-193C0FBD47A2}" type="slidenum">
              <a:rPr lang="de-DE"/>
              <a:pPr>
                <a:defRPr/>
              </a:pPr>
              <a:t>‹#›</a:t>
            </a:fld>
            <a:endParaRPr lang="de-DE"/>
          </a:p>
        </p:txBody>
      </p:sp>
    </p:spTree>
    <p:extLst>
      <p:ext uri="{BB962C8B-B14F-4D97-AF65-F5344CB8AC3E}">
        <p14:creationId xmlns:p14="http://schemas.microsoft.com/office/powerpoint/2010/main" val="3599844749"/>
      </p:ext>
    </p:extLst>
  </p:cSld>
  <p:clrMapOvr>
    <a:masterClrMapping/>
  </p:clrMapOvr>
  <p:transition xmlns:p14="http://schemas.microsoft.com/office/powerpoint/2010/main" spd="slow" advClick="0"/>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umsplatzhalter 3"/>
          <p:cNvSpPr>
            <a:spLocks noGrp="1"/>
          </p:cNvSpPr>
          <p:nvPr>
            <p:ph type="dt" sz="half" idx="10"/>
          </p:nvPr>
        </p:nvSpPr>
        <p:spPr/>
        <p:txBody>
          <a:bodyPr/>
          <a:lstStyle>
            <a:lvl1pPr>
              <a:defRPr/>
            </a:lvl1pPr>
          </a:lstStyle>
          <a:p>
            <a:pPr>
              <a:defRPr/>
            </a:pPr>
            <a:fld id="{95BF3151-28E4-804C-8647-143679163DF3}" type="datetime1">
              <a:rPr lang="de-DE"/>
              <a:pPr>
                <a:defRPr/>
              </a:pPr>
              <a:t>3/1/13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3E7D0BF6-6A56-C84A-8F1C-666EE2E050B9}" type="slidenum">
              <a:rPr lang="de-DE"/>
              <a:pPr>
                <a:defRPr/>
              </a:pPr>
              <a:t>‹#›</a:t>
            </a:fld>
            <a:endParaRPr lang="de-DE"/>
          </a:p>
        </p:txBody>
      </p:sp>
    </p:spTree>
    <p:extLst>
      <p:ext uri="{BB962C8B-B14F-4D97-AF65-F5344CB8AC3E}">
        <p14:creationId xmlns:p14="http://schemas.microsoft.com/office/powerpoint/2010/main" val="794507874"/>
      </p:ext>
    </p:extLst>
  </p:cSld>
  <p:clrMapOvr>
    <a:masterClrMapping/>
  </p:clrMapOvr>
  <p:transition xmlns:p14="http://schemas.microsoft.com/office/powerpoint/2010/main" spd="slow" advClick="0"/>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umsplatzhalter 3"/>
          <p:cNvSpPr>
            <a:spLocks noGrp="1"/>
          </p:cNvSpPr>
          <p:nvPr>
            <p:ph type="dt" sz="half" idx="10"/>
          </p:nvPr>
        </p:nvSpPr>
        <p:spPr/>
        <p:txBody>
          <a:bodyPr/>
          <a:lstStyle>
            <a:lvl1pPr>
              <a:defRPr/>
            </a:lvl1pPr>
          </a:lstStyle>
          <a:p>
            <a:pPr>
              <a:defRPr/>
            </a:pPr>
            <a:fld id="{340F370D-3C94-7242-A836-362EFA72396E}"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020132D-9260-F444-B682-A3B347EC9E58}" type="slidenum">
              <a:rPr lang="de-DE"/>
              <a:pPr>
                <a:defRPr/>
              </a:pPr>
              <a:t>‹#›</a:t>
            </a:fld>
            <a:endParaRPr lang="de-DE"/>
          </a:p>
        </p:txBody>
      </p:sp>
    </p:spTree>
    <p:extLst>
      <p:ext uri="{BB962C8B-B14F-4D97-AF65-F5344CB8AC3E}">
        <p14:creationId xmlns:p14="http://schemas.microsoft.com/office/powerpoint/2010/main" val="1814641511"/>
      </p:ext>
    </p:extLst>
  </p:cSld>
  <p:clrMapOvr>
    <a:masterClrMapping/>
  </p:clrMapOvr>
  <p:transition xmlns:p14="http://schemas.microsoft.com/office/powerpoint/2010/mai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en-US"/>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Textmasterformate durch Klicken bearbeiten</a:t>
            </a:r>
          </a:p>
        </p:txBody>
      </p:sp>
    </p:spTree>
    <p:extLst>
      <p:ext uri="{BB962C8B-B14F-4D97-AF65-F5344CB8AC3E}">
        <p14:creationId xmlns:p14="http://schemas.microsoft.com/office/powerpoint/2010/main" val="1530270702"/>
      </p:ext>
    </p:extLst>
  </p:cSld>
  <p:clrMapOvr>
    <a:masterClrMapping/>
  </p:clrMapOvr>
  <p:transition xmlns:p14="http://schemas.microsoft.com/office/powerpoint/2010/main" spd="slow" advClick="0"/>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umsplatzhalter 3"/>
          <p:cNvSpPr>
            <a:spLocks noGrp="1"/>
          </p:cNvSpPr>
          <p:nvPr>
            <p:ph type="dt" sz="half" idx="10"/>
          </p:nvPr>
        </p:nvSpPr>
        <p:spPr/>
        <p:txBody>
          <a:bodyPr/>
          <a:lstStyle>
            <a:lvl1pPr>
              <a:defRPr/>
            </a:lvl1pPr>
          </a:lstStyle>
          <a:p>
            <a:pPr>
              <a:defRPr/>
            </a:pPr>
            <a:fld id="{701B4FAB-7324-D745-B353-5080D8AD4629}" type="datetime1">
              <a:rPr lang="de-DE"/>
              <a:pPr>
                <a:defRPr/>
              </a:pPr>
              <a:t>3/1/13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35E86B0-8196-C54E-ACA1-700EE74BC5A0}" type="slidenum">
              <a:rPr lang="de-DE"/>
              <a:pPr>
                <a:defRPr/>
              </a:pPr>
              <a:t>‹#›</a:t>
            </a:fld>
            <a:endParaRPr lang="de-DE"/>
          </a:p>
        </p:txBody>
      </p:sp>
    </p:spTree>
    <p:extLst>
      <p:ext uri="{BB962C8B-B14F-4D97-AF65-F5344CB8AC3E}">
        <p14:creationId xmlns:p14="http://schemas.microsoft.com/office/powerpoint/2010/main" val="2715019915"/>
      </p:ext>
    </p:extLst>
  </p:cSld>
  <p:clrMapOvr>
    <a:masterClrMapping/>
  </p:clrMapOvr>
  <p:transition xmlns:p14="http://schemas.microsoft.com/office/powerpoint/2010/main" spd="slow" advClick="0"/>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36659187"/>
      </p:ext>
    </p:extLst>
  </p:cSld>
  <p:clrMapOvr>
    <a:masterClrMapping/>
  </p:clrMapOvr>
  <p:transition xmlns:p14="http://schemas.microsoft.com/office/powerpoint/2010/main" spd="slow"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9039048"/>
      </p:ext>
    </p:extLst>
  </p:cSld>
  <p:clrMapOvr>
    <a:masterClrMapping/>
  </p:clrMapOvr>
  <p:transition xmlns:p14="http://schemas.microsoft.com/office/powerpoint/2010/main" spd="slow"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34566417"/>
      </p:ext>
    </p:extLst>
  </p:cSld>
  <p:clrMapOvr>
    <a:masterClrMapping/>
  </p:clrMapOvr>
  <p:transition xmlns:p14="http://schemas.microsoft.com/office/powerpoint/2010/main" spd="slow"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44600" y="1981200"/>
            <a:ext cx="3251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251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9356820"/>
      </p:ext>
    </p:extLst>
  </p:cSld>
  <p:clrMapOvr>
    <a:masterClrMapping/>
  </p:clrMapOvr>
  <p:transition xmlns:p14="http://schemas.microsoft.com/office/powerpoint/2010/main" spd="slow"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13495257"/>
      </p:ext>
    </p:extLst>
  </p:cSld>
  <p:clrMapOvr>
    <a:masterClrMapping/>
  </p:clrMapOvr>
  <p:transition xmlns:p14="http://schemas.microsoft.com/office/powerpoint/2010/main" spd="slow" advClick="0"/>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63504157"/>
      </p:ext>
    </p:extLst>
  </p:cSld>
  <p:clrMapOvr>
    <a:masterClrMapping/>
  </p:clrMapOvr>
  <p:transition xmlns:p14="http://schemas.microsoft.com/office/powerpoint/2010/main" spd="slow" advClick="0"/>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6471183"/>
      </p:ext>
    </p:extLst>
  </p:cSld>
  <p:clrMapOvr>
    <a:masterClrMapping/>
  </p:clrMapOvr>
  <p:transition xmlns:p14="http://schemas.microsoft.com/office/powerpoint/2010/main" spd="slow" advClick="0"/>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5778950"/>
      </p:ext>
    </p:extLst>
  </p:cSld>
  <p:clrMapOvr>
    <a:masterClrMapping/>
  </p:clrMapOvr>
  <p:transition xmlns:p14="http://schemas.microsoft.com/office/powerpoint/2010/main" spd="slow" advClick="0"/>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32971946"/>
      </p:ext>
    </p:extLst>
  </p:cSld>
  <p:clrMapOvr>
    <a:masterClrMapping/>
  </p:clrMapOvr>
  <p:transition xmlns:p14="http://schemas.microsoft.com/office/powerpoint/2010/main" spd="slow"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 Type="http://schemas.openxmlformats.org/officeDocument/2006/relationships/slideLayout" Target="../slideLayouts/slideLayout102.xml"/><Relationship Id="rId2" Type="http://schemas.openxmlformats.org/officeDocument/2006/relationships/theme" Target="../theme/theme10.xml"/><Relationship Id="rId3" Type="http://schemas.openxmlformats.org/officeDocument/2006/relationships/image" Target="../media/image5.png"/></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13.xml"/><Relationship Id="rId12" Type="http://schemas.openxmlformats.org/officeDocument/2006/relationships/theme" Target="../theme/theme11.xml"/><Relationship Id="rId13" Type="http://schemas.openxmlformats.org/officeDocument/2006/relationships/image" Target="../media/image5.png"/><Relationship Id="rId1" Type="http://schemas.openxmlformats.org/officeDocument/2006/relationships/slideLayout" Target="../slideLayouts/slideLayout103.xml"/><Relationship Id="rId2" Type="http://schemas.openxmlformats.org/officeDocument/2006/relationships/slideLayout" Target="../slideLayouts/slideLayout104.xml"/><Relationship Id="rId3" Type="http://schemas.openxmlformats.org/officeDocument/2006/relationships/slideLayout" Target="../slideLayouts/slideLayout105.xml"/><Relationship Id="rId4" Type="http://schemas.openxmlformats.org/officeDocument/2006/relationships/slideLayout" Target="../slideLayouts/slideLayout106.xml"/><Relationship Id="rId5" Type="http://schemas.openxmlformats.org/officeDocument/2006/relationships/slideLayout" Target="../slideLayouts/slideLayout107.xml"/><Relationship Id="rId6" Type="http://schemas.openxmlformats.org/officeDocument/2006/relationships/slideLayout" Target="../slideLayouts/slideLayout108.xml"/><Relationship Id="rId7" Type="http://schemas.openxmlformats.org/officeDocument/2006/relationships/slideLayout" Target="../slideLayouts/slideLayout109.xml"/><Relationship Id="rId8" Type="http://schemas.openxmlformats.org/officeDocument/2006/relationships/slideLayout" Target="../slideLayouts/slideLayout110.xml"/><Relationship Id="rId9" Type="http://schemas.openxmlformats.org/officeDocument/2006/relationships/slideLayout" Target="../slideLayouts/slideLayout111.xml"/><Relationship Id="rId10" Type="http://schemas.openxmlformats.org/officeDocument/2006/relationships/slideLayout" Target="../slideLayouts/slideLayout11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theme" Target="../theme/theme4.xml"/><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7.xml"/><Relationship Id="rId12" Type="http://schemas.openxmlformats.org/officeDocument/2006/relationships/theme" Target="../theme/theme5.xml"/><Relationship Id="rId13" Type="http://schemas.openxmlformats.org/officeDocument/2006/relationships/image" Target="../media/image1.jpeg"/><Relationship Id="rId14" Type="http://schemas.openxmlformats.org/officeDocument/2006/relationships/image" Target="../media/image2.png"/><Relationship Id="rId15" Type="http://schemas.openxmlformats.org/officeDocument/2006/relationships/image" Target="../media/image3.emf"/><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8.xml"/><Relationship Id="rId12" Type="http://schemas.openxmlformats.org/officeDocument/2006/relationships/theme" Target="../theme/theme6.xml"/><Relationship Id="rId13" Type="http://schemas.openxmlformats.org/officeDocument/2006/relationships/image" Target="../media/image4.png"/><Relationship Id="rId1" Type="http://schemas.openxmlformats.org/officeDocument/2006/relationships/slideLayout" Target="../slideLayouts/slideLayout58.xml"/><Relationship Id="rId2" Type="http://schemas.openxmlformats.org/officeDocument/2006/relationships/slideLayout" Target="../slideLayouts/slideLayout59.xml"/><Relationship Id="rId3" Type="http://schemas.openxmlformats.org/officeDocument/2006/relationships/slideLayout" Target="../slideLayouts/slideLayout60.xml"/><Relationship Id="rId4" Type="http://schemas.openxmlformats.org/officeDocument/2006/relationships/slideLayout" Target="../slideLayouts/slideLayout61.xml"/><Relationship Id="rId5" Type="http://schemas.openxmlformats.org/officeDocument/2006/relationships/slideLayout" Target="../slideLayouts/slideLayout62.xml"/><Relationship Id="rId6" Type="http://schemas.openxmlformats.org/officeDocument/2006/relationships/slideLayout" Target="../slideLayouts/slideLayout63.xml"/><Relationship Id="rId7" Type="http://schemas.openxmlformats.org/officeDocument/2006/relationships/slideLayout" Target="../slideLayouts/slideLayout64.xml"/><Relationship Id="rId8" Type="http://schemas.openxmlformats.org/officeDocument/2006/relationships/slideLayout" Target="../slideLayouts/slideLayout65.xml"/><Relationship Id="rId9" Type="http://schemas.openxmlformats.org/officeDocument/2006/relationships/slideLayout" Target="../slideLayouts/slideLayout66.xml"/><Relationship Id="rId10"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9.xml"/><Relationship Id="rId12" Type="http://schemas.openxmlformats.org/officeDocument/2006/relationships/theme" Target="../theme/theme7.xml"/><Relationship Id="rId1" Type="http://schemas.openxmlformats.org/officeDocument/2006/relationships/slideLayout" Target="../slideLayouts/slideLayout69.xml"/><Relationship Id="rId2" Type="http://schemas.openxmlformats.org/officeDocument/2006/relationships/slideLayout" Target="../slideLayouts/slideLayout70.xml"/><Relationship Id="rId3" Type="http://schemas.openxmlformats.org/officeDocument/2006/relationships/slideLayout" Target="../slideLayouts/slideLayout71.xml"/><Relationship Id="rId4" Type="http://schemas.openxmlformats.org/officeDocument/2006/relationships/slideLayout" Target="../slideLayouts/slideLayout72.xml"/><Relationship Id="rId5" Type="http://schemas.openxmlformats.org/officeDocument/2006/relationships/slideLayout" Target="../slideLayouts/slideLayout73.xml"/><Relationship Id="rId6" Type="http://schemas.openxmlformats.org/officeDocument/2006/relationships/slideLayout" Target="../slideLayouts/slideLayout74.xml"/><Relationship Id="rId7" Type="http://schemas.openxmlformats.org/officeDocument/2006/relationships/slideLayout" Target="../slideLayouts/slideLayout75.xml"/><Relationship Id="rId8" Type="http://schemas.openxmlformats.org/officeDocument/2006/relationships/slideLayout" Target="../slideLayouts/slideLayout76.xml"/><Relationship Id="rId9" Type="http://schemas.openxmlformats.org/officeDocument/2006/relationships/slideLayout" Target="../slideLayouts/slideLayout77.xml"/><Relationship Id="rId10" Type="http://schemas.openxmlformats.org/officeDocument/2006/relationships/slideLayout" Target="../slideLayouts/slideLayout78.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0.xml"/><Relationship Id="rId12" Type="http://schemas.openxmlformats.org/officeDocument/2006/relationships/theme" Target="../theme/theme8.xml"/><Relationship Id="rId1" Type="http://schemas.openxmlformats.org/officeDocument/2006/relationships/slideLayout" Target="../slideLayouts/slideLayout80.xml"/><Relationship Id="rId2" Type="http://schemas.openxmlformats.org/officeDocument/2006/relationships/slideLayout" Target="../slideLayouts/slideLayout81.xml"/><Relationship Id="rId3" Type="http://schemas.openxmlformats.org/officeDocument/2006/relationships/slideLayout" Target="../slideLayouts/slideLayout82.xml"/><Relationship Id="rId4" Type="http://schemas.openxmlformats.org/officeDocument/2006/relationships/slideLayout" Target="../slideLayouts/slideLayout83.xml"/><Relationship Id="rId5" Type="http://schemas.openxmlformats.org/officeDocument/2006/relationships/slideLayout" Target="../slideLayouts/slideLayout84.xml"/><Relationship Id="rId6" Type="http://schemas.openxmlformats.org/officeDocument/2006/relationships/slideLayout" Target="../slideLayouts/slideLayout85.xml"/><Relationship Id="rId7" Type="http://schemas.openxmlformats.org/officeDocument/2006/relationships/slideLayout" Target="../slideLayouts/slideLayout86.xml"/><Relationship Id="rId8" Type="http://schemas.openxmlformats.org/officeDocument/2006/relationships/slideLayout" Target="../slideLayouts/slideLayout87.xml"/><Relationship Id="rId9" Type="http://schemas.openxmlformats.org/officeDocument/2006/relationships/slideLayout" Target="../slideLayouts/slideLayout88.xml"/><Relationship Id="rId10"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01.xml"/><Relationship Id="rId12" Type="http://schemas.openxmlformats.org/officeDocument/2006/relationships/theme" Target="../theme/theme9.xml"/><Relationship Id="rId1" Type="http://schemas.openxmlformats.org/officeDocument/2006/relationships/slideLayout" Target="../slideLayouts/slideLayout91.xml"/><Relationship Id="rId2" Type="http://schemas.openxmlformats.org/officeDocument/2006/relationships/slideLayout" Target="../slideLayouts/slideLayout92.xml"/><Relationship Id="rId3" Type="http://schemas.openxmlformats.org/officeDocument/2006/relationships/slideLayout" Target="../slideLayouts/slideLayout93.xml"/><Relationship Id="rId4" Type="http://schemas.openxmlformats.org/officeDocument/2006/relationships/slideLayout" Target="../slideLayouts/slideLayout94.xml"/><Relationship Id="rId5" Type="http://schemas.openxmlformats.org/officeDocument/2006/relationships/slideLayout" Target="../slideLayouts/slideLayout95.xml"/><Relationship Id="rId6" Type="http://schemas.openxmlformats.org/officeDocument/2006/relationships/slideLayout" Target="../slideLayouts/slideLayout96.xml"/><Relationship Id="rId7" Type="http://schemas.openxmlformats.org/officeDocument/2006/relationships/slideLayout" Target="../slideLayouts/slideLayout97.xml"/><Relationship Id="rId8" Type="http://schemas.openxmlformats.org/officeDocument/2006/relationships/slideLayout" Target="../slideLayouts/slideLayout98.xml"/><Relationship Id="rId9" Type="http://schemas.openxmlformats.org/officeDocument/2006/relationships/slideLayout" Target="../slideLayouts/slideLayout99.xml"/><Relationship Id="rId10"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de-DE"/>
              <a:t>Titelmasterformat durch Klicken bearbeiten</a:t>
            </a:r>
          </a:p>
        </p:txBody>
      </p:sp>
      <p:sp>
        <p:nvSpPr>
          <p:cNvPr id="1027" name="Rectangle 3"/>
          <p:cNvSpPr>
            <a:spLocks noGrp="1" noChangeArrowheads="1"/>
          </p:cNvSpPr>
          <p:nvPr>
            <p:ph type="body" idx="1"/>
          </p:nvPr>
        </p:nvSpPr>
        <p:spPr bwMode="auto">
          <a:xfrm>
            <a:off x="457200" y="17399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 id="2147484012" r:id="rId12"/>
    <p:sldLayoutId id="2147484013" r:id="rId13"/>
  </p:sldLayoutIdLst>
  <p:transition xmlns:p14="http://schemas.microsoft.com/office/powerpoint/2010/main" spd="slow" advClick="0"/>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4000">
          <a:solidFill>
            <a:srgbClr val="000099"/>
          </a:solidFill>
          <a:latin typeface="+mj-lt"/>
          <a:ea typeface="ＭＳ Ｐゴシック" charset="0"/>
          <a:cs typeface="ＭＳ Ｐゴシック" charset="0"/>
        </a:defRPr>
      </a:lvl1pPr>
      <a:lvl2pPr algn="ctr" rtl="0" eaLnBrk="0" fontAlgn="base" hangingPunct="0">
        <a:spcBef>
          <a:spcPct val="0"/>
        </a:spcBef>
        <a:spcAft>
          <a:spcPct val="0"/>
        </a:spcAft>
        <a:defRPr sz="4000">
          <a:solidFill>
            <a:srgbClr val="000099"/>
          </a:solidFill>
          <a:latin typeface="Arial" charset="0"/>
          <a:ea typeface="ＭＳ Ｐゴシック" charset="0"/>
          <a:cs typeface="ＭＳ Ｐゴシック" charset="0"/>
        </a:defRPr>
      </a:lvl2pPr>
      <a:lvl3pPr algn="ctr" rtl="0" eaLnBrk="0" fontAlgn="base" hangingPunct="0">
        <a:spcBef>
          <a:spcPct val="0"/>
        </a:spcBef>
        <a:spcAft>
          <a:spcPct val="0"/>
        </a:spcAft>
        <a:defRPr sz="4000">
          <a:solidFill>
            <a:srgbClr val="000099"/>
          </a:solidFill>
          <a:latin typeface="Arial" charset="0"/>
          <a:ea typeface="ＭＳ Ｐゴシック" charset="0"/>
          <a:cs typeface="ＭＳ Ｐゴシック" charset="0"/>
        </a:defRPr>
      </a:lvl3pPr>
      <a:lvl4pPr algn="ctr" rtl="0" eaLnBrk="0" fontAlgn="base" hangingPunct="0">
        <a:spcBef>
          <a:spcPct val="0"/>
        </a:spcBef>
        <a:spcAft>
          <a:spcPct val="0"/>
        </a:spcAft>
        <a:defRPr sz="4000">
          <a:solidFill>
            <a:srgbClr val="000099"/>
          </a:solidFill>
          <a:latin typeface="Arial" charset="0"/>
          <a:ea typeface="ＭＳ Ｐゴシック" charset="0"/>
          <a:cs typeface="ＭＳ Ｐゴシック" charset="0"/>
        </a:defRPr>
      </a:lvl4pPr>
      <a:lvl5pPr algn="ctr" rtl="0" eaLnBrk="0" fontAlgn="base" hangingPunct="0">
        <a:spcBef>
          <a:spcPct val="0"/>
        </a:spcBef>
        <a:spcAft>
          <a:spcPct val="0"/>
        </a:spcAft>
        <a:defRPr sz="4000">
          <a:solidFill>
            <a:srgbClr val="000099"/>
          </a:solidFill>
          <a:latin typeface="Arial" charset="0"/>
          <a:ea typeface="ＭＳ Ｐゴシック" charset="0"/>
          <a:cs typeface="ＭＳ Ｐゴシック" charset="0"/>
        </a:defRPr>
      </a:lvl5pPr>
      <a:lvl6pPr marL="457200" algn="ctr" rtl="0" fontAlgn="base">
        <a:spcBef>
          <a:spcPct val="0"/>
        </a:spcBef>
        <a:spcAft>
          <a:spcPct val="0"/>
        </a:spcAft>
        <a:defRPr sz="4000">
          <a:solidFill>
            <a:srgbClr val="FFFF00"/>
          </a:solidFill>
          <a:latin typeface="Arial" charset="0"/>
        </a:defRPr>
      </a:lvl6pPr>
      <a:lvl7pPr marL="914400" algn="ctr" rtl="0" fontAlgn="base">
        <a:spcBef>
          <a:spcPct val="0"/>
        </a:spcBef>
        <a:spcAft>
          <a:spcPct val="0"/>
        </a:spcAft>
        <a:defRPr sz="4000">
          <a:solidFill>
            <a:srgbClr val="FFFF00"/>
          </a:solidFill>
          <a:latin typeface="Arial" charset="0"/>
        </a:defRPr>
      </a:lvl7pPr>
      <a:lvl8pPr marL="1371600" algn="ctr" rtl="0" fontAlgn="base">
        <a:spcBef>
          <a:spcPct val="0"/>
        </a:spcBef>
        <a:spcAft>
          <a:spcPct val="0"/>
        </a:spcAft>
        <a:defRPr sz="4000">
          <a:solidFill>
            <a:srgbClr val="FFFF00"/>
          </a:solidFill>
          <a:latin typeface="Arial" charset="0"/>
        </a:defRPr>
      </a:lvl8pPr>
      <a:lvl9pPr marL="1828800" algn="ctr" rtl="0" fontAlgn="base">
        <a:spcBef>
          <a:spcPct val="0"/>
        </a:spcBef>
        <a:spcAft>
          <a:spcPct val="0"/>
        </a:spcAft>
        <a:defRPr sz="4000">
          <a:solidFill>
            <a:srgbClr val="FFFF00"/>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7826" name="Picture 1" descr="RTP_SlideBackground-YiR_v2fr-Bulleted.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778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102" r:id="rId1"/>
  </p:sldLayoutIdLst>
  <p:transition xmlns:p14="http://schemas.microsoft.com/office/powerpoint/2010/main" spd="slow" advClick="0"/>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8850"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7885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113"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00"/>
            </a:gs>
            <a:gs pos="100000">
              <a:srgbClr val="0000FF"/>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de-DE"/>
              <a:t>Titelmasterformat durch Klicken bearbeiten</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198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ea typeface="+mn-ea"/>
                <a:cs typeface="+mn-cs"/>
              </a:defRPr>
            </a:lvl1pPr>
          </a:lstStyle>
          <a:p>
            <a:pPr>
              <a:defRPr/>
            </a:pPr>
            <a:endParaRPr lang="de-DE"/>
          </a:p>
        </p:txBody>
      </p:sp>
      <p:sp>
        <p:nvSpPr>
          <p:cNvPr id="4198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ea typeface="+mn-ea"/>
                <a:cs typeface="+mn-cs"/>
              </a:defRPr>
            </a:lvl1pPr>
          </a:lstStyle>
          <a:p>
            <a:pPr>
              <a:defRPr/>
            </a:pPr>
            <a:endParaRPr lang="de-DE"/>
          </a:p>
        </p:txBody>
      </p:sp>
      <p:sp>
        <p:nvSpPr>
          <p:cNvPr id="4198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a:defRPr/>
            </a:pPr>
            <a:fld id="{C021E95C-E402-BC4E-868D-6FB5C39D86C9}"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Lst>
  <p:transition xmlns:p14="http://schemas.microsoft.com/office/powerpoint/2010/main" spd="slow" advClick="0"/>
  <p:txStyles>
    <p:title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11"/>
          <p:cNvSpPr>
            <a:spLocks noChangeArrowheads="1"/>
          </p:cNvSpPr>
          <p:nvPr/>
        </p:nvSpPr>
        <p:spPr bwMode="auto">
          <a:xfrm>
            <a:off x="0" y="0"/>
            <a:ext cx="9144000" cy="381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eaLnBrk="0" hangingPunct="0"/>
            <a:endParaRPr lang="en-US" sz="2400" b="0">
              <a:latin typeface="Times" charset="0"/>
            </a:endParaRPr>
          </a:p>
        </p:txBody>
      </p:sp>
      <p:sp>
        <p:nvSpPr>
          <p:cNvPr id="14339" name="Rectangle 9"/>
          <p:cNvSpPr>
            <a:spLocks noChangeArrowheads="1"/>
          </p:cNvSpPr>
          <p:nvPr/>
        </p:nvSpPr>
        <p:spPr bwMode="auto">
          <a:xfrm>
            <a:off x="0" y="6477000"/>
            <a:ext cx="9144000" cy="381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eaLnBrk="0" hangingPunct="0"/>
            <a:endParaRPr lang="en-US" sz="2400" b="0">
              <a:latin typeface="Times" charset="0"/>
            </a:endParaRPr>
          </a:p>
        </p:txBody>
      </p:sp>
      <p:sp>
        <p:nvSpPr>
          <p:cNvPr id="14340" name="Rectangle 2"/>
          <p:cNvSpPr>
            <a:spLocks noGrp="1" noChangeArrowheads="1"/>
          </p:cNvSpPr>
          <p:nvPr>
            <p:ph type="title"/>
          </p:nvPr>
        </p:nvSpPr>
        <p:spPr bwMode="auto">
          <a:xfrm>
            <a:off x="685800" y="404813"/>
            <a:ext cx="77724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de-DE"/>
              <a:t>Mastertitelformat bearbeiten</a:t>
            </a:r>
          </a:p>
        </p:txBody>
      </p:sp>
      <p:sp>
        <p:nvSpPr>
          <p:cNvPr id="14341" name="Rectangle 3"/>
          <p:cNvSpPr>
            <a:spLocks noGrp="1" noChangeArrowheads="1"/>
          </p:cNvSpPr>
          <p:nvPr>
            <p:ph type="body" idx="1"/>
          </p:nvPr>
        </p:nvSpPr>
        <p:spPr bwMode="auto">
          <a:xfrm>
            <a:off x="685800" y="13716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Rectangle 4"/>
          <p:cNvSpPr>
            <a:spLocks noGrp="1" noChangeArrowheads="1"/>
          </p:cNvSpPr>
          <p:nvPr>
            <p:ph type="dt" sz="half" idx="2"/>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0" hangingPunct="0">
              <a:defRPr sz="1400" b="0">
                <a:latin typeface="Times" pitchFamily="18" charset="0"/>
                <a:ea typeface="+mn-ea"/>
                <a:cs typeface="+mn-cs"/>
              </a:defRPr>
            </a:lvl1pPr>
          </a:lstStyle>
          <a:p>
            <a:pPr>
              <a:defRPr/>
            </a:pPr>
            <a:endParaRPr lang="de-DE"/>
          </a:p>
        </p:txBody>
      </p:sp>
      <p:sp>
        <p:nvSpPr>
          <p:cNvPr id="12" name="Rectangle 4"/>
          <p:cNvSpPr>
            <a:spLocks noGrp="1" noChangeArrowheads="1"/>
          </p:cNvSpPr>
          <p:nvPr>
            <p:ph type="dt" sz="half" idx="2"/>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0" hangingPunct="0">
              <a:defRPr sz="1400" b="0">
                <a:latin typeface="Times" pitchFamily="18" charset="0"/>
                <a:ea typeface="+mn-ea"/>
                <a:cs typeface="+mn-cs"/>
              </a:defRPr>
            </a:lvl1pPr>
          </a:lstStyle>
          <a:p>
            <a:pPr>
              <a:defRPr/>
            </a:pPr>
            <a:endParaRPr lang="de-DE"/>
          </a:p>
        </p:txBody>
      </p:sp>
      <p:sp>
        <p:nvSpPr>
          <p:cNvPr id="13" name="Rectangle 6"/>
          <p:cNvSpPr>
            <a:spLocks noGrp="1" noChangeArrowheads="1"/>
          </p:cNvSpPr>
          <p:nvPr>
            <p:ph type="sldNum" sz="quarter" idx="4"/>
          </p:nvPr>
        </p:nvSpPr>
        <p:spPr bwMode="auto">
          <a:xfrm>
            <a:off x="65532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latin typeface="Times" charset="0"/>
              </a:defRPr>
            </a:lvl1pPr>
          </a:lstStyle>
          <a:p>
            <a:pPr>
              <a:defRPr/>
            </a:pPr>
            <a:fld id="{1E96DC35-3617-4E47-98E9-4153AC42A7F7}"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4025"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Lst>
  <p:transition xmlns:p14="http://schemas.microsoft.com/office/powerpoint/2010/main" spd="slow" advClick="0"/>
  <p:timing>
    <p:tnLst>
      <p:par>
        <p:cTn xmlns:p14="http://schemas.microsoft.com/office/powerpoint/2010/main" id="1" dur="indefinite" restart="never" nodeType="tmRoot"/>
      </p:par>
    </p:tnLst>
  </p:timing>
  <p:hf sldNum="0" hdr="0" dt="0"/>
  <p:txStyles>
    <p:titleStyle>
      <a:lvl1pPr algn="ctr" rtl="0" eaLnBrk="0" fontAlgn="base" hangingPunct="0">
        <a:spcBef>
          <a:spcPct val="0"/>
        </a:spcBef>
        <a:spcAft>
          <a:spcPct val="0"/>
        </a:spcAft>
        <a:defRPr sz="2800" b="1">
          <a:solidFill>
            <a:schemeClr val="accent2"/>
          </a:solidFill>
          <a:latin typeface="+mj-lt"/>
          <a:ea typeface="+mj-ea"/>
          <a:cs typeface="ＭＳ Ｐゴシック" charset="0"/>
        </a:defRPr>
      </a:lvl1pPr>
      <a:lvl2pPr algn="ctr" rtl="0" eaLnBrk="0" fontAlgn="base" hangingPunct="0">
        <a:spcBef>
          <a:spcPct val="0"/>
        </a:spcBef>
        <a:spcAft>
          <a:spcPct val="0"/>
        </a:spcAft>
        <a:defRPr sz="2800" b="1">
          <a:solidFill>
            <a:schemeClr val="accent2"/>
          </a:solidFill>
          <a:latin typeface="Arial" charset="0"/>
          <a:ea typeface="ＭＳ Ｐゴシック" charset="0"/>
          <a:cs typeface="ＭＳ Ｐゴシック" charset="0"/>
        </a:defRPr>
      </a:lvl2pPr>
      <a:lvl3pPr algn="ctr" rtl="0" eaLnBrk="0" fontAlgn="base" hangingPunct="0">
        <a:spcBef>
          <a:spcPct val="0"/>
        </a:spcBef>
        <a:spcAft>
          <a:spcPct val="0"/>
        </a:spcAft>
        <a:defRPr sz="2800" b="1">
          <a:solidFill>
            <a:schemeClr val="accent2"/>
          </a:solidFill>
          <a:latin typeface="Arial" charset="0"/>
          <a:ea typeface="ＭＳ Ｐゴシック" charset="0"/>
          <a:cs typeface="ＭＳ Ｐゴシック" charset="0"/>
        </a:defRPr>
      </a:lvl3pPr>
      <a:lvl4pPr algn="ctr" rtl="0" eaLnBrk="0" fontAlgn="base" hangingPunct="0">
        <a:spcBef>
          <a:spcPct val="0"/>
        </a:spcBef>
        <a:spcAft>
          <a:spcPct val="0"/>
        </a:spcAft>
        <a:defRPr sz="2800" b="1">
          <a:solidFill>
            <a:schemeClr val="accent2"/>
          </a:solidFill>
          <a:latin typeface="Arial" charset="0"/>
          <a:ea typeface="ＭＳ Ｐゴシック" charset="0"/>
          <a:cs typeface="ＭＳ Ｐゴシック" charset="0"/>
        </a:defRPr>
      </a:lvl4pPr>
      <a:lvl5pPr algn="ctr" rtl="0" eaLnBrk="0" fontAlgn="base" hangingPunct="0">
        <a:spcBef>
          <a:spcPct val="0"/>
        </a:spcBef>
        <a:spcAft>
          <a:spcPct val="0"/>
        </a:spcAft>
        <a:defRPr sz="2800" b="1">
          <a:solidFill>
            <a:schemeClr val="accent2"/>
          </a:solidFill>
          <a:latin typeface="Arial" charset="0"/>
          <a:ea typeface="ＭＳ Ｐゴシック" charset="0"/>
          <a:cs typeface="ＭＳ Ｐゴシック" charset="0"/>
        </a:defRPr>
      </a:lvl5pPr>
      <a:lvl6pPr marL="457200" algn="ctr" rtl="0" fontAlgn="base">
        <a:spcBef>
          <a:spcPct val="0"/>
        </a:spcBef>
        <a:spcAft>
          <a:spcPct val="0"/>
        </a:spcAft>
        <a:defRPr sz="2800" b="1">
          <a:solidFill>
            <a:schemeClr val="accent2"/>
          </a:solidFill>
          <a:latin typeface="Arial" charset="0"/>
          <a:ea typeface="ＭＳ Ｐゴシック" charset="0"/>
        </a:defRPr>
      </a:lvl6pPr>
      <a:lvl7pPr marL="914400" algn="ctr" rtl="0" fontAlgn="base">
        <a:spcBef>
          <a:spcPct val="0"/>
        </a:spcBef>
        <a:spcAft>
          <a:spcPct val="0"/>
        </a:spcAft>
        <a:defRPr sz="2800" b="1">
          <a:solidFill>
            <a:schemeClr val="accent2"/>
          </a:solidFill>
          <a:latin typeface="Arial" charset="0"/>
          <a:ea typeface="ＭＳ Ｐゴシック" charset="0"/>
        </a:defRPr>
      </a:lvl7pPr>
      <a:lvl8pPr marL="1371600" algn="ctr" rtl="0" fontAlgn="base">
        <a:spcBef>
          <a:spcPct val="0"/>
        </a:spcBef>
        <a:spcAft>
          <a:spcPct val="0"/>
        </a:spcAft>
        <a:defRPr sz="2800" b="1">
          <a:solidFill>
            <a:schemeClr val="accent2"/>
          </a:solidFill>
          <a:latin typeface="Arial" charset="0"/>
          <a:ea typeface="ＭＳ Ｐゴシック" charset="0"/>
        </a:defRPr>
      </a:lvl8pPr>
      <a:lvl9pPr marL="1828800" algn="ctr" rtl="0" fontAlgn="base">
        <a:spcBef>
          <a:spcPct val="0"/>
        </a:spcBef>
        <a:spcAft>
          <a:spcPct val="0"/>
        </a:spcAft>
        <a:defRPr sz="2800" b="1">
          <a:solidFill>
            <a:schemeClr val="accent2"/>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2000" b="1">
          <a:solidFill>
            <a:schemeClr val="bg2"/>
          </a:solidFill>
          <a:latin typeface="+mn-lt"/>
          <a:ea typeface="+mn-ea"/>
          <a:cs typeface="ＭＳ Ｐゴシック" charset="0"/>
        </a:defRPr>
      </a:lvl1pPr>
      <a:lvl2pPr marL="742950" indent="-285750" algn="l" rtl="0" eaLnBrk="0" fontAlgn="base" hangingPunct="0">
        <a:spcBef>
          <a:spcPct val="20000"/>
        </a:spcBef>
        <a:spcAft>
          <a:spcPct val="0"/>
        </a:spcAft>
        <a:buChar char="–"/>
        <a:defRPr sz="2000">
          <a:solidFill>
            <a:schemeClr val="bg2"/>
          </a:solidFill>
          <a:latin typeface="+mn-lt"/>
          <a:ea typeface="+mn-ea"/>
        </a:defRPr>
      </a:lvl2pPr>
      <a:lvl3pPr marL="1143000" indent="-228600" algn="l" rtl="0" eaLnBrk="0" fontAlgn="base" hangingPunct="0">
        <a:spcBef>
          <a:spcPct val="20000"/>
        </a:spcBef>
        <a:spcAft>
          <a:spcPct val="0"/>
        </a:spcAft>
        <a:buChar char="•"/>
        <a:defRPr sz="1400" b="1">
          <a:solidFill>
            <a:schemeClr val="bg2"/>
          </a:solidFill>
          <a:latin typeface="+mn-lt"/>
          <a:ea typeface="+mn-ea"/>
        </a:defRPr>
      </a:lvl3pPr>
      <a:lvl4pPr marL="1600200" indent="-228600" algn="l" rtl="0" eaLnBrk="0" fontAlgn="base" hangingPunct="0">
        <a:spcBef>
          <a:spcPct val="20000"/>
        </a:spcBef>
        <a:spcAft>
          <a:spcPct val="0"/>
        </a:spcAft>
        <a:buChar char="–"/>
        <a:defRPr sz="1400">
          <a:solidFill>
            <a:schemeClr val="bg2"/>
          </a:solidFill>
          <a:latin typeface="+mn-lt"/>
          <a:ea typeface="+mn-ea"/>
        </a:defRPr>
      </a:lvl4pPr>
      <a:lvl5pPr marL="2057400" indent="-228600" algn="l" rtl="0" eaLnBrk="0" fontAlgn="base" hangingPunct="0">
        <a:spcBef>
          <a:spcPct val="20000"/>
        </a:spcBef>
        <a:spcAft>
          <a:spcPct val="0"/>
        </a:spcAft>
        <a:buChar char="»"/>
        <a:defRPr sz="1400" i="1">
          <a:solidFill>
            <a:schemeClr val="bg2"/>
          </a:solidFill>
          <a:latin typeface="+mn-lt"/>
          <a:ea typeface="+mn-ea"/>
        </a:defRPr>
      </a:lvl5pPr>
      <a:lvl6pPr marL="2514600" indent="-228600" algn="l" rtl="0" fontAlgn="base">
        <a:spcBef>
          <a:spcPct val="20000"/>
        </a:spcBef>
        <a:spcAft>
          <a:spcPct val="0"/>
        </a:spcAft>
        <a:buChar char="»"/>
        <a:defRPr sz="1400" i="1">
          <a:solidFill>
            <a:schemeClr val="bg2"/>
          </a:solidFill>
          <a:latin typeface="+mn-lt"/>
          <a:ea typeface="+mn-ea"/>
        </a:defRPr>
      </a:lvl6pPr>
      <a:lvl7pPr marL="2971800" indent="-228600" algn="l" rtl="0" fontAlgn="base">
        <a:spcBef>
          <a:spcPct val="20000"/>
        </a:spcBef>
        <a:spcAft>
          <a:spcPct val="0"/>
        </a:spcAft>
        <a:buChar char="»"/>
        <a:defRPr sz="1400" i="1">
          <a:solidFill>
            <a:schemeClr val="bg2"/>
          </a:solidFill>
          <a:latin typeface="+mn-lt"/>
          <a:ea typeface="+mn-ea"/>
        </a:defRPr>
      </a:lvl7pPr>
      <a:lvl8pPr marL="3429000" indent="-228600" algn="l" rtl="0" fontAlgn="base">
        <a:spcBef>
          <a:spcPct val="20000"/>
        </a:spcBef>
        <a:spcAft>
          <a:spcPct val="0"/>
        </a:spcAft>
        <a:buChar char="»"/>
        <a:defRPr sz="1400" i="1">
          <a:solidFill>
            <a:schemeClr val="bg2"/>
          </a:solidFill>
          <a:latin typeface="+mn-lt"/>
          <a:ea typeface="+mn-ea"/>
        </a:defRPr>
      </a:lvl8pPr>
      <a:lvl9pPr marL="3886200" indent="-228600" algn="l" rtl="0" fontAlgn="base">
        <a:spcBef>
          <a:spcPct val="20000"/>
        </a:spcBef>
        <a:spcAft>
          <a:spcPct val="0"/>
        </a:spcAft>
        <a:buChar char="»"/>
        <a:defRPr sz="1400" i="1">
          <a:solidFill>
            <a:schemeClr val="bg2"/>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de-DE"/>
              <a:t>Titelmasterformat durch Klicken bearbeiten</a:t>
            </a:r>
          </a:p>
        </p:txBody>
      </p:sp>
      <p:sp>
        <p:nvSpPr>
          <p:cNvPr id="266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a:defRPr sz="1200" b="0">
                <a:solidFill>
                  <a:srgbClr val="898989"/>
                </a:solidFill>
                <a:latin typeface="Calibri" charset="0"/>
                <a:cs typeface="Arial" charset="0"/>
              </a:defRPr>
            </a:lvl1pPr>
          </a:lstStyle>
          <a:p>
            <a:pPr>
              <a:defRPr/>
            </a:pPr>
            <a:fld id="{756ACE16-E618-5245-A06B-CD556E94196A}" type="datetime1">
              <a:rPr lang="de-DE"/>
              <a:pPr>
                <a:defRPr/>
              </a:pPr>
              <a:t>3/1/13</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ea typeface="+mn-ea"/>
                <a:cs typeface="+mn-cs"/>
              </a:defRPr>
            </a:lvl1pPr>
          </a:lstStyle>
          <a:p>
            <a:pPr>
              <a:defRPr/>
            </a:pP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charset="0"/>
                <a:cs typeface="Arial" charset="0"/>
              </a:defRPr>
            </a:lvl1pPr>
          </a:lstStyle>
          <a:p>
            <a:pPr>
              <a:defRPr/>
            </a:pPr>
            <a:fld id="{4599C048-7DFD-D34D-AA28-4564237D1C0E}"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4036" r:id="rId1"/>
    <p:sldLayoutId id="2147484037" r:id="rId2"/>
    <p:sldLayoutId id="2147484038" r:id="rId3"/>
    <p:sldLayoutId id="2147484039" r:id="rId4"/>
    <p:sldLayoutId id="2147484040" r:id="rId5"/>
    <p:sldLayoutId id="2147484041" r:id="rId6"/>
    <p:sldLayoutId id="2147484042" r:id="rId7"/>
    <p:sldLayoutId id="2147484043" r:id="rId8"/>
    <p:sldLayoutId id="2147484044" r:id="rId9"/>
    <p:sldLayoutId id="2147484045" r:id="rId10"/>
    <p:sldLayoutId id="2147484046" r:id="rId11"/>
  </p:sldLayoutIdLst>
  <p:transition xmlns:p14="http://schemas.microsoft.com/office/powerpoint/2010/main" spd="slow" advClick="0"/>
  <p:txStyles>
    <p:titleStyle>
      <a:lvl1pPr algn="ctr" rtl="0" eaLnBrk="0" fontAlgn="base" hangingPunct="0">
        <a:spcBef>
          <a:spcPct val="0"/>
        </a:spcBef>
        <a:spcAft>
          <a:spcPct val="0"/>
        </a:spcAft>
        <a:defRPr sz="3600" b="1">
          <a:solidFill>
            <a:schemeClr val="tx1"/>
          </a:solidFill>
          <a:latin typeface="+mj-lt"/>
          <a:ea typeface="+mj-ea"/>
          <a:cs typeface="ＭＳ Ｐゴシック" charset="0"/>
        </a:defRPr>
      </a:lvl1pPr>
      <a:lvl2pPr algn="ctr" rtl="0" eaLnBrk="0" fontAlgn="base" hangingPunct="0">
        <a:spcBef>
          <a:spcPct val="0"/>
        </a:spcBef>
        <a:spcAft>
          <a:spcPct val="0"/>
        </a:spcAft>
        <a:defRPr sz="3600" b="1">
          <a:solidFill>
            <a:schemeClr val="tx1"/>
          </a:solidFill>
          <a:latin typeface="Arial" charset="0"/>
          <a:ea typeface="ＭＳ Ｐゴシック" charset="0"/>
          <a:cs typeface="ＭＳ Ｐゴシック" charset="0"/>
        </a:defRPr>
      </a:lvl2pPr>
      <a:lvl3pPr algn="ctr" rtl="0" eaLnBrk="0" fontAlgn="base" hangingPunct="0">
        <a:spcBef>
          <a:spcPct val="0"/>
        </a:spcBef>
        <a:spcAft>
          <a:spcPct val="0"/>
        </a:spcAft>
        <a:defRPr sz="3600" b="1">
          <a:solidFill>
            <a:schemeClr val="tx1"/>
          </a:solidFill>
          <a:latin typeface="Arial" charset="0"/>
          <a:ea typeface="ＭＳ Ｐゴシック" charset="0"/>
          <a:cs typeface="ＭＳ Ｐゴシック" charset="0"/>
        </a:defRPr>
      </a:lvl3pPr>
      <a:lvl4pPr algn="ctr" rtl="0" eaLnBrk="0" fontAlgn="base" hangingPunct="0">
        <a:spcBef>
          <a:spcPct val="0"/>
        </a:spcBef>
        <a:spcAft>
          <a:spcPct val="0"/>
        </a:spcAft>
        <a:defRPr sz="3600" b="1">
          <a:solidFill>
            <a:schemeClr val="tx1"/>
          </a:solidFill>
          <a:latin typeface="Arial" charset="0"/>
          <a:ea typeface="ＭＳ Ｐゴシック" charset="0"/>
          <a:cs typeface="ＭＳ Ｐゴシック" charset="0"/>
        </a:defRPr>
      </a:lvl4pPr>
      <a:lvl5pPr algn="ctr" rtl="0" eaLnBrk="0" fontAlgn="base" hangingPunct="0">
        <a:spcBef>
          <a:spcPct val="0"/>
        </a:spcBef>
        <a:spcAft>
          <a:spcPct val="0"/>
        </a:spcAft>
        <a:defRPr sz="3600" b="1">
          <a:solidFill>
            <a:schemeClr val="tx1"/>
          </a:solidFill>
          <a:latin typeface="Arial" charset="0"/>
          <a:ea typeface="ＭＳ Ｐゴシック" charset="0"/>
          <a:cs typeface="ＭＳ Ｐゴシック" charset="0"/>
        </a:defRPr>
      </a:lvl5pPr>
      <a:lvl6pPr marL="457200" algn="ctr" rtl="0" fontAlgn="base">
        <a:spcBef>
          <a:spcPct val="0"/>
        </a:spcBef>
        <a:spcAft>
          <a:spcPct val="0"/>
        </a:spcAft>
        <a:defRPr sz="3600" b="1">
          <a:solidFill>
            <a:schemeClr val="tx1"/>
          </a:solidFill>
          <a:latin typeface="Arial" charset="0"/>
          <a:ea typeface="ＭＳ Ｐゴシック" charset="0"/>
        </a:defRPr>
      </a:lvl6pPr>
      <a:lvl7pPr marL="914400" algn="ctr" rtl="0" fontAlgn="base">
        <a:spcBef>
          <a:spcPct val="0"/>
        </a:spcBef>
        <a:spcAft>
          <a:spcPct val="0"/>
        </a:spcAft>
        <a:defRPr sz="3600" b="1">
          <a:solidFill>
            <a:schemeClr val="tx1"/>
          </a:solidFill>
          <a:latin typeface="Arial" charset="0"/>
          <a:ea typeface="ＭＳ Ｐゴシック" charset="0"/>
        </a:defRPr>
      </a:lvl7pPr>
      <a:lvl8pPr marL="1371600" algn="ctr" rtl="0" fontAlgn="base">
        <a:spcBef>
          <a:spcPct val="0"/>
        </a:spcBef>
        <a:spcAft>
          <a:spcPct val="0"/>
        </a:spcAft>
        <a:defRPr sz="3600" b="1">
          <a:solidFill>
            <a:schemeClr val="tx1"/>
          </a:solidFill>
          <a:latin typeface="Arial" charset="0"/>
          <a:ea typeface="ＭＳ Ｐゴシック" charset="0"/>
        </a:defRPr>
      </a:lvl8pPr>
      <a:lvl9pPr marL="1828800" algn="ctr" rtl="0" fontAlgn="base">
        <a:spcBef>
          <a:spcPct val="0"/>
        </a:spcBef>
        <a:spcAft>
          <a:spcPct val="0"/>
        </a:spcAft>
        <a:defRPr sz="3600" b="1">
          <a:solidFill>
            <a:schemeClr val="tx1"/>
          </a:solidFill>
          <a:latin typeface="Arial"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fontAlgn="base">
        <a:spcBef>
          <a:spcPct val="20000"/>
        </a:spcBef>
        <a:spcAft>
          <a:spcPct val="0"/>
        </a:spcAft>
        <a:buFont typeface="Arial" charset="0"/>
        <a:buChar char="»"/>
        <a:defRPr sz="2000">
          <a:solidFill>
            <a:schemeClr val="tx1"/>
          </a:solidFill>
          <a:latin typeface="+mn-lt"/>
          <a:ea typeface="+mn-ea"/>
        </a:defRPr>
      </a:lvl6pPr>
      <a:lvl7pPr marL="2971800" indent="-228600" algn="l" rtl="0" fontAlgn="base">
        <a:spcBef>
          <a:spcPct val="20000"/>
        </a:spcBef>
        <a:spcAft>
          <a:spcPct val="0"/>
        </a:spcAft>
        <a:buFont typeface="Arial" charset="0"/>
        <a:buChar char="»"/>
        <a:defRPr sz="2000">
          <a:solidFill>
            <a:schemeClr val="tx1"/>
          </a:solidFill>
          <a:latin typeface="+mn-lt"/>
          <a:ea typeface="+mn-ea"/>
        </a:defRPr>
      </a:lvl7pPr>
      <a:lvl8pPr marL="3429000" indent="-228600" algn="l" rtl="0" fontAlgn="base">
        <a:spcBef>
          <a:spcPct val="20000"/>
        </a:spcBef>
        <a:spcAft>
          <a:spcPct val="0"/>
        </a:spcAft>
        <a:buFont typeface="Arial" charset="0"/>
        <a:buChar char="»"/>
        <a:defRPr sz="2000">
          <a:solidFill>
            <a:schemeClr val="tx1"/>
          </a:solidFill>
          <a:latin typeface="+mn-lt"/>
          <a:ea typeface="+mn-ea"/>
        </a:defRPr>
      </a:lvl8pPr>
      <a:lvl9pPr marL="3886200" indent="-228600" algn="l" rtl="0" fontAlgn="base">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hteck 14"/>
          <p:cNvSpPr/>
          <p:nvPr/>
        </p:nvSpPr>
        <p:spPr>
          <a:xfrm>
            <a:off x="2501900" y="352425"/>
            <a:ext cx="4878388" cy="709613"/>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sz="1800" b="0"/>
          </a:p>
        </p:txBody>
      </p:sp>
      <p:sp>
        <p:nvSpPr>
          <p:cNvPr id="13" name="Rechteck 32"/>
          <p:cNvSpPr/>
          <p:nvPr/>
        </p:nvSpPr>
        <p:spPr>
          <a:xfrm>
            <a:off x="0" y="1190625"/>
            <a:ext cx="9144000" cy="460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sz="1800" b="0"/>
          </a:p>
        </p:txBody>
      </p:sp>
      <p:sp>
        <p:nvSpPr>
          <p:cNvPr id="15" name="Rechteck 48"/>
          <p:cNvSpPr>
            <a:spLocks noChangeAspect="1"/>
          </p:cNvSpPr>
          <p:nvPr/>
        </p:nvSpPr>
        <p:spPr bwMode="auto">
          <a:xfrm>
            <a:off x="0" y="3779838"/>
            <a:ext cx="1439863" cy="1439862"/>
          </a:xfrm>
          <a:prstGeom prst="rect">
            <a:avLst/>
          </a:prstGeom>
          <a:solidFill>
            <a:srgbClr val="B9D05E"/>
          </a:solidFill>
          <a:ln>
            <a:noFill/>
          </a:ln>
          <a:effectLst>
            <a:outerShdw blurRad="63500" dist="38100" dir="2700000" algn="tl" rotWithShape="0">
              <a:srgbClr val="000000">
                <a:alpha val="39999"/>
              </a:srgbClr>
            </a:outerShdw>
          </a:effectLst>
          <a:extLst/>
        </p:spPr>
        <p:txBody>
          <a:bodyPr anchor="ctr"/>
          <a:lstStyle/>
          <a:p>
            <a:pPr fontAlgn="auto">
              <a:spcBef>
                <a:spcPts val="0"/>
              </a:spcBef>
              <a:spcAft>
                <a:spcPts val="0"/>
              </a:spcAft>
              <a:defRPr/>
            </a:pPr>
            <a:endParaRPr lang="de-DE" sz="1800" b="0">
              <a:solidFill>
                <a:schemeClr val="lt1"/>
              </a:solidFill>
              <a:latin typeface="+mn-lt"/>
              <a:ea typeface="+mn-ea"/>
              <a:cs typeface="+mn-cs"/>
            </a:endParaRPr>
          </a:p>
        </p:txBody>
      </p:sp>
      <p:sp>
        <p:nvSpPr>
          <p:cNvPr id="16" name="Rechteck 49"/>
          <p:cNvSpPr>
            <a:spLocks noChangeAspect="1"/>
          </p:cNvSpPr>
          <p:nvPr/>
        </p:nvSpPr>
        <p:spPr bwMode="auto">
          <a:xfrm>
            <a:off x="1541463" y="3779838"/>
            <a:ext cx="1439862" cy="1439862"/>
          </a:xfrm>
          <a:prstGeom prst="rect">
            <a:avLst/>
          </a:prstGeom>
          <a:solidFill>
            <a:srgbClr val="83AB14"/>
          </a:solidFill>
          <a:ln>
            <a:noFill/>
          </a:ln>
          <a:effectLst>
            <a:outerShdw blurRad="63500" dist="38100" dir="2700000" algn="tl" rotWithShape="0">
              <a:srgbClr val="000000">
                <a:alpha val="39999"/>
              </a:srgbClr>
            </a:outerShdw>
          </a:effectLst>
          <a:extLst/>
        </p:spPr>
        <p:txBody>
          <a:bodyPr anchor="ctr"/>
          <a:lstStyle/>
          <a:p>
            <a:pPr fontAlgn="auto">
              <a:spcBef>
                <a:spcPts val="0"/>
              </a:spcBef>
              <a:spcAft>
                <a:spcPts val="0"/>
              </a:spcAft>
              <a:defRPr/>
            </a:pPr>
            <a:endParaRPr lang="de-DE" sz="1800" b="0">
              <a:solidFill>
                <a:schemeClr val="lt1"/>
              </a:solidFill>
              <a:latin typeface="+mn-lt"/>
              <a:ea typeface="+mn-ea"/>
              <a:cs typeface="+mn-cs"/>
            </a:endParaRPr>
          </a:p>
        </p:txBody>
      </p:sp>
      <p:sp>
        <p:nvSpPr>
          <p:cNvPr id="18" name="Rechteck 50"/>
          <p:cNvSpPr>
            <a:spLocks noChangeAspect="1"/>
          </p:cNvSpPr>
          <p:nvPr/>
        </p:nvSpPr>
        <p:spPr bwMode="auto">
          <a:xfrm>
            <a:off x="6162675" y="3779838"/>
            <a:ext cx="1439863" cy="1439862"/>
          </a:xfrm>
          <a:prstGeom prst="rect">
            <a:avLst/>
          </a:prstGeom>
          <a:solidFill>
            <a:srgbClr val="649E52"/>
          </a:solidFill>
          <a:ln>
            <a:noFill/>
          </a:ln>
          <a:effectLst>
            <a:outerShdw blurRad="63500" dist="38100" dir="2700000" algn="tl" rotWithShape="0">
              <a:srgbClr val="000000">
                <a:alpha val="39999"/>
              </a:srgbClr>
            </a:outerShdw>
          </a:effectLst>
          <a:extLst/>
        </p:spPr>
        <p:txBody>
          <a:bodyPr anchor="ctr"/>
          <a:lstStyle/>
          <a:p>
            <a:pPr fontAlgn="auto">
              <a:spcBef>
                <a:spcPts val="0"/>
              </a:spcBef>
              <a:spcAft>
                <a:spcPts val="0"/>
              </a:spcAft>
              <a:defRPr/>
            </a:pPr>
            <a:endParaRPr lang="de-DE" sz="1800" b="0">
              <a:solidFill>
                <a:schemeClr val="lt1"/>
              </a:solidFill>
              <a:latin typeface="+mn-lt"/>
              <a:ea typeface="+mn-ea"/>
              <a:cs typeface="+mn-cs"/>
            </a:endParaRPr>
          </a:p>
        </p:txBody>
      </p:sp>
      <p:pic>
        <p:nvPicPr>
          <p:cNvPr id="21" name="Grafik 53"/>
          <p:cNvPicPr>
            <a:picLocks noChangeAspect="1"/>
          </p:cNvPicPr>
          <p:nvPr/>
        </p:nvPicPr>
        <p:blipFill>
          <a:blip r:embed="rId13"/>
          <a:srcRect/>
          <a:stretch>
            <a:fillRect/>
          </a:stretch>
        </p:blipFill>
        <p:spPr bwMode="auto">
          <a:xfrm>
            <a:off x="4622800" y="3779838"/>
            <a:ext cx="1439863" cy="1439862"/>
          </a:xfrm>
          <a:prstGeom prst="rect">
            <a:avLst/>
          </a:prstGeom>
          <a:noFill/>
          <a:ln>
            <a:noFill/>
          </a:ln>
          <a:effectLst>
            <a:outerShdw blurRad="63500" dist="38100" dir="2700000" algn="tl" rotWithShape="0">
              <a:srgbClr val="000000">
                <a:alpha val="39999"/>
              </a:srgbClr>
            </a:outerShdw>
          </a:effectLst>
          <a:extLst/>
        </p:spPr>
      </p:pic>
      <p:sp>
        <p:nvSpPr>
          <p:cNvPr id="22" name="Rechteck 54"/>
          <p:cNvSpPr>
            <a:spLocks noChangeAspect="1"/>
          </p:cNvSpPr>
          <p:nvPr/>
        </p:nvSpPr>
        <p:spPr bwMode="auto">
          <a:xfrm>
            <a:off x="1541463" y="5311775"/>
            <a:ext cx="1439862" cy="1439863"/>
          </a:xfrm>
          <a:prstGeom prst="rect">
            <a:avLst/>
          </a:prstGeom>
          <a:solidFill>
            <a:schemeClr val="accent1"/>
          </a:solidFill>
          <a:ln>
            <a:noFill/>
          </a:ln>
          <a:effectLst>
            <a:outerShdw blurRad="63500" dist="38100" dir="2700000" algn="tl" rotWithShape="0">
              <a:srgbClr val="000000">
                <a:alpha val="39999"/>
              </a:srgbClr>
            </a:outerShdw>
          </a:effectLst>
          <a:extLst/>
        </p:spPr>
        <p:txBody>
          <a:bodyPr anchor="ctr"/>
          <a:lstStyle/>
          <a:p>
            <a:pPr fontAlgn="auto">
              <a:spcBef>
                <a:spcPts val="0"/>
              </a:spcBef>
              <a:spcAft>
                <a:spcPts val="0"/>
              </a:spcAft>
              <a:defRPr/>
            </a:pPr>
            <a:endParaRPr lang="de-DE" sz="1800" b="0">
              <a:solidFill>
                <a:schemeClr val="lt1"/>
              </a:solidFill>
              <a:latin typeface="+mn-lt"/>
              <a:ea typeface="+mn-ea"/>
              <a:cs typeface="+mn-cs"/>
            </a:endParaRPr>
          </a:p>
        </p:txBody>
      </p:sp>
      <p:sp>
        <p:nvSpPr>
          <p:cNvPr id="24" name="Rechteck 56"/>
          <p:cNvSpPr>
            <a:spLocks noChangeAspect="1"/>
          </p:cNvSpPr>
          <p:nvPr/>
        </p:nvSpPr>
        <p:spPr bwMode="auto">
          <a:xfrm>
            <a:off x="6162675" y="5311775"/>
            <a:ext cx="1439863" cy="1439863"/>
          </a:xfrm>
          <a:prstGeom prst="rect">
            <a:avLst/>
          </a:prstGeom>
          <a:solidFill>
            <a:srgbClr val="C0D05E"/>
          </a:solidFill>
          <a:ln>
            <a:noFill/>
          </a:ln>
          <a:effectLst>
            <a:outerShdw blurRad="63500" dist="38100" dir="2700000" algn="tl" rotWithShape="0">
              <a:srgbClr val="000000">
                <a:alpha val="39999"/>
              </a:srgbClr>
            </a:outerShdw>
          </a:effectLst>
          <a:extLst/>
        </p:spPr>
        <p:txBody>
          <a:bodyPr anchor="ctr"/>
          <a:lstStyle/>
          <a:p>
            <a:pPr fontAlgn="auto">
              <a:spcBef>
                <a:spcPts val="0"/>
              </a:spcBef>
              <a:spcAft>
                <a:spcPts val="0"/>
              </a:spcAft>
              <a:defRPr/>
            </a:pPr>
            <a:endParaRPr lang="de-DE" sz="1800" b="0">
              <a:solidFill>
                <a:schemeClr val="lt1"/>
              </a:solidFill>
              <a:latin typeface="+mn-lt"/>
              <a:ea typeface="+mn-ea"/>
              <a:cs typeface="+mn-cs"/>
            </a:endParaRPr>
          </a:p>
        </p:txBody>
      </p:sp>
      <p:pic>
        <p:nvPicPr>
          <p:cNvPr id="25" name="Grafik 57"/>
          <p:cNvPicPr>
            <a:picLocks noChangeAspect="1"/>
          </p:cNvPicPr>
          <p:nvPr/>
        </p:nvPicPr>
        <p:blipFill>
          <a:blip r:embed="rId13"/>
          <a:srcRect/>
          <a:stretch>
            <a:fillRect/>
          </a:stretch>
        </p:blipFill>
        <p:spPr bwMode="auto">
          <a:xfrm>
            <a:off x="7704138" y="5311775"/>
            <a:ext cx="1439862" cy="1439863"/>
          </a:xfrm>
          <a:prstGeom prst="rect">
            <a:avLst/>
          </a:prstGeom>
          <a:noFill/>
          <a:ln>
            <a:noFill/>
          </a:ln>
          <a:effectLst>
            <a:outerShdw blurRad="63500" dist="38100" dir="2700000" algn="tl" rotWithShape="0">
              <a:srgbClr val="000000">
                <a:alpha val="39999"/>
              </a:srgbClr>
            </a:outerShdw>
          </a:effectLst>
          <a:extLst/>
        </p:spPr>
      </p:pic>
      <p:sp>
        <p:nvSpPr>
          <p:cNvPr id="28" name="Rechteck 17"/>
          <p:cNvSpPr>
            <a:spLocks noChangeAspect="1"/>
          </p:cNvSpPr>
          <p:nvPr/>
        </p:nvSpPr>
        <p:spPr bwMode="auto">
          <a:xfrm rot="246524" flipH="1">
            <a:off x="7753350" y="2216150"/>
            <a:ext cx="1444625" cy="1441450"/>
          </a:xfrm>
          <a:custGeom>
            <a:avLst/>
            <a:gdLst>
              <a:gd name="T0" fmla="*/ 104506 w 1444580"/>
              <a:gd name="T1" fmla="*/ 4790 h 1440000"/>
              <a:gd name="T2" fmla="*/ 1444580 w 1444580"/>
              <a:gd name="T3" fmla="*/ 0 h 1440000"/>
              <a:gd name="T4" fmla="*/ 1444580 w 1444580"/>
              <a:gd name="T5" fmla="*/ 1440000 h 1440000"/>
              <a:gd name="T6" fmla="*/ 0 w 1444580"/>
              <a:gd name="T7" fmla="*/ 1437283 h 1440000"/>
              <a:gd name="T8" fmla="*/ 104506 w 1444580"/>
              <a:gd name="T9" fmla="*/ 4790 h 144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4580" h="1440000">
                <a:moveTo>
                  <a:pt x="104506" y="4790"/>
                </a:moveTo>
                <a:lnTo>
                  <a:pt x="1444580" y="0"/>
                </a:lnTo>
                <a:lnTo>
                  <a:pt x="1444580" y="1440000"/>
                </a:lnTo>
                <a:lnTo>
                  <a:pt x="0" y="1437283"/>
                </a:lnTo>
                <a:lnTo>
                  <a:pt x="104506" y="4790"/>
                </a:lnTo>
                <a:close/>
              </a:path>
            </a:pathLst>
          </a:custGeom>
          <a:solidFill>
            <a:srgbClr val="9BD05E"/>
          </a:solidFill>
          <a:ln>
            <a:noFill/>
          </a:ln>
          <a:effectLst>
            <a:outerShdw blurRad="63500" dist="38100" dir="2700000" algn="tl" rotWithShape="0">
              <a:srgbClr val="000000">
                <a:alpha val="39999"/>
              </a:srgbClr>
            </a:outerShdw>
          </a:effectLst>
          <a:extLst/>
        </p:spPr>
        <p:txBody>
          <a:bodyPr anchor="ctr"/>
          <a:lstStyle/>
          <a:p>
            <a:pPr>
              <a:defRPr/>
            </a:pPr>
            <a:endParaRPr lang="en-US">
              <a:cs typeface="+mn-cs"/>
            </a:endParaRPr>
          </a:p>
        </p:txBody>
      </p:sp>
      <p:pic>
        <p:nvPicPr>
          <p:cNvPr id="38924" name="Grafik 30"/>
          <p:cNvPicPr>
            <a:picLocks noChangeAspect="1"/>
          </p:cNvPicPr>
          <p:nvPr userDrawn="1"/>
        </p:nvPicPr>
        <p:blipFill>
          <a:blip r:embed="rId14">
            <a:extLst>
              <a:ext uri="{28A0092B-C50C-407E-A947-70E740481C1C}">
                <a14:useLocalDpi xmlns:a14="http://schemas.microsoft.com/office/drawing/2010/main" val="0"/>
              </a:ext>
            </a:extLst>
          </a:blip>
          <a:srcRect t="13268" r="16125" b="12392"/>
          <a:stretch>
            <a:fillRect/>
          </a:stretch>
        </p:blipFill>
        <p:spPr bwMode="auto">
          <a:xfrm>
            <a:off x="7945438" y="352425"/>
            <a:ext cx="800100"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hteck 31"/>
          <p:cNvSpPr/>
          <p:nvPr/>
        </p:nvSpPr>
        <p:spPr>
          <a:xfrm>
            <a:off x="7450138" y="352425"/>
            <a:ext cx="1295400" cy="709613"/>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sz="1800" b="0"/>
          </a:p>
        </p:txBody>
      </p:sp>
      <p:sp>
        <p:nvSpPr>
          <p:cNvPr id="31" name="Rechteck 36"/>
          <p:cNvSpPr/>
          <p:nvPr/>
        </p:nvSpPr>
        <p:spPr>
          <a:xfrm>
            <a:off x="344488" y="352425"/>
            <a:ext cx="709612" cy="709613"/>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sz="1800" b="0"/>
          </a:p>
        </p:txBody>
      </p:sp>
      <p:sp>
        <p:nvSpPr>
          <p:cNvPr id="32" name="Rechteck 37"/>
          <p:cNvSpPr/>
          <p:nvPr/>
        </p:nvSpPr>
        <p:spPr>
          <a:xfrm>
            <a:off x="1130300" y="352425"/>
            <a:ext cx="1296988" cy="709613"/>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sz="1800" b="0"/>
          </a:p>
        </p:txBody>
      </p:sp>
      <p:pic>
        <p:nvPicPr>
          <p:cNvPr id="38928" name="Grafik 38"/>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88938" y="598488"/>
            <a:ext cx="1995487"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Rechteck 28"/>
          <p:cNvSpPr/>
          <p:nvPr userDrawn="1"/>
        </p:nvSpPr>
        <p:spPr>
          <a:xfrm>
            <a:off x="2501900" y="352425"/>
            <a:ext cx="4878388" cy="709613"/>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sz="1800" b="0"/>
          </a:p>
        </p:txBody>
      </p:sp>
      <p:sp>
        <p:nvSpPr>
          <p:cNvPr id="37" name="Rechteck 62"/>
          <p:cNvSpPr/>
          <p:nvPr userDrawn="1"/>
        </p:nvSpPr>
        <p:spPr>
          <a:xfrm>
            <a:off x="7450138" y="352425"/>
            <a:ext cx="1295400" cy="709613"/>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sz="1800" b="0"/>
          </a:p>
        </p:txBody>
      </p:sp>
      <p:sp>
        <p:nvSpPr>
          <p:cNvPr id="38" name="Rechteck 63"/>
          <p:cNvSpPr/>
          <p:nvPr userDrawn="1"/>
        </p:nvSpPr>
        <p:spPr>
          <a:xfrm>
            <a:off x="344488" y="352425"/>
            <a:ext cx="709612" cy="709613"/>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sz="1800" b="0"/>
          </a:p>
        </p:txBody>
      </p:sp>
      <p:sp>
        <p:nvSpPr>
          <p:cNvPr id="39" name="Rechteck 64"/>
          <p:cNvSpPr/>
          <p:nvPr userDrawn="1"/>
        </p:nvSpPr>
        <p:spPr>
          <a:xfrm>
            <a:off x="1130300" y="352425"/>
            <a:ext cx="1296988" cy="709613"/>
          </a:xfrm>
          <a:prstGeom prst="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sz="1800" b="0"/>
          </a:p>
        </p:txBody>
      </p:sp>
      <p:sp>
        <p:nvSpPr>
          <p:cNvPr id="38933" name="Titelplatzhalter 1"/>
          <p:cNvSpPr>
            <a:spLocks noGrp="1"/>
          </p:cNvSpPr>
          <p:nvPr>
            <p:ph type="title"/>
          </p:nvPr>
        </p:nvSpPr>
        <p:spPr bwMode="auto">
          <a:xfrm>
            <a:off x="468313" y="260350"/>
            <a:ext cx="824388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de-DE"/>
              <a:t> </a:t>
            </a:r>
          </a:p>
        </p:txBody>
      </p:sp>
      <p:sp>
        <p:nvSpPr>
          <p:cNvPr id="38934" name="Textplatzhalter 2"/>
          <p:cNvSpPr>
            <a:spLocks noGrp="1"/>
          </p:cNvSpPr>
          <p:nvPr>
            <p:ph type="body" idx="1"/>
          </p:nvPr>
        </p:nvSpPr>
        <p:spPr bwMode="auto">
          <a:xfrm>
            <a:off x="331788" y="1547813"/>
            <a:ext cx="8243887"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0" name="Datumsplatzhalter 3"/>
          <p:cNvSpPr>
            <a:spLocks noGrp="1"/>
          </p:cNvSpPr>
          <p:nvPr>
            <p:ph type="dt" sz="half" idx="2"/>
          </p:nvPr>
        </p:nvSpPr>
        <p:spPr>
          <a:xfrm>
            <a:off x="1130300" y="3135313"/>
            <a:ext cx="2239963" cy="287337"/>
          </a:xfrm>
          <a:prstGeom prst="rect">
            <a:avLst/>
          </a:prstGeom>
        </p:spPr>
        <p:txBody>
          <a:bodyPr vert="horz" wrap="square" lIns="0" tIns="0" rIns="0" bIns="0" numCol="1" anchor="ctr" anchorCtr="0" compatLnSpc="1">
            <a:prstTxWarp prst="textNoShape">
              <a:avLst/>
            </a:prstTxWarp>
            <a:noAutofit/>
          </a:bodyPr>
          <a:lstStyle>
            <a:lvl1pPr algn="l">
              <a:lnSpc>
                <a:spcPct val="120000"/>
              </a:lnSpc>
              <a:spcBef>
                <a:spcPts val="600"/>
              </a:spcBef>
              <a:buSzPct val="140000"/>
              <a:buFont typeface="Wingdings" charset="0"/>
              <a:buNone/>
              <a:defRPr sz="1400" b="0">
                <a:solidFill>
                  <a:srgbClr val="898989"/>
                </a:solidFill>
                <a:latin typeface="Verdana" charset="0"/>
              </a:defRPr>
            </a:lvl1pPr>
          </a:lstStyle>
          <a:p>
            <a:pPr>
              <a:defRPr/>
            </a:pPr>
            <a:fld id="{B9D2A45A-2E7B-1445-9EC4-C4E6689CD380}" type="datetime1">
              <a:rPr lang="de-DE"/>
              <a:pPr>
                <a:defRPr/>
              </a:pPr>
              <a:t>3/1/13</a:t>
            </a:fld>
            <a:endParaRPr lang="de-DE"/>
          </a:p>
        </p:txBody>
      </p:sp>
      <p:sp>
        <p:nvSpPr>
          <p:cNvPr id="38936" name="Rectangle 24"/>
          <p:cNvSpPr>
            <a:spLocks noChangeArrowheads="1"/>
          </p:cNvSpPr>
          <p:nvPr userDrawn="1"/>
        </p:nvSpPr>
        <p:spPr bwMode="auto">
          <a:xfrm>
            <a:off x="2603500" y="615950"/>
            <a:ext cx="4129088"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l" defTabSz="449263" eaLnBrk="0" hangingPunct="0">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a:solidFill>
                  <a:srgbClr val="969696"/>
                </a:solidFill>
              </a:rPr>
              <a:t>Medizinische Klinik und Poliklinik III</a:t>
            </a:r>
          </a:p>
          <a:p>
            <a:pPr algn="l" defTabSz="449263" eaLnBrk="0" hangingPunct="0">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a:solidFill>
                  <a:srgbClr val="969696"/>
                </a:solidFill>
              </a:rPr>
              <a:t>Direktor: Prof. Dr. W. Hiddemann</a:t>
            </a:r>
          </a:p>
        </p:txBody>
      </p:sp>
    </p:spTree>
  </p:cSld>
  <p:clrMap bg1="lt1" tx1="dk1" bg2="lt2" tx2="dk2" accent1="accent1" accent2="accent2" accent3="accent3" accent4="accent4" accent5="accent5" accent6="accent6" hlink="hlink" folHlink="folHlink"/>
  <p:sldLayoutIdLst>
    <p:sldLayoutId id="2147484047" r:id="rId1"/>
    <p:sldLayoutId id="2147484048" r:id="rId2"/>
    <p:sldLayoutId id="2147484049" r:id="rId3"/>
    <p:sldLayoutId id="2147484050" r:id="rId4"/>
    <p:sldLayoutId id="2147484051" r:id="rId5"/>
    <p:sldLayoutId id="2147484052" r:id="rId6"/>
    <p:sldLayoutId id="2147484053" r:id="rId7"/>
    <p:sldLayoutId id="2147484054" r:id="rId8"/>
    <p:sldLayoutId id="2147484055" r:id="rId9"/>
    <p:sldLayoutId id="2147484056" r:id="rId10"/>
    <p:sldLayoutId id="2147484057" r:id="rId11"/>
  </p:sldLayoutIdLst>
  <p:transition xmlns:p14="http://schemas.microsoft.com/office/powerpoint/2010/main" spd="slow" advClick="0"/>
  <p:hf hdr="0"/>
  <p:txStyles>
    <p:titleStyle>
      <a:lvl1pPr algn="l" rtl="0" eaLnBrk="0" fontAlgn="base" hangingPunct="0">
        <a:spcBef>
          <a:spcPct val="0"/>
        </a:spcBef>
        <a:spcAft>
          <a:spcPct val="0"/>
        </a:spcAft>
        <a:defRPr sz="2400">
          <a:solidFill>
            <a:schemeClr val="tx2"/>
          </a:solidFill>
          <a:latin typeface="+mj-lt"/>
          <a:ea typeface="+mj-ea"/>
          <a:cs typeface="ＭＳ Ｐゴシック" charset="0"/>
        </a:defRPr>
      </a:lvl1pPr>
      <a:lvl2pPr algn="l" rtl="0" eaLnBrk="0" fontAlgn="base" hangingPunct="0">
        <a:spcBef>
          <a:spcPct val="0"/>
        </a:spcBef>
        <a:spcAft>
          <a:spcPct val="0"/>
        </a:spcAft>
        <a:defRPr sz="2400">
          <a:solidFill>
            <a:schemeClr val="tx2"/>
          </a:solidFill>
          <a:latin typeface="Verdana" charset="0"/>
          <a:ea typeface="ＭＳ Ｐゴシック" charset="0"/>
          <a:cs typeface="ＭＳ Ｐゴシック" charset="0"/>
        </a:defRPr>
      </a:lvl2pPr>
      <a:lvl3pPr algn="l" rtl="0" eaLnBrk="0" fontAlgn="base" hangingPunct="0">
        <a:spcBef>
          <a:spcPct val="0"/>
        </a:spcBef>
        <a:spcAft>
          <a:spcPct val="0"/>
        </a:spcAft>
        <a:defRPr sz="2400">
          <a:solidFill>
            <a:schemeClr val="tx2"/>
          </a:solidFill>
          <a:latin typeface="Verdana" charset="0"/>
          <a:ea typeface="ＭＳ Ｐゴシック" charset="0"/>
          <a:cs typeface="ＭＳ Ｐゴシック" charset="0"/>
        </a:defRPr>
      </a:lvl3pPr>
      <a:lvl4pPr algn="l" rtl="0" eaLnBrk="0" fontAlgn="base" hangingPunct="0">
        <a:spcBef>
          <a:spcPct val="0"/>
        </a:spcBef>
        <a:spcAft>
          <a:spcPct val="0"/>
        </a:spcAft>
        <a:defRPr sz="2400">
          <a:solidFill>
            <a:schemeClr val="tx2"/>
          </a:solidFill>
          <a:latin typeface="Verdana" charset="0"/>
          <a:ea typeface="ＭＳ Ｐゴシック" charset="0"/>
          <a:cs typeface="ＭＳ Ｐゴシック" charset="0"/>
        </a:defRPr>
      </a:lvl4pPr>
      <a:lvl5pPr algn="l" rtl="0" eaLnBrk="0" fontAlgn="base" hangingPunct="0">
        <a:spcBef>
          <a:spcPct val="0"/>
        </a:spcBef>
        <a:spcAft>
          <a:spcPct val="0"/>
        </a:spcAft>
        <a:defRPr sz="2400">
          <a:solidFill>
            <a:schemeClr val="tx2"/>
          </a:solidFill>
          <a:latin typeface="Verdana" charset="0"/>
          <a:ea typeface="ＭＳ Ｐゴシック" charset="0"/>
          <a:cs typeface="ＭＳ Ｐゴシック" charset="0"/>
        </a:defRPr>
      </a:lvl5pPr>
      <a:lvl6pPr marL="457200" algn="l" rtl="0" fontAlgn="base">
        <a:spcBef>
          <a:spcPct val="0"/>
        </a:spcBef>
        <a:spcAft>
          <a:spcPct val="0"/>
        </a:spcAft>
        <a:defRPr sz="2400">
          <a:solidFill>
            <a:schemeClr val="tx2"/>
          </a:solidFill>
          <a:latin typeface="Verdana" charset="0"/>
          <a:ea typeface="ＭＳ Ｐゴシック" charset="0"/>
        </a:defRPr>
      </a:lvl6pPr>
      <a:lvl7pPr marL="914400" algn="l" rtl="0" fontAlgn="base">
        <a:spcBef>
          <a:spcPct val="0"/>
        </a:spcBef>
        <a:spcAft>
          <a:spcPct val="0"/>
        </a:spcAft>
        <a:defRPr sz="2400">
          <a:solidFill>
            <a:schemeClr val="tx2"/>
          </a:solidFill>
          <a:latin typeface="Verdana" charset="0"/>
          <a:ea typeface="ＭＳ Ｐゴシック" charset="0"/>
        </a:defRPr>
      </a:lvl7pPr>
      <a:lvl8pPr marL="1371600" algn="l" rtl="0" fontAlgn="base">
        <a:spcBef>
          <a:spcPct val="0"/>
        </a:spcBef>
        <a:spcAft>
          <a:spcPct val="0"/>
        </a:spcAft>
        <a:defRPr sz="2400">
          <a:solidFill>
            <a:schemeClr val="tx2"/>
          </a:solidFill>
          <a:latin typeface="Verdana" charset="0"/>
          <a:ea typeface="ＭＳ Ｐゴシック" charset="0"/>
        </a:defRPr>
      </a:lvl8pPr>
      <a:lvl9pPr marL="1828800" algn="l" rtl="0" fontAlgn="base">
        <a:spcBef>
          <a:spcPct val="0"/>
        </a:spcBef>
        <a:spcAft>
          <a:spcPct val="0"/>
        </a:spcAft>
        <a:defRPr sz="2400">
          <a:solidFill>
            <a:schemeClr val="tx2"/>
          </a:solidFill>
          <a:latin typeface="Verdana" charset="0"/>
          <a:ea typeface="ＭＳ Ｐゴシック" charset="0"/>
        </a:defRPr>
      </a:lvl9pPr>
    </p:titleStyle>
    <p:bodyStyle>
      <a:lvl1pPr marL="285750" indent="-285750" algn="l" rtl="0" eaLnBrk="0" fontAlgn="base" hangingPunct="0">
        <a:lnSpc>
          <a:spcPct val="120000"/>
        </a:lnSpc>
        <a:spcBef>
          <a:spcPts val="600"/>
        </a:spcBef>
        <a:spcAft>
          <a:spcPct val="0"/>
        </a:spcAft>
        <a:buClr>
          <a:schemeClr val="bg2"/>
        </a:buClr>
        <a:buSzPct val="140000"/>
        <a:buFont typeface="Wingdings" charset="0"/>
        <a:buChar char="§"/>
        <a:defRPr>
          <a:solidFill>
            <a:schemeClr val="tx1"/>
          </a:solidFill>
          <a:latin typeface="+mn-lt"/>
          <a:ea typeface="+mn-ea"/>
          <a:cs typeface="ＭＳ Ｐゴシック" charset="0"/>
        </a:defRPr>
      </a:lvl1pPr>
      <a:lvl2pPr marL="742950" indent="-285750" algn="l" rtl="0" eaLnBrk="0" fontAlgn="base" hangingPunct="0">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2pPr>
      <a:lvl3pPr marL="1143000" indent="-228600" algn="l" rtl="0" eaLnBrk="0" fontAlgn="base" hangingPunct="0">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3pPr>
      <a:lvl4pPr marL="1600200" indent="-228600" algn="l" rtl="0" eaLnBrk="0" fontAlgn="base" hangingPunct="0">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4pPr>
      <a:lvl5pPr marL="2057400" indent="-228600" algn="l" rtl="0" eaLnBrk="0" fontAlgn="base" hangingPunct="0">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5pPr>
      <a:lvl6pPr marL="2514600" indent="-228600" algn="l" rtl="0" fontAlgn="base">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6pPr>
      <a:lvl7pPr marL="2971800" indent="-228600" algn="l" rtl="0" fontAlgn="base">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7pPr>
      <a:lvl8pPr marL="3429000" indent="-228600" algn="l" rtl="0" fontAlgn="base">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8pPr>
      <a:lvl9pPr marL="3886200" indent="-228600" algn="l" rtl="0" fontAlgn="base">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02" name="Picture 2" descr="bb5d72c2-1f58-4f76-a7ca-e5b4066f5a47"/>
          <p:cNvPicPr>
            <a:picLocks noChangeAspect="1" noChangeArrowheads="1"/>
          </p:cNvPicPr>
          <p:nvPr userDrawn="1"/>
        </p:nvPicPr>
        <p:blipFill>
          <a:blip r:embed="rId13">
            <a:extLst>
              <a:ext uri="{28A0092B-C50C-407E-A947-70E740481C1C}">
                <a14:useLocalDpi xmlns:a14="http://schemas.microsoft.com/office/drawing/2010/main" val="0"/>
              </a:ext>
            </a:extLst>
          </a:blip>
          <a:srcRect r="22472" b="10500"/>
          <a:stretch>
            <a:fillRect/>
          </a:stretch>
        </p:blipFill>
        <p:spPr bwMode="auto">
          <a:xfrm>
            <a:off x="6910388" y="4279900"/>
            <a:ext cx="2233612"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3" name="Titelplatzhalter 1"/>
          <p:cNvSpPr>
            <a:spLocks noGrp="1"/>
          </p:cNvSpPr>
          <p:nvPr>
            <p:ph type="title"/>
          </p:nvPr>
        </p:nvSpPr>
        <p:spPr bwMode="auto">
          <a:xfrm>
            <a:off x="331788" y="503238"/>
            <a:ext cx="8243887"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de-DE"/>
              <a:t>Titelmasterformat durch Klicken bearbeiten</a:t>
            </a:r>
          </a:p>
        </p:txBody>
      </p:sp>
      <p:sp>
        <p:nvSpPr>
          <p:cNvPr id="51204" name="Textplatzhalter 2"/>
          <p:cNvSpPr>
            <a:spLocks noGrp="1"/>
          </p:cNvSpPr>
          <p:nvPr>
            <p:ph type="body" idx="1"/>
          </p:nvPr>
        </p:nvSpPr>
        <p:spPr bwMode="auto">
          <a:xfrm>
            <a:off x="331788" y="1547813"/>
            <a:ext cx="8243887" cy="450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331788" y="179388"/>
            <a:ext cx="8243887" cy="180975"/>
          </a:xfrm>
          <a:prstGeom prst="rect">
            <a:avLst/>
          </a:prstGeom>
        </p:spPr>
        <p:txBody>
          <a:bodyPr vert="horz" wrap="square" lIns="0" tIns="0" rIns="0" bIns="0" numCol="1" anchor="ctr" anchorCtr="0" compatLnSpc="1">
            <a:prstTxWarp prst="textNoShape">
              <a:avLst/>
            </a:prstTxWarp>
          </a:bodyPr>
          <a:lstStyle>
            <a:lvl1pPr>
              <a:defRPr sz="1200" b="0" i="1">
                <a:solidFill>
                  <a:srgbClr val="898989"/>
                </a:solidFill>
                <a:ea typeface="ＭＳ Ｐゴシック" charset="0"/>
                <a:cs typeface="+mn-cs"/>
              </a:defRPr>
            </a:lvl1pPr>
          </a:lstStyle>
          <a:p>
            <a:pPr>
              <a:defRPr/>
            </a:pPr>
            <a:r>
              <a:rPr lang="de-DE"/>
              <a:t>M. Dreyling: Mantelzell-Lymphom – Modellerkrankung für die Entwicklung gezielter Therapiestrategien</a:t>
            </a:r>
          </a:p>
        </p:txBody>
      </p:sp>
    </p:spTree>
  </p:cSld>
  <p:clrMap bg1="lt1" tx1="dk1" bg2="lt2" tx2="dk2" accent1="accent1" accent2="accent2" accent3="accent3" accent4="accent4" accent5="accent5" accent6="accent6" hlink="hlink" folHlink="folHlink"/>
  <p:sldLayoutIdLst>
    <p:sldLayoutId id="2147484058" r:id="rId1"/>
    <p:sldLayoutId id="2147484059" r:id="rId2"/>
    <p:sldLayoutId id="2147484060" r:id="rId3"/>
    <p:sldLayoutId id="2147484061" r:id="rId4"/>
    <p:sldLayoutId id="2147484062" r:id="rId5"/>
    <p:sldLayoutId id="2147484063" r:id="rId6"/>
    <p:sldLayoutId id="2147484064" r:id="rId7"/>
    <p:sldLayoutId id="2147484065" r:id="rId8"/>
    <p:sldLayoutId id="2147484066" r:id="rId9"/>
    <p:sldLayoutId id="2147484067" r:id="rId10"/>
    <p:sldLayoutId id="2147484068" r:id="rId11"/>
  </p:sldLayoutIdLst>
  <p:transition xmlns:p14="http://schemas.microsoft.com/office/powerpoint/2010/main" spd="slow" advClick="0"/>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2400" b="1">
          <a:solidFill>
            <a:srgbClr val="000099"/>
          </a:solidFill>
          <a:latin typeface="+mj-lt"/>
          <a:ea typeface="+mj-ea"/>
          <a:cs typeface="ＭＳ Ｐゴシック" charset="0"/>
        </a:defRPr>
      </a:lvl1pPr>
      <a:lvl2pPr algn="l" rtl="0" eaLnBrk="0" fontAlgn="base" hangingPunct="0">
        <a:spcBef>
          <a:spcPct val="0"/>
        </a:spcBef>
        <a:spcAft>
          <a:spcPct val="0"/>
        </a:spcAft>
        <a:defRPr sz="2400" b="1">
          <a:solidFill>
            <a:srgbClr val="000099"/>
          </a:solidFill>
          <a:latin typeface="Arial" charset="0"/>
          <a:ea typeface="ＭＳ Ｐゴシック" charset="0"/>
          <a:cs typeface="ＭＳ Ｐゴシック" charset="0"/>
        </a:defRPr>
      </a:lvl2pPr>
      <a:lvl3pPr algn="l" rtl="0" eaLnBrk="0" fontAlgn="base" hangingPunct="0">
        <a:spcBef>
          <a:spcPct val="0"/>
        </a:spcBef>
        <a:spcAft>
          <a:spcPct val="0"/>
        </a:spcAft>
        <a:defRPr sz="2400" b="1">
          <a:solidFill>
            <a:srgbClr val="000099"/>
          </a:solidFill>
          <a:latin typeface="Arial" charset="0"/>
          <a:ea typeface="ＭＳ Ｐゴシック" charset="0"/>
          <a:cs typeface="ＭＳ Ｐゴシック" charset="0"/>
        </a:defRPr>
      </a:lvl3pPr>
      <a:lvl4pPr algn="l" rtl="0" eaLnBrk="0" fontAlgn="base" hangingPunct="0">
        <a:spcBef>
          <a:spcPct val="0"/>
        </a:spcBef>
        <a:spcAft>
          <a:spcPct val="0"/>
        </a:spcAft>
        <a:defRPr sz="2400" b="1">
          <a:solidFill>
            <a:srgbClr val="000099"/>
          </a:solidFill>
          <a:latin typeface="Arial" charset="0"/>
          <a:ea typeface="ＭＳ Ｐゴシック" charset="0"/>
          <a:cs typeface="ＭＳ Ｐゴシック" charset="0"/>
        </a:defRPr>
      </a:lvl4pPr>
      <a:lvl5pPr algn="l" rtl="0" eaLnBrk="0" fontAlgn="base" hangingPunct="0">
        <a:spcBef>
          <a:spcPct val="0"/>
        </a:spcBef>
        <a:spcAft>
          <a:spcPct val="0"/>
        </a:spcAft>
        <a:defRPr sz="2400" b="1">
          <a:solidFill>
            <a:srgbClr val="000099"/>
          </a:solidFill>
          <a:latin typeface="Arial" charset="0"/>
          <a:ea typeface="ＭＳ Ｐゴシック" charset="0"/>
          <a:cs typeface="ＭＳ Ｐゴシック" charset="0"/>
        </a:defRPr>
      </a:lvl5pPr>
      <a:lvl6pPr marL="457200" algn="l" rtl="0" fontAlgn="base">
        <a:spcBef>
          <a:spcPct val="0"/>
        </a:spcBef>
        <a:spcAft>
          <a:spcPct val="0"/>
        </a:spcAft>
        <a:defRPr sz="2400" b="1">
          <a:solidFill>
            <a:srgbClr val="000099"/>
          </a:solidFill>
          <a:latin typeface="Arial" charset="0"/>
          <a:ea typeface="ＭＳ Ｐゴシック" charset="0"/>
        </a:defRPr>
      </a:lvl6pPr>
      <a:lvl7pPr marL="914400" algn="l" rtl="0" fontAlgn="base">
        <a:spcBef>
          <a:spcPct val="0"/>
        </a:spcBef>
        <a:spcAft>
          <a:spcPct val="0"/>
        </a:spcAft>
        <a:defRPr sz="2400" b="1">
          <a:solidFill>
            <a:srgbClr val="000099"/>
          </a:solidFill>
          <a:latin typeface="Arial" charset="0"/>
          <a:ea typeface="ＭＳ Ｐゴシック" charset="0"/>
        </a:defRPr>
      </a:lvl7pPr>
      <a:lvl8pPr marL="1371600" algn="l" rtl="0" fontAlgn="base">
        <a:spcBef>
          <a:spcPct val="0"/>
        </a:spcBef>
        <a:spcAft>
          <a:spcPct val="0"/>
        </a:spcAft>
        <a:defRPr sz="2400" b="1">
          <a:solidFill>
            <a:srgbClr val="000099"/>
          </a:solidFill>
          <a:latin typeface="Arial" charset="0"/>
          <a:ea typeface="ＭＳ Ｐゴシック" charset="0"/>
        </a:defRPr>
      </a:lvl8pPr>
      <a:lvl9pPr marL="1828800" algn="l" rtl="0" fontAlgn="base">
        <a:spcBef>
          <a:spcPct val="0"/>
        </a:spcBef>
        <a:spcAft>
          <a:spcPct val="0"/>
        </a:spcAft>
        <a:defRPr sz="2400" b="1">
          <a:solidFill>
            <a:srgbClr val="000099"/>
          </a:solidFill>
          <a:latin typeface="Arial" charset="0"/>
          <a:ea typeface="ＭＳ Ｐゴシック" charset="0"/>
        </a:defRPr>
      </a:lvl9pPr>
    </p:titleStyle>
    <p:bodyStyle>
      <a:lvl1pPr marL="285750" indent="-285750" algn="l" rtl="0" eaLnBrk="0" fontAlgn="base" hangingPunct="0">
        <a:lnSpc>
          <a:spcPct val="120000"/>
        </a:lnSpc>
        <a:spcBef>
          <a:spcPts val="600"/>
        </a:spcBef>
        <a:spcAft>
          <a:spcPct val="0"/>
        </a:spcAft>
        <a:buClr>
          <a:schemeClr val="bg2"/>
        </a:buClr>
        <a:buSzPct val="140000"/>
        <a:buFont typeface="Wingdings" charset="0"/>
        <a:buChar char="§"/>
        <a:defRPr>
          <a:solidFill>
            <a:schemeClr val="tx1"/>
          </a:solidFill>
          <a:latin typeface="+mn-lt"/>
          <a:ea typeface="+mn-ea"/>
          <a:cs typeface="ＭＳ Ｐゴシック" charset="0"/>
        </a:defRPr>
      </a:lvl1pPr>
      <a:lvl2pPr marL="742950" indent="-285750" algn="l" rtl="0" eaLnBrk="0" fontAlgn="base" hangingPunct="0">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2pPr>
      <a:lvl3pPr marL="1143000" indent="-228600" algn="l" rtl="0" eaLnBrk="0" fontAlgn="base" hangingPunct="0">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3pPr>
      <a:lvl4pPr marL="1600200" indent="-228600" algn="l" rtl="0" eaLnBrk="0" fontAlgn="base" hangingPunct="0">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4pPr>
      <a:lvl5pPr marL="2057400" indent="-228600" algn="l" rtl="0" eaLnBrk="0" fontAlgn="base" hangingPunct="0">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5pPr>
      <a:lvl6pPr marL="2514600" indent="-228600" algn="l" rtl="0" fontAlgn="base">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6pPr>
      <a:lvl7pPr marL="2971800" indent="-228600" algn="l" rtl="0" fontAlgn="base">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7pPr>
      <a:lvl8pPr marL="3429000" indent="-228600" algn="l" rtl="0" fontAlgn="base">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8pPr>
      <a:lvl9pPr marL="3886200" indent="-228600" algn="l" rtl="0" fontAlgn="base">
        <a:lnSpc>
          <a:spcPct val="120000"/>
        </a:lnSpc>
        <a:spcBef>
          <a:spcPts val="600"/>
        </a:spcBef>
        <a:spcAft>
          <a:spcPct val="0"/>
        </a:spcAft>
        <a:buClr>
          <a:schemeClr val="bg2"/>
        </a:buClr>
        <a:buSzPct val="120000"/>
        <a:buFont typeface="Wingding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de-DE"/>
              <a:t>Titelmasterformat durch Klicken bearbeiten</a:t>
            </a:r>
          </a:p>
        </p:txBody>
      </p:sp>
      <p:sp>
        <p:nvSpPr>
          <p:cNvPr id="63491" name="Rectangle 3"/>
          <p:cNvSpPr>
            <a:spLocks noGrp="1" noChangeArrowheads="1"/>
          </p:cNvSpPr>
          <p:nvPr>
            <p:ph type="body" idx="1"/>
          </p:nvPr>
        </p:nvSpPr>
        <p:spPr bwMode="auto">
          <a:xfrm>
            <a:off x="457200" y="17399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ransition xmlns:p14="http://schemas.microsoft.com/office/powerpoint/2010/main" spd="slow" advClick="0"/>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4000">
          <a:solidFill>
            <a:srgbClr val="000099"/>
          </a:solidFill>
          <a:latin typeface="+mj-lt"/>
          <a:ea typeface="+mj-ea"/>
          <a:cs typeface="ＭＳ Ｐゴシック" charset="0"/>
        </a:defRPr>
      </a:lvl1pPr>
      <a:lvl2pPr algn="ctr" rtl="0" eaLnBrk="0" fontAlgn="base" hangingPunct="0">
        <a:spcBef>
          <a:spcPct val="0"/>
        </a:spcBef>
        <a:spcAft>
          <a:spcPct val="0"/>
        </a:spcAft>
        <a:defRPr sz="4000">
          <a:solidFill>
            <a:srgbClr val="000099"/>
          </a:solidFill>
          <a:latin typeface="Arial" charset="0"/>
          <a:ea typeface="ＭＳ Ｐゴシック" charset="0"/>
          <a:cs typeface="ＭＳ Ｐゴシック" charset="0"/>
        </a:defRPr>
      </a:lvl2pPr>
      <a:lvl3pPr algn="ctr" rtl="0" eaLnBrk="0" fontAlgn="base" hangingPunct="0">
        <a:spcBef>
          <a:spcPct val="0"/>
        </a:spcBef>
        <a:spcAft>
          <a:spcPct val="0"/>
        </a:spcAft>
        <a:defRPr sz="4000">
          <a:solidFill>
            <a:srgbClr val="000099"/>
          </a:solidFill>
          <a:latin typeface="Arial" charset="0"/>
          <a:ea typeface="ＭＳ Ｐゴシック" charset="0"/>
          <a:cs typeface="ＭＳ Ｐゴシック" charset="0"/>
        </a:defRPr>
      </a:lvl3pPr>
      <a:lvl4pPr algn="ctr" rtl="0" eaLnBrk="0" fontAlgn="base" hangingPunct="0">
        <a:spcBef>
          <a:spcPct val="0"/>
        </a:spcBef>
        <a:spcAft>
          <a:spcPct val="0"/>
        </a:spcAft>
        <a:defRPr sz="4000">
          <a:solidFill>
            <a:srgbClr val="000099"/>
          </a:solidFill>
          <a:latin typeface="Arial" charset="0"/>
          <a:ea typeface="ＭＳ Ｐゴシック" charset="0"/>
          <a:cs typeface="ＭＳ Ｐゴシック" charset="0"/>
        </a:defRPr>
      </a:lvl4pPr>
      <a:lvl5pPr algn="ctr" rtl="0" eaLnBrk="0" fontAlgn="base" hangingPunct="0">
        <a:spcBef>
          <a:spcPct val="0"/>
        </a:spcBef>
        <a:spcAft>
          <a:spcPct val="0"/>
        </a:spcAft>
        <a:defRPr sz="4000">
          <a:solidFill>
            <a:srgbClr val="000099"/>
          </a:solidFill>
          <a:latin typeface="Arial" charset="0"/>
          <a:ea typeface="ＭＳ Ｐゴシック" charset="0"/>
          <a:cs typeface="ＭＳ Ｐゴシック" charset="0"/>
        </a:defRPr>
      </a:lvl5pPr>
      <a:lvl6pPr marL="457200" algn="ctr" rtl="0" fontAlgn="base">
        <a:spcBef>
          <a:spcPct val="0"/>
        </a:spcBef>
        <a:spcAft>
          <a:spcPct val="0"/>
        </a:spcAft>
        <a:defRPr sz="4000">
          <a:solidFill>
            <a:srgbClr val="000099"/>
          </a:solidFill>
          <a:latin typeface="Arial" charset="0"/>
          <a:ea typeface="ＭＳ Ｐゴシック" charset="0"/>
        </a:defRPr>
      </a:lvl6pPr>
      <a:lvl7pPr marL="914400" algn="ctr" rtl="0" fontAlgn="base">
        <a:spcBef>
          <a:spcPct val="0"/>
        </a:spcBef>
        <a:spcAft>
          <a:spcPct val="0"/>
        </a:spcAft>
        <a:defRPr sz="4000">
          <a:solidFill>
            <a:srgbClr val="000099"/>
          </a:solidFill>
          <a:latin typeface="Arial" charset="0"/>
          <a:ea typeface="ＭＳ Ｐゴシック" charset="0"/>
        </a:defRPr>
      </a:lvl7pPr>
      <a:lvl8pPr marL="1371600" algn="ctr" rtl="0" fontAlgn="base">
        <a:spcBef>
          <a:spcPct val="0"/>
        </a:spcBef>
        <a:spcAft>
          <a:spcPct val="0"/>
        </a:spcAft>
        <a:defRPr sz="4000">
          <a:solidFill>
            <a:srgbClr val="000099"/>
          </a:solidFill>
          <a:latin typeface="Arial" charset="0"/>
          <a:ea typeface="ＭＳ Ｐゴシック" charset="0"/>
        </a:defRPr>
      </a:lvl8pPr>
      <a:lvl9pPr marL="1828800" algn="ctr" rtl="0" fontAlgn="base">
        <a:spcBef>
          <a:spcPct val="0"/>
        </a:spcBef>
        <a:spcAft>
          <a:spcPct val="0"/>
        </a:spcAft>
        <a:defRPr sz="4000">
          <a:solidFill>
            <a:srgbClr val="000099"/>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de-DE"/>
              <a:t>Titelmasterformat durch Klicken bearbeiten</a:t>
            </a:r>
          </a:p>
        </p:txBody>
      </p:sp>
      <p:sp>
        <p:nvSpPr>
          <p:cNvPr id="64515"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a:defRPr sz="1200" b="0">
                <a:solidFill>
                  <a:srgbClr val="898989"/>
                </a:solidFill>
                <a:latin typeface="Calibri" charset="0"/>
                <a:cs typeface="Arial" charset="0"/>
              </a:defRPr>
            </a:lvl1pPr>
          </a:lstStyle>
          <a:p>
            <a:pPr>
              <a:defRPr/>
            </a:pPr>
            <a:fld id="{76E7EC8C-A303-5549-A3A1-86BC06BEDDE0}" type="datetime1">
              <a:rPr lang="de-DE"/>
              <a:pPr>
                <a:defRPr/>
              </a:pPr>
              <a:t>3/1/13</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ea typeface="+mn-ea"/>
                <a:cs typeface="+mn-cs"/>
              </a:defRPr>
            </a:lvl1pPr>
          </a:lstStyle>
          <a:p>
            <a:pPr>
              <a:defRPr/>
            </a:pP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charset="0"/>
                <a:cs typeface="Arial" charset="0"/>
              </a:defRPr>
            </a:lvl1pPr>
          </a:lstStyle>
          <a:p>
            <a:pPr>
              <a:defRPr/>
            </a:pPr>
            <a:fld id="{3E881405-96D5-9F4B-AF61-6C76161C537D}"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p:transition xmlns:p14="http://schemas.microsoft.com/office/powerpoint/2010/main" spd="slow" advClick="0"/>
  <p:txStyles>
    <p:titleStyle>
      <a:lvl1pPr algn="ctr" rtl="0" eaLnBrk="0" fontAlgn="base" hangingPunct="0">
        <a:spcBef>
          <a:spcPct val="0"/>
        </a:spcBef>
        <a:spcAft>
          <a:spcPct val="0"/>
        </a:spcAft>
        <a:defRPr sz="4400">
          <a:solidFill>
            <a:schemeClr val="tx1"/>
          </a:solidFill>
          <a:latin typeface="+mj-lt"/>
          <a:ea typeface="+mj-ea"/>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fontAlgn="base">
        <a:spcBef>
          <a:spcPct val="20000"/>
        </a:spcBef>
        <a:spcAft>
          <a:spcPct val="0"/>
        </a:spcAft>
        <a:buFont typeface="Arial" charset="0"/>
        <a:buChar char="»"/>
        <a:defRPr sz="2000">
          <a:solidFill>
            <a:schemeClr val="tx1"/>
          </a:solidFill>
          <a:latin typeface="+mn-lt"/>
          <a:ea typeface="+mn-ea"/>
        </a:defRPr>
      </a:lvl6pPr>
      <a:lvl7pPr marL="2971800" indent="-228600" algn="l" rtl="0" fontAlgn="base">
        <a:spcBef>
          <a:spcPct val="20000"/>
        </a:spcBef>
        <a:spcAft>
          <a:spcPct val="0"/>
        </a:spcAft>
        <a:buFont typeface="Arial" charset="0"/>
        <a:buChar char="»"/>
        <a:defRPr sz="2000">
          <a:solidFill>
            <a:schemeClr val="tx1"/>
          </a:solidFill>
          <a:latin typeface="+mn-lt"/>
          <a:ea typeface="+mn-ea"/>
        </a:defRPr>
      </a:lvl7pPr>
      <a:lvl8pPr marL="3429000" indent="-228600" algn="l" rtl="0" fontAlgn="base">
        <a:spcBef>
          <a:spcPct val="20000"/>
        </a:spcBef>
        <a:spcAft>
          <a:spcPct val="0"/>
        </a:spcAft>
        <a:buFont typeface="Arial" charset="0"/>
        <a:buChar char="»"/>
        <a:defRPr sz="2000">
          <a:solidFill>
            <a:schemeClr val="tx1"/>
          </a:solidFill>
          <a:latin typeface="+mn-lt"/>
          <a:ea typeface="+mn-ea"/>
        </a:defRPr>
      </a:lvl8pPr>
      <a:lvl9pPr marL="3886200" indent="-228600" algn="l" rtl="0" fontAlgn="base">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bwMode="auto">
          <a:xfrm>
            <a:off x="1244600" y="609600"/>
            <a:ext cx="665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89896" tIns="46554" rIns="89896" bIns="46554" numCol="1" anchor="ctr" anchorCtr="0" compatLnSpc="1">
            <a:prstTxWarp prst="textNoShape">
              <a:avLst/>
            </a:prstTxWarp>
          </a:bodyPr>
          <a:lstStyle/>
          <a:p>
            <a:pPr lvl="0"/>
            <a:r>
              <a:rPr lang="de-DE"/>
              <a:t>Mastertitelformat bearbeiten</a:t>
            </a:r>
          </a:p>
        </p:txBody>
      </p:sp>
      <p:sp>
        <p:nvSpPr>
          <p:cNvPr id="76803" name="Rectangle 3"/>
          <p:cNvSpPr>
            <a:spLocks noGrp="1" noChangeArrowheads="1"/>
          </p:cNvSpPr>
          <p:nvPr>
            <p:ph type="body" idx="1"/>
          </p:nvPr>
        </p:nvSpPr>
        <p:spPr bwMode="auto">
          <a:xfrm>
            <a:off x="1244600" y="1981200"/>
            <a:ext cx="6654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89896" tIns="46554" rIns="89896" bIns="46554"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75844" name="Text Box 4"/>
          <p:cNvSpPr txBox="1">
            <a:spLocks noChangeArrowheads="1"/>
          </p:cNvSpPr>
          <p:nvPr userDrawn="1"/>
        </p:nvSpPr>
        <p:spPr bwMode="auto">
          <a:xfrm>
            <a:off x="4471988" y="163513"/>
            <a:ext cx="163512" cy="457200"/>
          </a:xfrm>
          <a:prstGeom prst="rect">
            <a:avLst/>
          </a:prstGeom>
          <a:noFill/>
          <a:ln>
            <a:noFill/>
          </a:ln>
          <a:effectLst/>
          <a:extLst/>
        </p:spPr>
        <p:txBody>
          <a:bodyPr wrap="none">
            <a:spAutoFit/>
          </a:bodyPr>
          <a:lstStyle>
            <a:lvl1pPr algn="l" defTabSz="762000">
              <a:defRPr sz="1600" b="1">
                <a:solidFill>
                  <a:schemeClr val="tx1"/>
                </a:solidFill>
                <a:latin typeface="Arial" charset="0"/>
                <a:ea typeface="ＭＳ Ｐゴシック" charset="0"/>
              </a:defRPr>
            </a:lvl1pPr>
            <a:lvl2pPr marL="571500" algn="l" defTabSz="762000">
              <a:defRPr sz="1600" b="1">
                <a:solidFill>
                  <a:schemeClr val="tx1"/>
                </a:solidFill>
                <a:latin typeface="Arial" charset="0"/>
                <a:ea typeface="ＭＳ Ｐゴシック" charset="0"/>
              </a:defRPr>
            </a:lvl2pPr>
            <a:lvl3pPr marL="1143000" algn="l" defTabSz="762000">
              <a:defRPr sz="1600" b="1">
                <a:solidFill>
                  <a:schemeClr val="tx1"/>
                </a:solidFill>
                <a:latin typeface="Arial" charset="0"/>
                <a:ea typeface="ＭＳ Ｐゴシック" charset="0"/>
              </a:defRPr>
            </a:lvl3pPr>
            <a:lvl4pPr marL="1714500" algn="l" defTabSz="762000">
              <a:defRPr sz="1600" b="1">
                <a:solidFill>
                  <a:schemeClr val="tx1"/>
                </a:solidFill>
                <a:latin typeface="Arial" charset="0"/>
                <a:ea typeface="ＭＳ Ｐゴシック" charset="0"/>
              </a:defRPr>
            </a:lvl4pPr>
            <a:lvl5pPr marL="2286000" algn="l" defTabSz="762000">
              <a:defRPr sz="1600" b="1">
                <a:solidFill>
                  <a:schemeClr val="tx1"/>
                </a:solidFill>
                <a:latin typeface="Arial" charset="0"/>
                <a:ea typeface="ＭＳ Ｐゴシック" charset="0"/>
              </a:defRPr>
            </a:lvl5pPr>
            <a:lvl6pPr marL="2743200" defTabSz="762000" fontAlgn="base">
              <a:spcBef>
                <a:spcPct val="0"/>
              </a:spcBef>
              <a:spcAft>
                <a:spcPct val="0"/>
              </a:spcAft>
              <a:defRPr sz="1600" b="1">
                <a:solidFill>
                  <a:schemeClr val="tx1"/>
                </a:solidFill>
                <a:latin typeface="Arial" charset="0"/>
                <a:ea typeface="ＭＳ Ｐゴシック" charset="0"/>
              </a:defRPr>
            </a:lvl6pPr>
            <a:lvl7pPr marL="3200400" defTabSz="762000" fontAlgn="base">
              <a:spcBef>
                <a:spcPct val="0"/>
              </a:spcBef>
              <a:spcAft>
                <a:spcPct val="0"/>
              </a:spcAft>
              <a:defRPr sz="1600" b="1">
                <a:solidFill>
                  <a:schemeClr val="tx1"/>
                </a:solidFill>
                <a:latin typeface="Arial" charset="0"/>
                <a:ea typeface="ＭＳ Ｐゴシック" charset="0"/>
              </a:defRPr>
            </a:lvl7pPr>
            <a:lvl8pPr marL="3657600" defTabSz="762000" fontAlgn="base">
              <a:spcBef>
                <a:spcPct val="0"/>
              </a:spcBef>
              <a:spcAft>
                <a:spcPct val="0"/>
              </a:spcAft>
              <a:defRPr sz="1600" b="1">
                <a:solidFill>
                  <a:schemeClr val="tx1"/>
                </a:solidFill>
                <a:latin typeface="Arial" charset="0"/>
                <a:ea typeface="ＭＳ Ｐゴシック" charset="0"/>
              </a:defRPr>
            </a:lvl8pPr>
            <a:lvl9pPr marL="4114800" defTabSz="762000" fontAlgn="base">
              <a:spcBef>
                <a:spcPct val="0"/>
              </a:spcBef>
              <a:spcAft>
                <a:spcPct val="0"/>
              </a:spcAft>
              <a:defRPr sz="1600" b="1">
                <a:solidFill>
                  <a:schemeClr val="tx1"/>
                </a:solidFill>
                <a:latin typeface="Arial" charset="0"/>
                <a:ea typeface="ＭＳ Ｐゴシック" charset="0"/>
              </a:defRPr>
            </a:lvl9pPr>
          </a:lstStyle>
          <a:p>
            <a:pPr algn="ctr">
              <a:defRPr/>
            </a:pPr>
            <a:endParaRPr lang="en-US" sz="2400" b="0" smtClean="0">
              <a:solidFill>
                <a:srgbClr val="000000"/>
              </a:solidFill>
              <a:latin typeface="Geneva" charset="0"/>
              <a:cs typeface="+mn-cs"/>
            </a:endParaRPr>
          </a:p>
        </p:txBody>
      </p:sp>
    </p:spTree>
  </p:cSld>
  <p:clrMap bg1="dk2" tx1="lt1" bg2="dk1" tx2="lt2" accent1="accent1" accent2="accent2" accent3="accent3" accent4="accent4" accent5="accent5" accent6="accent6" hlink="hlink" folHlink="folHlink"/>
  <p:sldLayoutIdLst>
    <p:sldLayoutId id="2147484091" r:id="rId1"/>
    <p:sldLayoutId id="2147484092" r:id="rId2"/>
    <p:sldLayoutId id="2147484093" r:id="rId3"/>
    <p:sldLayoutId id="2147484094" r:id="rId4"/>
    <p:sldLayoutId id="2147484095" r:id="rId5"/>
    <p:sldLayoutId id="2147484096" r:id="rId6"/>
    <p:sldLayoutId id="2147484097" r:id="rId7"/>
    <p:sldLayoutId id="2147484098" r:id="rId8"/>
    <p:sldLayoutId id="2147484099" r:id="rId9"/>
    <p:sldLayoutId id="2147484100" r:id="rId10"/>
    <p:sldLayoutId id="2147484101" r:id="rId11"/>
  </p:sldLayoutIdLst>
  <p:transition xmlns:p14="http://schemas.microsoft.com/office/powerpoint/2010/main" spd="slow" advClick="0"/>
  <p:timing>
    <p:tnLst>
      <p:par>
        <p:cTn xmlns:p14="http://schemas.microsoft.com/office/powerpoint/2010/main" id="1" dur="indefinite" restart="never" nodeType="tmRoot"/>
      </p:par>
    </p:tnLst>
  </p:timing>
  <p:txStyles>
    <p:titleStyle>
      <a:lvl1pPr algn="ctr" defTabSz="904875" rtl="0" eaLnBrk="0" fontAlgn="base" hangingPunct="0">
        <a:spcBef>
          <a:spcPct val="0"/>
        </a:spcBef>
        <a:spcAft>
          <a:spcPct val="0"/>
        </a:spcAft>
        <a:defRPr sz="4300">
          <a:solidFill>
            <a:schemeClr val="tx2"/>
          </a:solidFill>
          <a:latin typeface="+mj-lt"/>
          <a:ea typeface="+mj-ea"/>
          <a:cs typeface="ＭＳ Ｐゴシック" charset="0"/>
        </a:defRPr>
      </a:lvl1pPr>
      <a:lvl2pPr algn="ctr" defTabSz="904875" rtl="0" eaLnBrk="0" fontAlgn="base" hangingPunct="0">
        <a:spcBef>
          <a:spcPct val="0"/>
        </a:spcBef>
        <a:spcAft>
          <a:spcPct val="0"/>
        </a:spcAft>
        <a:defRPr sz="4300">
          <a:solidFill>
            <a:schemeClr val="tx2"/>
          </a:solidFill>
          <a:latin typeface="Arial" charset="0"/>
          <a:ea typeface="ＭＳ Ｐゴシック" charset="0"/>
          <a:cs typeface="ＭＳ Ｐゴシック" charset="0"/>
        </a:defRPr>
      </a:lvl2pPr>
      <a:lvl3pPr algn="ctr" defTabSz="904875" rtl="0" eaLnBrk="0" fontAlgn="base" hangingPunct="0">
        <a:spcBef>
          <a:spcPct val="0"/>
        </a:spcBef>
        <a:spcAft>
          <a:spcPct val="0"/>
        </a:spcAft>
        <a:defRPr sz="4300">
          <a:solidFill>
            <a:schemeClr val="tx2"/>
          </a:solidFill>
          <a:latin typeface="Arial" charset="0"/>
          <a:ea typeface="ＭＳ Ｐゴシック" charset="0"/>
          <a:cs typeface="ＭＳ Ｐゴシック" charset="0"/>
        </a:defRPr>
      </a:lvl3pPr>
      <a:lvl4pPr algn="ctr" defTabSz="904875" rtl="0" eaLnBrk="0" fontAlgn="base" hangingPunct="0">
        <a:spcBef>
          <a:spcPct val="0"/>
        </a:spcBef>
        <a:spcAft>
          <a:spcPct val="0"/>
        </a:spcAft>
        <a:defRPr sz="4300">
          <a:solidFill>
            <a:schemeClr val="tx2"/>
          </a:solidFill>
          <a:latin typeface="Arial" charset="0"/>
          <a:ea typeface="ＭＳ Ｐゴシック" charset="0"/>
          <a:cs typeface="ＭＳ Ｐゴシック" charset="0"/>
        </a:defRPr>
      </a:lvl4pPr>
      <a:lvl5pPr algn="ctr" defTabSz="904875" rtl="0" eaLnBrk="0" fontAlgn="base" hangingPunct="0">
        <a:spcBef>
          <a:spcPct val="0"/>
        </a:spcBef>
        <a:spcAft>
          <a:spcPct val="0"/>
        </a:spcAft>
        <a:defRPr sz="4300">
          <a:solidFill>
            <a:schemeClr val="tx2"/>
          </a:solidFill>
          <a:latin typeface="Arial" charset="0"/>
          <a:ea typeface="ＭＳ Ｐゴシック" charset="0"/>
          <a:cs typeface="ＭＳ Ｐゴシック" charset="0"/>
        </a:defRPr>
      </a:lvl5pPr>
      <a:lvl6pPr marL="457200" algn="ctr" defTabSz="904875" rtl="0" fontAlgn="base">
        <a:spcBef>
          <a:spcPct val="0"/>
        </a:spcBef>
        <a:spcAft>
          <a:spcPct val="0"/>
        </a:spcAft>
        <a:defRPr sz="4300">
          <a:solidFill>
            <a:schemeClr val="tx2"/>
          </a:solidFill>
          <a:latin typeface="Arial" charset="0"/>
          <a:ea typeface="ＭＳ Ｐゴシック" charset="0"/>
        </a:defRPr>
      </a:lvl6pPr>
      <a:lvl7pPr marL="914400" algn="ctr" defTabSz="904875" rtl="0" fontAlgn="base">
        <a:spcBef>
          <a:spcPct val="0"/>
        </a:spcBef>
        <a:spcAft>
          <a:spcPct val="0"/>
        </a:spcAft>
        <a:defRPr sz="4300">
          <a:solidFill>
            <a:schemeClr val="tx2"/>
          </a:solidFill>
          <a:latin typeface="Arial" charset="0"/>
          <a:ea typeface="ＭＳ Ｐゴシック" charset="0"/>
        </a:defRPr>
      </a:lvl7pPr>
      <a:lvl8pPr marL="1371600" algn="ctr" defTabSz="904875" rtl="0" fontAlgn="base">
        <a:spcBef>
          <a:spcPct val="0"/>
        </a:spcBef>
        <a:spcAft>
          <a:spcPct val="0"/>
        </a:spcAft>
        <a:defRPr sz="4300">
          <a:solidFill>
            <a:schemeClr val="tx2"/>
          </a:solidFill>
          <a:latin typeface="Arial" charset="0"/>
          <a:ea typeface="ＭＳ Ｐゴシック" charset="0"/>
        </a:defRPr>
      </a:lvl8pPr>
      <a:lvl9pPr marL="1828800" algn="ctr" defTabSz="904875" rtl="0" fontAlgn="base">
        <a:spcBef>
          <a:spcPct val="0"/>
        </a:spcBef>
        <a:spcAft>
          <a:spcPct val="0"/>
        </a:spcAft>
        <a:defRPr sz="4300">
          <a:solidFill>
            <a:schemeClr val="tx2"/>
          </a:solidFill>
          <a:latin typeface="Arial" charset="0"/>
          <a:ea typeface="ＭＳ Ｐゴシック" charset="0"/>
        </a:defRPr>
      </a:lvl9pPr>
    </p:titleStyle>
    <p:bodyStyle>
      <a:lvl1pPr marL="339725" indent="-339725" algn="l" defTabSz="904875" rtl="0" eaLnBrk="0" fontAlgn="base" hangingPunct="0">
        <a:spcBef>
          <a:spcPct val="20000"/>
        </a:spcBef>
        <a:spcAft>
          <a:spcPct val="0"/>
        </a:spcAft>
        <a:buClr>
          <a:schemeClr val="tx1"/>
        </a:buClr>
        <a:buSzPct val="100000"/>
        <a:buChar char="•"/>
        <a:defRPr sz="3200">
          <a:solidFill>
            <a:schemeClr val="tx1"/>
          </a:solidFill>
          <a:latin typeface="+mn-lt"/>
          <a:ea typeface="+mn-ea"/>
          <a:cs typeface="ＭＳ Ｐゴシック" charset="0"/>
        </a:defRPr>
      </a:lvl1pPr>
      <a:lvl2pPr marL="735013" indent="-250825" algn="l" defTabSz="904875" rtl="0" eaLnBrk="0" fontAlgn="base" hangingPunct="0">
        <a:spcBef>
          <a:spcPct val="20000"/>
        </a:spcBef>
        <a:spcAft>
          <a:spcPct val="0"/>
        </a:spcAft>
        <a:buClr>
          <a:schemeClr val="tx1"/>
        </a:buClr>
        <a:buSzPct val="100000"/>
        <a:buChar char="–"/>
        <a:defRPr sz="2800">
          <a:solidFill>
            <a:schemeClr val="tx1"/>
          </a:solidFill>
          <a:latin typeface="+mn-lt"/>
          <a:ea typeface="+mn-ea"/>
        </a:defRPr>
      </a:lvl2pPr>
      <a:lvl3pPr marL="1135063" indent="-230188" algn="l" defTabSz="904875" rtl="0" eaLnBrk="0" fontAlgn="base" hangingPunct="0">
        <a:spcBef>
          <a:spcPct val="20000"/>
        </a:spcBef>
        <a:spcAft>
          <a:spcPct val="0"/>
        </a:spcAft>
        <a:buClr>
          <a:schemeClr val="tx1"/>
        </a:buClr>
        <a:buSzPct val="100000"/>
        <a:buChar char="•"/>
        <a:defRPr sz="2300">
          <a:solidFill>
            <a:schemeClr val="tx1"/>
          </a:solidFill>
          <a:latin typeface="+mn-lt"/>
          <a:ea typeface="+mn-ea"/>
        </a:defRPr>
      </a:lvl3pPr>
      <a:lvl4pPr marL="1589088" indent="-230188" algn="l" defTabSz="904875" rtl="0" eaLnBrk="0" fontAlgn="base" hangingPunct="0">
        <a:spcBef>
          <a:spcPct val="20000"/>
        </a:spcBef>
        <a:spcAft>
          <a:spcPct val="0"/>
        </a:spcAft>
        <a:buClr>
          <a:schemeClr val="tx1"/>
        </a:buClr>
        <a:buSzPct val="100000"/>
        <a:buChar char="–"/>
        <a:defRPr sz="2000">
          <a:solidFill>
            <a:schemeClr val="tx1"/>
          </a:solidFill>
          <a:latin typeface="+mn-lt"/>
          <a:ea typeface="+mn-ea"/>
        </a:defRPr>
      </a:lvl4pPr>
      <a:lvl5pPr marL="2041525" indent="-225425" algn="l" defTabSz="904875" rtl="0" eaLnBrk="0" fontAlgn="base" hangingPunct="0">
        <a:spcBef>
          <a:spcPct val="20000"/>
        </a:spcBef>
        <a:spcAft>
          <a:spcPct val="0"/>
        </a:spcAft>
        <a:buClr>
          <a:schemeClr val="tx1"/>
        </a:buClr>
        <a:buSzPct val="100000"/>
        <a:buChar char="•"/>
        <a:defRPr sz="2000">
          <a:solidFill>
            <a:schemeClr val="tx1"/>
          </a:solidFill>
          <a:latin typeface="+mn-lt"/>
          <a:ea typeface="+mn-ea"/>
        </a:defRPr>
      </a:lvl5pPr>
      <a:lvl6pPr marL="2498725" indent="-225425" algn="l" defTabSz="904875" rtl="0" fontAlgn="base">
        <a:spcBef>
          <a:spcPct val="20000"/>
        </a:spcBef>
        <a:spcAft>
          <a:spcPct val="0"/>
        </a:spcAft>
        <a:buClr>
          <a:schemeClr val="tx1"/>
        </a:buClr>
        <a:buSzPct val="100000"/>
        <a:buChar char="•"/>
        <a:defRPr sz="2000">
          <a:solidFill>
            <a:schemeClr val="tx1"/>
          </a:solidFill>
          <a:latin typeface="+mn-lt"/>
          <a:ea typeface="+mn-ea"/>
        </a:defRPr>
      </a:lvl6pPr>
      <a:lvl7pPr marL="2955925" indent="-225425" algn="l" defTabSz="904875" rtl="0" fontAlgn="base">
        <a:spcBef>
          <a:spcPct val="20000"/>
        </a:spcBef>
        <a:spcAft>
          <a:spcPct val="0"/>
        </a:spcAft>
        <a:buClr>
          <a:schemeClr val="tx1"/>
        </a:buClr>
        <a:buSzPct val="100000"/>
        <a:buChar char="•"/>
        <a:defRPr sz="2000">
          <a:solidFill>
            <a:schemeClr val="tx1"/>
          </a:solidFill>
          <a:latin typeface="+mn-lt"/>
          <a:ea typeface="+mn-ea"/>
        </a:defRPr>
      </a:lvl7pPr>
      <a:lvl8pPr marL="3413125" indent="-225425" algn="l" defTabSz="904875" rtl="0" fontAlgn="base">
        <a:spcBef>
          <a:spcPct val="20000"/>
        </a:spcBef>
        <a:spcAft>
          <a:spcPct val="0"/>
        </a:spcAft>
        <a:buClr>
          <a:schemeClr val="tx1"/>
        </a:buClr>
        <a:buSzPct val="100000"/>
        <a:buChar char="•"/>
        <a:defRPr sz="2000">
          <a:solidFill>
            <a:schemeClr val="tx1"/>
          </a:solidFill>
          <a:latin typeface="+mn-lt"/>
          <a:ea typeface="+mn-ea"/>
        </a:defRPr>
      </a:lvl8pPr>
      <a:lvl9pPr marL="3870325" indent="-225425" algn="l" defTabSz="904875" rtl="0" fontAlgn="base">
        <a:spcBef>
          <a:spcPct val="20000"/>
        </a:spcBef>
        <a:spcAft>
          <a:spcPct val="0"/>
        </a:spcAft>
        <a:buClr>
          <a:schemeClr val="tx1"/>
        </a:buClr>
        <a:buSzPct val="10000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1.bin"/><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vmlDrawing" Target="../drawings/vmlDrawing1.vml"/><Relationship Id="rId2"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21.xml"/><Relationship Id="rId3"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23.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24.xml"/><Relationship Id="rId3"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7.xml"/><Relationship Id="rId2" Type="http://schemas.openxmlformats.org/officeDocument/2006/relationships/notesSlide" Target="../notesSlides/notesSlide25.xml"/><Relationship Id="rId3"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3.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2.bin"/><Relationship Id="rId5" Type="http://schemas.openxmlformats.org/officeDocument/2006/relationships/image" Target="../media/image10.png"/><Relationship Id="rId1" Type="http://schemas.openxmlformats.org/officeDocument/2006/relationships/vmlDrawing" Target="../drawings/vmlDrawing2.vml"/><Relationship Id="rId2" Type="http://schemas.openxmlformats.org/officeDocument/2006/relationships/slideLayout" Target="../slideLayouts/slideLayout10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3.bin"/><Relationship Id="rId5" Type="http://schemas.openxmlformats.org/officeDocument/2006/relationships/image" Target="../media/image11.png"/><Relationship Id="rId1" Type="http://schemas.openxmlformats.org/officeDocument/2006/relationships/vmlDrawing" Target="../drawings/vmlDrawing3.vml"/><Relationship Id="rId2" Type="http://schemas.openxmlformats.org/officeDocument/2006/relationships/slideLayout" Target="../slideLayouts/slideLayout10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4.bin"/><Relationship Id="rId5" Type="http://schemas.openxmlformats.org/officeDocument/2006/relationships/image" Target="../media/image12.png"/><Relationship Id="rId1" Type="http://schemas.openxmlformats.org/officeDocument/2006/relationships/vmlDrawing" Target="../drawings/vmlDrawing4.vml"/><Relationship Id="rId2" Type="http://schemas.openxmlformats.org/officeDocument/2006/relationships/slideLayout" Target="../slideLayouts/slideLayout10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5.bin"/><Relationship Id="rId5" Type="http://schemas.openxmlformats.org/officeDocument/2006/relationships/image" Target="../media/image13.png"/><Relationship Id="rId1" Type="http://schemas.openxmlformats.org/officeDocument/2006/relationships/vmlDrawing" Target="../drawings/vmlDrawing5.vml"/><Relationship Id="rId2" Type="http://schemas.openxmlformats.org/officeDocument/2006/relationships/slideLayout" Target="../slideLayouts/slideLayout10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9.xml"/><Relationship Id="rId3"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eaLnBrk="0" hangingPunct="0">
              <a:defRPr sz="1600" b="1">
                <a:solidFill>
                  <a:schemeClr val="tx1"/>
                </a:solidFill>
                <a:latin typeface="Arial" charset="0"/>
                <a:ea typeface="ＭＳ Ｐゴシック" charset="0"/>
                <a:cs typeface="ＭＳ Ｐゴシック" charset="0"/>
              </a:defRPr>
            </a:lvl1pPr>
            <a:lvl2pPr marL="742950" indent="-285750" defTabSz="449263" eaLnBrk="0" hangingPunct="0">
              <a:defRPr sz="1600" b="1">
                <a:solidFill>
                  <a:schemeClr val="tx1"/>
                </a:solidFill>
                <a:latin typeface="Arial" charset="0"/>
                <a:ea typeface="ＭＳ Ｐゴシック" charset="0"/>
              </a:defRPr>
            </a:lvl2pPr>
            <a:lvl3pPr marL="1143000" indent="-228600" defTabSz="449263" eaLnBrk="0" hangingPunct="0">
              <a:defRPr sz="1600" b="1">
                <a:solidFill>
                  <a:schemeClr val="tx1"/>
                </a:solidFill>
                <a:latin typeface="Arial" charset="0"/>
                <a:ea typeface="ＭＳ Ｐゴシック" charset="0"/>
              </a:defRPr>
            </a:lvl3pPr>
            <a:lvl4pPr marL="1600200" indent="-228600" defTabSz="449263" eaLnBrk="0" hangingPunct="0">
              <a:defRPr sz="1600" b="1">
                <a:solidFill>
                  <a:schemeClr val="tx1"/>
                </a:solidFill>
                <a:latin typeface="Arial" charset="0"/>
                <a:ea typeface="ＭＳ Ｐゴシック" charset="0"/>
              </a:defRPr>
            </a:lvl4pPr>
            <a:lvl5pPr marL="2057400" indent="-228600" defTabSz="449263" eaLnBrk="0" hangingPunct="0">
              <a:defRPr sz="16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spcBef>
                <a:spcPts val="800"/>
              </a:spcBef>
              <a:buClr>
                <a:srgbClr val="000000"/>
              </a:buClr>
              <a:buSzPct val="100000"/>
              <a:buFont typeface="Times New Roman" charset="0"/>
              <a:buNone/>
            </a:pPr>
            <a:r>
              <a:rPr lang="en-US" sz="2600" dirty="0">
                <a:solidFill>
                  <a:schemeClr val="bg1"/>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dirty="0" smtClean="0">
                <a:solidFill>
                  <a:schemeClr val="bg1"/>
                </a:solidFill>
                <a:cs typeface="Arial" charset="0"/>
              </a:rPr>
              <a:t>.</a:t>
            </a:r>
            <a:endParaRPr lang="en-US" sz="2600" dirty="0">
              <a:solidFill>
                <a:schemeClr val="bg1"/>
              </a:solidFill>
              <a:cs typeface="Arial" charset="0"/>
            </a:endParaRPr>
          </a:p>
        </p:txBody>
      </p:sp>
    </p:spTree>
  </p:cSld>
  <p:clrMapOvr>
    <a:masterClrMapping/>
  </p:clrMapOvr>
  <p:transition xmlns:p14="http://schemas.microsoft.com/office/powerpoint/2010/main" spd="slow"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ChangeArrowheads="1"/>
          </p:cNvSpPr>
          <p:nvPr/>
        </p:nvSpPr>
        <p:spPr bwMode="auto">
          <a:xfrm>
            <a:off x="1258888" y="549275"/>
            <a:ext cx="690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501" tIns="46554" rIns="91501" bIns="46554" anchor="ctr"/>
          <a:lstStyle/>
          <a:p>
            <a:r>
              <a:rPr lang="de-DE" sz="4000" b="0">
                <a:solidFill>
                  <a:srgbClr val="FFFF00"/>
                </a:solidFill>
              </a:rPr>
              <a:t> </a:t>
            </a:r>
          </a:p>
        </p:txBody>
      </p:sp>
      <p:sp>
        <p:nvSpPr>
          <p:cNvPr id="101378" name="Rectangle 3"/>
          <p:cNvSpPr>
            <a:spLocks noChangeArrowheads="1"/>
          </p:cNvSpPr>
          <p:nvPr/>
        </p:nvSpPr>
        <p:spPr bwMode="auto">
          <a:xfrm>
            <a:off x="1438275" y="1981200"/>
            <a:ext cx="6908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501" tIns="46554" rIns="91501" bIns="46554"/>
          <a:lstStyle/>
          <a:p>
            <a:pPr marL="342900" indent="-342900" algn="l">
              <a:spcBef>
                <a:spcPct val="20000"/>
              </a:spcBef>
            </a:pPr>
            <a:r>
              <a:rPr lang="de-DE" sz="3200" b="0">
                <a:solidFill>
                  <a:schemeClr val="bg1"/>
                </a:solidFill>
              </a:rPr>
              <a:t> </a:t>
            </a:r>
          </a:p>
        </p:txBody>
      </p:sp>
      <p:sp>
        <p:nvSpPr>
          <p:cNvPr id="101379" name="Rectangle 3"/>
          <p:cNvSpPr>
            <a:spLocks noChangeArrowheads="1"/>
          </p:cNvSpPr>
          <p:nvPr/>
        </p:nvSpPr>
        <p:spPr bwMode="auto">
          <a:xfrm>
            <a:off x="2295525" y="260350"/>
            <a:ext cx="455612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464" tIns="46232" rIns="92464" bIns="46232">
            <a:spAutoFit/>
          </a:bodyPr>
          <a:lstStyle/>
          <a:p>
            <a:pPr defTabSz="769938" eaLnBrk="0" hangingPunct="0"/>
            <a:r>
              <a:rPr lang="de-DE" sz="2400" i="1">
                <a:solidFill>
                  <a:srgbClr val="000099"/>
                </a:solidFill>
                <a:cs typeface="Arial" charset="0"/>
              </a:rPr>
              <a:t>Low risk MCL</a:t>
            </a:r>
          </a:p>
          <a:p>
            <a:pPr defTabSz="769938" eaLnBrk="0" hangingPunct="0"/>
            <a:r>
              <a:rPr lang="de-DE" sz="3200">
                <a:solidFill>
                  <a:srgbClr val="000099"/>
                </a:solidFill>
                <a:cs typeface="Arial" charset="0"/>
              </a:rPr>
              <a:t>Option of watch &amp; wait</a:t>
            </a:r>
          </a:p>
        </p:txBody>
      </p:sp>
      <p:graphicFrame>
        <p:nvGraphicFramePr>
          <p:cNvPr id="2" name="Table 1"/>
          <p:cNvGraphicFramePr>
            <a:graphicFrameLocks noGrp="1"/>
          </p:cNvGraphicFramePr>
          <p:nvPr/>
        </p:nvGraphicFramePr>
        <p:xfrm>
          <a:off x="1042988" y="2276475"/>
          <a:ext cx="7058025" cy="1730376"/>
        </p:xfrm>
        <a:graphic>
          <a:graphicData uri="http://schemas.openxmlformats.org/drawingml/2006/table">
            <a:tbl>
              <a:tblPr/>
              <a:tblGrid>
                <a:gridCol w="2352675"/>
                <a:gridCol w="2352675"/>
                <a:gridCol w="2352675"/>
              </a:tblGrid>
              <a:tr h="865188">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a:ln>
                          <a:noFill/>
                        </a:ln>
                        <a:solidFill>
                          <a:srgbClr val="FFFFFF"/>
                        </a:solidFill>
                        <a:effectLst/>
                        <a:latin typeface="Arial" charset="0"/>
                        <a:ea typeface="ＭＳ Ｐゴシック" charset="0"/>
                        <a:cs typeface="ＭＳ Ｐゴシック" charset="0"/>
                      </a:endParaRPr>
                    </a:p>
                  </a:txBody>
                  <a:tcPr marL="91456" marR="91456" marT="45736" marB="4573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SOX-11 neg</a:t>
                      </a:r>
                      <a:b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(n = 15)</a:t>
                      </a:r>
                    </a:p>
                  </a:txBody>
                  <a:tcPr marL="91456" marR="91456" marT="45736" marB="4573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SOX-11 pos</a:t>
                      </a:r>
                      <a:b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2000" b="1" i="0" u="none" strike="noStrike" cap="none" normalizeH="0" baseline="0">
                          <a:ln>
                            <a:noFill/>
                          </a:ln>
                          <a:solidFill>
                            <a:srgbClr val="FFFFFF"/>
                          </a:solidFill>
                          <a:effectLst/>
                          <a:latin typeface="Arial" charset="0"/>
                          <a:ea typeface="ＭＳ Ｐゴシック" charset="0"/>
                          <a:cs typeface="ＭＳ Ｐゴシック" charset="0"/>
                        </a:rPr>
                        <a:t>(n = 97)</a:t>
                      </a:r>
                    </a:p>
                  </a:txBody>
                  <a:tcPr marL="91456" marR="91456" marT="45736" marB="4573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3399"/>
                    </a:solidFill>
                  </a:tcPr>
                </a:tc>
              </a:tr>
              <a:tr h="86518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cs typeface="ＭＳ Ｐゴシック" charset="0"/>
                        </a:rPr>
                        <a:t>5-year OS</a:t>
                      </a:r>
                    </a:p>
                  </a:txBody>
                  <a:tcPr marL="91456" marR="91456" marT="45736" marB="4573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cs typeface="ＭＳ Ｐゴシック" charset="0"/>
                        </a:rPr>
                        <a:t>78%</a:t>
                      </a:r>
                    </a:p>
                  </a:txBody>
                  <a:tcPr marL="91456" marR="91456" marT="45736" marB="4573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Arial" charset="0"/>
                          <a:ea typeface="ＭＳ Ｐゴシック" charset="0"/>
                          <a:cs typeface="ＭＳ Ｐゴシック" charset="0"/>
                        </a:rPr>
                        <a:t>36%</a:t>
                      </a:r>
                    </a:p>
                  </a:txBody>
                  <a:tcPr marL="91456" marR="91456" marT="45736" marB="4573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1394" name="TextBox 2"/>
          <p:cNvSpPr txBox="1">
            <a:spLocks noChangeArrowheads="1"/>
          </p:cNvSpPr>
          <p:nvPr/>
        </p:nvSpPr>
        <p:spPr bwMode="auto">
          <a:xfrm>
            <a:off x="1042988" y="4076700"/>
            <a:ext cx="68056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sz="1800" b="0"/>
              <a:t>p = 0.001</a:t>
            </a:r>
          </a:p>
          <a:p>
            <a:pPr algn="l" eaLnBrk="1" hangingPunct="1"/>
            <a:endParaRPr lang="en-US" sz="1800" b="0"/>
          </a:p>
          <a:p>
            <a:pPr algn="l" eaLnBrk="1" hangingPunct="1"/>
            <a:r>
              <a:rPr lang="en-US" sz="1800" b="0"/>
              <a:t>Deaths: SOX-11-negative (n = 4); SOX-11-positive (n = 68) </a:t>
            </a:r>
          </a:p>
        </p:txBody>
      </p:sp>
      <p:sp>
        <p:nvSpPr>
          <p:cNvPr id="101395" name="TextBox 8"/>
          <p:cNvSpPr txBox="1">
            <a:spLocks noChangeArrowheads="1"/>
          </p:cNvSpPr>
          <p:nvPr/>
        </p:nvSpPr>
        <p:spPr bwMode="auto">
          <a:xfrm>
            <a:off x="3059113" y="6402388"/>
            <a:ext cx="59055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r" eaLnBrk="1" hangingPunct="1"/>
            <a:r>
              <a:rPr lang="en-US" i="1"/>
              <a:t>Fernandez V et al, Cancer Res 2010;70(4):1408-18.</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ext Box 3"/>
          <p:cNvSpPr txBox="1">
            <a:spLocks noChangeArrowheads="1"/>
          </p:cNvSpPr>
          <p:nvPr/>
        </p:nvSpPr>
        <p:spPr bwMode="auto">
          <a:xfrm>
            <a:off x="541338" y="1395413"/>
            <a:ext cx="7991475" cy="4737100"/>
          </a:xfrm>
          <a:prstGeom prst="rect">
            <a:avLst/>
          </a:prstGeom>
          <a:solidFill>
            <a:schemeClr val="bg1">
              <a:alpha val="1490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spcBef>
                <a:spcPct val="50000"/>
              </a:spcBef>
              <a:buFontTx/>
              <a:buChar char="-"/>
            </a:pPr>
            <a:r>
              <a:rPr lang="en-US">
                <a:solidFill>
                  <a:srgbClr val="000000"/>
                </a:solidFill>
                <a:cs typeface="Arial" charset="0"/>
              </a:rPr>
              <a:t>The prognostic value of proliferation in MCL is very well documented </a:t>
            </a:r>
          </a:p>
          <a:p>
            <a:pPr lvl="1" algn="l" eaLnBrk="1" hangingPunct="1">
              <a:spcBef>
                <a:spcPct val="50000"/>
              </a:spcBef>
              <a:buFontTx/>
              <a:buChar char="-"/>
            </a:pPr>
            <a:r>
              <a:rPr lang="en-US">
                <a:solidFill>
                  <a:srgbClr val="000099"/>
                </a:solidFill>
                <a:cs typeface="Arial" charset="0"/>
              </a:rPr>
              <a:t>Ki-67 immunostaining is the most practical method</a:t>
            </a:r>
            <a:r>
              <a:rPr lang="en-US">
                <a:solidFill>
                  <a:srgbClr val="000000"/>
                </a:solidFill>
                <a:cs typeface="Arial" charset="0"/>
              </a:rPr>
              <a:t> to evaluate it and should be recommended. </a:t>
            </a:r>
          </a:p>
          <a:p>
            <a:pPr lvl="1" algn="l" eaLnBrk="1" hangingPunct="1">
              <a:spcBef>
                <a:spcPct val="50000"/>
              </a:spcBef>
              <a:buFontTx/>
              <a:buChar char="-"/>
            </a:pPr>
            <a:r>
              <a:rPr lang="en-US">
                <a:solidFill>
                  <a:srgbClr val="000000"/>
                </a:solidFill>
                <a:cs typeface="Arial" charset="0"/>
              </a:rPr>
              <a:t>Reproducibility among different pathologists limited</a:t>
            </a:r>
          </a:p>
          <a:p>
            <a:pPr algn="l" eaLnBrk="1" hangingPunct="1">
              <a:spcBef>
                <a:spcPct val="50000"/>
              </a:spcBef>
            </a:pPr>
            <a:endParaRPr lang="en-US">
              <a:solidFill>
                <a:srgbClr val="000000"/>
              </a:solidFill>
              <a:cs typeface="Arial" charset="0"/>
            </a:endParaRPr>
          </a:p>
          <a:p>
            <a:pPr algn="l" eaLnBrk="1" hangingPunct="1">
              <a:spcBef>
                <a:spcPct val="50000"/>
              </a:spcBef>
              <a:buFontTx/>
              <a:buChar char="-"/>
            </a:pPr>
            <a:r>
              <a:rPr lang="en-US">
                <a:solidFill>
                  <a:srgbClr val="000000"/>
                </a:solidFill>
                <a:cs typeface="Arial" charset="0"/>
              </a:rPr>
              <a:t>Prognostic value of genetic alterations independent of proliferation not very well documented.</a:t>
            </a:r>
          </a:p>
          <a:p>
            <a:pPr lvl="1" algn="l" eaLnBrk="1" hangingPunct="1">
              <a:spcBef>
                <a:spcPct val="50000"/>
              </a:spcBef>
              <a:buFontTx/>
              <a:buChar char="-"/>
            </a:pPr>
            <a:r>
              <a:rPr lang="en-US">
                <a:solidFill>
                  <a:srgbClr val="000000"/>
                </a:solidFill>
                <a:cs typeface="Arial" charset="0"/>
              </a:rPr>
              <a:t>Limited evidence for </a:t>
            </a:r>
            <a:r>
              <a:rPr lang="en-US">
                <a:cs typeface="Arial" charset="0"/>
              </a:rPr>
              <a:t>3q gains and 17p</a:t>
            </a:r>
            <a:r>
              <a:rPr lang="en-US">
                <a:solidFill>
                  <a:srgbClr val="000000"/>
                </a:solidFill>
                <a:cs typeface="Arial" charset="0"/>
              </a:rPr>
              <a:t> losses </a:t>
            </a:r>
          </a:p>
          <a:p>
            <a:pPr algn="l" eaLnBrk="1" hangingPunct="1">
              <a:spcBef>
                <a:spcPct val="50000"/>
              </a:spcBef>
              <a:buFontTx/>
              <a:buChar char="-"/>
            </a:pPr>
            <a:endParaRPr lang="en-US">
              <a:solidFill>
                <a:srgbClr val="000000"/>
              </a:solidFill>
              <a:cs typeface="Arial" charset="0"/>
            </a:endParaRPr>
          </a:p>
          <a:p>
            <a:pPr algn="l" eaLnBrk="1" hangingPunct="1">
              <a:spcBef>
                <a:spcPct val="50000"/>
              </a:spcBef>
              <a:buFontTx/>
              <a:buChar char="-"/>
            </a:pPr>
            <a:r>
              <a:rPr lang="en-US">
                <a:solidFill>
                  <a:srgbClr val="000000"/>
                </a:solidFill>
                <a:cs typeface="Arial" charset="0"/>
              </a:rPr>
              <a:t>The characterization of indolent (non-nodal) forms of MCL requires further studies</a:t>
            </a:r>
          </a:p>
          <a:p>
            <a:pPr lvl="1" algn="l" eaLnBrk="1" hangingPunct="1">
              <a:spcBef>
                <a:spcPct val="50000"/>
              </a:spcBef>
              <a:buFontTx/>
              <a:buChar char="-"/>
            </a:pPr>
            <a:r>
              <a:rPr lang="en-US">
                <a:solidFill>
                  <a:srgbClr val="000099"/>
                </a:solidFill>
                <a:cs typeface="Arial" charset="0"/>
              </a:rPr>
              <a:t>SOX11 may be useful but perhaps not sufficient</a:t>
            </a:r>
            <a:r>
              <a:rPr lang="en-US">
                <a:solidFill>
                  <a:srgbClr val="000000"/>
                </a:solidFill>
                <a:cs typeface="Arial" charset="0"/>
              </a:rPr>
              <a:t> </a:t>
            </a:r>
          </a:p>
          <a:p>
            <a:pPr lvl="2" algn="l" eaLnBrk="1" hangingPunct="1">
              <a:spcBef>
                <a:spcPct val="50000"/>
              </a:spcBef>
              <a:buFontTx/>
              <a:buChar char="-"/>
            </a:pPr>
            <a:r>
              <a:rPr lang="en-US">
                <a:solidFill>
                  <a:srgbClr val="000000"/>
                </a:solidFill>
                <a:cs typeface="Arial" charset="0"/>
              </a:rPr>
              <a:t>Clinical presentation of the disease</a:t>
            </a:r>
          </a:p>
          <a:p>
            <a:pPr lvl="2" algn="l" eaLnBrk="1" hangingPunct="1">
              <a:spcBef>
                <a:spcPct val="50000"/>
              </a:spcBef>
              <a:buFontTx/>
              <a:buChar char="-"/>
            </a:pPr>
            <a:r>
              <a:rPr lang="en-US">
                <a:solidFill>
                  <a:srgbClr val="000000"/>
                </a:solidFill>
                <a:cs typeface="Arial" charset="0"/>
              </a:rPr>
              <a:t>Other genes in cases with borderline SOX11 levels</a:t>
            </a:r>
          </a:p>
        </p:txBody>
      </p:sp>
      <p:sp>
        <p:nvSpPr>
          <p:cNvPr id="670725" name="Text Box 5"/>
          <p:cNvSpPr txBox="1">
            <a:spLocks noChangeArrowheads="1"/>
          </p:cNvSpPr>
          <p:nvPr/>
        </p:nvSpPr>
        <p:spPr bwMode="auto">
          <a:xfrm>
            <a:off x="971550" y="163513"/>
            <a:ext cx="7164388" cy="954087"/>
          </a:xfrm>
          <a:prstGeom prst="rect">
            <a:avLst/>
          </a:prstGeom>
          <a:noFill/>
          <a:ln>
            <a:noFill/>
          </a:ln>
          <a:effectLst>
            <a:prstShdw prst="shdw17" dist="17961" dir="2700000">
              <a:schemeClr val="accent1">
                <a:gamma/>
                <a:shade val="60000"/>
                <a:invGamma/>
                <a:alpha val="74998"/>
              </a:schemeClr>
            </a:prstShdw>
          </a:effectLst>
          <a:extLst/>
        </p:spPr>
        <p:txBody>
          <a:bodyPr wrap="none">
            <a:spAutoFit/>
          </a:bodyPr>
          <a:lstStyle/>
          <a:p>
            <a:pPr>
              <a:defRPr/>
            </a:pPr>
            <a:r>
              <a:rPr lang="de-DE" sz="2400" i="1" dirty="0">
                <a:solidFill>
                  <a:srgbClr val="000099"/>
                </a:solidFill>
                <a:cs typeface="+mn-cs"/>
              </a:rPr>
              <a:t>ESMO Guidelines MCL</a:t>
            </a:r>
          </a:p>
          <a:p>
            <a:pPr>
              <a:defRPr/>
            </a:pPr>
            <a:r>
              <a:rPr lang="de-DE" sz="3200" dirty="0" err="1">
                <a:solidFill>
                  <a:srgbClr val="000099"/>
                </a:solidFill>
                <a:cs typeface="+mn-cs"/>
              </a:rPr>
              <a:t>Conclusions</a:t>
            </a:r>
            <a:r>
              <a:rPr lang="de-DE" sz="3200" dirty="0">
                <a:solidFill>
                  <a:srgbClr val="000099"/>
                </a:solidFill>
                <a:cs typeface="+mn-cs"/>
              </a:rPr>
              <a:t>: </a:t>
            </a:r>
            <a:r>
              <a:rPr lang="de-DE" sz="3200" dirty="0" err="1">
                <a:solidFill>
                  <a:srgbClr val="000099"/>
                </a:solidFill>
                <a:cs typeface="+mn-cs"/>
              </a:rPr>
              <a:t>Molecular</a:t>
            </a:r>
            <a:r>
              <a:rPr lang="de-DE" sz="3200" dirty="0">
                <a:solidFill>
                  <a:srgbClr val="000099"/>
                </a:solidFill>
                <a:cs typeface="+mn-cs"/>
              </a:rPr>
              <a:t> </a:t>
            </a:r>
            <a:r>
              <a:rPr lang="de-DE" sz="3200" dirty="0" err="1">
                <a:solidFill>
                  <a:srgbClr val="000099"/>
                </a:solidFill>
                <a:cs typeface="+mn-cs"/>
              </a:rPr>
              <a:t>risk</a:t>
            </a:r>
            <a:r>
              <a:rPr lang="de-DE" sz="3200" dirty="0">
                <a:solidFill>
                  <a:srgbClr val="000099"/>
                </a:solidFill>
                <a:cs typeface="+mn-cs"/>
              </a:rPr>
              <a:t> </a:t>
            </a:r>
            <a:r>
              <a:rPr lang="de-DE" sz="3200" dirty="0" err="1">
                <a:solidFill>
                  <a:srgbClr val="000099"/>
                </a:solidFill>
                <a:cs typeface="+mn-cs"/>
              </a:rPr>
              <a:t>factors</a:t>
            </a:r>
            <a:endParaRPr lang="de-DE" sz="3200" dirty="0">
              <a:solidFill>
                <a:srgbClr val="000099"/>
              </a:solidFill>
              <a:cs typeface="+mn-cs"/>
            </a:endParaRPr>
          </a:p>
        </p:txBody>
      </p:sp>
      <p:sp>
        <p:nvSpPr>
          <p:cNvPr id="103427" name="Rectangle 3"/>
          <p:cNvSpPr>
            <a:spLocks noChangeArrowheads="1"/>
          </p:cNvSpPr>
          <p:nvPr/>
        </p:nvSpPr>
        <p:spPr bwMode="auto">
          <a:xfrm>
            <a:off x="5219700" y="6308725"/>
            <a:ext cx="3811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p>
            <a:pPr algn="l" defTabSz="762000"/>
            <a:r>
              <a:rPr lang="de-DE" i="1"/>
              <a:t>Dreyling, Ann Oncol 2012 (submitted)</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3" name="Picture 1" descr="Dreyling1.png"/>
          <p:cNvPicPr>
            <a:picLocks noChangeAspect="1"/>
          </p:cNvPicPr>
          <p:nvPr/>
        </p:nvPicPr>
        <p:blipFill>
          <a:blip r:embed="rId3">
            <a:extLst>
              <a:ext uri="{28A0092B-C50C-407E-A947-70E740481C1C}">
                <a14:useLocalDpi xmlns:a14="http://schemas.microsoft.com/office/drawing/2010/main" val="0"/>
              </a:ext>
            </a:extLst>
          </a:blip>
          <a:srcRect b="5592"/>
          <a:stretch>
            <a:fillRect/>
          </a:stretch>
        </p:blipFill>
        <p:spPr bwMode="auto">
          <a:xfrm>
            <a:off x="1331913" y="4805363"/>
            <a:ext cx="7488237"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4" name="Rectangle 2"/>
          <p:cNvSpPr>
            <a:spLocks noGrp="1"/>
          </p:cNvSpPr>
          <p:nvPr>
            <p:ph type="title"/>
          </p:nvPr>
        </p:nvSpPr>
        <p:spPr>
          <a:xfrm>
            <a:off x="142875" y="125413"/>
            <a:ext cx="8893175" cy="1143000"/>
          </a:xfrm>
        </p:spPr>
        <p:txBody>
          <a:bodyPr/>
          <a:lstStyle/>
          <a:p>
            <a:pPr eaLnBrk="1" hangingPunct="1"/>
            <a:r>
              <a:rPr lang="de-DE" sz="3200">
                <a:solidFill>
                  <a:srgbClr val="00279F"/>
                </a:solidFill>
                <a:latin typeface="Arial" charset="0"/>
                <a:ea typeface="ＭＳ Ｐゴシック" charset="0"/>
              </a:rPr>
              <a:t>Treatment options in the middle-aged patient</a:t>
            </a:r>
          </a:p>
        </p:txBody>
      </p:sp>
      <p:sp>
        <p:nvSpPr>
          <p:cNvPr id="105475" name="Rectangle 3"/>
          <p:cNvSpPr>
            <a:spLocks noGrp="1"/>
          </p:cNvSpPr>
          <p:nvPr>
            <p:ph type="body" idx="1"/>
          </p:nvPr>
        </p:nvSpPr>
        <p:spPr>
          <a:xfrm>
            <a:off x="457200" y="1600200"/>
            <a:ext cx="8229600" cy="2981325"/>
          </a:xfrm>
        </p:spPr>
        <p:txBody>
          <a:bodyPr/>
          <a:lstStyle/>
          <a:p>
            <a:pPr eaLnBrk="1" hangingPunct="1">
              <a:buFont typeface="Arial" charset="0"/>
              <a:buNone/>
            </a:pPr>
            <a:r>
              <a:rPr lang="de-DE">
                <a:latin typeface="Arial" charset="0"/>
                <a:ea typeface="ＭＳ Ｐゴシック" charset="0"/>
              </a:rPr>
              <a:t> </a:t>
            </a:r>
          </a:p>
        </p:txBody>
      </p:sp>
      <p:sp>
        <p:nvSpPr>
          <p:cNvPr id="494596" name="Rectangle 4"/>
          <p:cNvSpPr>
            <a:spLocks noChangeArrowheads="1"/>
          </p:cNvSpPr>
          <p:nvPr/>
        </p:nvSpPr>
        <p:spPr bwMode="auto">
          <a:xfrm>
            <a:off x="1116013" y="1125538"/>
            <a:ext cx="7612062" cy="3179762"/>
          </a:xfrm>
          <a:prstGeom prst="rect">
            <a:avLst/>
          </a:prstGeom>
          <a:noFill/>
          <a:ln>
            <a:noFill/>
          </a:ln>
          <a:effectLst/>
          <a:extLst/>
        </p:spPr>
        <p:txBody>
          <a:bodyPr>
            <a:spAutoFit/>
          </a:bodyPr>
          <a:lstStyle/>
          <a:p>
            <a:pPr algn="l" eaLnBrk="0" hangingPunct="0">
              <a:lnSpc>
                <a:spcPct val="120000"/>
              </a:lnSpc>
              <a:spcAft>
                <a:spcPts val="0"/>
              </a:spcAft>
              <a:buFontTx/>
              <a:buChar char="•"/>
              <a:defRPr/>
            </a:pPr>
            <a:r>
              <a:rPr lang="en-GB" sz="2800" dirty="0">
                <a:cs typeface="+mn-cs"/>
              </a:rPr>
              <a:t>67-year-old male </a:t>
            </a:r>
          </a:p>
          <a:p>
            <a:pPr algn="l" eaLnBrk="0" hangingPunct="0">
              <a:lnSpc>
                <a:spcPct val="120000"/>
              </a:lnSpc>
              <a:spcAft>
                <a:spcPts val="0"/>
              </a:spcAft>
              <a:buFontTx/>
              <a:buChar char="•"/>
              <a:defRPr/>
            </a:pPr>
            <a:r>
              <a:rPr lang="en-GB" sz="2800" dirty="0">
                <a:cs typeface="+mn-cs"/>
              </a:rPr>
              <a:t>B-symptoms</a:t>
            </a:r>
          </a:p>
          <a:p>
            <a:pPr algn="l" eaLnBrk="0" hangingPunct="0">
              <a:lnSpc>
                <a:spcPct val="120000"/>
              </a:lnSpc>
              <a:spcAft>
                <a:spcPts val="0"/>
              </a:spcAft>
              <a:buFontTx/>
              <a:buChar char="•"/>
              <a:defRPr/>
            </a:pPr>
            <a:r>
              <a:rPr lang="en-GB" sz="2800" dirty="0">
                <a:cs typeface="+mn-cs"/>
              </a:rPr>
              <a:t>leukocytes 11.500/</a:t>
            </a:r>
            <a:r>
              <a:rPr lang="en-GB" sz="2800" dirty="0">
                <a:latin typeface="Symbol" charset="0"/>
                <a:cs typeface="+mn-cs"/>
              </a:rPr>
              <a:t>m</a:t>
            </a:r>
            <a:r>
              <a:rPr lang="en-GB" sz="2800" dirty="0">
                <a:cs typeface="+mn-cs"/>
              </a:rPr>
              <a:t>l </a:t>
            </a:r>
          </a:p>
          <a:p>
            <a:pPr algn="l" eaLnBrk="0" hangingPunct="0">
              <a:lnSpc>
                <a:spcPct val="120000"/>
              </a:lnSpc>
              <a:spcAft>
                <a:spcPts val="0"/>
              </a:spcAft>
              <a:buFontTx/>
              <a:buChar char="•"/>
              <a:defRPr/>
            </a:pPr>
            <a:r>
              <a:rPr lang="en-GB" sz="2800" dirty="0">
                <a:cs typeface="+mn-cs"/>
              </a:rPr>
              <a:t>LDH upper limit (280 U/l)</a:t>
            </a:r>
          </a:p>
          <a:p>
            <a:pPr algn="l" eaLnBrk="0" hangingPunct="0">
              <a:lnSpc>
                <a:spcPct val="120000"/>
              </a:lnSpc>
              <a:spcAft>
                <a:spcPts val="0"/>
              </a:spcAft>
              <a:buFontTx/>
              <a:buChar char="•"/>
              <a:defRPr/>
            </a:pPr>
            <a:r>
              <a:rPr lang="en-GB" sz="2800" dirty="0">
                <a:cs typeface="+mn-cs"/>
              </a:rPr>
              <a:t>stage IVB MCL </a:t>
            </a:r>
            <a:br>
              <a:rPr lang="en-GB" sz="2800" dirty="0">
                <a:cs typeface="+mn-cs"/>
              </a:rPr>
            </a:br>
            <a:r>
              <a:rPr lang="en-GB" sz="2800" dirty="0">
                <a:cs typeface="+mn-cs"/>
              </a:rPr>
              <a:t>(abdominal bulk 20 cm, duodenum, </a:t>
            </a:r>
            <a:r>
              <a:rPr lang="en-GB" sz="2800" dirty="0" err="1">
                <a:cs typeface="+mn-cs"/>
              </a:rPr>
              <a:t>bm</a:t>
            </a:r>
            <a:r>
              <a:rPr lang="en-GB" sz="2800" dirty="0">
                <a:cs typeface="+mn-cs"/>
              </a:rPr>
              <a:t>)</a:t>
            </a:r>
          </a:p>
        </p:txBody>
      </p:sp>
      <p:sp>
        <p:nvSpPr>
          <p:cNvPr id="494598" name="Rectangle 6"/>
          <p:cNvSpPr>
            <a:spLocks noChangeArrowheads="1"/>
          </p:cNvSpPr>
          <p:nvPr/>
        </p:nvSpPr>
        <p:spPr bwMode="auto">
          <a:xfrm>
            <a:off x="2771775" y="6096000"/>
            <a:ext cx="792163" cy="357188"/>
          </a:xfrm>
          <a:prstGeom prst="rect">
            <a:avLst/>
          </a:prstGeom>
          <a:noFill/>
          <a:ln w="50800">
            <a:solidFill>
              <a:srgbClr val="CC3300"/>
            </a:solidFill>
            <a:miter lim="800000"/>
            <a:headEnd/>
            <a:tailEnd/>
          </a:ln>
          <a:effectLst/>
          <a:extLst/>
        </p:spPr>
        <p:txBody>
          <a:bodyPr wrap="none" anchor="ctr"/>
          <a:lstStyle/>
          <a:p>
            <a:pPr>
              <a:defRPr/>
            </a:pPr>
            <a:endParaRPr lang="en-US">
              <a:cs typeface="+mn-cs"/>
            </a:endParaRPr>
          </a:p>
        </p:txBody>
      </p:sp>
      <p:sp>
        <p:nvSpPr>
          <p:cNvPr id="494599" name="Rectangle 7"/>
          <p:cNvSpPr>
            <a:spLocks noChangeArrowheads="1"/>
          </p:cNvSpPr>
          <p:nvPr/>
        </p:nvSpPr>
        <p:spPr bwMode="auto">
          <a:xfrm>
            <a:off x="5651500" y="6096000"/>
            <a:ext cx="1152525" cy="357188"/>
          </a:xfrm>
          <a:prstGeom prst="rect">
            <a:avLst/>
          </a:prstGeom>
          <a:noFill/>
          <a:ln w="50800">
            <a:solidFill>
              <a:srgbClr val="CC3300"/>
            </a:solidFill>
            <a:miter lim="800000"/>
            <a:headEnd/>
            <a:tailEnd/>
          </a:ln>
          <a:effectLst/>
          <a:extLst/>
        </p:spPr>
        <p:txBody>
          <a:bodyPr wrap="none" anchor="ctr"/>
          <a:lstStyle/>
          <a:p>
            <a:pPr>
              <a:defRPr/>
            </a:pPr>
            <a:endParaRPr lang="en-US">
              <a:cs typeface="+mn-cs"/>
            </a:endParaRPr>
          </a:p>
        </p:txBody>
      </p:sp>
      <p:sp>
        <p:nvSpPr>
          <p:cNvPr id="494600" name="Rectangle 8"/>
          <p:cNvSpPr>
            <a:spLocks noChangeArrowheads="1"/>
          </p:cNvSpPr>
          <p:nvPr/>
        </p:nvSpPr>
        <p:spPr bwMode="auto">
          <a:xfrm>
            <a:off x="7416800" y="6096000"/>
            <a:ext cx="1331913" cy="357188"/>
          </a:xfrm>
          <a:prstGeom prst="rect">
            <a:avLst/>
          </a:prstGeom>
          <a:noFill/>
          <a:ln w="50800">
            <a:solidFill>
              <a:srgbClr val="CC3300"/>
            </a:solidFill>
            <a:miter lim="800000"/>
            <a:headEnd/>
            <a:tailEnd/>
          </a:ln>
          <a:effectLst/>
          <a:extLst/>
        </p:spPr>
        <p:txBody>
          <a:bodyPr wrap="none" anchor="ctr"/>
          <a:lstStyle/>
          <a:p>
            <a:pPr>
              <a:defRPr/>
            </a:pPr>
            <a:endParaRPr lang="en-US">
              <a:cs typeface="+mn-cs"/>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494598"/>
                                        </p:tgtEl>
                                        <p:attrNameLst>
                                          <p:attrName>style.visibility</p:attrName>
                                        </p:attrNameLst>
                                      </p:cBhvr>
                                      <p:to>
                                        <p:strVal val="visible"/>
                                      </p:to>
                                    </p:set>
                                    <p:animEffect transition="in" filter="dissolve">
                                      <p:cBhvr>
                                        <p:cTn id="7" dur="500"/>
                                        <p:tgtEl>
                                          <p:spTgt spid="49459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94599"/>
                                        </p:tgtEl>
                                        <p:attrNameLst>
                                          <p:attrName>style.visibility</p:attrName>
                                        </p:attrNameLst>
                                      </p:cBhvr>
                                      <p:to>
                                        <p:strVal val="visible"/>
                                      </p:to>
                                    </p:set>
                                    <p:animEffect transition="in" filter="dissolve">
                                      <p:cBhvr>
                                        <p:cTn id="10" dur="500"/>
                                        <p:tgtEl>
                                          <p:spTgt spid="49459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94600"/>
                                        </p:tgtEl>
                                        <p:attrNameLst>
                                          <p:attrName>style.visibility</p:attrName>
                                        </p:attrNameLst>
                                      </p:cBhvr>
                                      <p:to>
                                        <p:strVal val="visible"/>
                                      </p:to>
                                    </p:set>
                                    <p:animEffect transition="in" filter="dissolve">
                                      <p:cBhvr>
                                        <p:cTn id="13" dur="500"/>
                                        <p:tgtEl>
                                          <p:spTgt spid="494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598" grpId="0" animBg="1"/>
      <p:bldP spid="494599" grpId="0" animBg="1"/>
      <p:bldP spid="49460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ChangeArrowheads="1"/>
          </p:cNvSpPr>
          <p:nvPr/>
        </p:nvSpPr>
        <p:spPr bwMode="auto">
          <a:xfrm>
            <a:off x="1258888" y="549275"/>
            <a:ext cx="690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501" tIns="46554" rIns="91501" bIns="46554" anchor="ctr"/>
          <a:lstStyle/>
          <a:p>
            <a:r>
              <a:rPr lang="de-DE" sz="4000" b="0">
                <a:solidFill>
                  <a:srgbClr val="FFFF00"/>
                </a:solidFill>
              </a:rPr>
              <a:t> </a:t>
            </a:r>
          </a:p>
        </p:txBody>
      </p:sp>
      <p:sp>
        <p:nvSpPr>
          <p:cNvPr id="410646" name="Rectangle 23"/>
          <p:cNvSpPr>
            <a:spLocks noChangeArrowheads="1"/>
          </p:cNvSpPr>
          <p:nvPr/>
        </p:nvSpPr>
        <p:spPr bwMode="auto">
          <a:xfrm>
            <a:off x="468313" y="260350"/>
            <a:ext cx="8229600" cy="1143000"/>
          </a:xfrm>
          <a:prstGeom prst="rect">
            <a:avLst/>
          </a:prstGeom>
          <a:noFill/>
          <a:ln>
            <a:noFill/>
          </a:ln>
          <a:effectLst/>
          <a:extLst/>
        </p:spPr>
        <p:txBody>
          <a:bodyPr anchor="ctr"/>
          <a:lstStyle/>
          <a:p>
            <a:pPr defTabSz="762000">
              <a:defRPr/>
            </a:pPr>
            <a:r>
              <a:rPr lang="en-US" sz="2400" i="1" dirty="0">
                <a:solidFill>
                  <a:srgbClr val="000099"/>
                </a:solidFill>
                <a:cs typeface="+mn-cs"/>
              </a:rPr>
              <a:t>Meta-analysis: Autologous SCT and IFN</a:t>
            </a:r>
            <a:r>
              <a:rPr lang="de-DE" sz="2400" dirty="0">
                <a:solidFill>
                  <a:srgbClr val="000099"/>
                </a:solidFill>
                <a:cs typeface="+mn-cs"/>
              </a:rPr>
              <a:t/>
            </a:r>
            <a:br>
              <a:rPr lang="de-DE" sz="2400" dirty="0">
                <a:solidFill>
                  <a:srgbClr val="000099"/>
                </a:solidFill>
                <a:cs typeface="+mn-cs"/>
              </a:rPr>
            </a:br>
            <a:r>
              <a:rPr lang="de-DE" sz="3200" dirty="0" err="1">
                <a:solidFill>
                  <a:srgbClr val="000099"/>
                </a:solidFill>
                <a:cs typeface="+mn-cs"/>
              </a:rPr>
              <a:t>Survival</a:t>
            </a:r>
            <a:r>
              <a:rPr lang="de-DE" sz="3200" dirty="0">
                <a:solidFill>
                  <a:srgbClr val="000099"/>
                </a:solidFill>
                <a:cs typeface="+mn-cs"/>
              </a:rPr>
              <a:t> </a:t>
            </a:r>
            <a:r>
              <a:rPr lang="de-DE" sz="3200" dirty="0" err="1">
                <a:solidFill>
                  <a:srgbClr val="000099"/>
                </a:solidFill>
                <a:cs typeface="+mn-cs"/>
              </a:rPr>
              <a:t>rates</a:t>
            </a:r>
            <a:endParaRPr lang="de-DE" sz="3200" dirty="0">
              <a:solidFill>
                <a:srgbClr val="000099"/>
              </a:solidFill>
              <a:cs typeface="+mn-cs"/>
            </a:endParaRPr>
          </a:p>
        </p:txBody>
      </p:sp>
      <p:sp>
        <p:nvSpPr>
          <p:cNvPr id="107523" name="Rectangle 23"/>
          <p:cNvSpPr>
            <a:spLocks noChangeArrowheads="1"/>
          </p:cNvSpPr>
          <p:nvPr/>
        </p:nvSpPr>
        <p:spPr bwMode="auto">
          <a:xfrm>
            <a:off x="7016750" y="6188075"/>
            <a:ext cx="18764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de-DE" i="1">
                <a:solidFill>
                  <a:srgbClr val="000000"/>
                </a:solidFill>
                <a:cs typeface="Arial" charset="0"/>
              </a:rPr>
              <a:t>Hoster, ASH 2009</a:t>
            </a:r>
          </a:p>
        </p:txBody>
      </p:sp>
      <p:graphicFrame>
        <p:nvGraphicFramePr>
          <p:cNvPr id="3" name="Table 2"/>
          <p:cNvGraphicFramePr>
            <a:graphicFrameLocks noGrp="1"/>
          </p:cNvGraphicFramePr>
          <p:nvPr/>
        </p:nvGraphicFramePr>
        <p:xfrm>
          <a:off x="827088" y="2133600"/>
          <a:ext cx="7416800" cy="2546350"/>
        </p:xfrm>
        <a:graphic>
          <a:graphicData uri="http://schemas.openxmlformats.org/drawingml/2006/table">
            <a:tbl>
              <a:tblPr/>
              <a:tblGrid>
                <a:gridCol w="1482725"/>
                <a:gridCol w="1484312"/>
                <a:gridCol w="1482725"/>
                <a:gridCol w="1484313"/>
                <a:gridCol w="1482725"/>
              </a:tblGrid>
              <a:tr h="815979">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Arial" charset="0"/>
                        <a:ea typeface="ＭＳ Ｐゴシック" charset="0"/>
                        <a:cs typeface="ＭＳ Ｐゴシック"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R/ASCT</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ASCT</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R/noASCT</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noASCT</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r>
              <a:tr h="81597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Remission duration</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41 mo</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39 mo</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26 mo</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16 mo</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439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Median overall survival</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NR</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90 mo</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66 mo</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54 mo</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7550" name="TextBox 3"/>
          <p:cNvSpPr txBox="1">
            <a:spLocks noChangeArrowheads="1"/>
          </p:cNvSpPr>
          <p:nvPr/>
        </p:nvSpPr>
        <p:spPr bwMode="auto">
          <a:xfrm>
            <a:off x="827088" y="4797425"/>
            <a:ext cx="3384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b="0"/>
              <a:t>NR = not reached</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5"/>
          <p:cNvSpPr>
            <a:spLocks noChangeArrowheads="1"/>
          </p:cNvSpPr>
          <p:nvPr/>
        </p:nvSpPr>
        <p:spPr bwMode="auto">
          <a:xfrm>
            <a:off x="2817813" y="334963"/>
            <a:ext cx="3500437"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de-DE" sz="2400" i="1">
                <a:solidFill>
                  <a:srgbClr val="000099"/>
                </a:solidFill>
              </a:rPr>
              <a:t>MRD at end of induction</a:t>
            </a:r>
          </a:p>
          <a:p>
            <a:r>
              <a:rPr lang="de-DE" sz="3200">
                <a:solidFill>
                  <a:srgbClr val="000099"/>
                </a:solidFill>
              </a:rPr>
              <a:t>Effect of ASCT</a:t>
            </a:r>
          </a:p>
        </p:txBody>
      </p:sp>
      <p:sp>
        <p:nvSpPr>
          <p:cNvPr id="109570" name="Text Box 3"/>
          <p:cNvSpPr txBox="1">
            <a:spLocks noChangeArrowheads="1"/>
          </p:cNvSpPr>
          <p:nvPr/>
        </p:nvSpPr>
        <p:spPr bwMode="auto">
          <a:xfrm>
            <a:off x="6827838" y="6405563"/>
            <a:ext cx="2136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i="1">
                <a:solidFill>
                  <a:srgbClr val="FFFFFF"/>
                </a:solidFill>
              </a:rPr>
              <a:t>Pott, ASH 2010 #965</a:t>
            </a:r>
          </a:p>
        </p:txBody>
      </p:sp>
      <p:sp>
        <p:nvSpPr>
          <p:cNvPr id="109571" name="Rectangle 126"/>
          <p:cNvSpPr>
            <a:spLocks noChangeArrowheads="1"/>
          </p:cNvSpPr>
          <p:nvPr/>
        </p:nvSpPr>
        <p:spPr bwMode="auto">
          <a:xfrm>
            <a:off x="6804025" y="6405563"/>
            <a:ext cx="19923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de-DE" i="1">
                <a:cs typeface="Arial" charset="0"/>
              </a:rPr>
              <a:t>Hermine, ICM 2011</a:t>
            </a:r>
          </a:p>
        </p:txBody>
      </p:sp>
      <p:graphicFrame>
        <p:nvGraphicFramePr>
          <p:cNvPr id="130" name="Table 129"/>
          <p:cNvGraphicFramePr>
            <a:graphicFrameLocks noGrp="1"/>
          </p:cNvGraphicFramePr>
          <p:nvPr/>
        </p:nvGraphicFramePr>
        <p:xfrm>
          <a:off x="827088" y="2133600"/>
          <a:ext cx="7416800" cy="1631950"/>
        </p:xfrm>
        <a:graphic>
          <a:graphicData uri="http://schemas.openxmlformats.org/drawingml/2006/table">
            <a:tbl>
              <a:tblPr/>
              <a:tblGrid>
                <a:gridCol w="1482725"/>
                <a:gridCol w="1484312"/>
                <a:gridCol w="1482725"/>
                <a:gridCol w="1484313"/>
                <a:gridCol w="1482725"/>
              </a:tblGrid>
              <a:tr h="8159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Arial" charset="0"/>
                        <a:ea typeface="ＭＳ Ｐゴシック" charset="0"/>
                        <a:cs typeface="ＭＳ Ｐゴシック" charset="0"/>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R-DHAP</a:t>
                      </a:r>
                      <a:b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(n = 208)</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R-CHOP</a:t>
                      </a:r>
                      <a:b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(n = 212)</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HR</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p-value</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r>
              <a:tr h="8159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Median PFS</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NR</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49 mo</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0.68</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0.0382*</a:t>
                      </a: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9592" name="TextBox 130"/>
          <p:cNvSpPr txBox="1">
            <a:spLocks noChangeArrowheads="1"/>
          </p:cNvSpPr>
          <p:nvPr/>
        </p:nvSpPr>
        <p:spPr bwMode="auto">
          <a:xfrm>
            <a:off x="827088" y="3933825"/>
            <a:ext cx="3384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b="0"/>
              <a:t>* One-sided sequential test</a:t>
            </a:r>
          </a:p>
          <a:p>
            <a:pPr algn="l" eaLnBrk="1" hangingPunct="1"/>
            <a:r>
              <a:rPr lang="en-US" b="0"/>
              <a:t>Median follow-up = 32 mo</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ChangeArrowheads="1"/>
          </p:cNvSpPr>
          <p:nvPr/>
        </p:nvSpPr>
        <p:spPr bwMode="auto">
          <a:xfrm>
            <a:off x="1258888" y="549275"/>
            <a:ext cx="690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501" tIns="46554" rIns="91501" bIns="46554" anchor="ctr"/>
          <a:lstStyle/>
          <a:p>
            <a:r>
              <a:rPr lang="de-DE" sz="4000" b="0">
                <a:solidFill>
                  <a:srgbClr val="FFFF00"/>
                </a:solidFill>
              </a:rPr>
              <a:t> </a:t>
            </a:r>
          </a:p>
        </p:txBody>
      </p:sp>
      <p:sp>
        <p:nvSpPr>
          <p:cNvPr id="111618" name="Rectangle 3"/>
          <p:cNvSpPr>
            <a:spLocks noChangeArrowheads="1"/>
          </p:cNvSpPr>
          <p:nvPr/>
        </p:nvSpPr>
        <p:spPr bwMode="auto">
          <a:xfrm>
            <a:off x="1438275" y="1981200"/>
            <a:ext cx="6908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501" tIns="46554" rIns="91501" bIns="46554"/>
          <a:lstStyle/>
          <a:p>
            <a:pPr marL="342900" indent="-342900" algn="l">
              <a:spcBef>
                <a:spcPct val="20000"/>
              </a:spcBef>
            </a:pPr>
            <a:r>
              <a:rPr lang="de-DE" sz="3200" b="0">
                <a:solidFill>
                  <a:schemeClr val="bg1"/>
                </a:solidFill>
              </a:rPr>
              <a:t> </a:t>
            </a:r>
          </a:p>
        </p:txBody>
      </p:sp>
      <p:sp>
        <p:nvSpPr>
          <p:cNvPr id="111619" name="Text Box 4"/>
          <p:cNvSpPr txBox="1">
            <a:spLocks noChangeArrowheads="1"/>
          </p:cNvSpPr>
          <p:nvPr/>
        </p:nvSpPr>
        <p:spPr bwMode="auto">
          <a:xfrm>
            <a:off x="2143125" y="411163"/>
            <a:ext cx="46958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762000" eaLnBrk="0" hangingPunct="0">
              <a:defRPr sz="1600" b="1">
                <a:solidFill>
                  <a:schemeClr val="tx1"/>
                </a:solidFill>
                <a:latin typeface="Arial" charset="0"/>
                <a:ea typeface="ＭＳ Ｐゴシック" charset="0"/>
                <a:cs typeface="ＭＳ Ｐゴシック" charset="0"/>
              </a:defRPr>
            </a:lvl1pPr>
            <a:lvl2pPr marL="742950" indent="-285750" defTabSz="762000" eaLnBrk="0" hangingPunct="0">
              <a:defRPr sz="1600" b="1">
                <a:solidFill>
                  <a:schemeClr val="tx1"/>
                </a:solidFill>
                <a:latin typeface="Arial" charset="0"/>
                <a:ea typeface="ＭＳ Ｐゴシック" charset="0"/>
              </a:defRPr>
            </a:lvl2pPr>
            <a:lvl3pPr marL="1143000" indent="-228600" defTabSz="762000" eaLnBrk="0" hangingPunct="0">
              <a:defRPr sz="1600" b="1">
                <a:solidFill>
                  <a:schemeClr val="tx1"/>
                </a:solidFill>
                <a:latin typeface="Arial" charset="0"/>
                <a:ea typeface="ＭＳ Ｐゴシック" charset="0"/>
              </a:defRPr>
            </a:lvl3pPr>
            <a:lvl4pPr marL="1600200" indent="-228600" defTabSz="762000" eaLnBrk="0" hangingPunct="0">
              <a:defRPr sz="1600" b="1">
                <a:solidFill>
                  <a:schemeClr val="tx1"/>
                </a:solidFill>
                <a:latin typeface="Arial" charset="0"/>
                <a:ea typeface="ＭＳ Ｐゴシック" charset="0"/>
              </a:defRPr>
            </a:lvl4pPr>
            <a:lvl5pPr marL="2057400" indent="-228600" defTabSz="762000" eaLnBrk="0" hangingPunct="0">
              <a:defRPr sz="1600" b="1">
                <a:solidFill>
                  <a:schemeClr val="tx1"/>
                </a:solidFill>
                <a:latin typeface="Arial" charset="0"/>
                <a:ea typeface="ＭＳ Ｐゴシック" charset="0"/>
              </a:defRPr>
            </a:lvl5pPr>
            <a:lvl6pPr marL="2514600" indent="-228600" algn="ctr" defTabSz="762000"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defTabSz="762000"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defTabSz="762000"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defTabSz="762000" eaLnBrk="0" fontAlgn="base" hangingPunct="0">
              <a:spcBef>
                <a:spcPct val="0"/>
              </a:spcBef>
              <a:spcAft>
                <a:spcPct val="0"/>
              </a:spcAft>
              <a:defRPr sz="1600" b="1">
                <a:solidFill>
                  <a:schemeClr val="tx1"/>
                </a:solidFill>
                <a:latin typeface="Arial" charset="0"/>
                <a:ea typeface="ＭＳ Ｐゴシック" charset="0"/>
              </a:defRPr>
            </a:lvl9pPr>
          </a:lstStyle>
          <a:p>
            <a:pPr>
              <a:lnSpc>
                <a:spcPct val="120000"/>
              </a:lnSpc>
            </a:pPr>
            <a:r>
              <a:rPr lang="de-DE" sz="3000">
                <a:solidFill>
                  <a:srgbClr val="000099"/>
                </a:solidFill>
              </a:rPr>
              <a:t>Optimal Therapy of MCL</a:t>
            </a:r>
            <a:endParaRPr lang="de-DE" sz="3600">
              <a:solidFill>
                <a:srgbClr val="000099"/>
              </a:solidFill>
            </a:endParaRPr>
          </a:p>
        </p:txBody>
      </p:sp>
      <p:sp>
        <p:nvSpPr>
          <p:cNvPr id="415749" name="Line 5"/>
          <p:cNvSpPr>
            <a:spLocks noChangeShapeType="1"/>
          </p:cNvSpPr>
          <p:nvPr/>
        </p:nvSpPr>
        <p:spPr bwMode="auto">
          <a:xfrm>
            <a:off x="0" y="3663950"/>
            <a:ext cx="9078913" cy="0"/>
          </a:xfrm>
          <a:prstGeom prst="line">
            <a:avLst/>
          </a:prstGeom>
          <a:noFill/>
          <a:ln w="50800">
            <a:solidFill>
              <a:srgbClr val="000000"/>
            </a:solidFill>
            <a:round/>
            <a:headEnd/>
            <a:tailEnd type="triangle" w="med" len="med"/>
          </a:ln>
          <a:effectLst/>
          <a:extLst/>
        </p:spPr>
        <p:txBody>
          <a:bodyPr wrap="none" anchor="ctr"/>
          <a:lstStyle/>
          <a:p>
            <a:pPr>
              <a:defRPr/>
            </a:pPr>
            <a:endParaRPr lang="en-US">
              <a:cs typeface="+mn-cs"/>
            </a:endParaRPr>
          </a:p>
        </p:txBody>
      </p:sp>
      <p:sp>
        <p:nvSpPr>
          <p:cNvPr id="415750" name="Rectangle 6"/>
          <p:cNvSpPr>
            <a:spLocks noChangeArrowheads="1"/>
          </p:cNvSpPr>
          <p:nvPr/>
        </p:nvSpPr>
        <p:spPr bwMode="auto">
          <a:xfrm>
            <a:off x="530225" y="3201988"/>
            <a:ext cx="514350" cy="838200"/>
          </a:xfrm>
          <a:prstGeom prst="rect">
            <a:avLst/>
          </a:prstGeom>
          <a:gradFill rotWithShape="1">
            <a:gsLst>
              <a:gs pos="0">
                <a:srgbClr val="FAFD00"/>
              </a:gs>
              <a:gs pos="100000">
                <a:srgbClr val="FE9B03"/>
              </a:gs>
            </a:gsLst>
            <a:path path="shape">
              <a:fillToRect l="50000" t="50000" r="50000" b="50000"/>
            </a:path>
          </a:gradFill>
          <a:ln w="50800">
            <a:solidFill>
              <a:srgbClr val="FE9B03"/>
            </a:solidFill>
            <a:miter lim="800000"/>
            <a:headEnd/>
            <a:tailEnd/>
          </a:ln>
          <a:effectLst/>
          <a:extLst/>
        </p:spPr>
        <p:txBody>
          <a:bodyPr wrap="none" anchor="ctr"/>
          <a:lstStyle/>
          <a:p>
            <a:pPr>
              <a:defRPr/>
            </a:pPr>
            <a:endParaRPr lang="en-US">
              <a:cs typeface="+mn-cs"/>
            </a:endParaRPr>
          </a:p>
        </p:txBody>
      </p:sp>
      <p:sp>
        <p:nvSpPr>
          <p:cNvPr id="415751" name="Rectangle 7"/>
          <p:cNvSpPr>
            <a:spLocks noChangeArrowheads="1"/>
          </p:cNvSpPr>
          <p:nvPr/>
        </p:nvSpPr>
        <p:spPr bwMode="auto">
          <a:xfrm>
            <a:off x="5365750" y="5519738"/>
            <a:ext cx="2606675" cy="396875"/>
          </a:xfrm>
          <a:prstGeom prst="rect">
            <a:avLst/>
          </a:prstGeom>
          <a:noFill/>
          <a:ln>
            <a:noFill/>
          </a:ln>
          <a:effectLst/>
          <a:extLst/>
        </p:spPr>
        <p:txBody>
          <a:bodyPr wrap="none">
            <a:spAutoFit/>
          </a:bodyPr>
          <a:lstStyle/>
          <a:p>
            <a:pPr algn="l" defTabSz="762000" eaLnBrk="0" hangingPunct="0">
              <a:defRPr/>
            </a:pPr>
            <a:r>
              <a:rPr lang="de-DE" sz="2000" i="1">
                <a:solidFill>
                  <a:srgbClr val="000000"/>
                </a:solidFill>
                <a:cs typeface="+mn-cs"/>
              </a:rPr>
              <a:t>=&gt;  MRD elimination</a:t>
            </a:r>
          </a:p>
        </p:txBody>
      </p:sp>
      <p:sp>
        <p:nvSpPr>
          <p:cNvPr id="415752" name="Rectangle 8"/>
          <p:cNvSpPr>
            <a:spLocks noChangeArrowheads="1"/>
          </p:cNvSpPr>
          <p:nvPr/>
        </p:nvSpPr>
        <p:spPr bwMode="auto">
          <a:xfrm>
            <a:off x="327025" y="5495925"/>
            <a:ext cx="3243263" cy="396875"/>
          </a:xfrm>
          <a:prstGeom prst="rect">
            <a:avLst/>
          </a:prstGeom>
          <a:noFill/>
          <a:ln>
            <a:noFill/>
          </a:ln>
          <a:effectLst/>
          <a:extLst/>
        </p:spPr>
        <p:txBody>
          <a:bodyPr wrap="none">
            <a:spAutoFit/>
          </a:bodyPr>
          <a:lstStyle/>
          <a:p>
            <a:pPr algn="l" defTabSz="762000" eaLnBrk="0" hangingPunct="0">
              <a:defRPr/>
            </a:pPr>
            <a:r>
              <a:rPr lang="de-DE" sz="2000" i="1">
                <a:solidFill>
                  <a:srgbClr val="000000"/>
                </a:solidFill>
                <a:cs typeface="+mn-cs"/>
              </a:rPr>
              <a:t>=&gt;  Lymphoma remission</a:t>
            </a:r>
          </a:p>
        </p:txBody>
      </p:sp>
      <p:sp>
        <p:nvSpPr>
          <p:cNvPr id="415753" name="Line 9"/>
          <p:cNvSpPr>
            <a:spLocks noChangeShapeType="1"/>
          </p:cNvSpPr>
          <p:nvPr/>
        </p:nvSpPr>
        <p:spPr bwMode="auto">
          <a:xfrm>
            <a:off x="4662488" y="2286000"/>
            <a:ext cx="0" cy="3406775"/>
          </a:xfrm>
          <a:prstGeom prst="line">
            <a:avLst/>
          </a:prstGeom>
          <a:noFill/>
          <a:ln w="50800">
            <a:solidFill>
              <a:srgbClr val="FFFFFF"/>
            </a:solidFill>
            <a:prstDash val="dash"/>
            <a:round/>
            <a:headEnd/>
            <a:tailEnd/>
          </a:ln>
          <a:effectLst/>
          <a:extLst/>
        </p:spPr>
        <p:txBody>
          <a:bodyPr wrap="none" anchor="ctr"/>
          <a:lstStyle/>
          <a:p>
            <a:pPr>
              <a:defRPr/>
            </a:pPr>
            <a:endParaRPr lang="en-US">
              <a:cs typeface="+mn-cs"/>
            </a:endParaRPr>
          </a:p>
        </p:txBody>
      </p:sp>
      <p:sp>
        <p:nvSpPr>
          <p:cNvPr id="111625" name="Text Box 10"/>
          <p:cNvSpPr txBox="1">
            <a:spLocks noChangeArrowheads="1"/>
          </p:cNvSpPr>
          <p:nvPr/>
        </p:nvSpPr>
        <p:spPr bwMode="auto">
          <a:xfrm>
            <a:off x="257175" y="4495800"/>
            <a:ext cx="3740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762000" eaLnBrk="0" hangingPunct="0">
              <a:defRPr sz="1600" b="1">
                <a:solidFill>
                  <a:schemeClr val="tx1"/>
                </a:solidFill>
                <a:latin typeface="Arial" charset="0"/>
                <a:ea typeface="ＭＳ Ｐゴシック" charset="0"/>
                <a:cs typeface="ＭＳ Ｐゴシック" charset="0"/>
              </a:defRPr>
            </a:lvl1pPr>
            <a:lvl2pPr marL="742950" indent="-285750" defTabSz="762000" eaLnBrk="0" hangingPunct="0">
              <a:defRPr sz="1600" b="1">
                <a:solidFill>
                  <a:schemeClr val="tx1"/>
                </a:solidFill>
                <a:latin typeface="Arial" charset="0"/>
                <a:ea typeface="ＭＳ Ｐゴシック" charset="0"/>
              </a:defRPr>
            </a:lvl2pPr>
            <a:lvl3pPr marL="1143000" indent="-228600" defTabSz="762000" eaLnBrk="0" hangingPunct="0">
              <a:defRPr sz="1600" b="1">
                <a:solidFill>
                  <a:schemeClr val="tx1"/>
                </a:solidFill>
                <a:latin typeface="Arial" charset="0"/>
                <a:ea typeface="ＭＳ Ｐゴシック" charset="0"/>
              </a:defRPr>
            </a:lvl3pPr>
            <a:lvl4pPr marL="1600200" indent="-228600" defTabSz="762000" eaLnBrk="0" hangingPunct="0">
              <a:defRPr sz="1600" b="1">
                <a:solidFill>
                  <a:schemeClr val="tx1"/>
                </a:solidFill>
                <a:latin typeface="Arial" charset="0"/>
                <a:ea typeface="ＭＳ Ｐゴシック" charset="0"/>
              </a:defRPr>
            </a:lvl4pPr>
            <a:lvl5pPr marL="2057400" indent="-228600" defTabSz="762000" eaLnBrk="0" hangingPunct="0">
              <a:defRPr sz="1600" b="1">
                <a:solidFill>
                  <a:schemeClr val="tx1"/>
                </a:solidFill>
                <a:latin typeface="Arial" charset="0"/>
                <a:ea typeface="ＭＳ Ｐゴシック" charset="0"/>
              </a:defRPr>
            </a:lvl5pPr>
            <a:lvl6pPr marL="2514600" indent="-228600" algn="ctr" defTabSz="762000"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defTabSz="762000"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defTabSz="762000"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defTabSz="762000" eaLnBrk="0" fontAlgn="base" hangingPunct="0">
              <a:spcBef>
                <a:spcPct val="0"/>
              </a:spcBef>
              <a:spcAft>
                <a:spcPct val="0"/>
              </a:spcAft>
              <a:defRPr sz="1600" b="1">
                <a:solidFill>
                  <a:schemeClr val="tx1"/>
                </a:solidFill>
                <a:latin typeface="Arial" charset="0"/>
                <a:ea typeface="ＭＳ Ｐゴシック" charset="0"/>
              </a:defRPr>
            </a:lvl9pPr>
          </a:lstStyle>
          <a:p>
            <a:pPr algn="l"/>
            <a:r>
              <a:rPr lang="de-DE" sz="2400">
                <a:solidFill>
                  <a:srgbClr val="000000"/>
                </a:solidFill>
              </a:rPr>
              <a:t>Immuno-chemotherapy !</a:t>
            </a:r>
            <a:endParaRPr lang="de-DE" sz="3200" b="0">
              <a:solidFill>
                <a:srgbClr val="000000"/>
              </a:solidFill>
            </a:endParaRPr>
          </a:p>
        </p:txBody>
      </p:sp>
      <p:sp>
        <p:nvSpPr>
          <p:cNvPr id="415755" name="Rectangle 11"/>
          <p:cNvSpPr>
            <a:spLocks noChangeArrowheads="1"/>
          </p:cNvSpPr>
          <p:nvPr/>
        </p:nvSpPr>
        <p:spPr bwMode="auto">
          <a:xfrm>
            <a:off x="1393825" y="3194050"/>
            <a:ext cx="514350" cy="838200"/>
          </a:xfrm>
          <a:prstGeom prst="rect">
            <a:avLst/>
          </a:prstGeom>
          <a:gradFill rotWithShape="1">
            <a:gsLst>
              <a:gs pos="0">
                <a:srgbClr val="FAFD00"/>
              </a:gs>
              <a:gs pos="100000">
                <a:srgbClr val="FE9B03"/>
              </a:gs>
            </a:gsLst>
            <a:path path="shape">
              <a:fillToRect l="50000" t="50000" r="50000" b="50000"/>
            </a:path>
          </a:gradFill>
          <a:ln w="50800">
            <a:solidFill>
              <a:srgbClr val="FE9B03"/>
            </a:solidFill>
            <a:miter lim="800000"/>
            <a:headEnd/>
            <a:tailEnd/>
          </a:ln>
          <a:effectLst/>
          <a:extLst/>
        </p:spPr>
        <p:txBody>
          <a:bodyPr wrap="none" anchor="ctr"/>
          <a:lstStyle/>
          <a:p>
            <a:pPr>
              <a:defRPr/>
            </a:pPr>
            <a:endParaRPr lang="en-US">
              <a:cs typeface="+mn-cs"/>
            </a:endParaRPr>
          </a:p>
        </p:txBody>
      </p:sp>
      <p:sp>
        <p:nvSpPr>
          <p:cNvPr id="415756" name="Rectangle 12"/>
          <p:cNvSpPr>
            <a:spLocks noChangeArrowheads="1"/>
          </p:cNvSpPr>
          <p:nvPr/>
        </p:nvSpPr>
        <p:spPr bwMode="auto">
          <a:xfrm>
            <a:off x="2257425" y="3194050"/>
            <a:ext cx="514350" cy="838200"/>
          </a:xfrm>
          <a:prstGeom prst="rect">
            <a:avLst/>
          </a:prstGeom>
          <a:gradFill rotWithShape="1">
            <a:gsLst>
              <a:gs pos="0">
                <a:srgbClr val="FAFD00"/>
              </a:gs>
              <a:gs pos="100000">
                <a:srgbClr val="FE9B03"/>
              </a:gs>
            </a:gsLst>
            <a:path path="shape">
              <a:fillToRect l="50000" t="50000" r="50000" b="50000"/>
            </a:path>
          </a:gradFill>
          <a:ln w="50800">
            <a:solidFill>
              <a:srgbClr val="FE9B03"/>
            </a:solidFill>
            <a:miter lim="800000"/>
            <a:headEnd/>
            <a:tailEnd/>
          </a:ln>
          <a:effectLst/>
          <a:extLst/>
        </p:spPr>
        <p:txBody>
          <a:bodyPr wrap="none" anchor="ctr"/>
          <a:lstStyle/>
          <a:p>
            <a:pPr>
              <a:defRPr/>
            </a:pPr>
            <a:endParaRPr lang="en-US">
              <a:cs typeface="+mn-cs"/>
            </a:endParaRPr>
          </a:p>
        </p:txBody>
      </p:sp>
      <p:sp>
        <p:nvSpPr>
          <p:cNvPr id="415757" name="Rectangle 13"/>
          <p:cNvSpPr>
            <a:spLocks noChangeArrowheads="1"/>
          </p:cNvSpPr>
          <p:nvPr/>
        </p:nvSpPr>
        <p:spPr bwMode="auto">
          <a:xfrm>
            <a:off x="3122613" y="3194050"/>
            <a:ext cx="514350" cy="838200"/>
          </a:xfrm>
          <a:prstGeom prst="rect">
            <a:avLst/>
          </a:prstGeom>
          <a:gradFill rotWithShape="1">
            <a:gsLst>
              <a:gs pos="0">
                <a:srgbClr val="FAFD00"/>
              </a:gs>
              <a:gs pos="100000">
                <a:srgbClr val="FE9B03"/>
              </a:gs>
            </a:gsLst>
            <a:path path="shape">
              <a:fillToRect l="50000" t="50000" r="50000" b="50000"/>
            </a:path>
          </a:gradFill>
          <a:ln w="50800">
            <a:solidFill>
              <a:srgbClr val="FE9B03"/>
            </a:solidFill>
            <a:miter lim="800000"/>
            <a:headEnd/>
            <a:tailEnd/>
          </a:ln>
          <a:effectLst/>
          <a:extLst/>
        </p:spPr>
        <p:txBody>
          <a:bodyPr wrap="none" anchor="ctr"/>
          <a:lstStyle/>
          <a:p>
            <a:pPr>
              <a:defRPr/>
            </a:pPr>
            <a:endParaRPr lang="en-US">
              <a:cs typeface="+mn-cs"/>
            </a:endParaRPr>
          </a:p>
        </p:txBody>
      </p:sp>
      <p:sp>
        <p:nvSpPr>
          <p:cNvPr id="415758" name="Rectangle 14"/>
          <p:cNvSpPr>
            <a:spLocks noChangeArrowheads="1"/>
          </p:cNvSpPr>
          <p:nvPr/>
        </p:nvSpPr>
        <p:spPr bwMode="auto">
          <a:xfrm>
            <a:off x="5076825" y="3201988"/>
            <a:ext cx="3600450" cy="457200"/>
          </a:xfrm>
          <a:prstGeom prst="rect">
            <a:avLst/>
          </a:prstGeom>
          <a:gradFill rotWithShape="1">
            <a:gsLst>
              <a:gs pos="0">
                <a:srgbClr val="FC0128"/>
              </a:gs>
              <a:gs pos="100000">
                <a:srgbClr val="FF9900"/>
              </a:gs>
            </a:gsLst>
            <a:path path="shape">
              <a:fillToRect l="50000" t="50000" r="50000" b="50000"/>
            </a:path>
          </a:gradFill>
          <a:ln w="50800">
            <a:solidFill>
              <a:srgbClr val="FE9B03"/>
            </a:solidFill>
            <a:miter lim="800000"/>
            <a:headEnd/>
            <a:tailEnd/>
          </a:ln>
          <a:effectLst/>
          <a:extLst/>
        </p:spPr>
        <p:txBody>
          <a:bodyPr wrap="none" anchor="ctr"/>
          <a:lstStyle/>
          <a:p>
            <a:pPr>
              <a:defRPr/>
            </a:pPr>
            <a:endParaRPr lang="en-US">
              <a:cs typeface="+mn-cs"/>
            </a:endParaRPr>
          </a:p>
        </p:txBody>
      </p:sp>
      <p:sp>
        <p:nvSpPr>
          <p:cNvPr id="415759" name="Rectangle 15"/>
          <p:cNvSpPr>
            <a:spLocks noChangeArrowheads="1"/>
          </p:cNvSpPr>
          <p:nvPr/>
        </p:nvSpPr>
        <p:spPr bwMode="auto">
          <a:xfrm>
            <a:off x="5076825" y="3702050"/>
            <a:ext cx="1200150" cy="1219200"/>
          </a:xfrm>
          <a:prstGeom prst="rect">
            <a:avLst/>
          </a:prstGeom>
          <a:gradFill rotWithShape="1">
            <a:gsLst>
              <a:gs pos="0">
                <a:srgbClr val="FE9B03"/>
              </a:gs>
              <a:gs pos="100000">
                <a:srgbClr val="FC0128"/>
              </a:gs>
            </a:gsLst>
            <a:path path="shape">
              <a:fillToRect l="50000" t="50000" r="50000" b="50000"/>
            </a:path>
          </a:gradFill>
          <a:ln w="50800">
            <a:solidFill>
              <a:srgbClr val="FC0128"/>
            </a:solidFill>
            <a:miter lim="800000"/>
            <a:headEnd/>
            <a:tailEnd/>
          </a:ln>
          <a:effectLst/>
          <a:extLst/>
        </p:spPr>
        <p:txBody>
          <a:bodyPr wrap="none" anchor="ctr"/>
          <a:lstStyle/>
          <a:p>
            <a:pPr>
              <a:defRPr/>
            </a:pPr>
            <a:endParaRPr lang="en-US">
              <a:cs typeface="+mn-cs"/>
            </a:endParaRPr>
          </a:p>
        </p:txBody>
      </p:sp>
      <p:sp>
        <p:nvSpPr>
          <p:cNvPr id="415760" name="Rectangle 16"/>
          <p:cNvSpPr>
            <a:spLocks noChangeArrowheads="1"/>
          </p:cNvSpPr>
          <p:nvPr/>
        </p:nvSpPr>
        <p:spPr bwMode="auto">
          <a:xfrm>
            <a:off x="5832475" y="3200400"/>
            <a:ext cx="2030413" cy="457200"/>
          </a:xfrm>
          <a:prstGeom prst="rect">
            <a:avLst/>
          </a:prstGeom>
          <a:noFill/>
          <a:ln>
            <a:noFill/>
          </a:ln>
          <a:effectLst/>
          <a:extLst/>
        </p:spPr>
        <p:txBody>
          <a:bodyPr wrap="none">
            <a:spAutoFit/>
          </a:bodyPr>
          <a:lstStyle/>
          <a:p>
            <a:pPr algn="l" defTabSz="762000" eaLnBrk="0" hangingPunct="0">
              <a:defRPr/>
            </a:pPr>
            <a:r>
              <a:rPr lang="de-DE" sz="2400">
                <a:solidFill>
                  <a:srgbClr val="000000"/>
                </a:solidFill>
                <a:cs typeface="+mn-cs"/>
              </a:rPr>
              <a:t>Maintenance</a:t>
            </a:r>
          </a:p>
        </p:txBody>
      </p:sp>
      <p:sp>
        <p:nvSpPr>
          <p:cNvPr id="415761" name="Rectangle 17"/>
          <p:cNvSpPr>
            <a:spLocks noChangeArrowheads="1"/>
          </p:cNvSpPr>
          <p:nvPr/>
        </p:nvSpPr>
        <p:spPr bwMode="auto">
          <a:xfrm>
            <a:off x="5292725" y="3913188"/>
            <a:ext cx="793750" cy="822325"/>
          </a:xfrm>
          <a:prstGeom prst="rect">
            <a:avLst/>
          </a:prstGeom>
          <a:noFill/>
          <a:ln>
            <a:noFill/>
          </a:ln>
          <a:effectLst/>
          <a:extLst/>
        </p:spPr>
        <p:txBody>
          <a:bodyPr wrap="none">
            <a:spAutoFit/>
          </a:bodyPr>
          <a:lstStyle/>
          <a:p>
            <a:pPr defTabSz="762000" eaLnBrk="0" hangingPunct="0">
              <a:defRPr/>
            </a:pPr>
            <a:r>
              <a:rPr lang="de-DE" sz="2400">
                <a:solidFill>
                  <a:srgbClr val="000000"/>
                </a:solidFill>
                <a:cs typeface="+mn-cs"/>
              </a:rPr>
              <a:t>+/- </a:t>
            </a:r>
            <a:br>
              <a:rPr lang="de-DE" sz="2400">
                <a:solidFill>
                  <a:srgbClr val="000000"/>
                </a:solidFill>
                <a:cs typeface="+mn-cs"/>
              </a:rPr>
            </a:br>
            <a:r>
              <a:rPr lang="de-DE" sz="2400">
                <a:solidFill>
                  <a:srgbClr val="000000"/>
                </a:solidFill>
                <a:cs typeface="+mn-cs"/>
              </a:rPr>
              <a:t>SCT</a:t>
            </a:r>
          </a:p>
        </p:txBody>
      </p:sp>
      <p:sp>
        <p:nvSpPr>
          <p:cNvPr id="415762" name="Text Box 18"/>
          <p:cNvSpPr txBox="1">
            <a:spLocks noChangeArrowheads="1"/>
          </p:cNvSpPr>
          <p:nvPr/>
        </p:nvSpPr>
        <p:spPr bwMode="auto">
          <a:xfrm>
            <a:off x="890588" y="2287588"/>
            <a:ext cx="1785937" cy="519112"/>
          </a:xfrm>
          <a:prstGeom prst="rect">
            <a:avLst/>
          </a:prstGeom>
          <a:noFill/>
          <a:ln>
            <a:noFill/>
          </a:ln>
          <a:effectLst/>
          <a:extLst/>
        </p:spPr>
        <p:txBody>
          <a:bodyPr wrap="none">
            <a:spAutoFit/>
          </a:bodyPr>
          <a:lstStyle>
            <a:lvl1pPr algn="l" defTabSz="762000">
              <a:defRPr sz="1600" b="1">
                <a:solidFill>
                  <a:schemeClr val="tx1"/>
                </a:solidFill>
                <a:latin typeface="Arial" charset="0"/>
                <a:ea typeface="ＭＳ Ｐゴシック" charset="0"/>
              </a:defRPr>
            </a:lvl1pPr>
            <a:lvl2pPr marL="571500" algn="l" defTabSz="762000">
              <a:defRPr sz="1600" b="1">
                <a:solidFill>
                  <a:schemeClr val="tx1"/>
                </a:solidFill>
                <a:latin typeface="Arial" charset="0"/>
                <a:ea typeface="ＭＳ Ｐゴシック" charset="0"/>
              </a:defRPr>
            </a:lvl2pPr>
            <a:lvl3pPr marL="1143000" algn="l" defTabSz="762000">
              <a:defRPr sz="1600" b="1">
                <a:solidFill>
                  <a:schemeClr val="tx1"/>
                </a:solidFill>
                <a:latin typeface="Arial" charset="0"/>
                <a:ea typeface="ＭＳ Ｐゴシック" charset="0"/>
              </a:defRPr>
            </a:lvl3pPr>
            <a:lvl4pPr marL="1714500" algn="l" defTabSz="762000">
              <a:defRPr sz="1600" b="1">
                <a:solidFill>
                  <a:schemeClr val="tx1"/>
                </a:solidFill>
                <a:latin typeface="Arial" charset="0"/>
                <a:ea typeface="ＭＳ Ｐゴシック" charset="0"/>
              </a:defRPr>
            </a:lvl4pPr>
            <a:lvl5pPr marL="2286000" algn="l" defTabSz="762000">
              <a:defRPr sz="1600" b="1">
                <a:solidFill>
                  <a:schemeClr val="tx1"/>
                </a:solidFill>
                <a:latin typeface="Arial" charset="0"/>
                <a:ea typeface="ＭＳ Ｐゴシック" charset="0"/>
              </a:defRPr>
            </a:lvl5pPr>
            <a:lvl6pPr marL="2743200" defTabSz="762000" fontAlgn="base">
              <a:spcBef>
                <a:spcPct val="0"/>
              </a:spcBef>
              <a:spcAft>
                <a:spcPct val="0"/>
              </a:spcAft>
              <a:defRPr sz="1600" b="1">
                <a:solidFill>
                  <a:schemeClr val="tx1"/>
                </a:solidFill>
                <a:latin typeface="Arial" charset="0"/>
                <a:ea typeface="ＭＳ Ｐゴシック" charset="0"/>
              </a:defRPr>
            </a:lvl6pPr>
            <a:lvl7pPr marL="3200400" defTabSz="762000" fontAlgn="base">
              <a:spcBef>
                <a:spcPct val="0"/>
              </a:spcBef>
              <a:spcAft>
                <a:spcPct val="0"/>
              </a:spcAft>
              <a:defRPr sz="1600" b="1">
                <a:solidFill>
                  <a:schemeClr val="tx1"/>
                </a:solidFill>
                <a:latin typeface="Arial" charset="0"/>
                <a:ea typeface="ＭＳ Ｐゴシック" charset="0"/>
              </a:defRPr>
            </a:lvl7pPr>
            <a:lvl8pPr marL="3657600" defTabSz="762000" fontAlgn="base">
              <a:spcBef>
                <a:spcPct val="0"/>
              </a:spcBef>
              <a:spcAft>
                <a:spcPct val="0"/>
              </a:spcAft>
              <a:defRPr sz="1600" b="1">
                <a:solidFill>
                  <a:schemeClr val="tx1"/>
                </a:solidFill>
                <a:latin typeface="Arial" charset="0"/>
                <a:ea typeface="ＭＳ Ｐゴシック" charset="0"/>
              </a:defRPr>
            </a:lvl8pPr>
            <a:lvl9pPr marL="4114800" defTabSz="762000" fontAlgn="base">
              <a:spcBef>
                <a:spcPct val="0"/>
              </a:spcBef>
              <a:spcAft>
                <a:spcPct val="0"/>
              </a:spcAft>
              <a:defRPr sz="1600" b="1">
                <a:solidFill>
                  <a:schemeClr val="tx1"/>
                </a:solidFill>
                <a:latin typeface="Arial" charset="0"/>
                <a:ea typeface="ＭＳ Ｐゴシック" charset="0"/>
              </a:defRPr>
            </a:lvl9pPr>
          </a:lstStyle>
          <a:p>
            <a:pPr eaLnBrk="0" hangingPunct="0">
              <a:defRPr/>
            </a:pPr>
            <a:r>
              <a:rPr lang="de-DE" sz="2800" smtClean="0">
                <a:solidFill>
                  <a:srgbClr val="000000"/>
                </a:solidFill>
                <a:cs typeface="+mn-cs"/>
              </a:rPr>
              <a:t>Induction</a:t>
            </a:r>
          </a:p>
        </p:txBody>
      </p:sp>
      <p:sp>
        <p:nvSpPr>
          <p:cNvPr id="415763" name="Rectangle 19"/>
          <p:cNvSpPr>
            <a:spLocks noChangeArrowheads="1"/>
          </p:cNvSpPr>
          <p:nvPr/>
        </p:nvSpPr>
        <p:spPr bwMode="auto">
          <a:xfrm>
            <a:off x="5681663" y="2276475"/>
            <a:ext cx="2557462" cy="519113"/>
          </a:xfrm>
          <a:prstGeom prst="rect">
            <a:avLst/>
          </a:prstGeom>
          <a:noFill/>
          <a:ln>
            <a:noFill/>
          </a:ln>
          <a:effectLst/>
          <a:extLst/>
        </p:spPr>
        <p:txBody>
          <a:bodyPr wrap="none">
            <a:spAutoFit/>
          </a:bodyPr>
          <a:lstStyle/>
          <a:p>
            <a:pPr algn="l" defTabSz="762000" eaLnBrk="0" hangingPunct="0">
              <a:defRPr/>
            </a:pPr>
            <a:r>
              <a:rPr lang="de-DE" sz="2800">
                <a:solidFill>
                  <a:srgbClr val="000000"/>
                </a:solidFill>
                <a:cs typeface="+mn-cs"/>
              </a:rPr>
              <a:t>Consolidation</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ChangeArrowheads="1"/>
          </p:cNvSpPr>
          <p:nvPr/>
        </p:nvSpPr>
        <p:spPr bwMode="auto">
          <a:xfrm>
            <a:off x="1244600" y="609600"/>
            <a:ext cx="6654800" cy="1143000"/>
          </a:xfrm>
          <a:prstGeom prst="rect">
            <a:avLst/>
          </a:prstGeom>
          <a:noFill/>
          <a:ln>
            <a:noFill/>
          </a:ln>
          <a:effectLst/>
          <a:extLst/>
        </p:spPr>
        <p:txBody>
          <a:bodyPr lIns="89896" tIns="46554" rIns="89896" bIns="46554" anchor="ctr"/>
          <a:lstStyle/>
          <a:p>
            <a:pPr>
              <a:defRPr/>
            </a:pPr>
            <a:r>
              <a:rPr lang="de-DE" sz="4000" b="0">
                <a:solidFill>
                  <a:srgbClr val="000099"/>
                </a:solidFill>
                <a:cs typeface="+mn-cs"/>
              </a:rPr>
              <a:t> </a:t>
            </a:r>
          </a:p>
        </p:txBody>
      </p:sp>
      <p:sp>
        <p:nvSpPr>
          <p:cNvPr id="620547" name="Rectangle 3"/>
          <p:cNvSpPr>
            <a:spLocks noChangeArrowheads="1"/>
          </p:cNvSpPr>
          <p:nvPr/>
        </p:nvSpPr>
        <p:spPr bwMode="auto">
          <a:xfrm>
            <a:off x="1244600" y="1981200"/>
            <a:ext cx="6654800" cy="4114800"/>
          </a:xfrm>
          <a:prstGeom prst="rect">
            <a:avLst/>
          </a:prstGeom>
          <a:noFill/>
          <a:ln>
            <a:noFill/>
          </a:ln>
          <a:effectLst/>
          <a:extLst/>
        </p:spPr>
        <p:txBody>
          <a:bodyPr lIns="89896" tIns="46554" rIns="89896" bIns="46554"/>
          <a:lstStyle/>
          <a:p>
            <a:pPr marL="342900" indent="-342900" algn="l">
              <a:spcBef>
                <a:spcPct val="20000"/>
              </a:spcBef>
              <a:defRPr/>
            </a:pPr>
            <a:r>
              <a:rPr lang="de-DE" sz="3200" b="0">
                <a:cs typeface="+mn-cs"/>
              </a:rPr>
              <a:t> </a:t>
            </a:r>
          </a:p>
        </p:txBody>
      </p:sp>
      <p:sp>
        <p:nvSpPr>
          <p:cNvPr id="620548" name="Rectangle 4"/>
          <p:cNvSpPr>
            <a:spLocks noChangeArrowheads="1"/>
          </p:cNvSpPr>
          <p:nvPr/>
        </p:nvSpPr>
        <p:spPr bwMode="auto">
          <a:xfrm>
            <a:off x="2228850" y="241300"/>
            <a:ext cx="4794250" cy="1176338"/>
          </a:xfrm>
          <a:prstGeom prst="rect">
            <a:avLst/>
          </a:prstGeom>
          <a:noFill/>
          <a:ln>
            <a:noFill/>
          </a:ln>
          <a:effectLst/>
          <a:extLst/>
        </p:spPr>
        <p:txBody>
          <a:bodyPr wrap="none">
            <a:spAutoFit/>
          </a:bodyPr>
          <a:lstStyle/>
          <a:p>
            <a:pPr eaLnBrk="0" hangingPunct="0">
              <a:lnSpc>
                <a:spcPct val="120000"/>
              </a:lnSpc>
              <a:defRPr/>
            </a:pPr>
            <a:r>
              <a:rPr lang="de-DE" sz="2400" i="1" dirty="0">
                <a:solidFill>
                  <a:srgbClr val="000099"/>
                </a:solidFill>
                <a:cs typeface="+mn-cs"/>
              </a:rPr>
              <a:t>European MCL </a:t>
            </a:r>
            <a:r>
              <a:rPr lang="de-DE" sz="2400" i="1" dirty="0" err="1">
                <a:solidFill>
                  <a:srgbClr val="000099"/>
                </a:solidFill>
                <a:cs typeface="+mn-cs"/>
              </a:rPr>
              <a:t>network</a:t>
            </a:r>
            <a:r>
              <a:rPr lang="de-DE" sz="2400" dirty="0">
                <a:solidFill>
                  <a:srgbClr val="000099"/>
                </a:solidFill>
                <a:cs typeface="+mn-cs"/>
              </a:rPr>
              <a:t> </a:t>
            </a:r>
            <a:r>
              <a:rPr lang="de-DE" sz="2400" dirty="0" err="1">
                <a:solidFill>
                  <a:srgbClr val="000099"/>
                </a:solidFill>
                <a:cs typeface="+mn-cs"/>
              </a:rPr>
              <a:t>studies</a:t>
            </a:r>
            <a:endParaRPr lang="de-DE" sz="3200" dirty="0">
              <a:solidFill>
                <a:srgbClr val="000099"/>
              </a:solidFill>
              <a:cs typeface="+mn-cs"/>
            </a:endParaRPr>
          </a:p>
          <a:p>
            <a:pPr eaLnBrk="0" hangingPunct="0">
              <a:defRPr/>
            </a:pPr>
            <a:r>
              <a:rPr lang="de-DE" sz="3200" dirty="0" err="1">
                <a:solidFill>
                  <a:srgbClr val="000099"/>
                </a:solidFill>
                <a:cs typeface="+mn-cs"/>
              </a:rPr>
              <a:t>Patients</a:t>
            </a:r>
            <a:r>
              <a:rPr lang="de-DE" sz="3200" dirty="0">
                <a:solidFill>
                  <a:srgbClr val="000099"/>
                </a:solidFill>
                <a:cs typeface="+mn-cs"/>
              </a:rPr>
              <a:t> &gt;60 </a:t>
            </a:r>
            <a:r>
              <a:rPr lang="de-DE" sz="3200" dirty="0" err="1">
                <a:solidFill>
                  <a:srgbClr val="000099"/>
                </a:solidFill>
                <a:cs typeface="+mn-cs"/>
              </a:rPr>
              <a:t>years</a:t>
            </a:r>
            <a:endParaRPr lang="de-DE" sz="3200" dirty="0">
              <a:solidFill>
                <a:srgbClr val="000099"/>
              </a:solidFill>
              <a:cs typeface="+mn-cs"/>
            </a:endParaRPr>
          </a:p>
        </p:txBody>
      </p:sp>
      <p:sp>
        <p:nvSpPr>
          <p:cNvPr id="620549" name="Rectangle 5"/>
          <p:cNvSpPr>
            <a:spLocks noChangeArrowheads="1"/>
          </p:cNvSpPr>
          <p:nvPr/>
        </p:nvSpPr>
        <p:spPr bwMode="auto">
          <a:xfrm>
            <a:off x="1490663" y="1898650"/>
            <a:ext cx="1963737" cy="692150"/>
          </a:xfrm>
          <a:prstGeom prst="rect">
            <a:avLst/>
          </a:prstGeom>
          <a:noFill/>
          <a:ln w="25400">
            <a:solidFill>
              <a:schemeClr val="tx1"/>
            </a:solidFill>
            <a:miter lim="800000"/>
            <a:headEnd/>
            <a:tailEnd/>
          </a:ln>
          <a:effectLst/>
          <a:extLst/>
        </p:spPr>
        <p:txBody>
          <a:bodyPr/>
          <a:lstStyle/>
          <a:p>
            <a:pPr>
              <a:defRPr/>
            </a:pPr>
            <a:endParaRPr lang="en-US">
              <a:cs typeface="+mn-cs"/>
            </a:endParaRPr>
          </a:p>
        </p:txBody>
      </p:sp>
      <p:sp>
        <p:nvSpPr>
          <p:cNvPr id="620550" name="Rectangle 6"/>
          <p:cNvSpPr>
            <a:spLocks noChangeArrowheads="1"/>
          </p:cNvSpPr>
          <p:nvPr/>
        </p:nvSpPr>
        <p:spPr bwMode="auto">
          <a:xfrm>
            <a:off x="1219200" y="4619625"/>
            <a:ext cx="2506663" cy="1628775"/>
          </a:xfrm>
          <a:prstGeom prst="rect">
            <a:avLst/>
          </a:prstGeom>
          <a:noFill/>
          <a:ln w="25400">
            <a:solidFill>
              <a:schemeClr val="bg1"/>
            </a:solidFill>
            <a:miter lim="800000"/>
            <a:headEnd/>
            <a:tailEnd/>
          </a:ln>
          <a:effectLst/>
          <a:extLst/>
        </p:spPr>
        <p:txBody>
          <a:bodyPr/>
          <a:lstStyle/>
          <a:p>
            <a:pPr>
              <a:defRPr/>
            </a:pPr>
            <a:endParaRPr lang="en-US">
              <a:cs typeface="+mn-cs"/>
            </a:endParaRPr>
          </a:p>
        </p:txBody>
      </p:sp>
      <p:sp>
        <p:nvSpPr>
          <p:cNvPr id="620551" name="Rectangle 7"/>
          <p:cNvSpPr>
            <a:spLocks noChangeArrowheads="1"/>
          </p:cNvSpPr>
          <p:nvPr/>
        </p:nvSpPr>
        <p:spPr bwMode="auto">
          <a:xfrm>
            <a:off x="1490663" y="3270250"/>
            <a:ext cx="1963737" cy="692150"/>
          </a:xfrm>
          <a:prstGeom prst="rect">
            <a:avLst/>
          </a:prstGeom>
          <a:noFill/>
          <a:ln w="25400">
            <a:solidFill>
              <a:schemeClr val="tx1"/>
            </a:solidFill>
            <a:miter lim="800000"/>
            <a:headEnd/>
            <a:tailEnd/>
          </a:ln>
          <a:effectLst/>
          <a:extLst/>
        </p:spPr>
        <p:txBody>
          <a:bodyPr/>
          <a:lstStyle/>
          <a:p>
            <a:pPr>
              <a:defRPr/>
            </a:pPr>
            <a:endParaRPr lang="en-US">
              <a:cs typeface="+mn-cs"/>
            </a:endParaRPr>
          </a:p>
        </p:txBody>
      </p:sp>
      <p:sp>
        <p:nvSpPr>
          <p:cNvPr id="620552" name="Rectangle 8"/>
          <p:cNvSpPr>
            <a:spLocks noChangeArrowheads="1"/>
          </p:cNvSpPr>
          <p:nvPr/>
        </p:nvSpPr>
        <p:spPr bwMode="auto">
          <a:xfrm>
            <a:off x="5689600" y="1905000"/>
            <a:ext cx="1963738" cy="692150"/>
          </a:xfrm>
          <a:prstGeom prst="rect">
            <a:avLst/>
          </a:prstGeom>
          <a:noFill/>
          <a:ln w="25400">
            <a:solidFill>
              <a:srgbClr val="000099"/>
            </a:solidFill>
            <a:miter lim="800000"/>
            <a:headEnd/>
            <a:tailEnd/>
          </a:ln>
          <a:effectLst/>
          <a:extLst/>
        </p:spPr>
        <p:txBody>
          <a:bodyPr/>
          <a:lstStyle/>
          <a:p>
            <a:pPr>
              <a:defRPr/>
            </a:pPr>
            <a:endParaRPr lang="en-US">
              <a:cs typeface="+mn-cs"/>
            </a:endParaRPr>
          </a:p>
        </p:txBody>
      </p:sp>
      <p:sp>
        <p:nvSpPr>
          <p:cNvPr id="620553" name="Rectangle 9"/>
          <p:cNvSpPr>
            <a:spLocks noChangeArrowheads="1"/>
          </p:cNvSpPr>
          <p:nvPr/>
        </p:nvSpPr>
        <p:spPr bwMode="auto">
          <a:xfrm>
            <a:off x="5418138" y="4625975"/>
            <a:ext cx="2506662" cy="1628775"/>
          </a:xfrm>
          <a:prstGeom prst="rect">
            <a:avLst/>
          </a:prstGeom>
          <a:noFill/>
          <a:ln w="25400">
            <a:solidFill>
              <a:srgbClr val="000099"/>
            </a:solidFill>
            <a:miter lim="800000"/>
            <a:headEnd/>
            <a:tailEnd/>
          </a:ln>
          <a:effectLst/>
          <a:extLst/>
        </p:spPr>
        <p:txBody>
          <a:bodyPr/>
          <a:lstStyle/>
          <a:p>
            <a:pPr>
              <a:defRPr/>
            </a:pPr>
            <a:endParaRPr lang="en-US">
              <a:cs typeface="+mn-cs"/>
            </a:endParaRPr>
          </a:p>
        </p:txBody>
      </p:sp>
      <p:sp>
        <p:nvSpPr>
          <p:cNvPr id="620554" name="Rectangle 10"/>
          <p:cNvSpPr>
            <a:spLocks noChangeArrowheads="1"/>
          </p:cNvSpPr>
          <p:nvPr/>
        </p:nvSpPr>
        <p:spPr bwMode="auto">
          <a:xfrm>
            <a:off x="5689600" y="3276600"/>
            <a:ext cx="1963738" cy="692150"/>
          </a:xfrm>
          <a:prstGeom prst="rect">
            <a:avLst/>
          </a:prstGeom>
          <a:noFill/>
          <a:ln w="25400">
            <a:solidFill>
              <a:srgbClr val="000099"/>
            </a:solidFill>
            <a:miter lim="800000"/>
            <a:headEnd/>
            <a:tailEnd/>
          </a:ln>
          <a:effectLst/>
          <a:extLst/>
        </p:spPr>
        <p:txBody>
          <a:bodyPr/>
          <a:lstStyle/>
          <a:p>
            <a:pPr>
              <a:defRPr/>
            </a:pPr>
            <a:endParaRPr lang="en-US">
              <a:cs typeface="+mn-cs"/>
            </a:endParaRPr>
          </a:p>
        </p:txBody>
      </p:sp>
      <p:sp>
        <p:nvSpPr>
          <p:cNvPr id="620555" name="Rectangle 11"/>
          <p:cNvSpPr>
            <a:spLocks noChangeArrowheads="1"/>
          </p:cNvSpPr>
          <p:nvPr/>
        </p:nvSpPr>
        <p:spPr bwMode="auto">
          <a:xfrm>
            <a:off x="1571625" y="2051050"/>
            <a:ext cx="1819275" cy="439738"/>
          </a:xfrm>
          <a:prstGeom prst="rect">
            <a:avLst/>
          </a:prstGeom>
          <a:noFill/>
          <a:ln>
            <a:noFill/>
          </a:ln>
          <a:effectLst/>
          <a:extLst/>
        </p:spPr>
        <p:txBody>
          <a:bodyPr wrap="none" lIns="90488" tIns="44450" rIns="90488" bIns="44450">
            <a:spAutoFit/>
          </a:bodyPr>
          <a:lstStyle/>
          <a:p>
            <a:pPr eaLnBrk="0" hangingPunct="0">
              <a:defRPr/>
            </a:pPr>
            <a:r>
              <a:rPr lang="de-DE" sz="2300">
                <a:cs typeface="+mn-cs"/>
              </a:rPr>
              <a:t>4 x R-CHOP</a:t>
            </a:r>
          </a:p>
        </p:txBody>
      </p:sp>
      <p:sp>
        <p:nvSpPr>
          <p:cNvPr id="620556" name="Line 12"/>
          <p:cNvSpPr>
            <a:spLocks noChangeShapeType="1"/>
          </p:cNvSpPr>
          <p:nvPr/>
        </p:nvSpPr>
        <p:spPr bwMode="auto">
          <a:xfrm>
            <a:off x="2506663" y="2667000"/>
            <a:ext cx="0" cy="519113"/>
          </a:xfrm>
          <a:prstGeom prst="line">
            <a:avLst/>
          </a:prstGeom>
          <a:noFill/>
          <a:ln w="50800">
            <a:solidFill>
              <a:schemeClr val="tx1"/>
            </a:solidFill>
            <a:round/>
            <a:headEnd/>
            <a:tailEnd type="triangle" w="med" len="med"/>
          </a:ln>
          <a:effectLst/>
          <a:extLst/>
        </p:spPr>
        <p:txBody>
          <a:bodyPr/>
          <a:lstStyle/>
          <a:p>
            <a:pPr>
              <a:defRPr/>
            </a:pPr>
            <a:endParaRPr lang="en-US">
              <a:cs typeface="+mn-cs"/>
            </a:endParaRPr>
          </a:p>
        </p:txBody>
      </p:sp>
      <p:sp>
        <p:nvSpPr>
          <p:cNvPr id="620557" name="Rectangle 13"/>
          <p:cNvSpPr>
            <a:spLocks noChangeArrowheads="1"/>
          </p:cNvSpPr>
          <p:nvPr/>
        </p:nvSpPr>
        <p:spPr bwMode="auto">
          <a:xfrm>
            <a:off x="3962400" y="2746375"/>
            <a:ext cx="1214438" cy="454025"/>
          </a:xfrm>
          <a:prstGeom prst="rect">
            <a:avLst/>
          </a:prstGeom>
          <a:noFill/>
          <a:ln>
            <a:noFill/>
          </a:ln>
          <a:effectLst/>
          <a:extLst/>
        </p:spPr>
        <p:txBody>
          <a:bodyPr wrap="none" lIns="90488" tIns="44450" rIns="90488" bIns="44450">
            <a:spAutoFit/>
          </a:bodyPr>
          <a:lstStyle/>
          <a:p>
            <a:pPr algn="l" eaLnBrk="0" hangingPunct="0">
              <a:defRPr/>
            </a:pPr>
            <a:r>
              <a:rPr lang="de-DE" sz="2400">
                <a:cs typeface="+mn-cs"/>
              </a:rPr>
              <a:t>PR, CR</a:t>
            </a:r>
          </a:p>
        </p:txBody>
      </p:sp>
      <p:sp>
        <p:nvSpPr>
          <p:cNvPr id="620558" name="Rectangle 14"/>
          <p:cNvSpPr>
            <a:spLocks noChangeArrowheads="1"/>
          </p:cNvSpPr>
          <p:nvPr/>
        </p:nvSpPr>
        <p:spPr bwMode="auto">
          <a:xfrm>
            <a:off x="1250950" y="4795838"/>
            <a:ext cx="2465388" cy="1336675"/>
          </a:xfrm>
          <a:prstGeom prst="rect">
            <a:avLst/>
          </a:prstGeom>
          <a:noFill/>
          <a:ln w="12700">
            <a:solidFill>
              <a:srgbClr val="000000"/>
            </a:solidFill>
            <a:miter lim="800000"/>
            <a:headEnd/>
            <a:tailEnd/>
          </a:ln>
          <a:effectLst/>
          <a:extLst/>
        </p:spPr>
        <p:txBody>
          <a:bodyPr wrap="none" lIns="90488" tIns="44450" rIns="90488" bIns="44450">
            <a:spAutoFit/>
          </a:bodyPr>
          <a:lstStyle/>
          <a:p>
            <a:pPr eaLnBrk="0" hangingPunct="0">
              <a:defRPr/>
            </a:pPr>
            <a:r>
              <a:rPr lang="de-DE" sz="2000">
                <a:cs typeface="+mn-cs"/>
              </a:rPr>
              <a:t>IFN-</a:t>
            </a:r>
            <a:r>
              <a:rPr lang="de-DE" sz="2000">
                <a:cs typeface="Arial" charset="0"/>
              </a:rPr>
              <a:t>α</a:t>
            </a:r>
            <a:r>
              <a:rPr lang="de-DE" sz="2000">
                <a:cs typeface="+mn-cs"/>
              </a:rPr>
              <a:t> maintenance</a:t>
            </a:r>
          </a:p>
          <a:p>
            <a:pPr eaLnBrk="0" hangingPunct="0">
              <a:defRPr/>
            </a:pPr>
            <a:r>
              <a:rPr lang="de-DE" sz="2000">
                <a:cs typeface="+mn-cs"/>
              </a:rPr>
              <a:t>(</a:t>
            </a:r>
            <a:r>
              <a:rPr lang="de-DE" sz="1800">
                <a:cs typeface="+mn-cs"/>
              </a:rPr>
              <a:t>3 x 3 M IU/week)</a:t>
            </a:r>
          </a:p>
          <a:p>
            <a:pPr eaLnBrk="0" hangingPunct="0">
              <a:defRPr/>
            </a:pPr>
            <a:r>
              <a:rPr lang="de-DE" sz="2300">
                <a:cs typeface="+mn-cs"/>
              </a:rPr>
              <a:t> or Peg-IFN</a:t>
            </a:r>
          </a:p>
          <a:p>
            <a:pPr eaLnBrk="0" hangingPunct="0">
              <a:defRPr/>
            </a:pPr>
            <a:r>
              <a:rPr lang="de-DE" sz="1800">
                <a:cs typeface="+mn-cs"/>
              </a:rPr>
              <a:t>(1mg/kg week)</a:t>
            </a:r>
          </a:p>
        </p:txBody>
      </p:sp>
      <p:sp>
        <p:nvSpPr>
          <p:cNvPr id="620559" name="Rectangle 15"/>
          <p:cNvSpPr>
            <a:spLocks noChangeArrowheads="1"/>
          </p:cNvSpPr>
          <p:nvPr/>
        </p:nvSpPr>
        <p:spPr bwMode="auto">
          <a:xfrm>
            <a:off x="1571625" y="3422650"/>
            <a:ext cx="1819275" cy="439738"/>
          </a:xfrm>
          <a:prstGeom prst="rect">
            <a:avLst/>
          </a:prstGeom>
          <a:noFill/>
          <a:ln>
            <a:noFill/>
          </a:ln>
          <a:effectLst/>
          <a:extLst/>
        </p:spPr>
        <p:txBody>
          <a:bodyPr wrap="none" lIns="90488" tIns="44450" rIns="90488" bIns="44450">
            <a:spAutoFit/>
          </a:bodyPr>
          <a:lstStyle/>
          <a:p>
            <a:pPr eaLnBrk="0" hangingPunct="0">
              <a:defRPr/>
            </a:pPr>
            <a:r>
              <a:rPr lang="de-DE" sz="2300">
                <a:cs typeface="+mn-cs"/>
              </a:rPr>
              <a:t>4 x R-CHOP</a:t>
            </a:r>
          </a:p>
        </p:txBody>
      </p:sp>
      <p:sp>
        <p:nvSpPr>
          <p:cNvPr id="620560" name="Rectangle 16"/>
          <p:cNvSpPr>
            <a:spLocks noChangeArrowheads="1"/>
          </p:cNvSpPr>
          <p:nvPr/>
        </p:nvSpPr>
        <p:spPr bwMode="auto">
          <a:xfrm>
            <a:off x="4027488" y="4725988"/>
            <a:ext cx="1217612" cy="457200"/>
          </a:xfrm>
          <a:prstGeom prst="rect">
            <a:avLst/>
          </a:prstGeom>
          <a:noFill/>
          <a:ln>
            <a:noFill/>
          </a:ln>
          <a:effectLst/>
          <a:extLst/>
        </p:spPr>
        <p:txBody>
          <a:bodyPr wrap="none">
            <a:spAutoFit/>
          </a:bodyPr>
          <a:lstStyle/>
          <a:p>
            <a:pPr algn="l" eaLnBrk="0" hangingPunct="0">
              <a:defRPr/>
            </a:pPr>
            <a:r>
              <a:rPr lang="de-DE" sz="2400">
                <a:cs typeface="+mn-cs"/>
              </a:rPr>
              <a:t>PR, CR</a:t>
            </a:r>
          </a:p>
        </p:txBody>
      </p:sp>
      <p:sp>
        <p:nvSpPr>
          <p:cNvPr id="620561" name="Rectangle 17"/>
          <p:cNvSpPr>
            <a:spLocks noChangeArrowheads="1"/>
          </p:cNvSpPr>
          <p:nvPr/>
        </p:nvSpPr>
        <p:spPr bwMode="auto">
          <a:xfrm>
            <a:off x="5932488" y="2057400"/>
            <a:ext cx="1363662" cy="439738"/>
          </a:xfrm>
          <a:prstGeom prst="rect">
            <a:avLst/>
          </a:prstGeom>
          <a:noFill/>
          <a:ln>
            <a:noFill/>
          </a:ln>
          <a:effectLst/>
          <a:extLst/>
        </p:spPr>
        <p:txBody>
          <a:bodyPr wrap="none" lIns="90488" tIns="44450" rIns="90488" bIns="44450">
            <a:spAutoFit/>
          </a:bodyPr>
          <a:lstStyle/>
          <a:p>
            <a:pPr eaLnBrk="0" hangingPunct="0">
              <a:defRPr/>
            </a:pPr>
            <a:r>
              <a:rPr lang="de-DE" sz="2300">
                <a:solidFill>
                  <a:srgbClr val="000099"/>
                </a:solidFill>
                <a:cs typeface="+mn-cs"/>
              </a:rPr>
              <a:t>3 x R-FC</a:t>
            </a:r>
          </a:p>
        </p:txBody>
      </p:sp>
      <p:sp>
        <p:nvSpPr>
          <p:cNvPr id="620562" name="Rectangle 18"/>
          <p:cNvSpPr>
            <a:spLocks noChangeArrowheads="1"/>
          </p:cNvSpPr>
          <p:nvPr/>
        </p:nvSpPr>
        <p:spPr bwMode="auto">
          <a:xfrm>
            <a:off x="5680075" y="4884738"/>
            <a:ext cx="1962150" cy="1065212"/>
          </a:xfrm>
          <a:prstGeom prst="rect">
            <a:avLst/>
          </a:prstGeom>
          <a:noFill/>
          <a:ln>
            <a:noFill/>
          </a:ln>
          <a:effectLst/>
          <a:extLst/>
        </p:spPr>
        <p:txBody>
          <a:bodyPr wrap="none" lIns="90488" tIns="44450" rIns="90488" bIns="44450">
            <a:spAutoFit/>
          </a:bodyPr>
          <a:lstStyle/>
          <a:p>
            <a:pPr eaLnBrk="0" hangingPunct="0">
              <a:defRPr/>
            </a:pPr>
            <a:r>
              <a:rPr lang="de-DE" sz="2300">
                <a:solidFill>
                  <a:srgbClr val="000099"/>
                </a:solidFill>
                <a:cs typeface="+mn-cs"/>
              </a:rPr>
              <a:t>Rituximab</a:t>
            </a:r>
          </a:p>
          <a:p>
            <a:pPr eaLnBrk="0" hangingPunct="0">
              <a:defRPr/>
            </a:pPr>
            <a:r>
              <a:rPr lang="de-DE" sz="2300">
                <a:solidFill>
                  <a:srgbClr val="000099"/>
                </a:solidFill>
                <a:cs typeface="+mn-cs"/>
              </a:rPr>
              <a:t>maintenance</a:t>
            </a:r>
          </a:p>
          <a:p>
            <a:pPr eaLnBrk="0" hangingPunct="0">
              <a:defRPr/>
            </a:pPr>
            <a:r>
              <a:rPr lang="de-DE" sz="1800">
                <a:solidFill>
                  <a:srgbClr val="000099"/>
                </a:solidFill>
                <a:cs typeface="+mn-cs"/>
              </a:rPr>
              <a:t>(all 2 months)</a:t>
            </a:r>
          </a:p>
        </p:txBody>
      </p:sp>
      <p:sp>
        <p:nvSpPr>
          <p:cNvPr id="620563" name="Rectangle 19"/>
          <p:cNvSpPr>
            <a:spLocks noChangeArrowheads="1"/>
          </p:cNvSpPr>
          <p:nvPr/>
        </p:nvSpPr>
        <p:spPr bwMode="auto">
          <a:xfrm>
            <a:off x="5932488" y="3429000"/>
            <a:ext cx="1363662" cy="439738"/>
          </a:xfrm>
          <a:prstGeom prst="rect">
            <a:avLst/>
          </a:prstGeom>
          <a:noFill/>
          <a:ln>
            <a:noFill/>
          </a:ln>
          <a:effectLst/>
          <a:extLst/>
        </p:spPr>
        <p:txBody>
          <a:bodyPr wrap="none" lIns="90488" tIns="44450" rIns="90488" bIns="44450">
            <a:spAutoFit/>
          </a:bodyPr>
          <a:lstStyle/>
          <a:p>
            <a:pPr eaLnBrk="0" hangingPunct="0">
              <a:defRPr/>
            </a:pPr>
            <a:r>
              <a:rPr lang="de-DE" sz="2300">
                <a:solidFill>
                  <a:srgbClr val="000099"/>
                </a:solidFill>
                <a:cs typeface="+mn-cs"/>
              </a:rPr>
              <a:t>3 x R-FC</a:t>
            </a:r>
          </a:p>
        </p:txBody>
      </p:sp>
      <p:sp>
        <p:nvSpPr>
          <p:cNvPr id="620564" name="Line 20"/>
          <p:cNvSpPr>
            <a:spLocks noChangeShapeType="1"/>
          </p:cNvSpPr>
          <p:nvPr/>
        </p:nvSpPr>
        <p:spPr bwMode="auto">
          <a:xfrm>
            <a:off x="3929063" y="4114800"/>
            <a:ext cx="1354137" cy="457200"/>
          </a:xfrm>
          <a:prstGeom prst="line">
            <a:avLst/>
          </a:prstGeom>
          <a:noFill/>
          <a:ln w="50800">
            <a:solidFill>
              <a:srgbClr val="000000"/>
            </a:solidFill>
            <a:round/>
            <a:headEnd/>
            <a:tailEnd type="triangle" w="med" len="med"/>
          </a:ln>
          <a:effectLst/>
          <a:extLst/>
        </p:spPr>
        <p:txBody>
          <a:bodyPr wrap="none" anchor="ctr"/>
          <a:lstStyle/>
          <a:p>
            <a:pPr>
              <a:defRPr/>
            </a:pPr>
            <a:endParaRPr lang="en-US">
              <a:cs typeface="+mn-cs"/>
            </a:endParaRPr>
          </a:p>
        </p:txBody>
      </p:sp>
      <p:sp>
        <p:nvSpPr>
          <p:cNvPr id="620565" name="Line 21"/>
          <p:cNvSpPr>
            <a:spLocks noChangeShapeType="1"/>
          </p:cNvSpPr>
          <p:nvPr/>
        </p:nvSpPr>
        <p:spPr bwMode="auto">
          <a:xfrm flipH="1">
            <a:off x="3860800" y="4114800"/>
            <a:ext cx="1422400" cy="457200"/>
          </a:xfrm>
          <a:prstGeom prst="line">
            <a:avLst/>
          </a:prstGeom>
          <a:noFill/>
          <a:ln w="50800">
            <a:solidFill>
              <a:srgbClr val="000000"/>
            </a:solidFill>
            <a:round/>
            <a:headEnd/>
            <a:tailEnd type="triangle" w="med" len="med"/>
          </a:ln>
          <a:effectLst/>
          <a:extLst/>
        </p:spPr>
        <p:txBody>
          <a:bodyPr wrap="none" anchor="ctr"/>
          <a:lstStyle/>
          <a:p>
            <a:pPr>
              <a:defRPr/>
            </a:pPr>
            <a:endParaRPr lang="en-US">
              <a:cs typeface="+mn-cs"/>
            </a:endParaRPr>
          </a:p>
        </p:txBody>
      </p:sp>
      <p:sp>
        <p:nvSpPr>
          <p:cNvPr id="620566" name="Line 22"/>
          <p:cNvSpPr>
            <a:spLocks noChangeShapeType="1"/>
          </p:cNvSpPr>
          <p:nvPr/>
        </p:nvSpPr>
        <p:spPr bwMode="auto">
          <a:xfrm>
            <a:off x="6570663" y="2681288"/>
            <a:ext cx="0" cy="519112"/>
          </a:xfrm>
          <a:prstGeom prst="line">
            <a:avLst/>
          </a:prstGeom>
          <a:noFill/>
          <a:ln w="50800">
            <a:solidFill>
              <a:schemeClr val="tx1"/>
            </a:solidFill>
            <a:round/>
            <a:headEnd/>
            <a:tailEnd type="triangle" w="med" len="med"/>
          </a:ln>
          <a:effectLst/>
          <a:extLst/>
        </p:spPr>
        <p:txBody>
          <a:bodyPr/>
          <a:lstStyle/>
          <a:p>
            <a:pPr>
              <a:defRPr/>
            </a:pPr>
            <a:endParaRPr lang="en-US">
              <a:cs typeface="+mn-cs"/>
            </a:endParaRPr>
          </a:p>
        </p:txBody>
      </p:sp>
      <p:sp>
        <p:nvSpPr>
          <p:cNvPr id="113686" name="Text Box 30"/>
          <p:cNvSpPr txBox="1">
            <a:spLocks noChangeArrowheads="1"/>
          </p:cNvSpPr>
          <p:nvPr/>
        </p:nvSpPr>
        <p:spPr bwMode="auto">
          <a:xfrm>
            <a:off x="5980113" y="6405563"/>
            <a:ext cx="2768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i="1">
                <a:solidFill>
                  <a:srgbClr val="000000"/>
                </a:solidFill>
              </a:rPr>
              <a:t>Kluin-Nelemans, ASH 2011</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ChangeArrowheads="1"/>
          </p:cNvSpPr>
          <p:nvPr/>
        </p:nvSpPr>
        <p:spPr bwMode="auto">
          <a:xfrm>
            <a:off x="1403350" y="44450"/>
            <a:ext cx="690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01" tIns="46554" rIns="91501" bIns="46554" anchor="ctr"/>
          <a:lstStyle/>
          <a:p>
            <a:r>
              <a:rPr lang="en-US" sz="2400" i="1">
                <a:solidFill>
                  <a:srgbClr val="000099"/>
                </a:solidFill>
              </a:rPr>
              <a:t>MCL Elderly</a:t>
            </a:r>
            <a:r>
              <a:rPr lang="en-US" sz="2400">
                <a:solidFill>
                  <a:srgbClr val="000099"/>
                </a:solidFill>
              </a:rPr>
              <a:t> </a:t>
            </a:r>
            <a:endParaRPr lang="en-US" sz="3200">
              <a:solidFill>
                <a:srgbClr val="000099"/>
              </a:solidFill>
            </a:endParaRPr>
          </a:p>
        </p:txBody>
      </p:sp>
      <p:sp>
        <p:nvSpPr>
          <p:cNvPr id="115714" name="Text Box 30"/>
          <p:cNvSpPr txBox="1">
            <a:spLocks noChangeArrowheads="1"/>
          </p:cNvSpPr>
          <p:nvPr/>
        </p:nvSpPr>
        <p:spPr bwMode="auto">
          <a:xfrm>
            <a:off x="4427538" y="6405563"/>
            <a:ext cx="46402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r" eaLnBrk="1" hangingPunct="1"/>
            <a:r>
              <a:rPr lang="en-US" i="1"/>
              <a:t>Rummel MJ et al, Proc ASCO 2012;Abstract 3</a:t>
            </a:r>
            <a:endParaRPr lang="de-DE" i="1">
              <a:solidFill>
                <a:srgbClr val="000000"/>
              </a:solidFill>
            </a:endParaRPr>
          </a:p>
        </p:txBody>
      </p:sp>
      <p:graphicFrame>
        <p:nvGraphicFramePr>
          <p:cNvPr id="8" name="Table 7"/>
          <p:cNvGraphicFramePr>
            <a:graphicFrameLocks noGrp="1"/>
          </p:cNvGraphicFramePr>
          <p:nvPr/>
        </p:nvGraphicFramePr>
        <p:xfrm>
          <a:off x="827088" y="2133600"/>
          <a:ext cx="7416800" cy="2016125"/>
        </p:xfrm>
        <a:graphic>
          <a:graphicData uri="http://schemas.openxmlformats.org/drawingml/2006/table">
            <a:tbl>
              <a:tblPr/>
              <a:tblGrid>
                <a:gridCol w="1482725"/>
                <a:gridCol w="1397000"/>
                <a:gridCol w="1570037"/>
                <a:gridCol w="1484313"/>
                <a:gridCol w="1482725"/>
              </a:tblGrid>
              <a:tr h="8159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Arial" charset="0"/>
                        <a:ea typeface="ＭＳ Ｐゴシック" charset="0"/>
                        <a:cs typeface="ＭＳ Ｐゴシック" charset="0"/>
                      </a:endParaRP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B-R</a:t>
                      </a:r>
                    </a:p>
                  </a:txBody>
                  <a:tcPr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CHOP-R</a:t>
                      </a:r>
                    </a:p>
                  </a:txBody>
                  <a:tcPr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HR (95% CI)</a:t>
                      </a:r>
                    </a:p>
                  </a:txBody>
                  <a:tcPr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p-value</a:t>
                      </a:r>
                    </a:p>
                  </a:txBody>
                  <a:tcPr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r>
              <a:tr h="120015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Median PFS</a:t>
                      </a:r>
                    </a:p>
                  </a:txBody>
                  <a:tcPr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35.4 mo</a:t>
                      </a:r>
                    </a:p>
                  </a:txBody>
                  <a:tcPr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22.1 mo</a:t>
                      </a:r>
                    </a:p>
                  </a:txBody>
                  <a:tcPr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0.50 (0.29-0.81)</a:t>
                      </a:r>
                    </a:p>
                  </a:txBody>
                  <a:tcPr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0.0061</a:t>
                      </a:r>
                    </a:p>
                  </a:txBody>
                  <a:tcPr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ChangeArrowheads="1"/>
          </p:cNvSpPr>
          <p:nvPr>
            <p:ph type="title" idx="4294967295"/>
          </p:nvPr>
        </p:nvSpPr>
        <p:spPr>
          <a:xfrm>
            <a:off x="1362075" y="188913"/>
            <a:ext cx="6975475" cy="1143000"/>
          </a:xfrm>
        </p:spPr>
        <p:txBody>
          <a:bodyPr/>
          <a:lstStyle/>
          <a:p>
            <a:pPr eaLnBrk="1" hangingPunct="1"/>
            <a:r>
              <a:rPr lang="en-US" sz="2400" b="1" i="1">
                <a:latin typeface="Arial" charset="0"/>
                <a:ea typeface="ＭＳ Ｐゴシック" charset="0"/>
              </a:rPr>
              <a:t>MCL Elderly</a:t>
            </a:r>
            <a:r>
              <a:rPr lang="en-US" sz="2800" b="1" i="1">
                <a:latin typeface="Arial" charset="0"/>
                <a:ea typeface="ＭＳ Ｐゴシック" charset="0"/>
              </a:rPr>
              <a:t> </a:t>
            </a:r>
            <a:r>
              <a:rPr lang="en-US" b="1">
                <a:latin typeface="Arial" charset="0"/>
                <a:ea typeface="ＭＳ Ｐゴシック" charset="0"/>
              </a:rPr>
              <a:t/>
            </a:r>
            <a:br>
              <a:rPr lang="en-US" b="1">
                <a:latin typeface="Arial" charset="0"/>
                <a:ea typeface="ＭＳ Ｐゴシック" charset="0"/>
              </a:rPr>
            </a:br>
            <a:r>
              <a:rPr lang="en-US" sz="3200" b="1">
                <a:latin typeface="Arial" charset="0"/>
                <a:ea typeface="ＭＳ Ｐゴシック" charset="0"/>
              </a:rPr>
              <a:t>Remission duration</a:t>
            </a:r>
          </a:p>
        </p:txBody>
      </p:sp>
      <p:sp>
        <p:nvSpPr>
          <p:cNvPr id="117762" name="Text Box 30"/>
          <p:cNvSpPr txBox="1">
            <a:spLocks noChangeArrowheads="1"/>
          </p:cNvSpPr>
          <p:nvPr/>
        </p:nvSpPr>
        <p:spPr bwMode="auto">
          <a:xfrm>
            <a:off x="3819525" y="6405563"/>
            <a:ext cx="5172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r" eaLnBrk="1" hangingPunct="1"/>
            <a:r>
              <a:rPr lang="de-DE" i="1">
                <a:solidFill>
                  <a:srgbClr val="000000"/>
                </a:solidFill>
              </a:rPr>
              <a:t>Kluin-Nelemans HC et al, NEJM 2012</a:t>
            </a:r>
            <a:r>
              <a:rPr lang="en-US" i="1"/>
              <a:t>;367(6):520-31</a:t>
            </a:r>
            <a:endParaRPr lang="de-DE" i="1">
              <a:solidFill>
                <a:srgbClr val="000000"/>
              </a:solidFill>
            </a:endParaRPr>
          </a:p>
        </p:txBody>
      </p:sp>
      <p:graphicFrame>
        <p:nvGraphicFramePr>
          <p:cNvPr id="5" name="Table 4"/>
          <p:cNvGraphicFramePr>
            <a:graphicFrameLocks noGrp="1"/>
          </p:cNvGraphicFramePr>
          <p:nvPr/>
        </p:nvGraphicFramePr>
        <p:xfrm>
          <a:off x="827088" y="2133600"/>
          <a:ext cx="7200900" cy="2016125"/>
        </p:xfrm>
        <a:graphic>
          <a:graphicData uri="http://schemas.openxmlformats.org/drawingml/2006/table">
            <a:tbl>
              <a:tblPr/>
              <a:tblGrid>
                <a:gridCol w="1800225"/>
                <a:gridCol w="1695450"/>
                <a:gridCol w="1905000"/>
                <a:gridCol w="1800225"/>
              </a:tblGrid>
              <a:tr h="8159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Arial" charset="0"/>
                        <a:ea typeface="ＭＳ Ｐゴシック" charset="0"/>
                        <a:cs typeface="ＭＳ Ｐゴシック" charset="0"/>
                      </a:endParaRPr>
                    </a:p>
                  </a:txBody>
                  <a:tcPr marL="91441" marR="91441"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Rituximab </a:t>
                      </a:r>
                      <a:b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(n = 155)</a:t>
                      </a:r>
                    </a:p>
                  </a:txBody>
                  <a:tcPr marL="91441" marR="91441"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IFN  alpha </a:t>
                      </a:r>
                      <a:b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(n = 161)</a:t>
                      </a:r>
                    </a:p>
                  </a:txBody>
                  <a:tcPr marL="91441" marR="91441"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p-value</a:t>
                      </a:r>
                    </a:p>
                  </a:txBody>
                  <a:tcPr marL="91441" marR="91441"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r>
              <a:tr h="120015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Median remission duration </a:t>
                      </a:r>
                    </a:p>
                  </a:txBody>
                  <a:tcPr marL="91441" marR="91441"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75 mo</a:t>
                      </a:r>
                    </a:p>
                  </a:txBody>
                  <a:tcPr marL="91441" marR="91441"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27 mo</a:t>
                      </a:r>
                    </a:p>
                  </a:txBody>
                  <a:tcPr marL="91441" marR="91441"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&lt;0.001</a:t>
                      </a:r>
                    </a:p>
                  </a:txBody>
                  <a:tcPr marL="91441" marR="91441"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7780" name="TextBox 1"/>
          <p:cNvSpPr txBox="1">
            <a:spLocks noChangeArrowheads="1"/>
          </p:cNvSpPr>
          <p:nvPr/>
        </p:nvSpPr>
        <p:spPr bwMode="auto">
          <a:xfrm>
            <a:off x="827088" y="4292600"/>
            <a:ext cx="27368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b="0"/>
              <a:t>Median follow-up 36 months</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3"/>
          <p:cNvSpPr>
            <a:spLocks noChangeArrowheads="1"/>
          </p:cNvSpPr>
          <p:nvPr/>
        </p:nvSpPr>
        <p:spPr bwMode="auto">
          <a:xfrm>
            <a:off x="947738" y="0"/>
            <a:ext cx="7315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defTabSz="904875"/>
            <a:r>
              <a:rPr lang="en-US" sz="3200">
                <a:solidFill>
                  <a:srgbClr val="00279F"/>
                </a:solidFill>
                <a:cs typeface="Arial" charset="0"/>
              </a:rPr>
              <a:t>Altered pathways in MCL</a:t>
            </a:r>
            <a:endParaRPr lang="en-US" sz="3200" b="0">
              <a:solidFill>
                <a:srgbClr val="00279F"/>
              </a:solidFill>
              <a:cs typeface="Arial" charset="0"/>
            </a:endParaRPr>
          </a:p>
        </p:txBody>
      </p:sp>
      <p:pic>
        <p:nvPicPr>
          <p:cNvPr id="1198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150" y="627063"/>
            <a:ext cx="6827838"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119811" name="Rectangle 4"/>
          <p:cNvSpPr>
            <a:spLocks noChangeArrowheads="1"/>
          </p:cNvSpPr>
          <p:nvPr/>
        </p:nvSpPr>
        <p:spPr bwMode="auto">
          <a:xfrm>
            <a:off x="3492500" y="6524625"/>
            <a:ext cx="5375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de-DE" i="1"/>
              <a:t>Adapted from Jares, Nature Reviews Cancer 2007</a:t>
            </a:r>
          </a:p>
        </p:txBody>
      </p:sp>
      <p:sp>
        <p:nvSpPr>
          <p:cNvPr id="119812" name="Rectangle 12"/>
          <p:cNvSpPr>
            <a:spLocks noChangeArrowheads="1"/>
          </p:cNvSpPr>
          <p:nvPr/>
        </p:nvSpPr>
        <p:spPr bwMode="auto">
          <a:xfrm>
            <a:off x="6964363" y="3106738"/>
            <a:ext cx="576262" cy="228600"/>
          </a:xfrm>
          <a:prstGeom prst="rect">
            <a:avLst/>
          </a:prstGeom>
          <a:noFill/>
          <a:ln w="57150">
            <a:solidFill>
              <a:srgbClr val="00C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9813" name="Rectangle 13"/>
          <p:cNvSpPr>
            <a:spLocks noChangeArrowheads="1"/>
          </p:cNvSpPr>
          <p:nvPr/>
        </p:nvSpPr>
        <p:spPr bwMode="auto">
          <a:xfrm>
            <a:off x="1066800" y="5886450"/>
            <a:ext cx="593725" cy="228600"/>
          </a:xfrm>
          <a:prstGeom prst="rect">
            <a:avLst/>
          </a:prstGeom>
          <a:noFill/>
          <a:ln w="57150">
            <a:solidFill>
              <a:srgbClr val="00C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9814" name="Rectangle 14"/>
          <p:cNvSpPr>
            <a:spLocks noChangeArrowheads="1"/>
          </p:cNvSpPr>
          <p:nvPr/>
        </p:nvSpPr>
        <p:spPr bwMode="auto">
          <a:xfrm>
            <a:off x="5257800" y="5830888"/>
            <a:ext cx="492125" cy="209550"/>
          </a:xfrm>
          <a:prstGeom prst="rect">
            <a:avLst/>
          </a:prstGeom>
          <a:noFill/>
          <a:ln w="57150">
            <a:solidFill>
              <a:srgbClr val="00C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9815" name="Rectangle 17"/>
          <p:cNvSpPr>
            <a:spLocks noChangeArrowheads="1"/>
          </p:cNvSpPr>
          <p:nvPr/>
        </p:nvSpPr>
        <p:spPr bwMode="auto">
          <a:xfrm>
            <a:off x="3048000" y="1600200"/>
            <a:ext cx="520700" cy="228600"/>
          </a:xfrm>
          <a:prstGeom prst="rect">
            <a:avLst/>
          </a:prstGeom>
          <a:noFill/>
          <a:ln w="57150">
            <a:solidFill>
              <a:srgbClr val="00C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9816" name="Rectangle 18"/>
          <p:cNvSpPr>
            <a:spLocks noChangeArrowheads="1"/>
          </p:cNvSpPr>
          <p:nvPr/>
        </p:nvSpPr>
        <p:spPr bwMode="auto">
          <a:xfrm>
            <a:off x="1333500" y="885825"/>
            <a:ext cx="430213" cy="228600"/>
          </a:xfrm>
          <a:prstGeom prst="rect">
            <a:avLst/>
          </a:prstGeom>
          <a:noFill/>
          <a:ln w="57150">
            <a:solidFill>
              <a:srgbClr val="00C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9817" name="Oval 11"/>
          <p:cNvSpPr>
            <a:spLocks noChangeArrowheads="1"/>
          </p:cNvSpPr>
          <p:nvPr/>
        </p:nvSpPr>
        <p:spPr bwMode="auto">
          <a:xfrm>
            <a:off x="5181600" y="1828800"/>
            <a:ext cx="457200" cy="304800"/>
          </a:xfrm>
          <a:prstGeom prst="ellipse">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a:p>
        </p:txBody>
      </p:sp>
      <p:sp>
        <p:nvSpPr>
          <p:cNvPr id="119818" name="Oval 12"/>
          <p:cNvSpPr>
            <a:spLocks noChangeArrowheads="1"/>
          </p:cNvSpPr>
          <p:nvPr/>
        </p:nvSpPr>
        <p:spPr bwMode="auto">
          <a:xfrm>
            <a:off x="7010400" y="4343400"/>
            <a:ext cx="762000" cy="304800"/>
          </a:xfrm>
          <a:prstGeom prst="ellipse">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993" name="Object 2"/>
          <p:cNvGraphicFramePr>
            <a:graphicFrameLocks noChangeAspect="1"/>
          </p:cNvGraphicFramePr>
          <p:nvPr/>
        </p:nvGraphicFramePr>
        <p:xfrm>
          <a:off x="144463" y="5445125"/>
          <a:ext cx="1187450" cy="1184275"/>
        </p:xfrm>
        <a:graphic>
          <a:graphicData uri="http://schemas.openxmlformats.org/presentationml/2006/ole">
            <mc:AlternateContent xmlns:mc="http://schemas.openxmlformats.org/markup-compatibility/2006">
              <mc:Choice xmlns:v="urn:schemas-microsoft-com:vml" Requires="v">
                <p:oleObj spid="_x0000_s85000" name="Photo Editor Photo" r:id="rId4" imgW="4723810" imgH="4704762" progId="MSPhotoEd.3">
                  <p:embed/>
                </p:oleObj>
              </mc:Choice>
              <mc:Fallback>
                <p:oleObj name="Photo Editor Photo" r:id="rId4" imgW="4723810" imgH="4704762" progId="MSPhotoEd.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463" y="5445125"/>
                        <a:ext cx="1187450" cy="118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406531" name="Rectangle 3"/>
          <p:cNvSpPr>
            <a:spLocks noChangeArrowheads="1"/>
          </p:cNvSpPr>
          <p:nvPr/>
        </p:nvSpPr>
        <p:spPr bwMode="auto">
          <a:xfrm>
            <a:off x="2986088" y="5518150"/>
            <a:ext cx="3241675" cy="1871663"/>
          </a:xfrm>
          <a:prstGeom prst="rect">
            <a:avLst/>
          </a:prstGeom>
          <a:noFill/>
          <a:ln>
            <a:noFill/>
          </a:ln>
          <a:effectLst/>
          <a:extLst/>
        </p:spPr>
        <p:txBody>
          <a:bodyPr lIns="91501" tIns="46554" rIns="91501" bIns="46554"/>
          <a:lstStyle/>
          <a:p>
            <a:pPr marL="285750" indent="-285750">
              <a:lnSpc>
                <a:spcPct val="120000"/>
              </a:lnSpc>
              <a:buClr>
                <a:schemeClr val="bg2"/>
              </a:buClr>
              <a:buSzPct val="140000"/>
              <a:buFont typeface="Wingdings" charset="0"/>
              <a:buNone/>
              <a:defRPr/>
            </a:pPr>
            <a:r>
              <a:rPr lang="de-DE" sz="2000">
                <a:solidFill>
                  <a:schemeClr val="tx2"/>
                </a:solidFill>
                <a:cs typeface="+mn-cs"/>
              </a:rPr>
              <a:t>Prof. Dr. Martin Dreyling</a:t>
            </a:r>
          </a:p>
          <a:p>
            <a:pPr marL="285750" indent="-285750">
              <a:lnSpc>
                <a:spcPct val="120000"/>
              </a:lnSpc>
              <a:buClr>
                <a:schemeClr val="bg2"/>
              </a:buClr>
              <a:buSzPct val="140000"/>
              <a:buFont typeface="Wingdings" charset="0"/>
              <a:buNone/>
              <a:defRPr/>
            </a:pPr>
            <a:r>
              <a:rPr lang="de-DE" sz="2000">
                <a:solidFill>
                  <a:schemeClr val="tx2"/>
                </a:solidFill>
                <a:cs typeface="+mn-cs"/>
              </a:rPr>
              <a:t>Medizinische Klinik III</a:t>
            </a:r>
          </a:p>
          <a:p>
            <a:pPr marL="285750" indent="-285750">
              <a:lnSpc>
                <a:spcPct val="120000"/>
              </a:lnSpc>
              <a:buClr>
                <a:schemeClr val="bg2"/>
              </a:buClr>
              <a:buSzPct val="140000"/>
              <a:buFont typeface="Wingdings" charset="0"/>
              <a:buNone/>
              <a:defRPr/>
            </a:pPr>
            <a:r>
              <a:rPr lang="de-DE" sz="2000">
                <a:solidFill>
                  <a:schemeClr val="tx2"/>
                </a:solidFill>
                <a:cs typeface="+mn-cs"/>
              </a:rPr>
              <a:t>LMU München</a:t>
            </a:r>
          </a:p>
        </p:txBody>
      </p:sp>
      <p:pic>
        <p:nvPicPr>
          <p:cNvPr id="84995" name="Picture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9113" y="3789363"/>
            <a:ext cx="1476375"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32700" y="3968750"/>
            <a:ext cx="1511300"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7" name="Datumsplatzhalter 3"/>
          <p:cNvSpPr txBox="1">
            <a:spLocks noGrp="1"/>
          </p:cNvSpPr>
          <p:nvPr/>
        </p:nvSpPr>
        <p:spPr bwMode="auto">
          <a:xfrm>
            <a:off x="323850" y="1339850"/>
            <a:ext cx="85693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endParaRPr lang="en-US" sz="2000" i="1">
              <a:solidFill>
                <a:srgbClr val="898989"/>
              </a:solidFill>
              <a:latin typeface="Verdana" charset="0"/>
            </a:endParaRPr>
          </a:p>
        </p:txBody>
      </p:sp>
      <p:sp>
        <p:nvSpPr>
          <p:cNvPr id="84998" name="Titel 1"/>
          <p:cNvSpPr>
            <a:spLocks/>
          </p:cNvSpPr>
          <p:nvPr/>
        </p:nvSpPr>
        <p:spPr bwMode="auto">
          <a:xfrm>
            <a:off x="0" y="2006600"/>
            <a:ext cx="7885113"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r>
              <a:rPr lang="de-DE" sz="4000" i="1">
                <a:solidFill>
                  <a:schemeClr val="tx2"/>
                </a:solidFill>
              </a:rPr>
              <a:t>Mantle cell lymphoma</a:t>
            </a:r>
            <a:br>
              <a:rPr lang="de-DE" sz="4000" i="1">
                <a:solidFill>
                  <a:schemeClr val="tx2"/>
                </a:solidFill>
              </a:rPr>
            </a:br>
            <a:r>
              <a:rPr lang="de-DE" sz="4000" i="1">
                <a:solidFill>
                  <a:schemeClr val="tx2"/>
                </a:solidFill>
              </a:rPr>
              <a:t>67y man with abdominal bulk</a:t>
            </a:r>
            <a:endParaRPr lang="de-DE" sz="4000" b="0">
              <a:solidFill>
                <a:schemeClr val="tx2"/>
              </a:solidFill>
              <a:latin typeface="Verdana" charset="0"/>
            </a:endParaRPr>
          </a:p>
        </p:txBody>
      </p:sp>
      <p:sp>
        <p:nvSpPr>
          <p:cNvPr id="406538" name="Text Box 10"/>
          <p:cNvSpPr txBox="1">
            <a:spLocks noChangeArrowheads="1"/>
          </p:cNvSpPr>
          <p:nvPr/>
        </p:nvSpPr>
        <p:spPr bwMode="auto">
          <a:xfrm>
            <a:off x="804863" y="1292225"/>
            <a:ext cx="7593012" cy="400050"/>
          </a:xfrm>
          <a:prstGeom prst="rect">
            <a:avLst/>
          </a:prstGeom>
          <a:noFill/>
          <a:ln>
            <a:noFill/>
          </a:ln>
          <a:effectLst>
            <a:prstShdw prst="shdw17" dist="17961" dir="2700000">
              <a:schemeClr val="accent1">
                <a:gamma/>
                <a:shade val="60000"/>
                <a:invGamma/>
                <a:alpha val="74998"/>
              </a:schemeClr>
            </a:prstShdw>
          </a:effectLst>
          <a:extLst/>
        </p:spPr>
        <p:txBody>
          <a:bodyPr wrap="none">
            <a:spAutoFit/>
          </a:bodyPr>
          <a:lstStyle/>
          <a:p>
            <a:pPr>
              <a:defRPr/>
            </a:pPr>
            <a:r>
              <a:rPr lang="de-DE" sz="2000" i="1" dirty="0">
                <a:solidFill>
                  <a:srgbClr val="5F5F5F"/>
                </a:solidFill>
                <a:cs typeface="+mn-cs"/>
              </a:rPr>
              <a:t>International </a:t>
            </a:r>
            <a:r>
              <a:rPr lang="de-DE" sz="2000" i="1" dirty="0" err="1">
                <a:solidFill>
                  <a:srgbClr val="5F5F5F"/>
                </a:solidFill>
                <a:cs typeface="+mn-cs"/>
              </a:rPr>
              <a:t>second</a:t>
            </a:r>
            <a:r>
              <a:rPr lang="de-DE" sz="2000" i="1" dirty="0">
                <a:solidFill>
                  <a:srgbClr val="5F5F5F"/>
                </a:solidFill>
                <a:cs typeface="+mn-cs"/>
              </a:rPr>
              <a:t> </a:t>
            </a:r>
            <a:r>
              <a:rPr lang="de-DE" sz="2000" i="1" dirty="0" err="1">
                <a:solidFill>
                  <a:srgbClr val="5F5F5F"/>
                </a:solidFill>
                <a:cs typeface="+mn-cs"/>
              </a:rPr>
              <a:t>opinion</a:t>
            </a:r>
            <a:r>
              <a:rPr lang="de-DE" sz="2000" i="1" dirty="0">
                <a:solidFill>
                  <a:srgbClr val="5F5F5F"/>
                </a:solidFill>
                <a:cs typeface="+mn-cs"/>
              </a:rPr>
              <a:t> * ASH Symposium, 07 </a:t>
            </a:r>
            <a:r>
              <a:rPr lang="de-DE" sz="2000" i="1" dirty="0" err="1">
                <a:solidFill>
                  <a:srgbClr val="5F5F5F"/>
                </a:solidFill>
                <a:cs typeface="+mn-cs"/>
              </a:rPr>
              <a:t>Dec</a:t>
            </a:r>
            <a:r>
              <a:rPr lang="de-DE" sz="2000" i="1" dirty="0">
                <a:solidFill>
                  <a:srgbClr val="5F5F5F"/>
                </a:solidFill>
                <a:cs typeface="+mn-cs"/>
              </a:rPr>
              <a:t> 2012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6534150" y="6453188"/>
            <a:ext cx="2286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p>
            <a:pPr algn="l"/>
            <a:r>
              <a:rPr lang="de-DE" i="1">
                <a:solidFill>
                  <a:srgbClr val="000000"/>
                </a:solidFill>
              </a:rPr>
              <a:t>Goy, Ann Oncol 2009 </a:t>
            </a:r>
          </a:p>
        </p:txBody>
      </p:sp>
      <p:sp>
        <p:nvSpPr>
          <p:cNvPr id="121858" name="Rectangle 3"/>
          <p:cNvSpPr>
            <a:spLocks noChangeArrowheads="1"/>
          </p:cNvSpPr>
          <p:nvPr/>
        </p:nvSpPr>
        <p:spPr bwMode="auto">
          <a:xfrm>
            <a:off x="517525" y="-26988"/>
            <a:ext cx="8447088" cy="68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defTabSz="904875"/>
            <a:r>
              <a:rPr lang="en-US" sz="3200">
                <a:solidFill>
                  <a:srgbClr val="00279F"/>
                </a:solidFill>
              </a:rPr>
              <a:t>Bortezomib in relapsed MCL</a:t>
            </a:r>
          </a:p>
        </p:txBody>
      </p:sp>
      <p:sp>
        <p:nvSpPr>
          <p:cNvPr id="121859" name="Rectangle 5"/>
          <p:cNvSpPr>
            <a:spLocks noChangeArrowheads="1"/>
          </p:cNvSpPr>
          <p:nvPr/>
        </p:nvSpPr>
        <p:spPr bwMode="auto">
          <a:xfrm>
            <a:off x="3254375" y="825500"/>
            <a:ext cx="3244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p>
            <a:pPr algn="l"/>
            <a:r>
              <a:rPr lang="en-US" sz="2000">
                <a:solidFill>
                  <a:srgbClr val="000000"/>
                </a:solidFill>
              </a:rPr>
              <a:t>Progression-free survival</a:t>
            </a:r>
            <a:endParaRPr lang="de-DE" sz="2000">
              <a:solidFill>
                <a:srgbClr val="000000"/>
              </a:solidFill>
            </a:endParaRPr>
          </a:p>
        </p:txBody>
      </p:sp>
      <p:sp>
        <p:nvSpPr>
          <p:cNvPr id="121860" name="Text Box 6"/>
          <p:cNvSpPr txBox="1">
            <a:spLocks noChangeArrowheads="1"/>
          </p:cNvSpPr>
          <p:nvPr/>
        </p:nvSpPr>
        <p:spPr bwMode="auto">
          <a:xfrm>
            <a:off x="1187450" y="2060575"/>
            <a:ext cx="64008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a:r>
              <a:rPr lang="en-US" sz="2400"/>
              <a:t>Median PFS</a:t>
            </a:r>
          </a:p>
          <a:p>
            <a:pPr algn="l"/>
            <a:endParaRPr lang="en-US" sz="2400"/>
          </a:p>
          <a:p>
            <a:pPr algn="l">
              <a:lnSpc>
                <a:spcPct val="130000"/>
              </a:lnSpc>
              <a:buFontTx/>
              <a:buChar char="•"/>
            </a:pPr>
            <a:r>
              <a:rPr lang="en-US" sz="2400"/>
              <a:t> All patients: 6.5 months</a:t>
            </a:r>
          </a:p>
          <a:p>
            <a:pPr algn="l">
              <a:lnSpc>
                <a:spcPct val="130000"/>
              </a:lnSpc>
              <a:buFontTx/>
              <a:buChar char="•"/>
            </a:pPr>
            <a:r>
              <a:rPr lang="en-US" sz="2400"/>
              <a:t> CR/CRu: 20.3 months</a:t>
            </a:r>
          </a:p>
          <a:p>
            <a:pPr algn="l">
              <a:lnSpc>
                <a:spcPct val="130000"/>
              </a:lnSpc>
              <a:buFontTx/>
              <a:buChar char="•"/>
            </a:pPr>
            <a:r>
              <a:rPr lang="en-US" sz="2400"/>
              <a:t> PR: 9.7 months</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idx="4294967295"/>
          </p:nvPr>
        </p:nvSpPr>
        <p:spPr>
          <a:xfrm>
            <a:off x="730250" y="115888"/>
            <a:ext cx="7772400" cy="1143000"/>
          </a:xfrm>
        </p:spPr>
        <p:txBody>
          <a:bodyPr lIns="91501" tIns="46554" rIns="91501" bIns="46554"/>
          <a:lstStyle/>
          <a:p>
            <a:pPr eaLnBrk="1" hangingPunct="1"/>
            <a:r>
              <a:rPr lang="de-DE" sz="2600" b="1" i="1">
                <a:solidFill>
                  <a:srgbClr val="00279F"/>
                </a:solidFill>
                <a:latin typeface="Arial" charset="0"/>
                <a:ea typeface="ＭＳ Ｐゴシック" charset="0"/>
              </a:rPr>
              <a:t>Pilot phase R-HAD</a:t>
            </a:r>
            <a:r>
              <a:rPr lang="de-DE" sz="3200" b="1">
                <a:solidFill>
                  <a:srgbClr val="00279F"/>
                </a:solidFill>
                <a:latin typeface="Arial" charset="0"/>
                <a:ea typeface="ＭＳ Ｐゴシック" charset="0"/>
              </a:rPr>
              <a:t/>
            </a:r>
            <a:br>
              <a:rPr lang="de-DE" sz="3200" b="1">
                <a:solidFill>
                  <a:srgbClr val="00279F"/>
                </a:solidFill>
                <a:latin typeface="Arial" charset="0"/>
                <a:ea typeface="ＭＳ Ｐゴシック" charset="0"/>
              </a:rPr>
            </a:br>
            <a:r>
              <a:rPr lang="de-DE" sz="3400" b="1">
                <a:solidFill>
                  <a:srgbClr val="00279F"/>
                </a:solidFill>
                <a:latin typeface="Arial" charset="0"/>
                <a:ea typeface="ＭＳ Ｐゴシック" charset="0"/>
              </a:rPr>
              <a:t>Patient</a:t>
            </a:r>
            <a:r>
              <a:rPr lang="de-DE" altLang="ja-JP" sz="3400" b="1">
                <a:solidFill>
                  <a:srgbClr val="00279F"/>
                </a:solidFill>
                <a:latin typeface="Arial" charset="0"/>
                <a:ea typeface="ＭＳ Ｐゴシック" charset="0"/>
              </a:rPr>
              <a:t> characteristics</a:t>
            </a:r>
            <a:endParaRPr lang="de-DE" sz="3400" b="1">
              <a:solidFill>
                <a:srgbClr val="00279F"/>
              </a:solidFill>
              <a:latin typeface="Arial" charset="0"/>
              <a:ea typeface="ＭＳ Ｐゴシック" charset="0"/>
            </a:endParaRPr>
          </a:p>
        </p:txBody>
      </p:sp>
      <p:sp>
        <p:nvSpPr>
          <p:cNvPr id="123906" name="Rectangle 3"/>
          <p:cNvSpPr>
            <a:spLocks noGrp="1" noChangeArrowheads="1"/>
          </p:cNvSpPr>
          <p:nvPr>
            <p:ph type="body" idx="4294967295"/>
          </p:nvPr>
        </p:nvSpPr>
        <p:spPr/>
        <p:txBody>
          <a:bodyPr lIns="91501" tIns="46554" rIns="91501" bIns="46554"/>
          <a:lstStyle/>
          <a:p>
            <a:pPr eaLnBrk="1" hangingPunct="1">
              <a:buFontTx/>
              <a:buNone/>
            </a:pPr>
            <a:r>
              <a:rPr lang="de-DE">
                <a:latin typeface="Arial" charset="0"/>
                <a:ea typeface="ＭＳ Ｐゴシック" charset="0"/>
              </a:rPr>
              <a:t> </a:t>
            </a:r>
          </a:p>
        </p:txBody>
      </p:sp>
      <p:sp>
        <p:nvSpPr>
          <p:cNvPr id="636932" name="Rectangle 4"/>
          <p:cNvSpPr>
            <a:spLocks noChangeArrowheads="1"/>
          </p:cNvSpPr>
          <p:nvPr/>
        </p:nvSpPr>
        <p:spPr bwMode="auto">
          <a:xfrm>
            <a:off x="5435600" y="6332538"/>
            <a:ext cx="3571875" cy="336550"/>
          </a:xfrm>
          <a:prstGeom prst="rect">
            <a:avLst/>
          </a:prstGeom>
          <a:noFill/>
          <a:ln>
            <a:noFill/>
          </a:ln>
          <a:effectLst/>
          <a:extLst/>
        </p:spPr>
        <p:txBody>
          <a:bodyPr wrap="none">
            <a:spAutoFit/>
          </a:bodyPr>
          <a:lstStyle/>
          <a:p>
            <a:pPr algn="l">
              <a:defRPr/>
            </a:pPr>
            <a:r>
              <a:rPr lang="de-DE" i="1" dirty="0">
                <a:solidFill>
                  <a:schemeClr val="tx2"/>
                </a:solidFill>
                <a:cs typeface="+mn-cs"/>
              </a:rPr>
              <a:t>Weigert </a:t>
            </a:r>
            <a:r>
              <a:rPr lang="de-DE" i="1" dirty="0" err="1">
                <a:solidFill>
                  <a:schemeClr val="tx2"/>
                </a:solidFill>
                <a:cs typeface="+mn-cs"/>
              </a:rPr>
              <a:t>Leukemia</a:t>
            </a:r>
            <a:r>
              <a:rPr lang="de-DE" i="1" dirty="0">
                <a:solidFill>
                  <a:schemeClr val="tx2"/>
                </a:solidFill>
                <a:cs typeface="+mn-cs"/>
              </a:rPr>
              <a:t> Lymphoma 2009</a:t>
            </a:r>
          </a:p>
        </p:txBody>
      </p:sp>
      <p:pic>
        <p:nvPicPr>
          <p:cNvPr id="12390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75" y="1844675"/>
            <a:ext cx="9051925" cy="351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3446" name="Rectangle 6"/>
          <p:cNvSpPr>
            <a:spLocks noChangeArrowheads="1"/>
          </p:cNvSpPr>
          <p:nvPr/>
        </p:nvSpPr>
        <p:spPr bwMode="auto">
          <a:xfrm>
            <a:off x="685800" y="1981200"/>
            <a:ext cx="501650" cy="2960688"/>
          </a:xfrm>
          <a:prstGeom prst="rect">
            <a:avLst/>
          </a:prstGeom>
          <a:noFill/>
          <a:ln w="50800">
            <a:solidFill>
              <a:srgbClr val="FF3300"/>
            </a:solidFill>
            <a:miter lim="800000"/>
            <a:headEnd/>
            <a:tailEnd/>
          </a:ln>
          <a:effectLst/>
          <a:extLst/>
        </p:spPr>
        <p:txBody>
          <a:bodyPr wrap="none" anchor="ctr"/>
          <a:lstStyle/>
          <a:p>
            <a:pPr algn="l">
              <a:defRPr/>
            </a:pPr>
            <a:endParaRPr lang="de-CH" b="0">
              <a:latin typeface="Geneva" charset="0"/>
              <a:cs typeface="+mn-cs"/>
            </a:endParaRPr>
          </a:p>
        </p:txBody>
      </p:sp>
      <p:sp>
        <p:nvSpPr>
          <p:cNvPr id="1213447" name="Rectangle 7"/>
          <p:cNvSpPr>
            <a:spLocks noChangeArrowheads="1"/>
          </p:cNvSpPr>
          <p:nvPr/>
        </p:nvSpPr>
        <p:spPr bwMode="auto">
          <a:xfrm>
            <a:off x="1692275" y="1981200"/>
            <a:ext cx="1439863" cy="2960688"/>
          </a:xfrm>
          <a:prstGeom prst="rect">
            <a:avLst/>
          </a:prstGeom>
          <a:noFill/>
          <a:ln w="50800">
            <a:solidFill>
              <a:srgbClr val="FF3300"/>
            </a:solidFill>
            <a:miter lim="800000"/>
            <a:headEnd/>
            <a:tailEnd/>
          </a:ln>
          <a:effectLst/>
          <a:extLst/>
        </p:spPr>
        <p:txBody>
          <a:bodyPr wrap="none" anchor="ctr"/>
          <a:lstStyle/>
          <a:p>
            <a:pPr algn="l">
              <a:defRPr/>
            </a:pPr>
            <a:endParaRPr lang="de-CH" b="0">
              <a:latin typeface="Geneva" charset="0"/>
              <a:cs typeface="+mn-cs"/>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Rectangle 54"/>
          <p:cNvSpPr>
            <a:spLocks noGrp="1" noChangeArrowheads="1"/>
          </p:cNvSpPr>
          <p:nvPr>
            <p:ph type="title" idx="4294967295"/>
          </p:nvPr>
        </p:nvSpPr>
        <p:spPr>
          <a:xfrm>
            <a:off x="0" y="152400"/>
            <a:ext cx="9144000" cy="762000"/>
          </a:xfrm>
        </p:spPr>
        <p:txBody>
          <a:bodyPr/>
          <a:lstStyle/>
          <a:p>
            <a:pPr eaLnBrk="1" hangingPunct="1">
              <a:defRPr/>
            </a:pPr>
            <a:r>
              <a:rPr lang="en-US" sz="3600" b="1">
                <a:effectLst>
                  <a:outerShdw blurRad="38100" dist="38100" dir="2700000" algn="tl">
                    <a:srgbClr val="DDDDDD"/>
                  </a:outerShdw>
                </a:effectLst>
                <a:latin typeface="Arial" charset="0"/>
                <a:ea typeface="ＭＳ Ｐゴシック" charset="0"/>
              </a:rPr>
              <a:t>Progression-free survival (ITT)</a:t>
            </a:r>
            <a:endParaRPr lang="de-DE" sz="3600" b="1">
              <a:effectLst>
                <a:outerShdw blurRad="38100" dist="38100" dir="2700000" algn="tl">
                  <a:srgbClr val="DDDDDD"/>
                </a:outerShdw>
              </a:effectLst>
              <a:latin typeface="Arial" charset="0"/>
              <a:ea typeface="ＭＳ Ｐゴシック" charset="0"/>
            </a:endParaRPr>
          </a:p>
        </p:txBody>
      </p:sp>
      <p:sp>
        <p:nvSpPr>
          <p:cNvPr id="640005" name="Rectangle 5"/>
          <p:cNvSpPr>
            <a:spLocks noChangeArrowheads="1"/>
          </p:cNvSpPr>
          <p:nvPr/>
        </p:nvSpPr>
        <p:spPr bwMode="auto">
          <a:xfrm>
            <a:off x="973138" y="1052513"/>
            <a:ext cx="503237" cy="576262"/>
          </a:xfrm>
          <a:prstGeom prst="rect">
            <a:avLst/>
          </a:prstGeom>
          <a:solidFill>
            <a:schemeClr val="bg1"/>
          </a:solidFill>
          <a:ln>
            <a:noFill/>
          </a:ln>
          <a:effectLst/>
          <a:extLst/>
        </p:spPr>
        <p:txBody>
          <a:bodyPr wrap="none" anchor="ctr"/>
          <a:lstStyle/>
          <a:p>
            <a:pPr algn="l">
              <a:defRPr/>
            </a:pPr>
            <a:endParaRPr lang="de-CH" b="0">
              <a:latin typeface="Geneva" charset="0"/>
              <a:cs typeface="+mn-cs"/>
            </a:endParaRPr>
          </a:p>
        </p:txBody>
      </p:sp>
      <p:sp>
        <p:nvSpPr>
          <p:cNvPr id="125955" name="Text Box 10"/>
          <p:cNvSpPr txBox="1">
            <a:spLocks noChangeArrowheads="1"/>
          </p:cNvSpPr>
          <p:nvPr/>
        </p:nvSpPr>
        <p:spPr bwMode="auto">
          <a:xfrm>
            <a:off x="1116013" y="1916113"/>
            <a:ext cx="6096000"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a:r>
              <a:rPr lang="en-US" sz="2400"/>
              <a:t>Median PFS</a:t>
            </a:r>
          </a:p>
          <a:p>
            <a:pPr algn="l"/>
            <a:endParaRPr lang="en-US" sz="2400"/>
          </a:p>
          <a:p>
            <a:pPr algn="l">
              <a:lnSpc>
                <a:spcPct val="135000"/>
              </a:lnSpc>
              <a:buFontTx/>
              <a:buChar char="•"/>
            </a:pPr>
            <a:r>
              <a:rPr lang="en-US" sz="2400"/>
              <a:t> Temsirolimus 175/75-mg, 4.8 mo</a:t>
            </a:r>
          </a:p>
          <a:p>
            <a:pPr algn="l">
              <a:lnSpc>
                <a:spcPct val="135000"/>
              </a:lnSpc>
              <a:buFontTx/>
              <a:buChar char="•"/>
            </a:pPr>
            <a:r>
              <a:rPr lang="en-US" sz="2400"/>
              <a:t> Temsirolimus 175/25-mg, 3.4 mo</a:t>
            </a:r>
          </a:p>
          <a:p>
            <a:pPr algn="l">
              <a:lnSpc>
                <a:spcPct val="135000"/>
              </a:lnSpc>
              <a:buFontTx/>
              <a:buChar char="•"/>
            </a:pPr>
            <a:r>
              <a:rPr lang="en-US" sz="2400"/>
              <a:t> Investigator's choice, 1.9 mo</a:t>
            </a:r>
          </a:p>
        </p:txBody>
      </p:sp>
      <p:sp>
        <p:nvSpPr>
          <p:cNvPr id="125956" name="Rectangle 4"/>
          <p:cNvSpPr>
            <a:spLocks noChangeArrowheads="1"/>
          </p:cNvSpPr>
          <p:nvPr/>
        </p:nvSpPr>
        <p:spPr bwMode="auto">
          <a:xfrm>
            <a:off x="5181600" y="6332538"/>
            <a:ext cx="3825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eaLnBrk="0" hangingPunct="0">
              <a:spcBef>
                <a:spcPct val="50000"/>
              </a:spcBef>
            </a:pPr>
            <a:r>
              <a:rPr lang="en-US" i="1"/>
              <a:t>Hess G et al, JCO 2009;27(23):3822-9</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3"/>
          <p:cNvSpPr>
            <a:spLocks noChangeArrowheads="1"/>
          </p:cNvSpPr>
          <p:nvPr/>
        </p:nvSpPr>
        <p:spPr bwMode="auto">
          <a:xfrm>
            <a:off x="533400" y="1876425"/>
            <a:ext cx="1524000" cy="1219200"/>
          </a:xfrm>
          <a:prstGeom prst="rect">
            <a:avLst/>
          </a:prstGeom>
          <a:solidFill>
            <a:srgbClr val="FF0000"/>
          </a:solidFill>
          <a:ln w="19050">
            <a:solidFill>
              <a:schemeClr val="bg1"/>
            </a:solidFill>
            <a:miter lim="800000"/>
            <a:headEnd/>
            <a:tailEnd/>
          </a:ln>
        </p:spPr>
        <p:txBody>
          <a:bodyPr wrap="none" anchor="ctr"/>
          <a:lstStyle/>
          <a:p>
            <a:pPr eaLnBrk="0" hangingPunct="0"/>
            <a:r>
              <a:rPr lang="de-DE" sz="1800">
                <a:solidFill>
                  <a:schemeClr val="bg1"/>
                </a:solidFill>
                <a:latin typeface="Tahoma" charset="0"/>
              </a:rPr>
              <a:t>Be</a:t>
            </a:r>
            <a:r>
              <a:rPr lang="de-DE" sz="1800" b="0">
                <a:solidFill>
                  <a:schemeClr val="bg1"/>
                </a:solidFill>
                <a:latin typeface="Tahoma" charset="0"/>
              </a:rPr>
              <a:t>ndamustine</a:t>
            </a:r>
          </a:p>
          <a:p>
            <a:pPr eaLnBrk="0" hangingPunct="0"/>
            <a:r>
              <a:rPr lang="de-DE" sz="1800" b="0">
                <a:solidFill>
                  <a:schemeClr val="bg1"/>
                </a:solidFill>
                <a:latin typeface="Tahoma" charset="0"/>
              </a:rPr>
              <a:t>90 mg/m²</a:t>
            </a:r>
          </a:p>
        </p:txBody>
      </p:sp>
      <p:sp>
        <p:nvSpPr>
          <p:cNvPr id="128002" name="Rectangle 4"/>
          <p:cNvSpPr>
            <a:spLocks noChangeArrowheads="1"/>
          </p:cNvSpPr>
          <p:nvPr/>
        </p:nvSpPr>
        <p:spPr bwMode="auto">
          <a:xfrm>
            <a:off x="533400" y="3171825"/>
            <a:ext cx="1524000" cy="1219200"/>
          </a:xfrm>
          <a:prstGeom prst="rect">
            <a:avLst/>
          </a:prstGeom>
          <a:solidFill>
            <a:srgbClr val="FF9900"/>
          </a:solidFill>
          <a:ln w="19050">
            <a:solidFill>
              <a:schemeClr val="bg1"/>
            </a:solidFill>
            <a:miter lim="800000"/>
            <a:headEnd/>
            <a:tailEnd/>
          </a:ln>
        </p:spPr>
        <p:txBody>
          <a:bodyPr wrap="none" anchor="ctr"/>
          <a:lstStyle/>
          <a:p>
            <a:pPr eaLnBrk="0" hangingPunct="0"/>
            <a:r>
              <a:rPr lang="de-DE" sz="1800">
                <a:solidFill>
                  <a:schemeClr val="bg1"/>
                </a:solidFill>
                <a:latin typeface="Tahoma" charset="0"/>
              </a:rPr>
              <a:t>R</a:t>
            </a:r>
            <a:r>
              <a:rPr lang="de-DE" sz="1800" b="0">
                <a:solidFill>
                  <a:schemeClr val="bg1"/>
                </a:solidFill>
                <a:latin typeface="Tahoma" charset="0"/>
              </a:rPr>
              <a:t>ituximab</a:t>
            </a:r>
          </a:p>
          <a:p>
            <a:pPr eaLnBrk="0" hangingPunct="0"/>
            <a:r>
              <a:rPr lang="de-DE" sz="1800" b="0">
                <a:solidFill>
                  <a:schemeClr val="bg1"/>
                </a:solidFill>
                <a:latin typeface="Tahoma" charset="0"/>
              </a:rPr>
              <a:t>375 mg/m²</a:t>
            </a:r>
          </a:p>
        </p:txBody>
      </p:sp>
      <p:sp>
        <p:nvSpPr>
          <p:cNvPr id="128003" name="Rectangle 5"/>
          <p:cNvSpPr>
            <a:spLocks noChangeArrowheads="1"/>
          </p:cNvSpPr>
          <p:nvPr/>
        </p:nvSpPr>
        <p:spPr bwMode="auto">
          <a:xfrm>
            <a:off x="533400" y="4467225"/>
            <a:ext cx="1524000" cy="1219200"/>
          </a:xfrm>
          <a:prstGeom prst="rect">
            <a:avLst/>
          </a:prstGeom>
          <a:solidFill>
            <a:srgbClr val="FF33CC"/>
          </a:solidFill>
          <a:ln w="19050">
            <a:solidFill>
              <a:schemeClr val="bg1"/>
            </a:solidFill>
            <a:miter lim="800000"/>
            <a:headEnd/>
            <a:tailEnd/>
          </a:ln>
        </p:spPr>
        <p:txBody>
          <a:bodyPr wrap="none" anchor="ctr"/>
          <a:lstStyle/>
          <a:p>
            <a:pPr eaLnBrk="0" hangingPunct="0"/>
            <a:r>
              <a:rPr lang="de-DE" sz="1800">
                <a:solidFill>
                  <a:schemeClr val="bg1"/>
                </a:solidFill>
                <a:latin typeface="Tahoma" charset="0"/>
              </a:rPr>
              <a:t>T</a:t>
            </a:r>
            <a:r>
              <a:rPr lang="de-DE" sz="1800" b="0">
                <a:solidFill>
                  <a:schemeClr val="bg1"/>
                </a:solidFill>
                <a:latin typeface="Tahoma" charset="0"/>
              </a:rPr>
              <a:t>emsirolimus</a:t>
            </a:r>
          </a:p>
          <a:p>
            <a:pPr eaLnBrk="0" hangingPunct="0"/>
            <a:r>
              <a:rPr lang="de-DE" sz="1800" b="0">
                <a:solidFill>
                  <a:schemeClr val="bg1"/>
                </a:solidFill>
                <a:latin typeface="Tahoma" charset="0"/>
              </a:rPr>
              <a:t>25/50/75 mg</a:t>
            </a:r>
          </a:p>
        </p:txBody>
      </p:sp>
      <p:sp>
        <p:nvSpPr>
          <p:cNvPr id="128004" name="Line 6"/>
          <p:cNvSpPr>
            <a:spLocks noChangeShapeType="1"/>
          </p:cNvSpPr>
          <p:nvPr/>
        </p:nvSpPr>
        <p:spPr bwMode="auto">
          <a:xfrm>
            <a:off x="2286000" y="5991225"/>
            <a:ext cx="5943600" cy="1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05" name="Line 7"/>
          <p:cNvSpPr>
            <a:spLocks noChangeShapeType="1"/>
          </p:cNvSpPr>
          <p:nvPr/>
        </p:nvSpPr>
        <p:spPr bwMode="auto">
          <a:xfrm>
            <a:off x="2590800" y="5915025"/>
            <a:ext cx="1588"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06" name="Line 8"/>
          <p:cNvSpPr>
            <a:spLocks noChangeShapeType="1"/>
          </p:cNvSpPr>
          <p:nvPr/>
        </p:nvSpPr>
        <p:spPr bwMode="auto">
          <a:xfrm>
            <a:off x="3962400" y="5916613"/>
            <a:ext cx="1588" cy="228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07" name="Line 9"/>
          <p:cNvSpPr>
            <a:spLocks noChangeShapeType="1"/>
          </p:cNvSpPr>
          <p:nvPr/>
        </p:nvSpPr>
        <p:spPr bwMode="auto">
          <a:xfrm>
            <a:off x="5334000" y="5915025"/>
            <a:ext cx="1588" cy="228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08" name="Line 10"/>
          <p:cNvSpPr>
            <a:spLocks noChangeShapeType="1"/>
          </p:cNvSpPr>
          <p:nvPr/>
        </p:nvSpPr>
        <p:spPr bwMode="auto">
          <a:xfrm>
            <a:off x="6705600" y="5915025"/>
            <a:ext cx="1588" cy="228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09" name="Line 11"/>
          <p:cNvSpPr>
            <a:spLocks noChangeShapeType="1"/>
          </p:cNvSpPr>
          <p:nvPr/>
        </p:nvSpPr>
        <p:spPr bwMode="auto">
          <a:xfrm>
            <a:off x="8077200" y="5915025"/>
            <a:ext cx="1588" cy="228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10" name="Rectangle 12"/>
          <p:cNvSpPr>
            <a:spLocks noChangeArrowheads="1"/>
          </p:cNvSpPr>
          <p:nvPr/>
        </p:nvSpPr>
        <p:spPr bwMode="auto">
          <a:xfrm>
            <a:off x="2438400" y="62198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de-DE" b="0">
                <a:latin typeface="Tahoma" charset="0"/>
              </a:rPr>
              <a:t>d1</a:t>
            </a:r>
          </a:p>
        </p:txBody>
      </p:sp>
      <p:sp>
        <p:nvSpPr>
          <p:cNvPr id="128011" name="Line 13"/>
          <p:cNvSpPr>
            <a:spLocks noChangeShapeType="1"/>
          </p:cNvSpPr>
          <p:nvPr/>
        </p:nvSpPr>
        <p:spPr bwMode="auto">
          <a:xfrm>
            <a:off x="2590800" y="5870575"/>
            <a:ext cx="1588" cy="228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12" name="Rectangle 14"/>
          <p:cNvSpPr>
            <a:spLocks noChangeArrowheads="1"/>
          </p:cNvSpPr>
          <p:nvPr/>
        </p:nvSpPr>
        <p:spPr bwMode="auto">
          <a:xfrm>
            <a:off x="6553200" y="62198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de-DE" b="0">
                <a:latin typeface="Tahoma" charset="0"/>
              </a:rPr>
              <a:t>d22</a:t>
            </a:r>
          </a:p>
        </p:txBody>
      </p:sp>
      <p:sp>
        <p:nvSpPr>
          <p:cNvPr id="128013" name="Rectangle 15"/>
          <p:cNvSpPr>
            <a:spLocks noChangeArrowheads="1"/>
          </p:cNvSpPr>
          <p:nvPr/>
        </p:nvSpPr>
        <p:spPr bwMode="auto">
          <a:xfrm>
            <a:off x="5181600" y="62198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de-DE" b="0">
                <a:latin typeface="Tahoma" charset="0"/>
              </a:rPr>
              <a:t>d15</a:t>
            </a:r>
          </a:p>
        </p:txBody>
      </p:sp>
      <p:sp>
        <p:nvSpPr>
          <p:cNvPr id="128014" name="Rectangle 16"/>
          <p:cNvSpPr>
            <a:spLocks noChangeArrowheads="1"/>
          </p:cNvSpPr>
          <p:nvPr/>
        </p:nvSpPr>
        <p:spPr bwMode="auto">
          <a:xfrm>
            <a:off x="3810000" y="62198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de-DE" b="0">
                <a:latin typeface="Tahoma" charset="0"/>
              </a:rPr>
              <a:t>d8</a:t>
            </a:r>
          </a:p>
        </p:txBody>
      </p:sp>
      <p:sp>
        <p:nvSpPr>
          <p:cNvPr id="128015" name="Rectangle 17"/>
          <p:cNvSpPr>
            <a:spLocks noChangeArrowheads="1"/>
          </p:cNvSpPr>
          <p:nvPr/>
        </p:nvSpPr>
        <p:spPr bwMode="auto">
          <a:xfrm>
            <a:off x="7924800" y="62198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de-DE" b="0">
                <a:latin typeface="Tahoma" charset="0"/>
              </a:rPr>
              <a:t>d29</a:t>
            </a:r>
          </a:p>
        </p:txBody>
      </p:sp>
      <p:sp>
        <p:nvSpPr>
          <p:cNvPr id="128016" name="Rectangle 18"/>
          <p:cNvSpPr>
            <a:spLocks noChangeArrowheads="1"/>
          </p:cNvSpPr>
          <p:nvPr/>
        </p:nvSpPr>
        <p:spPr bwMode="auto">
          <a:xfrm>
            <a:off x="2514600" y="2257425"/>
            <a:ext cx="304800" cy="304800"/>
          </a:xfrm>
          <a:prstGeom prst="rect">
            <a:avLst/>
          </a:prstGeom>
          <a:solidFill>
            <a:srgbClr val="FF0000"/>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de-DE">
                <a:solidFill>
                  <a:schemeClr val="bg1"/>
                </a:solidFill>
                <a:latin typeface="Tahoma" charset="0"/>
              </a:rPr>
              <a:t>Be</a:t>
            </a:r>
          </a:p>
        </p:txBody>
      </p:sp>
      <p:sp>
        <p:nvSpPr>
          <p:cNvPr id="128017" name="Rectangle 19"/>
          <p:cNvSpPr>
            <a:spLocks noChangeArrowheads="1"/>
          </p:cNvSpPr>
          <p:nvPr/>
        </p:nvSpPr>
        <p:spPr bwMode="auto">
          <a:xfrm>
            <a:off x="2514600" y="3552825"/>
            <a:ext cx="304800" cy="304800"/>
          </a:xfrm>
          <a:prstGeom prst="rect">
            <a:avLst/>
          </a:prstGeom>
          <a:solidFill>
            <a:srgbClr val="FF9900"/>
          </a:solidFill>
          <a:ln w="19050">
            <a:solidFill>
              <a:schemeClr val="bg1"/>
            </a:solidFill>
            <a:miter lim="800000"/>
            <a:headEnd/>
            <a:tailEnd/>
          </a:ln>
        </p:spPr>
        <p:txBody>
          <a:bodyPr wrap="none" anchor="ctr"/>
          <a:lstStyle/>
          <a:p>
            <a:pPr eaLnBrk="0" hangingPunct="0"/>
            <a:r>
              <a:rPr lang="de-DE">
                <a:solidFill>
                  <a:schemeClr val="bg1"/>
                </a:solidFill>
                <a:latin typeface="Tahoma" charset="0"/>
              </a:rPr>
              <a:t>R</a:t>
            </a:r>
          </a:p>
        </p:txBody>
      </p:sp>
      <p:sp>
        <p:nvSpPr>
          <p:cNvPr id="128018" name="Rectangle 20"/>
          <p:cNvSpPr>
            <a:spLocks noChangeArrowheads="1"/>
          </p:cNvSpPr>
          <p:nvPr/>
        </p:nvSpPr>
        <p:spPr bwMode="auto">
          <a:xfrm>
            <a:off x="2514600" y="4924425"/>
            <a:ext cx="304800" cy="304800"/>
          </a:xfrm>
          <a:prstGeom prst="rect">
            <a:avLst/>
          </a:prstGeom>
          <a:solidFill>
            <a:srgbClr val="FF33CC"/>
          </a:solidFill>
          <a:ln w="19050">
            <a:solidFill>
              <a:schemeClr val="bg1"/>
            </a:solidFill>
            <a:miter lim="800000"/>
            <a:headEnd/>
            <a:tailEnd/>
          </a:ln>
        </p:spPr>
        <p:txBody>
          <a:bodyPr wrap="none" anchor="ctr"/>
          <a:lstStyle/>
          <a:p>
            <a:pPr eaLnBrk="0" hangingPunct="0"/>
            <a:r>
              <a:rPr lang="de-DE">
                <a:solidFill>
                  <a:schemeClr val="bg1"/>
                </a:solidFill>
                <a:latin typeface="Tahoma" charset="0"/>
              </a:rPr>
              <a:t>T</a:t>
            </a:r>
          </a:p>
        </p:txBody>
      </p:sp>
      <p:sp>
        <p:nvSpPr>
          <p:cNvPr id="128019" name="Rectangle 21"/>
          <p:cNvSpPr>
            <a:spLocks noChangeArrowheads="1"/>
          </p:cNvSpPr>
          <p:nvPr/>
        </p:nvSpPr>
        <p:spPr bwMode="auto">
          <a:xfrm>
            <a:off x="5181600" y="4924425"/>
            <a:ext cx="304800" cy="304800"/>
          </a:xfrm>
          <a:prstGeom prst="rect">
            <a:avLst/>
          </a:prstGeom>
          <a:solidFill>
            <a:srgbClr val="FF33CC"/>
          </a:solidFill>
          <a:ln w="19050">
            <a:solidFill>
              <a:schemeClr val="bg1"/>
            </a:solidFill>
            <a:miter lim="800000"/>
            <a:headEnd/>
            <a:tailEnd/>
          </a:ln>
        </p:spPr>
        <p:txBody>
          <a:bodyPr wrap="none" anchor="ctr"/>
          <a:lstStyle/>
          <a:p>
            <a:pPr eaLnBrk="0" hangingPunct="0"/>
            <a:r>
              <a:rPr lang="de-DE">
                <a:solidFill>
                  <a:schemeClr val="bg1"/>
                </a:solidFill>
                <a:latin typeface="Tahoma" charset="0"/>
              </a:rPr>
              <a:t>T</a:t>
            </a:r>
          </a:p>
        </p:txBody>
      </p:sp>
      <p:sp>
        <p:nvSpPr>
          <p:cNvPr id="128020" name="Rectangle 22"/>
          <p:cNvSpPr>
            <a:spLocks noChangeArrowheads="1"/>
          </p:cNvSpPr>
          <p:nvPr/>
        </p:nvSpPr>
        <p:spPr bwMode="auto">
          <a:xfrm>
            <a:off x="3810000" y="4924425"/>
            <a:ext cx="304800" cy="304800"/>
          </a:xfrm>
          <a:prstGeom prst="rect">
            <a:avLst/>
          </a:prstGeom>
          <a:solidFill>
            <a:srgbClr val="FF33CC"/>
          </a:solidFill>
          <a:ln w="19050">
            <a:solidFill>
              <a:schemeClr val="bg1"/>
            </a:solidFill>
            <a:miter lim="800000"/>
            <a:headEnd/>
            <a:tailEnd/>
          </a:ln>
        </p:spPr>
        <p:txBody>
          <a:bodyPr wrap="none" anchor="ctr"/>
          <a:lstStyle/>
          <a:p>
            <a:pPr eaLnBrk="0" hangingPunct="0"/>
            <a:r>
              <a:rPr lang="de-DE">
                <a:solidFill>
                  <a:schemeClr val="bg1"/>
                </a:solidFill>
                <a:latin typeface="Tahoma" charset="0"/>
              </a:rPr>
              <a:t>T</a:t>
            </a:r>
          </a:p>
        </p:txBody>
      </p:sp>
      <p:sp>
        <p:nvSpPr>
          <p:cNvPr id="128021" name="Rectangle 23"/>
          <p:cNvSpPr>
            <a:spLocks noChangeArrowheads="1"/>
          </p:cNvSpPr>
          <p:nvPr/>
        </p:nvSpPr>
        <p:spPr bwMode="auto">
          <a:xfrm>
            <a:off x="7924800" y="2257425"/>
            <a:ext cx="304800" cy="304800"/>
          </a:xfrm>
          <a:prstGeom prst="rect">
            <a:avLst/>
          </a:prstGeom>
          <a:solidFill>
            <a:srgbClr val="FF0000"/>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de-DE">
                <a:solidFill>
                  <a:schemeClr val="bg1"/>
                </a:solidFill>
                <a:latin typeface="Tahoma" charset="0"/>
              </a:rPr>
              <a:t>Be</a:t>
            </a:r>
          </a:p>
        </p:txBody>
      </p:sp>
      <p:sp>
        <p:nvSpPr>
          <p:cNvPr id="128022" name="Rectangle 24"/>
          <p:cNvSpPr>
            <a:spLocks noChangeArrowheads="1"/>
          </p:cNvSpPr>
          <p:nvPr/>
        </p:nvSpPr>
        <p:spPr bwMode="auto">
          <a:xfrm>
            <a:off x="7924800" y="3552825"/>
            <a:ext cx="304800" cy="304800"/>
          </a:xfrm>
          <a:prstGeom prst="rect">
            <a:avLst/>
          </a:prstGeom>
          <a:solidFill>
            <a:srgbClr val="FF9900"/>
          </a:solidFill>
          <a:ln w="19050">
            <a:solidFill>
              <a:schemeClr val="bg1"/>
            </a:solidFill>
            <a:miter lim="800000"/>
            <a:headEnd/>
            <a:tailEnd/>
          </a:ln>
        </p:spPr>
        <p:txBody>
          <a:bodyPr wrap="none" anchor="ctr"/>
          <a:lstStyle/>
          <a:p>
            <a:pPr eaLnBrk="0" hangingPunct="0"/>
            <a:r>
              <a:rPr lang="de-DE">
                <a:solidFill>
                  <a:schemeClr val="bg1"/>
                </a:solidFill>
                <a:latin typeface="Tahoma" charset="0"/>
              </a:rPr>
              <a:t>R</a:t>
            </a:r>
          </a:p>
        </p:txBody>
      </p:sp>
      <p:sp>
        <p:nvSpPr>
          <p:cNvPr id="128023" name="Rectangle 25"/>
          <p:cNvSpPr>
            <a:spLocks noChangeArrowheads="1"/>
          </p:cNvSpPr>
          <p:nvPr/>
        </p:nvSpPr>
        <p:spPr bwMode="auto">
          <a:xfrm>
            <a:off x="7924800" y="4924425"/>
            <a:ext cx="304800" cy="304800"/>
          </a:xfrm>
          <a:prstGeom prst="rect">
            <a:avLst/>
          </a:prstGeom>
          <a:solidFill>
            <a:srgbClr val="FF33CC"/>
          </a:solidFill>
          <a:ln w="19050">
            <a:solidFill>
              <a:schemeClr val="bg1"/>
            </a:solidFill>
            <a:miter lim="800000"/>
            <a:headEnd/>
            <a:tailEnd/>
          </a:ln>
        </p:spPr>
        <p:txBody>
          <a:bodyPr wrap="none" anchor="ctr"/>
          <a:lstStyle/>
          <a:p>
            <a:pPr eaLnBrk="0" hangingPunct="0"/>
            <a:r>
              <a:rPr lang="de-DE">
                <a:solidFill>
                  <a:schemeClr val="bg1"/>
                </a:solidFill>
                <a:latin typeface="Tahoma" charset="0"/>
              </a:rPr>
              <a:t>T</a:t>
            </a:r>
          </a:p>
        </p:txBody>
      </p:sp>
      <p:sp>
        <p:nvSpPr>
          <p:cNvPr id="128024" name="Line 26"/>
          <p:cNvSpPr>
            <a:spLocks noChangeShapeType="1"/>
          </p:cNvSpPr>
          <p:nvPr/>
        </p:nvSpPr>
        <p:spPr bwMode="auto">
          <a:xfrm>
            <a:off x="6019800" y="5102225"/>
            <a:ext cx="15240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25" name="Rectangle 27"/>
          <p:cNvSpPr>
            <a:spLocks noChangeArrowheads="1"/>
          </p:cNvSpPr>
          <p:nvPr/>
        </p:nvSpPr>
        <p:spPr bwMode="auto">
          <a:xfrm>
            <a:off x="6400800" y="4797425"/>
            <a:ext cx="914400" cy="228600"/>
          </a:xfrm>
          <a:prstGeom prst="rect">
            <a:avLst/>
          </a:prstGeom>
          <a:noFill/>
          <a:ln w="190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de-DE">
                <a:latin typeface="Tahoma" charset="0"/>
              </a:rPr>
              <a:t>G-CSF</a:t>
            </a:r>
          </a:p>
        </p:txBody>
      </p:sp>
      <p:sp>
        <p:nvSpPr>
          <p:cNvPr id="128026" name="Rectangle 28"/>
          <p:cNvSpPr>
            <a:spLocks noChangeArrowheads="1"/>
          </p:cNvSpPr>
          <p:nvPr/>
        </p:nvSpPr>
        <p:spPr bwMode="auto">
          <a:xfrm>
            <a:off x="2895600" y="2257425"/>
            <a:ext cx="304800" cy="304800"/>
          </a:xfrm>
          <a:prstGeom prst="rect">
            <a:avLst/>
          </a:prstGeom>
          <a:solidFill>
            <a:srgbClr val="FF0000"/>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de-DE">
                <a:solidFill>
                  <a:schemeClr val="bg1"/>
                </a:solidFill>
                <a:latin typeface="Tahoma" charset="0"/>
              </a:rPr>
              <a:t>Be</a:t>
            </a:r>
          </a:p>
        </p:txBody>
      </p:sp>
      <p:sp>
        <p:nvSpPr>
          <p:cNvPr id="128027" name="Rectangle 30"/>
          <p:cNvSpPr>
            <a:spLocks noChangeArrowheads="1"/>
          </p:cNvSpPr>
          <p:nvPr/>
        </p:nvSpPr>
        <p:spPr bwMode="auto">
          <a:xfrm>
            <a:off x="8305800" y="2257425"/>
            <a:ext cx="304800" cy="304800"/>
          </a:xfrm>
          <a:prstGeom prst="rect">
            <a:avLst/>
          </a:prstGeom>
          <a:solidFill>
            <a:srgbClr val="FF0000"/>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de-DE">
                <a:solidFill>
                  <a:schemeClr val="bg1"/>
                </a:solidFill>
                <a:latin typeface="Tahoma" charset="0"/>
              </a:rPr>
              <a:t>Be</a:t>
            </a:r>
          </a:p>
        </p:txBody>
      </p:sp>
      <p:sp>
        <p:nvSpPr>
          <p:cNvPr id="128028" name="Rectangle 33"/>
          <p:cNvSpPr>
            <a:spLocks noGrp="1" noChangeArrowheads="1"/>
          </p:cNvSpPr>
          <p:nvPr>
            <p:ph type="title" idx="4294967295"/>
          </p:nvPr>
        </p:nvSpPr>
        <p:spPr>
          <a:xfrm>
            <a:off x="2268538" y="44450"/>
            <a:ext cx="6875462" cy="1143000"/>
          </a:xfrm>
        </p:spPr>
        <p:txBody>
          <a:bodyPr/>
          <a:lstStyle/>
          <a:p>
            <a:pPr algn="l" defTabSz="762000" eaLnBrk="1" hangingPunct="1"/>
            <a:r>
              <a:rPr lang="de-DE" sz="2800" b="1" i="1">
                <a:latin typeface="Arial" charset="0"/>
                <a:ea typeface="ＭＳ Ｐゴシック" charset="0"/>
              </a:rPr>
              <a:t>BeRT: </a:t>
            </a:r>
            <a:r>
              <a:rPr lang="de-DE" sz="2800" b="1">
                <a:latin typeface="Arial" charset="0"/>
                <a:ea typeface="ＭＳ Ｐゴシック" charset="0"/>
              </a:rPr>
              <a:t>Benda/Rituximab/Temsirolimus</a:t>
            </a:r>
            <a:r>
              <a:rPr lang="de-DE" sz="3200" b="1">
                <a:solidFill>
                  <a:srgbClr val="0000CC"/>
                </a:solidFill>
                <a:latin typeface="Arial" charset="0"/>
                <a:ea typeface="ＭＳ Ｐゴシック" charset="0"/>
              </a:rPr>
              <a:t> </a:t>
            </a:r>
          </a:p>
        </p:txBody>
      </p:sp>
      <p:pic>
        <p:nvPicPr>
          <p:cNvPr id="128029" name="Picture 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15888"/>
            <a:ext cx="1582737"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49" name="Picture 1" descr="DreylingGraph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79488"/>
            <a:ext cx="9144000" cy="590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0" name="Title 4"/>
          <p:cNvSpPr>
            <a:spLocks noGrp="1"/>
          </p:cNvSpPr>
          <p:nvPr>
            <p:ph type="title" idx="4294967295"/>
          </p:nvPr>
        </p:nvSpPr>
        <p:spPr>
          <a:xfrm>
            <a:off x="457200" y="0"/>
            <a:ext cx="8229600" cy="1042988"/>
          </a:xfrm>
        </p:spPr>
        <p:txBody>
          <a:bodyPr/>
          <a:lstStyle/>
          <a:p>
            <a:pPr eaLnBrk="1" hangingPunct="1"/>
            <a:r>
              <a:rPr lang="en-US" sz="3200" b="1">
                <a:latin typeface="Arial" charset="0"/>
                <a:ea typeface="ＭＳ Ｐゴシック" charset="0"/>
              </a:rPr>
              <a:t>Lenalidomide:</a:t>
            </a:r>
            <a:br>
              <a:rPr lang="en-US" sz="3200" b="1">
                <a:latin typeface="Arial" charset="0"/>
                <a:ea typeface="ＭＳ Ｐゴシック" charset="0"/>
              </a:rPr>
            </a:br>
            <a:r>
              <a:rPr lang="en-US" sz="2400" b="1" i="1">
                <a:latin typeface="Arial" charset="0"/>
                <a:ea typeface="ＭＳ Ｐゴシック" charset="0"/>
              </a:rPr>
              <a:t>Mechanism of action in lymphoma</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7" name="Picture 6" descr="MDACC_Rev_PMS_TC_tag_V.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23200" y="6019800"/>
            <a:ext cx="1143000" cy="6286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32098" name="Rectangle 2"/>
          <p:cNvSpPr txBox="1">
            <a:spLocks noChangeArrowheads="1"/>
          </p:cNvSpPr>
          <p:nvPr/>
        </p:nvSpPr>
        <p:spPr bwMode="auto">
          <a:xfrm>
            <a:off x="0" y="2286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r>
              <a:rPr lang="en-US" sz="3200" i="1">
                <a:solidFill>
                  <a:srgbClr val="000099"/>
                </a:solidFill>
                <a:cs typeface="Arial" charset="0"/>
              </a:rPr>
              <a:t>Rituximab/Lenalidomide</a:t>
            </a:r>
            <a:r>
              <a:rPr lang="en-US" sz="4000">
                <a:solidFill>
                  <a:srgbClr val="000099"/>
                </a:solidFill>
                <a:cs typeface="Arial" charset="0"/>
              </a:rPr>
              <a:t> </a:t>
            </a:r>
          </a:p>
          <a:p>
            <a:pPr eaLnBrk="1" hangingPunct="1"/>
            <a:r>
              <a:rPr lang="en-US" sz="2400">
                <a:solidFill>
                  <a:srgbClr val="000099"/>
                </a:solidFill>
                <a:cs typeface="Arial" charset="0"/>
              </a:rPr>
              <a:t>Response rates in Phase II</a:t>
            </a:r>
          </a:p>
        </p:txBody>
      </p:sp>
      <p:sp>
        <p:nvSpPr>
          <p:cNvPr id="132099" name="Text Box 30"/>
          <p:cNvSpPr txBox="1">
            <a:spLocks noChangeArrowheads="1"/>
          </p:cNvSpPr>
          <p:nvPr/>
        </p:nvSpPr>
        <p:spPr bwMode="auto">
          <a:xfrm>
            <a:off x="5148263" y="6237288"/>
            <a:ext cx="26543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i="1">
                <a:solidFill>
                  <a:srgbClr val="000000"/>
                </a:solidFill>
                <a:cs typeface="Arial" charset="0"/>
              </a:rPr>
              <a:t>Wang, Lugano 2011 #109</a:t>
            </a:r>
          </a:p>
        </p:txBody>
      </p:sp>
      <p:graphicFrame>
        <p:nvGraphicFramePr>
          <p:cNvPr id="10" name="Group 39"/>
          <p:cNvGraphicFramePr>
            <a:graphicFrameLocks noGrp="1"/>
          </p:cNvGraphicFramePr>
          <p:nvPr/>
        </p:nvGraphicFramePr>
        <p:xfrm>
          <a:off x="914400" y="1908175"/>
          <a:ext cx="7240588" cy="3230614"/>
        </p:xfrm>
        <a:graphic>
          <a:graphicData uri="http://schemas.openxmlformats.org/drawingml/2006/table">
            <a:tbl>
              <a:tblPr/>
              <a:tblGrid>
                <a:gridCol w="4268788"/>
                <a:gridCol w="2971800"/>
              </a:tblGrid>
              <a:tr h="457155">
                <a:tc>
                  <a:txBody>
                    <a:bodyPr/>
                    <a:lstStyle/>
                    <a:p>
                      <a:pPr marL="0" marR="0" lvl="0" indent="0" algn="l"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dirty="0" smtClean="0">
                          <a:ln>
                            <a:noFill/>
                          </a:ln>
                          <a:solidFill>
                            <a:srgbClr val="003399"/>
                          </a:solidFill>
                          <a:effectLst/>
                          <a:latin typeface="Arial" pitchFamily="34" charset="0"/>
                        </a:rPr>
                        <a:t>Response</a:t>
                      </a:r>
                    </a:p>
                  </a:txBody>
                  <a:tcPr marT="45701" marB="45701"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Tx/>
                        <a:buNone/>
                        <a:tabLst/>
                      </a:pPr>
                      <a:r>
                        <a:rPr kumimoji="0" lang="en-US" sz="2400" b="1" i="0" u="none" strike="noStrike" cap="none" normalizeH="0" baseline="0" dirty="0" smtClean="0">
                          <a:ln>
                            <a:noFill/>
                          </a:ln>
                          <a:solidFill>
                            <a:srgbClr val="003399"/>
                          </a:solidFill>
                          <a:effectLst/>
                          <a:latin typeface="Arial" pitchFamily="34" charset="0"/>
                        </a:rPr>
                        <a:t>N* (%)</a:t>
                      </a:r>
                    </a:p>
                  </a:txBody>
                  <a:tcPr marT="45701" marB="45701"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457155">
                <a:tc>
                  <a:txBody>
                    <a:bodyPr/>
                    <a:lstStyle/>
                    <a:p>
                      <a:pPr marL="0" marR="0" lvl="0" indent="0" algn="l" defTabSz="914400" rtl="0" eaLnBrk="1" fontAlgn="base" latinLnBrk="0" hangingPunct="1">
                        <a:lnSpc>
                          <a:spcPct val="100000"/>
                        </a:lnSpc>
                        <a:spcBef>
                          <a:spcPct val="20000"/>
                        </a:spcBef>
                        <a:spcAft>
                          <a:spcPct val="0"/>
                        </a:spcAft>
                        <a:buClrTx/>
                        <a:buSzPct val="100000"/>
                        <a:buFontTx/>
                        <a:buNone/>
                        <a:tabLst/>
                      </a:pPr>
                      <a:endParaRPr kumimoji="0" lang="de-DE" sz="2400" b="1" i="0" u="none" strike="noStrike" cap="none" normalizeH="0" baseline="0" smtClean="0">
                        <a:ln>
                          <a:noFill/>
                        </a:ln>
                        <a:solidFill>
                          <a:srgbClr val="003399"/>
                        </a:solidFill>
                        <a:effectLst/>
                        <a:latin typeface="Arial" pitchFamily="34" charset="0"/>
                      </a:endParaRPr>
                    </a:p>
                  </a:txBody>
                  <a:tcPr marT="45701" marB="45701" horzOverflow="overflow">
                    <a:lnL>
                      <a:noFill/>
                    </a:lnL>
                    <a:lnR>
                      <a:noFill/>
                    </a:lnR>
                    <a:lnT w="127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dirty="0" smtClean="0">
                          <a:ln>
                            <a:noFill/>
                          </a:ln>
                          <a:solidFill>
                            <a:srgbClr val="003399"/>
                          </a:solidFill>
                          <a:effectLst/>
                          <a:latin typeface="Arial" pitchFamily="34" charset="0"/>
                        </a:rPr>
                        <a:t>(N = 46)</a:t>
                      </a:r>
                    </a:p>
                  </a:txBody>
                  <a:tcPr marT="45701" marB="45701" horzOverflow="overflow">
                    <a:lnL>
                      <a:noFill/>
                    </a:lnL>
                    <a:lnR>
                      <a:noFill/>
                    </a:lnR>
                    <a:lnT w="127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r>
              <a:tr h="487634">
                <a:tc>
                  <a:txBody>
                    <a:bodyPr/>
                    <a:lstStyle/>
                    <a:p>
                      <a:pPr marL="0" marR="0" lvl="0" indent="0" algn="l" defTabSz="914400" rtl="0" eaLnBrk="1" fontAlgn="base" latinLnBrk="0" hangingPunct="1">
                        <a:lnSpc>
                          <a:spcPct val="100000"/>
                        </a:lnSpc>
                        <a:spcBef>
                          <a:spcPct val="20000"/>
                        </a:spcBef>
                        <a:spcAft>
                          <a:spcPct val="0"/>
                        </a:spcAft>
                        <a:buClrTx/>
                        <a:buSzPct val="100000"/>
                        <a:buFontTx/>
                        <a:buNone/>
                        <a:tabLst/>
                      </a:pPr>
                      <a:r>
                        <a:rPr kumimoji="0" lang="en-US" sz="2600" b="1" i="0" u="none" strike="noStrike" cap="none" normalizeH="0" baseline="0" smtClean="0">
                          <a:ln>
                            <a:noFill/>
                          </a:ln>
                          <a:solidFill>
                            <a:srgbClr val="000000"/>
                          </a:solidFill>
                          <a:effectLst/>
                          <a:latin typeface="Arial" pitchFamily="34" charset="0"/>
                        </a:rPr>
                        <a:t>Overall response</a:t>
                      </a:r>
                    </a:p>
                  </a:txBody>
                  <a:tcPr marT="45701" marB="45701" horzOverflow="overflow">
                    <a:lnL>
                      <a:noFill/>
                    </a:lnL>
                    <a:lnR>
                      <a:noFill/>
                    </a:lnR>
                    <a:lnT w="12700" cap="flat" cmpd="sng" algn="ctr">
                      <a:solidFill>
                        <a:scrgbClr r="0" g="0" b="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100000"/>
                        <a:buFontTx/>
                        <a:buNone/>
                        <a:tabLst/>
                      </a:pPr>
                      <a:r>
                        <a:rPr kumimoji="0" lang="en-US" sz="2600" b="1" i="0" u="none" strike="noStrike" cap="none" normalizeH="0" baseline="0" smtClean="0">
                          <a:ln>
                            <a:noFill/>
                          </a:ln>
                          <a:solidFill>
                            <a:srgbClr val="000000"/>
                          </a:solidFill>
                          <a:effectLst/>
                          <a:latin typeface="Arial" pitchFamily="34" charset="0"/>
                        </a:rPr>
                        <a:t>26 (57)</a:t>
                      </a:r>
                    </a:p>
                  </a:txBody>
                  <a:tcPr marT="45701" marB="45701" horzOverflow="overflow">
                    <a:lnL>
                      <a:noFill/>
                    </a:lnL>
                    <a:lnR>
                      <a:noFill/>
                    </a:lnR>
                    <a:lnT w="12700" cap="flat" cmpd="sng" algn="ctr">
                      <a:solidFill>
                        <a:scrgbClr r="0" g="0" b="0"/>
                      </a:solidFill>
                      <a:prstDash val="solid"/>
                      <a:round/>
                      <a:headEnd type="none" w="med" len="med"/>
                      <a:tailEnd type="none" w="med" len="med"/>
                    </a:lnT>
                    <a:lnB>
                      <a:noFill/>
                    </a:lnB>
                    <a:lnTlToBr>
                      <a:noFill/>
                    </a:lnTlToBr>
                    <a:lnBlToTr>
                      <a:noFill/>
                    </a:lnBlToTr>
                    <a:noFill/>
                  </a:tcPr>
                </a:tc>
              </a:tr>
              <a:tr h="457155">
                <a:tc>
                  <a:txBody>
                    <a:bodyPr/>
                    <a:lstStyle/>
                    <a:p>
                      <a:pPr marL="0" marR="0" lvl="0" indent="355600" algn="l"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dirty="0" smtClean="0">
                          <a:ln>
                            <a:noFill/>
                          </a:ln>
                          <a:solidFill>
                            <a:srgbClr val="000000"/>
                          </a:solidFill>
                          <a:effectLst/>
                          <a:latin typeface="Arial" pitchFamily="34" charset="0"/>
                        </a:rPr>
                        <a:t>Complete response</a:t>
                      </a:r>
                    </a:p>
                  </a:txBody>
                  <a:tcPr marT="45701" marB="4570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smtClean="0">
                          <a:ln>
                            <a:noFill/>
                          </a:ln>
                          <a:solidFill>
                            <a:srgbClr val="000000"/>
                          </a:solidFill>
                          <a:effectLst/>
                          <a:latin typeface="Arial" pitchFamily="34" charset="0"/>
                        </a:rPr>
                        <a:t>15 (33)</a:t>
                      </a:r>
                    </a:p>
                  </a:txBody>
                  <a:tcPr marT="45701" marB="45701" horzOverflow="overflow">
                    <a:lnL>
                      <a:noFill/>
                    </a:lnL>
                    <a:lnR>
                      <a:noFill/>
                    </a:lnR>
                    <a:lnT>
                      <a:noFill/>
                    </a:lnT>
                    <a:lnB>
                      <a:noFill/>
                    </a:lnB>
                    <a:lnTlToBr>
                      <a:noFill/>
                    </a:lnTlToBr>
                    <a:lnBlToTr>
                      <a:noFill/>
                    </a:lnBlToTr>
                    <a:noFill/>
                  </a:tcPr>
                </a:tc>
              </a:tr>
              <a:tr h="457155">
                <a:tc>
                  <a:txBody>
                    <a:bodyPr/>
                    <a:lstStyle/>
                    <a:p>
                      <a:pPr marL="0" marR="0" lvl="0" indent="355600" algn="l"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smtClean="0">
                          <a:ln>
                            <a:noFill/>
                          </a:ln>
                          <a:solidFill>
                            <a:srgbClr val="000000"/>
                          </a:solidFill>
                          <a:effectLst/>
                          <a:latin typeface="Arial" pitchFamily="34" charset="0"/>
                        </a:rPr>
                        <a:t>Partial response</a:t>
                      </a:r>
                    </a:p>
                  </a:txBody>
                  <a:tcPr marT="45701" marB="4570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dirty="0" smtClean="0">
                          <a:ln>
                            <a:noFill/>
                          </a:ln>
                          <a:solidFill>
                            <a:srgbClr val="000000"/>
                          </a:solidFill>
                          <a:effectLst/>
                          <a:latin typeface="Arial" pitchFamily="34" charset="0"/>
                        </a:rPr>
                        <a:t>11 (24)</a:t>
                      </a:r>
                    </a:p>
                  </a:txBody>
                  <a:tcPr marT="45701" marB="45701" horzOverflow="overflow">
                    <a:lnL>
                      <a:noFill/>
                    </a:lnL>
                    <a:lnR>
                      <a:noFill/>
                    </a:lnR>
                    <a:lnT>
                      <a:noFill/>
                    </a:lnT>
                    <a:lnB>
                      <a:noFill/>
                    </a:lnB>
                    <a:lnTlToBr>
                      <a:noFill/>
                    </a:lnTlToBr>
                    <a:lnBlToTr>
                      <a:noFill/>
                    </a:lnBlToTr>
                    <a:noFill/>
                  </a:tcPr>
                </a:tc>
              </a:tr>
              <a:tr h="457155">
                <a:tc>
                  <a:txBody>
                    <a:bodyPr/>
                    <a:lstStyle/>
                    <a:p>
                      <a:pPr marL="0" marR="0" lvl="0" indent="0" algn="l"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smtClean="0">
                          <a:ln>
                            <a:noFill/>
                          </a:ln>
                          <a:solidFill>
                            <a:srgbClr val="000000"/>
                          </a:solidFill>
                          <a:effectLst/>
                          <a:latin typeface="Arial" pitchFamily="34" charset="0"/>
                        </a:rPr>
                        <a:t>Stable disease</a:t>
                      </a:r>
                    </a:p>
                  </a:txBody>
                  <a:tcPr marT="45701" marB="4570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dirty="0" smtClean="0">
                          <a:ln>
                            <a:noFill/>
                          </a:ln>
                          <a:solidFill>
                            <a:srgbClr val="000000"/>
                          </a:solidFill>
                          <a:effectLst/>
                          <a:latin typeface="Arial" pitchFamily="34" charset="0"/>
                        </a:rPr>
                        <a:t>10 (22)</a:t>
                      </a:r>
                    </a:p>
                  </a:txBody>
                  <a:tcPr marT="45701" marB="45701" horzOverflow="overflow">
                    <a:lnL>
                      <a:noFill/>
                    </a:lnL>
                    <a:lnR>
                      <a:noFill/>
                    </a:lnR>
                    <a:lnT>
                      <a:noFill/>
                    </a:lnT>
                    <a:lnB>
                      <a:noFill/>
                    </a:lnB>
                    <a:lnTlToBr>
                      <a:noFill/>
                    </a:lnTlToBr>
                    <a:lnBlToTr>
                      <a:noFill/>
                    </a:lnBlToTr>
                    <a:noFill/>
                  </a:tcPr>
                </a:tc>
              </a:tr>
              <a:tr h="457155">
                <a:tc>
                  <a:txBody>
                    <a:bodyPr/>
                    <a:lstStyle/>
                    <a:p>
                      <a:pPr marL="0" marR="0" lvl="0" indent="0" algn="l"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smtClean="0">
                          <a:ln>
                            <a:noFill/>
                          </a:ln>
                          <a:solidFill>
                            <a:srgbClr val="000000"/>
                          </a:solidFill>
                          <a:effectLst/>
                          <a:latin typeface="Arial" pitchFamily="34" charset="0"/>
                        </a:rPr>
                        <a:t>Progressive disease</a:t>
                      </a:r>
                    </a:p>
                  </a:txBody>
                  <a:tcPr marT="45701" marB="4570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100000"/>
                        <a:buFontTx/>
                        <a:buNone/>
                        <a:tabLst/>
                      </a:pPr>
                      <a:r>
                        <a:rPr kumimoji="0" lang="en-US" sz="2400" b="1" i="0" u="none" strike="noStrike" cap="none" normalizeH="0" baseline="0" dirty="0" smtClean="0">
                          <a:ln>
                            <a:noFill/>
                          </a:ln>
                          <a:solidFill>
                            <a:srgbClr val="000000"/>
                          </a:solidFill>
                          <a:effectLst/>
                          <a:latin typeface="Arial" pitchFamily="34" charset="0"/>
                        </a:rPr>
                        <a:t>9 (20)</a:t>
                      </a:r>
                    </a:p>
                  </a:txBody>
                  <a:tcPr marT="45701" marB="4570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2118" name="Rectangle 3"/>
          <p:cNvSpPr>
            <a:spLocks noChangeArrowheads="1"/>
          </p:cNvSpPr>
          <p:nvPr/>
        </p:nvSpPr>
        <p:spPr bwMode="auto">
          <a:xfrm>
            <a:off x="914400" y="5181600"/>
            <a:ext cx="7315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a:r>
              <a:rPr lang="en-US" sz="1200">
                <a:solidFill>
                  <a:srgbClr val="161616"/>
                </a:solidFill>
              </a:rPr>
              <a:t>*Unless otherwise specified, 1 patient (2%) was not evaluable for response.</a:t>
            </a:r>
            <a:endParaRPr lang="en-US" sz="1800">
              <a:solidFill>
                <a:srgbClr val="161616"/>
              </a:solidFill>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228600"/>
            <a:ext cx="8991600" cy="868363"/>
          </a:xfrm>
        </p:spPr>
        <p:txBody>
          <a:bodyPr>
            <a:normAutofit fontScale="90000"/>
          </a:bodyPr>
          <a:lstStyle/>
          <a:p>
            <a:pPr>
              <a:defRPr/>
            </a:pPr>
            <a:r>
              <a:rPr lang="en-US" sz="2600">
                <a:latin typeface="Arial" charset="0"/>
              </a:rPr>
              <a:t/>
            </a:r>
            <a:br>
              <a:rPr lang="en-US" sz="2600">
                <a:latin typeface="Arial" charset="0"/>
              </a:rPr>
            </a:br>
            <a:r>
              <a:rPr lang="en-US" sz="2600">
                <a:latin typeface="Arial" charset="0"/>
              </a:rPr>
              <a:t/>
            </a:r>
            <a:br>
              <a:rPr lang="en-US" sz="2600">
                <a:latin typeface="Arial" charset="0"/>
              </a:rPr>
            </a:br>
            <a:endParaRPr lang="en-US" sz="2600">
              <a:latin typeface="Arial" charset="0"/>
            </a:endParaRPr>
          </a:p>
        </p:txBody>
      </p:sp>
      <p:sp>
        <p:nvSpPr>
          <p:cNvPr id="134146" name="Rectangle 9"/>
          <p:cNvSpPr>
            <a:spLocks noChangeArrowheads="1"/>
          </p:cNvSpPr>
          <p:nvPr/>
        </p:nvSpPr>
        <p:spPr bwMode="auto">
          <a:xfrm>
            <a:off x="0" y="-17463"/>
            <a:ext cx="9144000" cy="1143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de-DE" sz="2400" i="1">
                <a:solidFill>
                  <a:srgbClr val="000099"/>
                </a:solidFill>
              </a:rPr>
              <a:t>B-cell receptor and beyond</a:t>
            </a:r>
          </a:p>
          <a:p>
            <a:r>
              <a:rPr lang="de-DE" sz="3200">
                <a:solidFill>
                  <a:srgbClr val="000099"/>
                </a:solidFill>
              </a:rPr>
              <a:t>Targeting a critical pathway</a:t>
            </a:r>
            <a:endParaRPr lang="it-IT" sz="3200">
              <a:solidFill>
                <a:srgbClr val="000099"/>
              </a:solidFill>
            </a:endParaRPr>
          </a:p>
        </p:txBody>
      </p:sp>
      <p:pic>
        <p:nvPicPr>
          <p:cNvPr id="134147" name="Picture 2" descr="DreylingGraph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1052513"/>
            <a:ext cx="6913562" cy="577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4148" name="Cross 17"/>
          <p:cNvGrpSpPr>
            <a:grpSpLocks/>
          </p:cNvGrpSpPr>
          <p:nvPr/>
        </p:nvGrpSpPr>
        <p:grpSpPr bwMode="auto">
          <a:xfrm>
            <a:off x="4306888" y="2320925"/>
            <a:ext cx="774700" cy="676275"/>
            <a:chOff x="3875" y="1041"/>
            <a:chExt cx="426" cy="426"/>
          </a:xfrm>
        </p:grpSpPr>
        <p:pic>
          <p:nvPicPr>
            <p:cNvPr id="134150" name="Cross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5" y="1041"/>
              <a:ext cx="426" cy="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151" name="Text Box 23"/>
            <p:cNvSpPr txBox="1">
              <a:spLocks noChangeArrowheads="1"/>
            </p:cNvSpPr>
            <p:nvPr/>
          </p:nvSpPr>
          <p:spPr bwMode="auto">
            <a:xfrm rot="2709349">
              <a:off x="3958" y="1217"/>
              <a:ext cx="260" cy="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endParaRPr lang="en-US" sz="2400">
                <a:solidFill>
                  <a:srgbClr val="FFFFFF"/>
                </a:solidFill>
                <a:latin typeface="Calibri" charset="0"/>
              </a:endParaRPr>
            </a:p>
          </p:txBody>
        </p:sp>
      </p:grpSp>
      <p:sp>
        <p:nvSpPr>
          <p:cNvPr id="134149" name="Text Box 24"/>
          <p:cNvSpPr txBox="1">
            <a:spLocks noChangeArrowheads="1"/>
          </p:cNvSpPr>
          <p:nvPr/>
        </p:nvSpPr>
        <p:spPr bwMode="auto">
          <a:xfrm>
            <a:off x="203200" y="6524625"/>
            <a:ext cx="23939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a:t>Adapted from </a:t>
            </a:r>
            <a:r>
              <a:rPr lang="de-DE" i="1"/>
              <a:t>P. Hillmen</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4"/>
          <p:cNvSpPr>
            <a:spLocks noChangeArrowheads="1"/>
          </p:cNvSpPr>
          <p:nvPr/>
        </p:nvSpPr>
        <p:spPr bwMode="auto">
          <a:xfrm>
            <a:off x="4211638" y="6453188"/>
            <a:ext cx="4464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i="1"/>
              <a:t>Wang M et al, ASH 2012;Abstract 904.</a:t>
            </a:r>
            <a:endParaRPr lang="de-DE" i="1">
              <a:solidFill>
                <a:schemeClr val="tx2"/>
              </a:solidFill>
            </a:endParaRPr>
          </a:p>
        </p:txBody>
      </p:sp>
      <p:sp>
        <p:nvSpPr>
          <p:cNvPr id="136194" name="Rectangle 3"/>
          <p:cNvSpPr>
            <a:spLocks noChangeArrowheads="1"/>
          </p:cNvSpPr>
          <p:nvPr/>
        </p:nvSpPr>
        <p:spPr bwMode="auto">
          <a:xfrm>
            <a:off x="519113" y="1889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r>
              <a:rPr lang="de-DE" sz="2800" i="1">
                <a:solidFill>
                  <a:srgbClr val="000099"/>
                </a:solidFill>
              </a:rPr>
              <a:t>BTK inhibitor (ibrutinib)</a:t>
            </a:r>
            <a:br>
              <a:rPr lang="de-DE" sz="2800" i="1">
                <a:solidFill>
                  <a:srgbClr val="000099"/>
                </a:solidFill>
              </a:rPr>
            </a:br>
            <a:r>
              <a:rPr lang="de-DE" sz="3600">
                <a:solidFill>
                  <a:srgbClr val="000099"/>
                </a:solidFill>
              </a:rPr>
              <a:t>Response rates</a:t>
            </a:r>
            <a:endParaRPr lang="de-DE" sz="2400" i="1">
              <a:solidFill>
                <a:srgbClr val="000099"/>
              </a:solidFill>
            </a:endParaRPr>
          </a:p>
        </p:txBody>
      </p:sp>
      <p:graphicFrame>
        <p:nvGraphicFramePr>
          <p:cNvPr id="7" name="Table 6"/>
          <p:cNvGraphicFramePr>
            <a:graphicFrameLocks noGrp="1"/>
          </p:cNvGraphicFramePr>
          <p:nvPr/>
        </p:nvGraphicFramePr>
        <p:xfrm>
          <a:off x="611188" y="1989138"/>
          <a:ext cx="7777162" cy="2951163"/>
        </p:xfrm>
        <a:graphic>
          <a:graphicData uri="http://schemas.openxmlformats.org/drawingml/2006/table">
            <a:tbl>
              <a:tblPr/>
              <a:tblGrid>
                <a:gridCol w="1944687"/>
                <a:gridCol w="1944688"/>
                <a:gridCol w="1943100"/>
                <a:gridCol w="1944687"/>
              </a:tblGrid>
              <a:tr h="779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Efficacy</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BTZ-naïve </a:t>
                      </a:r>
                      <a:b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(n = 63)</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BTZ-exposed </a:t>
                      </a:r>
                      <a:b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(n = 46)</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Total </a:t>
                      </a:r>
                      <a:b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br>
                      <a:r>
                        <a:rPr kumimoji="0" lang="en-US" sz="1800" b="1" i="0" u="none" strike="noStrike" cap="none" normalizeH="0" baseline="0">
                          <a:ln>
                            <a:noFill/>
                          </a:ln>
                          <a:solidFill>
                            <a:srgbClr val="FFFFFF"/>
                          </a:solidFill>
                          <a:effectLst/>
                          <a:latin typeface="Arial" charset="0"/>
                          <a:ea typeface="ＭＳ Ｐゴシック" charset="0"/>
                          <a:cs typeface="ＭＳ Ｐゴシック" charset="0"/>
                        </a:rPr>
                        <a:t>(n = 109)</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3399"/>
                    </a:solidFill>
                  </a:tcPr>
                </a:tc>
              </a:tr>
              <a:tr h="723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ORR</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65.1% </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67.4% </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66.1%</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23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CR </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19% </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19.6% </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 19.3%</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23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PR</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46% </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 47.8% </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ＭＳ Ｐゴシック" charset="0"/>
                        </a:rPr>
                        <a:t>46.8%</a:t>
                      </a:r>
                    </a:p>
                  </a:txBody>
                  <a:tcPr marL="91444" marR="91444"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6222" name="TextBox 4"/>
          <p:cNvSpPr txBox="1">
            <a:spLocks noChangeArrowheads="1"/>
          </p:cNvSpPr>
          <p:nvPr/>
        </p:nvSpPr>
        <p:spPr bwMode="auto">
          <a:xfrm>
            <a:off x="609600" y="5181600"/>
            <a:ext cx="18208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b="0"/>
              <a:t>BTZ = bortezomib</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ChangeArrowheads="1"/>
          </p:cNvSpPr>
          <p:nvPr/>
        </p:nvSpPr>
        <p:spPr bwMode="auto">
          <a:xfrm>
            <a:off x="457200" y="165417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chemeClr val="tx1"/>
              </a:buClr>
              <a:buSzPct val="100000"/>
            </a:pPr>
            <a:r>
              <a:rPr lang="de-DE" sz="3200" b="0">
                <a:solidFill>
                  <a:srgbClr val="000000"/>
                </a:solidFill>
                <a:cs typeface="Arial" charset="0"/>
              </a:rPr>
              <a:t> </a:t>
            </a:r>
          </a:p>
        </p:txBody>
      </p:sp>
      <p:sp>
        <p:nvSpPr>
          <p:cNvPr id="138242" name="Rectangle 3"/>
          <p:cNvSpPr>
            <a:spLocks noChangeArrowheads="1"/>
          </p:cNvSpPr>
          <p:nvPr/>
        </p:nvSpPr>
        <p:spPr bwMode="auto">
          <a:xfrm>
            <a:off x="457200" y="1889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de-DE" sz="3600" b="0">
                <a:solidFill>
                  <a:srgbClr val="000000"/>
                </a:solidFill>
                <a:cs typeface="Arial" charset="0"/>
              </a:rPr>
              <a:t> </a:t>
            </a:r>
          </a:p>
        </p:txBody>
      </p:sp>
      <p:sp>
        <p:nvSpPr>
          <p:cNvPr id="138243" name="Text Box 4"/>
          <p:cNvSpPr txBox="1">
            <a:spLocks noChangeArrowheads="1"/>
          </p:cNvSpPr>
          <p:nvPr/>
        </p:nvSpPr>
        <p:spPr bwMode="auto">
          <a:xfrm>
            <a:off x="715963" y="239713"/>
            <a:ext cx="2286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sz="1800">
                <a:solidFill>
                  <a:srgbClr val="000099"/>
                </a:solidFill>
                <a:cs typeface="Arial" charset="0"/>
              </a:rPr>
              <a:t>young patient (&lt;65)</a:t>
            </a:r>
          </a:p>
        </p:txBody>
      </p:sp>
      <p:sp>
        <p:nvSpPr>
          <p:cNvPr id="138244" name="Text Box 5"/>
          <p:cNvSpPr txBox="1">
            <a:spLocks noChangeArrowheads="1"/>
          </p:cNvSpPr>
          <p:nvPr/>
        </p:nvSpPr>
        <p:spPr bwMode="auto">
          <a:xfrm>
            <a:off x="3546475" y="217488"/>
            <a:ext cx="2336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sz="1800">
                <a:solidFill>
                  <a:srgbClr val="000099"/>
                </a:solidFill>
                <a:cs typeface="Arial" charset="0"/>
              </a:rPr>
              <a:t>elderly patient (&gt;65)</a:t>
            </a:r>
          </a:p>
        </p:txBody>
      </p:sp>
      <p:sp>
        <p:nvSpPr>
          <p:cNvPr id="138245" name="Text Box 6"/>
          <p:cNvSpPr txBox="1">
            <a:spLocks noChangeArrowheads="1"/>
          </p:cNvSpPr>
          <p:nvPr/>
        </p:nvSpPr>
        <p:spPr bwMode="auto">
          <a:xfrm>
            <a:off x="6243638" y="211138"/>
            <a:ext cx="2495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sz="1800">
                <a:solidFill>
                  <a:srgbClr val="000099"/>
                </a:solidFill>
                <a:cs typeface="Arial" charset="0"/>
              </a:rPr>
              <a:t>compromised patient</a:t>
            </a:r>
          </a:p>
        </p:txBody>
      </p:sp>
      <p:sp>
        <p:nvSpPr>
          <p:cNvPr id="138246" name="Text Box 7"/>
          <p:cNvSpPr txBox="1">
            <a:spLocks noChangeArrowheads="1"/>
          </p:cNvSpPr>
          <p:nvPr/>
        </p:nvSpPr>
        <p:spPr bwMode="auto">
          <a:xfrm>
            <a:off x="3651250" y="758825"/>
            <a:ext cx="2251075" cy="376238"/>
          </a:xfrm>
          <a:prstGeom prst="rect">
            <a:avLst/>
          </a:prstGeom>
          <a:solidFill>
            <a:srgbClr val="FFFFFF"/>
          </a:solidFill>
          <a:ln w="9525">
            <a:solidFill>
              <a:srgbClr val="FFFFFF"/>
            </a:solidFill>
            <a:miter lim="800000"/>
            <a:headEnd/>
            <a:tailEnd/>
          </a:ln>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sz="1800">
                <a:solidFill>
                  <a:srgbClr val="000000"/>
                </a:solidFill>
                <a:cs typeface="Arial" charset="0"/>
              </a:rPr>
              <a:t>First line treatment</a:t>
            </a:r>
          </a:p>
        </p:txBody>
      </p:sp>
      <p:sp>
        <p:nvSpPr>
          <p:cNvPr id="138247" name="Rectangle 8"/>
          <p:cNvSpPr>
            <a:spLocks noChangeArrowheads="1"/>
          </p:cNvSpPr>
          <p:nvPr/>
        </p:nvSpPr>
        <p:spPr bwMode="auto">
          <a:xfrm>
            <a:off x="482600" y="1119188"/>
            <a:ext cx="8280400" cy="1584325"/>
          </a:xfrm>
          <a:prstGeom prst="rect">
            <a:avLst/>
          </a:prstGeom>
          <a:gradFill rotWithShape="1">
            <a:gsLst>
              <a:gs pos="0">
                <a:srgbClr val="FAFD00"/>
              </a:gs>
              <a:gs pos="100000">
                <a:srgbClr val="FE9B03"/>
              </a:gs>
            </a:gsLst>
            <a:lin ang="0" scaled="1"/>
          </a:gradFill>
          <a:ln w="9525">
            <a:solidFill>
              <a:srgbClr val="FFFFFF"/>
            </a:solidFill>
            <a:miter lim="800000"/>
            <a:headEnd/>
            <a:tailEnd/>
          </a:ln>
        </p:spPr>
        <p:txBody>
          <a:bodyPr wrap="none" anchor="ctr"/>
          <a:lstStyle/>
          <a:p>
            <a:pPr algn="l"/>
            <a:endParaRPr lang="de-CH" b="0">
              <a:latin typeface="Geneva" charset="0"/>
              <a:cs typeface="Arial" charset="0"/>
            </a:endParaRPr>
          </a:p>
        </p:txBody>
      </p:sp>
      <p:sp>
        <p:nvSpPr>
          <p:cNvPr id="574473" name="Line 9"/>
          <p:cNvSpPr>
            <a:spLocks noChangeShapeType="1"/>
          </p:cNvSpPr>
          <p:nvPr/>
        </p:nvSpPr>
        <p:spPr bwMode="auto">
          <a:xfrm>
            <a:off x="3290888" y="1119188"/>
            <a:ext cx="1587" cy="1584325"/>
          </a:xfrm>
          <a:prstGeom prst="line">
            <a:avLst/>
          </a:prstGeom>
          <a:noFill/>
          <a:ln w="9525">
            <a:solidFill>
              <a:srgbClr val="FFFFFF"/>
            </a:solidFill>
            <a:round/>
            <a:headEnd/>
            <a:tailEnd/>
          </a:ln>
          <a:effectLst/>
          <a:extLst/>
        </p:spPr>
        <p:txBody>
          <a:bodyPr/>
          <a:lstStyle/>
          <a:p>
            <a:pPr>
              <a:defRPr/>
            </a:pPr>
            <a:endParaRPr lang="en-US">
              <a:cs typeface="+mn-cs"/>
            </a:endParaRPr>
          </a:p>
        </p:txBody>
      </p:sp>
      <p:sp>
        <p:nvSpPr>
          <p:cNvPr id="574474" name="Line 10"/>
          <p:cNvSpPr>
            <a:spLocks noChangeShapeType="1"/>
          </p:cNvSpPr>
          <p:nvPr/>
        </p:nvSpPr>
        <p:spPr bwMode="auto">
          <a:xfrm>
            <a:off x="6243638" y="1119188"/>
            <a:ext cx="1587" cy="1584325"/>
          </a:xfrm>
          <a:prstGeom prst="line">
            <a:avLst/>
          </a:prstGeom>
          <a:noFill/>
          <a:ln w="9525">
            <a:solidFill>
              <a:srgbClr val="FFFFFF"/>
            </a:solidFill>
            <a:round/>
            <a:headEnd/>
            <a:tailEnd/>
          </a:ln>
          <a:effectLst/>
          <a:extLst/>
        </p:spPr>
        <p:txBody>
          <a:bodyPr/>
          <a:lstStyle/>
          <a:p>
            <a:pPr>
              <a:defRPr/>
            </a:pPr>
            <a:endParaRPr lang="en-US">
              <a:cs typeface="+mn-cs"/>
            </a:endParaRPr>
          </a:p>
        </p:txBody>
      </p:sp>
      <p:sp>
        <p:nvSpPr>
          <p:cNvPr id="138250" name="Rectangle 11"/>
          <p:cNvSpPr>
            <a:spLocks noChangeArrowheads="1"/>
          </p:cNvSpPr>
          <p:nvPr/>
        </p:nvSpPr>
        <p:spPr bwMode="auto">
          <a:xfrm>
            <a:off x="3481388" y="1068388"/>
            <a:ext cx="25908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152352" bIns="38088" anchor="ctr">
            <a:spAutoFit/>
          </a:bodyPr>
          <a:lstStyle/>
          <a:p>
            <a:r>
              <a:rPr lang="en-GB">
                <a:solidFill>
                  <a:srgbClr val="000000"/>
                </a:solidFill>
                <a:cs typeface="Arial" charset="0"/>
              </a:rPr>
              <a:t>conventional</a:t>
            </a:r>
            <a:endParaRPr lang="en-US">
              <a:solidFill>
                <a:srgbClr val="000000"/>
              </a:solidFill>
              <a:cs typeface="Arial" charset="0"/>
            </a:endParaRPr>
          </a:p>
          <a:p>
            <a:r>
              <a:rPr lang="en-GB">
                <a:solidFill>
                  <a:srgbClr val="000000"/>
                </a:solidFill>
                <a:cs typeface="Arial" charset="0"/>
              </a:rPr>
              <a:t>immuno-chemotherapy</a:t>
            </a:r>
            <a:endParaRPr lang="en-US">
              <a:solidFill>
                <a:srgbClr val="000000"/>
              </a:solidFill>
              <a:cs typeface="Arial" charset="0"/>
            </a:endParaRPr>
          </a:p>
          <a:p>
            <a:r>
              <a:rPr lang="en-GB">
                <a:solidFill>
                  <a:srgbClr val="000000"/>
                </a:solidFill>
                <a:cs typeface="Arial" charset="0"/>
              </a:rPr>
              <a:t>(e.g. BR, R-CHOP)</a:t>
            </a:r>
          </a:p>
          <a:p>
            <a:endParaRPr lang="en-GB">
              <a:solidFill>
                <a:srgbClr val="000000"/>
              </a:solidFill>
              <a:cs typeface="Arial" charset="0"/>
            </a:endParaRPr>
          </a:p>
          <a:p>
            <a:r>
              <a:rPr lang="en-GB">
                <a:solidFill>
                  <a:srgbClr val="FF0000"/>
                </a:solidFill>
                <a:cs typeface="Arial" charset="0"/>
              </a:rPr>
              <a:t>Rituximab maintenance !</a:t>
            </a:r>
          </a:p>
          <a:p>
            <a:r>
              <a:rPr lang="en-GB">
                <a:cs typeface="Arial" charset="0"/>
              </a:rPr>
              <a:t>radioimmunotherapy ?</a:t>
            </a:r>
          </a:p>
        </p:txBody>
      </p:sp>
      <p:sp>
        <p:nvSpPr>
          <p:cNvPr id="138251" name="Rectangle 12"/>
          <p:cNvSpPr>
            <a:spLocks noChangeArrowheads="1"/>
          </p:cNvSpPr>
          <p:nvPr/>
        </p:nvSpPr>
        <p:spPr bwMode="auto">
          <a:xfrm>
            <a:off x="6276975" y="1403350"/>
            <a:ext cx="25431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136525"/>
            <a:r>
              <a:rPr lang="en-GB">
                <a:solidFill>
                  <a:srgbClr val="000000"/>
                </a:solidFill>
                <a:cs typeface="Arial" charset="0"/>
              </a:rPr>
              <a:t>watch &amp; wait ?</a:t>
            </a:r>
            <a:endParaRPr lang="de-DE">
              <a:solidFill>
                <a:srgbClr val="000000"/>
              </a:solidFill>
              <a:cs typeface="Arial" charset="0"/>
            </a:endParaRPr>
          </a:p>
          <a:p>
            <a:pPr indent="136525"/>
            <a:r>
              <a:rPr lang="en-GB">
                <a:solidFill>
                  <a:srgbClr val="000000"/>
                </a:solidFill>
                <a:cs typeface="Arial" charset="0"/>
              </a:rPr>
              <a:t>Rituximab monotherapy</a:t>
            </a:r>
          </a:p>
          <a:p>
            <a:pPr indent="136525"/>
            <a:r>
              <a:rPr lang="en-GB">
                <a:solidFill>
                  <a:srgbClr val="000000"/>
                </a:solidFill>
                <a:cs typeface="Arial" charset="0"/>
              </a:rPr>
              <a:t>R-Chlorambucil</a:t>
            </a:r>
          </a:p>
          <a:p>
            <a:pPr indent="136525"/>
            <a:r>
              <a:rPr lang="en-GB">
                <a:solidFill>
                  <a:srgbClr val="000000"/>
                </a:solidFill>
                <a:cs typeface="Arial" charset="0"/>
              </a:rPr>
              <a:t>R-Bendamustine</a:t>
            </a:r>
            <a:r>
              <a:rPr lang="de-DE" sz="1800">
                <a:solidFill>
                  <a:srgbClr val="000000"/>
                </a:solidFill>
                <a:cs typeface="Arial" charset="0"/>
              </a:rPr>
              <a:t> </a:t>
            </a:r>
          </a:p>
        </p:txBody>
      </p:sp>
      <p:sp>
        <p:nvSpPr>
          <p:cNvPr id="574477" name="Line 13"/>
          <p:cNvSpPr>
            <a:spLocks noChangeShapeType="1"/>
          </p:cNvSpPr>
          <p:nvPr/>
        </p:nvSpPr>
        <p:spPr bwMode="auto">
          <a:xfrm>
            <a:off x="4730750" y="1982788"/>
            <a:ext cx="0" cy="215900"/>
          </a:xfrm>
          <a:prstGeom prst="line">
            <a:avLst/>
          </a:prstGeom>
          <a:noFill/>
          <a:ln w="38100">
            <a:solidFill>
              <a:srgbClr val="000000"/>
            </a:solidFill>
            <a:round/>
            <a:headEnd/>
            <a:tailEnd type="triangle" w="med" len="med"/>
          </a:ln>
          <a:effectLst/>
          <a:extLst/>
        </p:spPr>
        <p:txBody>
          <a:bodyPr/>
          <a:lstStyle/>
          <a:p>
            <a:pPr>
              <a:defRPr/>
            </a:pPr>
            <a:endParaRPr lang="en-US">
              <a:cs typeface="+mn-cs"/>
            </a:endParaRPr>
          </a:p>
        </p:txBody>
      </p:sp>
      <p:sp>
        <p:nvSpPr>
          <p:cNvPr id="138253" name="Text Box 14"/>
          <p:cNvSpPr txBox="1">
            <a:spLocks noChangeArrowheads="1"/>
          </p:cNvSpPr>
          <p:nvPr/>
        </p:nvSpPr>
        <p:spPr bwMode="auto">
          <a:xfrm>
            <a:off x="4237038" y="2774950"/>
            <a:ext cx="1247775" cy="376238"/>
          </a:xfrm>
          <a:prstGeom prst="rect">
            <a:avLst/>
          </a:prstGeom>
          <a:solidFill>
            <a:srgbClr val="FFFFFF"/>
          </a:solidFill>
          <a:ln w="9525">
            <a:solidFill>
              <a:srgbClr val="FFFFFF"/>
            </a:solidFill>
            <a:miter lim="800000"/>
            <a:headEnd/>
            <a:tailEnd/>
          </a:ln>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sz="1800">
                <a:solidFill>
                  <a:srgbClr val="000000"/>
                </a:solidFill>
                <a:cs typeface="Arial" charset="0"/>
              </a:rPr>
              <a:t>1. relapse</a:t>
            </a:r>
          </a:p>
        </p:txBody>
      </p:sp>
      <p:sp>
        <p:nvSpPr>
          <p:cNvPr id="138254" name="Rectangle 15"/>
          <p:cNvSpPr>
            <a:spLocks noChangeArrowheads="1"/>
          </p:cNvSpPr>
          <p:nvPr/>
        </p:nvSpPr>
        <p:spPr bwMode="auto">
          <a:xfrm>
            <a:off x="482600" y="3135313"/>
            <a:ext cx="8280400" cy="1944687"/>
          </a:xfrm>
          <a:prstGeom prst="rect">
            <a:avLst/>
          </a:prstGeom>
          <a:gradFill rotWithShape="1">
            <a:gsLst>
              <a:gs pos="0">
                <a:srgbClr val="FAFD00"/>
              </a:gs>
              <a:gs pos="100000">
                <a:srgbClr val="FE9B03"/>
              </a:gs>
            </a:gsLst>
            <a:lin ang="0" scaled="1"/>
          </a:gradFill>
          <a:ln w="9525">
            <a:solidFill>
              <a:srgbClr val="FFFFFF"/>
            </a:solidFill>
            <a:miter lim="800000"/>
            <a:headEnd/>
            <a:tailEnd/>
          </a:ln>
        </p:spPr>
        <p:txBody>
          <a:bodyPr wrap="none" anchor="ctr"/>
          <a:lstStyle/>
          <a:p>
            <a:pPr algn="l"/>
            <a:endParaRPr lang="de-CH" b="0">
              <a:latin typeface="Geneva" charset="0"/>
              <a:cs typeface="Arial" charset="0"/>
            </a:endParaRPr>
          </a:p>
        </p:txBody>
      </p:sp>
      <p:sp>
        <p:nvSpPr>
          <p:cNvPr id="574480" name="Line 16"/>
          <p:cNvSpPr>
            <a:spLocks noChangeShapeType="1"/>
          </p:cNvSpPr>
          <p:nvPr/>
        </p:nvSpPr>
        <p:spPr bwMode="auto">
          <a:xfrm>
            <a:off x="3290888" y="3135313"/>
            <a:ext cx="1587" cy="1944687"/>
          </a:xfrm>
          <a:prstGeom prst="line">
            <a:avLst/>
          </a:prstGeom>
          <a:noFill/>
          <a:ln w="9525">
            <a:solidFill>
              <a:srgbClr val="FFFFFF"/>
            </a:solidFill>
            <a:round/>
            <a:headEnd/>
            <a:tailEnd/>
          </a:ln>
          <a:effectLst/>
          <a:extLst/>
        </p:spPr>
        <p:txBody>
          <a:bodyPr/>
          <a:lstStyle/>
          <a:p>
            <a:pPr>
              <a:defRPr/>
            </a:pPr>
            <a:endParaRPr lang="en-US">
              <a:cs typeface="+mn-cs"/>
            </a:endParaRPr>
          </a:p>
        </p:txBody>
      </p:sp>
      <p:sp>
        <p:nvSpPr>
          <p:cNvPr id="574481" name="Line 17"/>
          <p:cNvSpPr>
            <a:spLocks noChangeShapeType="1"/>
          </p:cNvSpPr>
          <p:nvPr/>
        </p:nvSpPr>
        <p:spPr bwMode="auto">
          <a:xfrm>
            <a:off x="6243638" y="3135313"/>
            <a:ext cx="1587" cy="1944687"/>
          </a:xfrm>
          <a:prstGeom prst="line">
            <a:avLst/>
          </a:prstGeom>
          <a:noFill/>
          <a:ln w="9525">
            <a:solidFill>
              <a:srgbClr val="FFFFFF"/>
            </a:solidFill>
            <a:round/>
            <a:headEnd/>
            <a:tailEnd/>
          </a:ln>
          <a:effectLst/>
          <a:extLst/>
        </p:spPr>
        <p:txBody>
          <a:bodyPr/>
          <a:lstStyle/>
          <a:p>
            <a:pPr>
              <a:defRPr/>
            </a:pPr>
            <a:endParaRPr lang="en-US">
              <a:cs typeface="+mn-cs"/>
            </a:endParaRPr>
          </a:p>
        </p:txBody>
      </p:sp>
      <p:sp>
        <p:nvSpPr>
          <p:cNvPr id="138257" name="Rectangle 18"/>
          <p:cNvSpPr>
            <a:spLocks noChangeArrowheads="1"/>
          </p:cNvSpPr>
          <p:nvPr/>
        </p:nvSpPr>
        <p:spPr bwMode="auto">
          <a:xfrm>
            <a:off x="554038" y="3175000"/>
            <a:ext cx="2736850"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solidFill>
                  <a:srgbClr val="000000"/>
                </a:solidFill>
                <a:cs typeface="Arial" charset="0"/>
              </a:rPr>
              <a:t>high tumor load:</a:t>
            </a:r>
            <a:endParaRPr lang="en-US">
              <a:solidFill>
                <a:srgbClr val="000000"/>
              </a:solidFill>
              <a:cs typeface="Arial" charset="0"/>
            </a:endParaRPr>
          </a:p>
          <a:p>
            <a:r>
              <a:rPr lang="en-GB">
                <a:solidFill>
                  <a:srgbClr val="000000"/>
                </a:solidFill>
                <a:cs typeface="Arial" charset="0"/>
              </a:rPr>
              <a:t>immuno-chemotherapy</a:t>
            </a:r>
            <a:endParaRPr lang="en-US">
              <a:solidFill>
                <a:srgbClr val="000000"/>
              </a:solidFill>
              <a:cs typeface="Arial" charset="0"/>
            </a:endParaRPr>
          </a:p>
          <a:p>
            <a:r>
              <a:rPr lang="en-GB">
                <a:solidFill>
                  <a:srgbClr val="000000"/>
                </a:solidFill>
                <a:cs typeface="Arial" charset="0"/>
              </a:rPr>
              <a:t>(e.g. BR, R-FC)</a:t>
            </a:r>
          </a:p>
          <a:p>
            <a:r>
              <a:rPr lang="en-GB">
                <a:solidFill>
                  <a:srgbClr val="000000"/>
                </a:solidFill>
                <a:cs typeface="Arial" charset="0"/>
              </a:rPr>
              <a:t> </a:t>
            </a:r>
            <a:br>
              <a:rPr lang="en-GB">
                <a:solidFill>
                  <a:srgbClr val="000000"/>
                </a:solidFill>
                <a:cs typeface="Arial" charset="0"/>
              </a:rPr>
            </a:br>
            <a:r>
              <a:rPr lang="en-GB">
                <a:solidFill>
                  <a:srgbClr val="FF0000"/>
                </a:solidFill>
                <a:cs typeface="Arial" charset="0"/>
              </a:rPr>
              <a:t>allo-transplant ?</a:t>
            </a:r>
          </a:p>
          <a:p>
            <a:r>
              <a:rPr lang="en-GB">
                <a:solidFill>
                  <a:srgbClr val="000000"/>
                </a:solidFill>
                <a:cs typeface="Arial" charset="0"/>
              </a:rPr>
              <a:t>radioimmunotherapy ? </a:t>
            </a:r>
            <a:r>
              <a:rPr lang="en-GB">
                <a:cs typeface="Arial" charset="0"/>
              </a:rPr>
              <a:t>Rituximab maintenance ?</a:t>
            </a:r>
          </a:p>
          <a:p>
            <a:endParaRPr lang="en-GB">
              <a:solidFill>
                <a:srgbClr val="FF0000"/>
              </a:solidFill>
              <a:cs typeface="Arial" charset="0"/>
            </a:endParaRPr>
          </a:p>
          <a:p>
            <a:endParaRPr lang="en-GB">
              <a:solidFill>
                <a:srgbClr val="000000"/>
              </a:solidFill>
              <a:cs typeface="Arial" charset="0"/>
            </a:endParaRPr>
          </a:p>
        </p:txBody>
      </p:sp>
      <p:sp>
        <p:nvSpPr>
          <p:cNvPr id="138258" name="Rectangle 19"/>
          <p:cNvSpPr>
            <a:spLocks noChangeArrowheads="1"/>
          </p:cNvSpPr>
          <p:nvPr/>
        </p:nvSpPr>
        <p:spPr bwMode="auto">
          <a:xfrm>
            <a:off x="3435350" y="3155950"/>
            <a:ext cx="2663825"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solidFill>
                  <a:srgbClr val="000000"/>
                </a:solidFill>
                <a:cs typeface="Arial" charset="0"/>
              </a:rPr>
              <a:t>immuno-chemotherapy</a:t>
            </a:r>
            <a:endParaRPr lang="en-US">
              <a:solidFill>
                <a:srgbClr val="000000"/>
              </a:solidFill>
              <a:cs typeface="Arial" charset="0"/>
            </a:endParaRPr>
          </a:p>
          <a:p>
            <a:r>
              <a:rPr lang="en-GB">
                <a:solidFill>
                  <a:srgbClr val="000000"/>
                </a:solidFill>
                <a:cs typeface="Arial" charset="0"/>
              </a:rPr>
              <a:t>(e.g. BR, R-FC)</a:t>
            </a:r>
          </a:p>
          <a:p>
            <a:endParaRPr lang="en-GB">
              <a:solidFill>
                <a:srgbClr val="000000"/>
              </a:solidFill>
              <a:cs typeface="Arial" charset="0"/>
            </a:endParaRPr>
          </a:p>
          <a:p>
            <a:r>
              <a:rPr lang="en-GB">
                <a:solidFill>
                  <a:srgbClr val="FF0000"/>
                </a:solidFill>
                <a:cs typeface="Arial" charset="0"/>
              </a:rPr>
              <a:t>molecular approaches !</a:t>
            </a:r>
            <a:r>
              <a:rPr lang="en-GB">
                <a:solidFill>
                  <a:srgbClr val="000000"/>
                </a:solidFill>
                <a:cs typeface="Arial" charset="0"/>
              </a:rPr>
              <a:t> autologous PBSCT</a:t>
            </a:r>
          </a:p>
          <a:p>
            <a:r>
              <a:rPr lang="en-GB">
                <a:solidFill>
                  <a:srgbClr val="000000"/>
                </a:solidFill>
                <a:cs typeface="Arial" charset="0"/>
              </a:rPr>
              <a:t>radioimmunotherapy ? </a:t>
            </a:r>
            <a:r>
              <a:rPr lang="en-GB">
                <a:cs typeface="Arial" charset="0"/>
              </a:rPr>
              <a:t>Rituximab maintenance ?</a:t>
            </a:r>
          </a:p>
          <a:p>
            <a:endParaRPr lang="en-GB">
              <a:cs typeface="Arial" charset="0"/>
            </a:endParaRPr>
          </a:p>
          <a:p>
            <a:endParaRPr lang="en-GB">
              <a:solidFill>
                <a:srgbClr val="000000"/>
              </a:solidFill>
              <a:cs typeface="Arial" charset="0"/>
            </a:endParaRPr>
          </a:p>
          <a:p>
            <a:endParaRPr lang="en-GB" sz="1400">
              <a:solidFill>
                <a:srgbClr val="000000"/>
              </a:solidFill>
              <a:cs typeface="Arial" charset="0"/>
            </a:endParaRPr>
          </a:p>
        </p:txBody>
      </p:sp>
      <p:sp>
        <p:nvSpPr>
          <p:cNvPr id="138259" name="Rectangle 20"/>
          <p:cNvSpPr>
            <a:spLocks noChangeArrowheads="1"/>
          </p:cNvSpPr>
          <p:nvPr/>
        </p:nvSpPr>
        <p:spPr bwMode="auto">
          <a:xfrm>
            <a:off x="6227763" y="3303588"/>
            <a:ext cx="2505075"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solidFill>
                  <a:srgbClr val="000000"/>
                </a:solidFill>
                <a:cs typeface="Arial" charset="0"/>
              </a:rPr>
              <a:t>Immuno-chemotherapy</a:t>
            </a:r>
            <a:endParaRPr lang="en-US">
              <a:solidFill>
                <a:srgbClr val="000000"/>
              </a:solidFill>
              <a:cs typeface="Arial" charset="0"/>
            </a:endParaRPr>
          </a:p>
          <a:p>
            <a:r>
              <a:rPr lang="en-GB">
                <a:solidFill>
                  <a:srgbClr val="000000"/>
                </a:solidFill>
                <a:cs typeface="Arial" charset="0"/>
              </a:rPr>
              <a:t>(e.g. BR)</a:t>
            </a:r>
          </a:p>
          <a:p>
            <a:endParaRPr lang="en-GB">
              <a:solidFill>
                <a:srgbClr val="000000"/>
              </a:solidFill>
              <a:cs typeface="Arial" charset="0"/>
            </a:endParaRPr>
          </a:p>
          <a:p>
            <a:r>
              <a:rPr lang="en-GB">
                <a:solidFill>
                  <a:srgbClr val="000000"/>
                </a:solidFill>
                <a:cs typeface="Arial" charset="0"/>
              </a:rPr>
              <a:t>molecular approaches</a:t>
            </a:r>
          </a:p>
        </p:txBody>
      </p:sp>
      <p:sp>
        <p:nvSpPr>
          <p:cNvPr id="138260" name="Text Box 21"/>
          <p:cNvSpPr txBox="1">
            <a:spLocks noChangeArrowheads="1"/>
          </p:cNvSpPr>
          <p:nvPr/>
        </p:nvSpPr>
        <p:spPr bwMode="auto">
          <a:xfrm>
            <a:off x="4010025" y="5151438"/>
            <a:ext cx="1755775" cy="376237"/>
          </a:xfrm>
          <a:prstGeom prst="rect">
            <a:avLst/>
          </a:prstGeom>
          <a:solidFill>
            <a:srgbClr val="FFFFFF"/>
          </a:solidFill>
          <a:ln w="9525">
            <a:solidFill>
              <a:srgbClr val="FFFFFF"/>
            </a:solidFill>
            <a:miter lim="800000"/>
            <a:headEnd/>
            <a:tailEnd/>
          </a:ln>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sz="1800">
                <a:solidFill>
                  <a:srgbClr val="000000"/>
                </a:solidFill>
                <a:cs typeface="Arial" charset="0"/>
              </a:rPr>
              <a:t>higher relapse</a:t>
            </a:r>
          </a:p>
        </p:txBody>
      </p:sp>
      <p:sp>
        <p:nvSpPr>
          <p:cNvPr id="138261" name="Rectangle 22"/>
          <p:cNvSpPr>
            <a:spLocks noChangeArrowheads="1"/>
          </p:cNvSpPr>
          <p:nvPr/>
        </p:nvSpPr>
        <p:spPr bwMode="auto">
          <a:xfrm>
            <a:off x="482600" y="5510213"/>
            <a:ext cx="8280400" cy="935037"/>
          </a:xfrm>
          <a:prstGeom prst="rect">
            <a:avLst/>
          </a:prstGeom>
          <a:gradFill rotWithShape="1">
            <a:gsLst>
              <a:gs pos="0">
                <a:srgbClr val="FAFD00"/>
              </a:gs>
              <a:gs pos="100000">
                <a:srgbClr val="FE9B03"/>
              </a:gs>
            </a:gsLst>
            <a:lin ang="0" scaled="1"/>
          </a:gradFill>
          <a:ln w="9525">
            <a:solidFill>
              <a:srgbClr val="FFFFFF"/>
            </a:solidFill>
            <a:miter lim="800000"/>
            <a:headEnd/>
            <a:tailEnd/>
          </a:ln>
        </p:spPr>
        <p:txBody>
          <a:bodyPr wrap="none" anchor="ctr"/>
          <a:lstStyle/>
          <a:p>
            <a:pPr algn="l"/>
            <a:endParaRPr lang="de-CH" b="0">
              <a:latin typeface="Geneva" charset="0"/>
              <a:cs typeface="Arial" charset="0"/>
            </a:endParaRPr>
          </a:p>
        </p:txBody>
      </p:sp>
      <p:sp>
        <p:nvSpPr>
          <p:cNvPr id="138262" name="Text Box 23"/>
          <p:cNvSpPr txBox="1">
            <a:spLocks noChangeArrowheads="1"/>
          </p:cNvSpPr>
          <p:nvPr/>
        </p:nvSpPr>
        <p:spPr bwMode="auto">
          <a:xfrm>
            <a:off x="1384300" y="5549900"/>
            <a:ext cx="6443663"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r>
              <a:rPr lang="de-DE">
                <a:solidFill>
                  <a:srgbClr val="000000"/>
                </a:solidFill>
                <a:cs typeface="Arial" charset="0"/>
              </a:rPr>
              <a:t>molecular approaches: Temsirolimus, Bortezomib, Lenalidomide</a:t>
            </a:r>
            <a:br>
              <a:rPr lang="de-DE">
                <a:solidFill>
                  <a:srgbClr val="000000"/>
                </a:solidFill>
                <a:cs typeface="Arial" charset="0"/>
              </a:rPr>
            </a:br>
            <a:r>
              <a:rPr lang="de-DE">
                <a:cs typeface="Arial" charset="0"/>
              </a:rPr>
              <a:t>(preferable in combination), </a:t>
            </a:r>
            <a:r>
              <a:rPr lang="de-DE">
                <a:solidFill>
                  <a:srgbClr val="FF0000"/>
                </a:solidFill>
                <a:cs typeface="Arial" charset="0"/>
              </a:rPr>
              <a:t>B-Cell receptor inhibitors</a:t>
            </a:r>
            <a:r>
              <a:rPr lang="de-DE">
                <a:solidFill>
                  <a:srgbClr val="000000"/>
                </a:solidFill>
                <a:cs typeface="Arial" charset="0"/>
              </a:rPr>
              <a:t> </a:t>
            </a:r>
          </a:p>
          <a:p>
            <a:pPr eaLnBrk="1" hangingPunct="1"/>
            <a:r>
              <a:rPr lang="de-DE">
                <a:solidFill>
                  <a:srgbClr val="000000"/>
                </a:solidFill>
                <a:latin typeface="Geneva" charset="0"/>
                <a:cs typeface="Arial" charset="0"/>
              </a:rPr>
              <a:t>repeat previous therapy (long remissions)</a:t>
            </a:r>
          </a:p>
          <a:p>
            <a:pPr eaLnBrk="1" hangingPunct="1"/>
            <a:endParaRPr lang="de-DE">
              <a:solidFill>
                <a:srgbClr val="000000"/>
              </a:solidFill>
              <a:cs typeface="Arial" charset="0"/>
            </a:endParaRPr>
          </a:p>
        </p:txBody>
      </p:sp>
      <p:sp>
        <p:nvSpPr>
          <p:cNvPr id="138263" name="Rectangle 24"/>
          <p:cNvSpPr>
            <a:spLocks noChangeArrowheads="1"/>
          </p:cNvSpPr>
          <p:nvPr/>
        </p:nvSpPr>
        <p:spPr bwMode="auto">
          <a:xfrm>
            <a:off x="414338" y="1238250"/>
            <a:ext cx="2859087"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76176" bIns="38088" anchor="ctr">
            <a:spAutoFit/>
          </a:bodyPr>
          <a:lstStyle/>
          <a:p>
            <a:r>
              <a:rPr lang="en-GB">
                <a:cs typeface="Arial" charset="0"/>
              </a:rPr>
              <a:t>dose-intensified</a:t>
            </a:r>
            <a:br>
              <a:rPr lang="en-GB">
                <a:cs typeface="Arial" charset="0"/>
              </a:rPr>
            </a:br>
            <a:r>
              <a:rPr lang="en-GB">
                <a:cs typeface="Arial" charset="0"/>
              </a:rPr>
              <a:t>immuno-chemotherapy</a:t>
            </a:r>
            <a:endParaRPr lang="en-US">
              <a:cs typeface="Arial" charset="0"/>
            </a:endParaRPr>
          </a:p>
          <a:p>
            <a:r>
              <a:rPr lang="en-GB" sz="1400">
                <a:cs typeface="Arial" charset="0"/>
              </a:rPr>
              <a:t>(either sequential:</a:t>
            </a:r>
            <a:br>
              <a:rPr lang="en-GB" sz="1400">
                <a:cs typeface="Arial" charset="0"/>
              </a:rPr>
            </a:br>
            <a:r>
              <a:rPr lang="en-GB" sz="1400">
                <a:cs typeface="Arial" charset="0"/>
              </a:rPr>
              <a:t> </a:t>
            </a:r>
            <a:r>
              <a:rPr lang="en-GB">
                <a:cs typeface="Arial" charset="0"/>
              </a:rPr>
              <a:t>R-CHOP/R-DHAP =&gt;PBSCT</a:t>
            </a:r>
            <a:endParaRPr lang="de-DE">
              <a:cs typeface="Arial" charset="0"/>
            </a:endParaRPr>
          </a:p>
          <a:p>
            <a:r>
              <a:rPr lang="en-GB">
                <a:cs typeface="Arial" charset="0"/>
              </a:rPr>
              <a:t>or R-Hyper-CVAD)</a:t>
            </a:r>
          </a:p>
        </p:txBody>
      </p:sp>
      <p:sp>
        <p:nvSpPr>
          <p:cNvPr id="574489" name="Line 25"/>
          <p:cNvSpPr>
            <a:spLocks noChangeShapeType="1"/>
          </p:cNvSpPr>
          <p:nvPr/>
        </p:nvSpPr>
        <p:spPr bwMode="auto">
          <a:xfrm>
            <a:off x="1922463" y="3998913"/>
            <a:ext cx="0" cy="215900"/>
          </a:xfrm>
          <a:prstGeom prst="line">
            <a:avLst/>
          </a:prstGeom>
          <a:noFill/>
          <a:ln w="38100">
            <a:solidFill>
              <a:srgbClr val="000000"/>
            </a:solidFill>
            <a:round/>
            <a:headEnd/>
            <a:tailEnd type="triangle" w="med" len="med"/>
          </a:ln>
          <a:effectLst/>
          <a:extLst/>
        </p:spPr>
        <p:txBody>
          <a:bodyPr/>
          <a:lstStyle/>
          <a:p>
            <a:pPr>
              <a:defRPr/>
            </a:pPr>
            <a:endParaRPr lang="en-US">
              <a:cs typeface="+mn-cs"/>
            </a:endParaRPr>
          </a:p>
        </p:txBody>
      </p:sp>
      <p:sp>
        <p:nvSpPr>
          <p:cNvPr id="574490" name="Line 26"/>
          <p:cNvSpPr>
            <a:spLocks noChangeShapeType="1"/>
          </p:cNvSpPr>
          <p:nvPr/>
        </p:nvSpPr>
        <p:spPr bwMode="auto">
          <a:xfrm>
            <a:off x="4730750" y="3644900"/>
            <a:ext cx="0" cy="215900"/>
          </a:xfrm>
          <a:prstGeom prst="line">
            <a:avLst/>
          </a:prstGeom>
          <a:noFill/>
          <a:ln w="38100">
            <a:solidFill>
              <a:srgbClr val="000000"/>
            </a:solidFill>
            <a:round/>
            <a:headEnd/>
            <a:tailEnd type="triangle" w="med" len="med"/>
          </a:ln>
          <a:effectLst/>
          <a:extLst/>
        </p:spPr>
        <p:txBody>
          <a:bodyPr/>
          <a:lstStyle/>
          <a:p>
            <a:pPr>
              <a:defRPr/>
            </a:pPr>
            <a:endParaRPr lang="en-US">
              <a:cs typeface="+mn-cs"/>
            </a:endParaRPr>
          </a:p>
        </p:txBody>
      </p:sp>
      <p:sp>
        <p:nvSpPr>
          <p:cNvPr id="138266" name="Text Box 27"/>
          <p:cNvSpPr txBox="1">
            <a:spLocks noChangeArrowheads="1"/>
          </p:cNvSpPr>
          <p:nvPr/>
        </p:nvSpPr>
        <p:spPr bwMode="auto">
          <a:xfrm>
            <a:off x="3995738" y="6524625"/>
            <a:ext cx="4737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i="1">
                <a:cs typeface="Arial" charset="0"/>
              </a:rPr>
              <a:t>modified from: Dreyling, Educational ASH 2009</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89" name="Rectangle 2"/>
          <p:cNvSpPr>
            <a:spLocks noChangeArrowheads="1"/>
          </p:cNvSpPr>
          <p:nvPr/>
        </p:nvSpPr>
        <p:spPr bwMode="auto">
          <a:xfrm>
            <a:off x="2195513" y="269875"/>
            <a:ext cx="665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896" tIns="46554" rIns="89896" bIns="46554" anchor="ctr"/>
          <a:lstStyle/>
          <a:p>
            <a:r>
              <a:rPr lang="de-DE" sz="3200">
                <a:solidFill>
                  <a:srgbClr val="000099"/>
                </a:solidFill>
              </a:rPr>
              <a:t>annual meeting 2012 in London</a:t>
            </a:r>
          </a:p>
        </p:txBody>
      </p:sp>
      <p:pic>
        <p:nvPicPr>
          <p:cNvPr id="14029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113" y="115888"/>
            <a:ext cx="1693862"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1" name="Rectangle 10"/>
          <p:cNvSpPr>
            <a:spLocks noChangeArrowheads="1"/>
          </p:cNvSpPr>
          <p:nvPr/>
        </p:nvSpPr>
        <p:spPr bwMode="auto">
          <a:xfrm>
            <a:off x="5867400" y="6426200"/>
            <a:ext cx="2568575" cy="355600"/>
          </a:xfrm>
          <a:prstGeom prst="rect">
            <a:avLst/>
          </a:prstGeom>
          <a:gradFill rotWithShape="1">
            <a:gsLst>
              <a:gs pos="0">
                <a:srgbClr val="FF9900"/>
              </a:gs>
              <a:gs pos="50000">
                <a:srgbClr val="FFFF00"/>
              </a:gs>
              <a:gs pos="100000">
                <a:srgbClr val="FF9900"/>
              </a:gs>
            </a:gsLst>
            <a:lin ang="2700000" scaled="1"/>
          </a:gradFill>
          <a:ln w="19050">
            <a:solidFill>
              <a:schemeClr val="tx1"/>
            </a:solidFill>
            <a:miter lim="800000"/>
            <a:headEnd/>
            <a:tailEnd/>
          </a:ln>
        </p:spPr>
        <p:txBody>
          <a:bodyPr>
            <a:spAutoFit/>
          </a:bodyPr>
          <a:lstStyle/>
          <a:p>
            <a:pPr algn="l" defTabSz="762000"/>
            <a:r>
              <a:rPr lang="de-DE" i="1">
                <a:solidFill>
                  <a:srgbClr val="000099"/>
                </a:solidFill>
              </a:rPr>
              <a:t>www.european-mcl.net</a:t>
            </a:r>
          </a:p>
        </p:txBody>
      </p:sp>
      <p:pic>
        <p:nvPicPr>
          <p:cNvPr id="14029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1479550"/>
            <a:ext cx="8836025" cy="46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idx="4294967295"/>
          </p:nvPr>
        </p:nvSpPr>
        <p:spPr>
          <a:xfrm>
            <a:off x="0" y="0"/>
            <a:ext cx="9109075" cy="1143000"/>
          </a:xfrm>
        </p:spPr>
        <p:txBody>
          <a:bodyPr/>
          <a:lstStyle/>
          <a:p>
            <a:pPr algn="ctr" eaLnBrk="1" hangingPunct="1"/>
            <a:r>
              <a:rPr lang="en-US">
                <a:solidFill>
                  <a:srgbClr val="FFFF00"/>
                </a:solidFill>
                <a:latin typeface="Arial" charset="0"/>
                <a:ea typeface="ＭＳ Ｐゴシック" charset="0"/>
                <a:cs typeface="Arial" charset="0"/>
              </a:rPr>
              <a:t>Case: From the practice of Warren S Brenner, MD</a:t>
            </a:r>
          </a:p>
        </p:txBody>
      </p:sp>
      <p:sp>
        <p:nvSpPr>
          <p:cNvPr id="87042" name="Content Placeholder 2"/>
          <p:cNvSpPr>
            <a:spLocks noGrp="1"/>
          </p:cNvSpPr>
          <p:nvPr>
            <p:ph idx="4294967295"/>
          </p:nvPr>
        </p:nvSpPr>
        <p:spPr/>
        <p:txBody>
          <a:bodyPr/>
          <a:lstStyle/>
          <a:p>
            <a:pPr eaLnBrk="1" hangingPunct="1"/>
            <a:r>
              <a:rPr lang="en-US">
                <a:latin typeface="Arial" charset="0"/>
                <a:ea typeface="ＭＳ Ｐゴシック" charset="0"/>
                <a:cs typeface="Arial" charset="0"/>
              </a:rPr>
              <a:t>67-year-old man presented with abdominal bloating, night sweats and decline in performance status</a:t>
            </a:r>
          </a:p>
          <a:p>
            <a:pPr eaLnBrk="1" hangingPunct="1"/>
            <a:r>
              <a:rPr lang="en-US">
                <a:latin typeface="Arial" charset="0"/>
                <a:ea typeface="ＭＳ Ｐゴシック" charset="0"/>
                <a:cs typeface="Arial" charset="0"/>
              </a:rPr>
              <a:t>Workup revealed a 20-cm mass in retroperitoneal nodes</a:t>
            </a:r>
          </a:p>
          <a:p>
            <a:pPr eaLnBrk="1" hangingPunct="1"/>
            <a:r>
              <a:rPr lang="en-US">
                <a:latin typeface="Arial" charset="0"/>
                <a:ea typeface="ＭＳ Ｐゴシック" charset="0"/>
                <a:cs typeface="Arial" charset="0"/>
              </a:rPr>
              <a:t>Endoscopy revealed an ulcerated mass in the duodenum</a:t>
            </a:r>
          </a:p>
          <a:p>
            <a:pPr eaLnBrk="1" hangingPunct="1"/>
            <a:r>
              <a:rPr lang="en-US">
                <a:latin typeface="Arial" charset="0"/>
                <a:ea typeface="ＭＳ Ｐゴシック" charset="0"/>
                <a:cs typeface="Arial" charset="0"/>
              </a:rPr>
              <a:t>Biopsy of both were consistent with MCL</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latin typeface="Arial" charset="0"/>
                <a:ea typeface="ヒラギノ角ゴ Pro W3" charset="0"/>
                <a:cs typeface="ヒラギノ角ゴ Pro W3" charset="0"/>
              </a:rPr>
              <a:t>International Second Opinion: Interactive </a:t>
            </a:r>
            <a:br>
              <a:rPr lang="en-US">
                <a:solidFill>
                  <a:srgbClr val="EFC53D"/>
                </a:solidFill>
                <a:latin typeface="Arial" charset="0"/>
                <a:ea typeface="ヒラギノ角ゴ Pro W3" charset="0"/>
                <a:cs typeface="ヒラギノ角ゴ Pro W3" charset="0"/>
              </a:rPr>
            </a:br>
            <a:r>
              <a:rPr lang="en-US">
                <a:solidFill>
                  <a:srgbClr val="EFC53D"/>
                </a:solidFill>
                <a:latin typeface="Arial" charset="0"/>
                <a:ea typeface="ヒラギノ角ゴ Pro W3" charset="0"/>
                <a:cs typeface="ヒラギノ角ゴ Pro W3" charset="0"/>
              </a:rPr>
              <a:t>Case-Based Discussions Focused on the Management of Non-Hodgkin Lymphoma/CLL</a:t>
            </a:r>
            <a:br>
              <a:rPr lang="en-US">
                <a:solidFill>
                  <a:srgbClr val="EFC53D"/>
                </a:solidFill>
                <a:latin typeface="Arial" charset="0"/>
                <a:ea typeface="ヒラギノ角ゴ Pro W3" charset="0"/>
                <a:cs typeface="ヒラギノ角ゴ Pro W3" charset="0"/>
              </a:rPr>
            </a:br>
            <a:r>
              <a:rPr lang="en-US" sz="800">
                <a:latin typeface="Arial" charset="0"/>
                <a:ea typeface="ヒラギノ角ゴ Pro W3" charset="0"/>
                <a:cs typeface="ヒラギノ角ゴ Pro W3" charset="0"/>
              </a:rPr>
              <a:t> </a:t>
            </a:r>
            <a:r>
              <a:rPr lang="en-US" sz="1400">
                <a:latin typeface="Arial" charset="0"/>
                <a:ea typeface="ヒラギノ角ゴ Pro W3" charset="0"/>
                <a:cs typeface="ヒラギノ角ゴ Pro W3" charset="0"/>
              </a:rPr>
              <a:t/>
            </a:r>
            <a:br>
              <a:rPr lang="en-US" sz="1400">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Friday, December 7, 2012</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1:00 PM – 3:30 PM</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Atlanta, Georgia</a:t>
            </a:r>
          </a:p>
        </p:txBody>
      </p:sp>
      <p:sp>
        <p:nvSpPr>
          <p:cNvPr id="142338" name="Text Box 7"/>
          <p:cNvSpPr txBox="1">
            <a:spLocks noChangeArrowheads="1"/>
          </p:cNvSpPr>
          <p:nvPr/>
        </p:nvSpPr>
        <p:spPr bwMode="auto">
          <a:xfrm>
            <a:off x="3998913" y="4572000"/>
            <a:ext cx="1146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a:r>
              <a:rPr lang="en-US" sz="2000">
                <a:solidFill>
                  <a:srgbClr val="EFC53D"/>
                </a:solidFill>
                <a:ea typeface="ヒラギノ角ゴ Pro W3" charset="0"/>
                <a:cs typeface="ヒラギノ角ゴ Pro W3" charset="0"/>
              </a:rPr>
              <a:t>Faculty</a:t>
            </a:r>
            <a:r>
              <a:rPr lang="en-US" sz="2000">
                <a:solidFill>
                  <a:srgbClr val="FFFFFF"/>
                </a:solidFill>
                <a:ea typeface="ヒラギノ角ゴ Pro W3" charset="0"/>
                <a:cs typeface="ヒラギノ角ゴ Pro W3" charset="0"/>
              </a:rPr>
              <a:t> </a:t>
            </a:r>
          </a:p>
        </p:txBody>
      </p:sp>
      <p:sp>
        <p:nvSpPr>
          <p:cNvPr id="142339" name="Text Box 6"/>
          <p:cNvSpPr txBox="1">
            <a:spLocks noChangeArrowheads="1"/>
          </p:cNvSpPr>
          <p:nvPr/>
        </p:nvSpPr>
        <p:spPr bwMode="auto">
          <a:xfrm>
            <a:off x="1352550" y="4945063"/>
            <a:ext cx="29146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a:r>
              <a:rPr lang="en-US" sz="1800">
                <a:solidFill>
                  <a:srgbClr val="FFFFFF"/>
                </a:solidFill>
              </a:rPr>
              <a:t>Myron S Czuczman, MD</a:t>
            </a:r>
          </a:p>
          <a:p>
            <a:pPr algn="l"/>
            <a:r>
              <a:rPr lang="en-US" sz="1800">
                <a:solidFill>
                  <a:srgbClr val="FFFFFF"/>
                </a:solidFill>
              </a:rPr>
              <a:t>Martin Dreyling, MD, PhD</a:t>
            </a:r>
          </a:p>
          <a:p>
            <a:pPr algn="l"/>
            <a:r>
              <a:rPr lang="en-US" sz="1800">
                <a:solidFill>
                  <a:srgbClr val="FFFFFF"/>
                </a:solidFill>
              </a:rPr>
              <a:t>Steven M Horwitz, MD</a:t>
            </a:r>
          </a:p>
        </p:txBody>
      </p:sp>
      <p:sp>
        <p:nvSpPr>
          <p:cNvPr id="142340" name="Text Box 6"/>
          <p:cNvSpPr txBox="1">
            <a:spLocks noChangeArrowheads="1"/>
          </p:cNvSpPr>
          <p:nvPr/>
        </p:nvSpPr>
        <p:spPr bwMode="auto">
          <a:xfrm>
            <a:off x="4648200" y="4973638"/>
            <a:ext cx="30575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a:r>
              <a:rPr lang="en-US" sz="1800">
                <a:solidFill>
                  <a:srgbClr val="FFFFFF"/>
                </a:solidFill>
              </a:rPr>
              <a:t>John P Leonard, MD</a:t>
            </a:r>
          </a:p>
          <a:p>
            <a:pPr algn="l"/>
            <a:r>
              <a:rPr lang="en-US" sz="1800">
                <a:solidFill>
                  <a:srgbClr val="FFFFFF"/>
                </a:solidFill>
              </a:rPr>
              <a:t>Mitchell R Smith, MD, PhD</a:t>
            </a:r>
          </a:p>
        </p:txBody>
      </p:sp>
      <p:sp>
        <p:nvSpPr>
          <p:cNvPr id="142341" name="Text Box 7"/>
          <p:cNvSpPr txBox="1">
            <a:spLocks noChangeArrowheads="1"/>
          </p:cNvSpPr>
          <p:nvPr/>
        </p:nvSpPr>
        <p:spPr bwMode="auto">
          <a:xfrm>
            <a:off x="3859213" y="3657600"/>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r>
              <a:rPr lang="en-US" sz="2000">
                <a:solidFill>
                  <a:srgbClr val="EFC53D"/>
                </a:solidFill>
              </a:rPr>
              <a:t>Moderator</a:t>
            </a:r>
          </a:p>
        </p:txBody>
      </p:sp>
      <p:sp>
        <p:nvSpPr>
          <p:cNvPr id="142342" name="Text Box 6"/>
          <p:cNvSpPr txBox="1">
            <a:spLocks noChangeArrowheads="1"/>
          </p:cNvSpPr>
          <p:nvPr/>
        </p:nvSpPr>
        <p:spPr bwMode="auto">
          <a:xfrm>
            <a:off x="3362325" y="3962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spcBef>
                <a:spcPts val="213"/>
              </a:spcBef>
            </a:pPr>
            <a:r>
              <a:rPr lang="en-US" sz="1800">
                <a:solidFill>
                  <a:srgbClr val="FFFFFF"/>
                </a:solidFill>
              </a:rPr>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sz="2400">
                <a:solidFill>
                  <a:srgbClr val="FFFFFF"/>
                </a:solidFill>
              </a:rPr>
              <a:t>A 67-year-old man presents with a 20-cm mass of retroperitoneal nodes. Biopsy reveals mantle-cell lymphoma (MCL). Endoscopy shows duodenal involvement. What induction treatment would you likely recommend (with or without transplant)?</a:t>
            </a:r>
          </a:p>
        </p:txBody>
      </p:sp>
      <p:graphicFrame>
        <p:nvGraphicFramePr>
          <p:cNvPr id="89090" name="Chart 2"/>
          <p:cNvGraphicFramePr>
            <a:graphicFrameLocks/>
          </p:cNvGraphicFramePr>
          <p:nvPr/>
        </p:nvGraphicFramePr>
        <p:xfrm>
          <a:off x="558800" y="2159000"/>
          <a:ext cx="8255000" cy="4445000"/>
        </p:xfrm>
        <a:graphic>
          <a:graphicData uri="http://schemas.openxmlformats.org/presentationml/2006/ole">
            <mc:AlternateContent xmlns:mc="http://schemas.openxmlformats.org/markup-compatibility/2006">
              <mc:Choice xmlns:v="urn:schemas-microsoft-com:vml" Requires="v">
                <p:oleObj spid="_x0000_s89091" r:id="rId4" imgW="8253302" imgH="4443617" progId="Excel.Chart.8">
                  <p:embed/>
                </p:oleObj>
              </mc:Choice>
              <mc:Fallback>
                <p:oleObj r:id="rId4" imgW="8253302" imgH="4443617" progId="Excel.Chart.8">
                  <p:embed/>
                  <p:pic>
                    <p:nvPicPr>
                      <p:cNvPr id="0" name="Char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800" y="2159000"/>
                        <a:ext cx="8255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sz="2400">
                <a:solidFill>
                  <a:srgbClr val="FFFFFF"/>
                </a:solidFill>
              </a:rPr>
              <a:t>Do you generally administer R maintenance to your </a:t>
            </a:r>
            <a:r>
              <a:rPr lang="en-US" sz="2400" u="sng">
                <a:solidFill>
                  <a:srgbClr val="FFFFFF"/>
                </a:solidFill>
              </a:rPr>
              <a:t>older</a:t>
            </a:r>
            <a:r>
              <a:rPr lang="en-US" sz="2400">
                <a:solidFill>
                  <a:srgbClr val="FFFFFF"/>
                </a:solidFill>
              </a:rPr>
              <a:t> patients with MCL after a response to induction R-chemotherapy?</a:t>
            </a:r>
          </a:p>
        </p:txBody>
      </p:sp>
      <p:graphicFrame>
        <p:nvGraphicFramePr>
          <p:cNvPr id="91138" name="Chart 2"/>
          <p:cNvGraphicFramePr>
            <a:graphicFrameLocks/>
          </p:cNvGraphicFramePr>
          <p:nvPr/>
        </p:nvGraphicFramePr>
        <p:xfrm>
          <a:off x="558800" y="2159000"/>
          <a:ext cx="8255000" cy="4445000"/>
        </p:xfrm>
        <a:graphic>
          <a:graphicData uri="http://schemas.openxmlformats.org/presentationml/2006/ole">
            <mc:AlternateContent xmlns:mc="http://schemas.openxmlformats.org/markup-compatibility/2006">
              <mc:Choice xmlns:v="urn:schemas-microsoft-com:vml" Requires="v">
                <p:oleObj spid="_x0000_s91139" r:id="rId4" imgW="8253302" imgH="4443617" progId="Excel.Chart.8">
                  <p:embed/>
                </p:oleObj>
              </mc:Choice>
              <mc:Fallback>
                <p:oleObj r:id="rId4" imgW="8253302" imgH="4443617" progId="Excel.Chart.8">
                  <p:embed/>
                  <p:pic>
                    <p:nvPicPr>
                      <p:cNvPr id="0" name="Char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800" y="2159000"/>
                        <a:ext cx="8255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sz="2400">
                <a:solidFill>
                  <a:srgbClr val="FFFFFF"/>
                </a:solidFill>
              </a:rPr>
              <a:t>Have you used lenalidomide outside of a protocol in the management of relapsed MCL?</a:t>
            </a:r>
          </a:p>
        </p:txBody>
      </p:sp>
      <p:graphicFrame>
        <p:nvGraphicFramePr>
          <p:cNvPr id="93186" name="Chart 2"/>
          <p:cNvGraphicFramePr>
            <a:graphicFrameLocks/>
          </p:cNvGraphicFramePr>
          <p:nvPr/>
        </p:nvGraphicFramePr>
        <p:xfrm>
          <a:off x="558800" y="2159000"/>
          <a:ext cx="8456613" cy="4445000"/>
        </p:xfrm>
        <a:graphic>
          <a:graphicData uri="http://schemas.openxmlformats.org/presentationml/2006/ole">
            <mc:AlternateContent xmlns:mc="http://schemas.openxmlformats.org/markup-compatibility/2006">
              <mc:Choice xmlns:v="urn:schemas-microsoft-com:vml" Requires="v">
                <p:oleObj spid="_x0000_s93187" r:id="rId4" imgW="8454453" imgH="4443617" progId="Excel.Chart.8">
                  <p:embed/>
                </p:oleObj>
              </mc:Choice>
              <mc:Fallback>
                <p:oleObj r:id="rId4" imgW="8454453" imgH="4443617" progId="Excel.Chart.8">
                  <p:embed/>
                  <p:pic>
                    <p:nvPicPr>
                      <p:cNvPr id="0" name="Char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800" y="2159000"/>
                        <a:ext cx="8456613"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en-US" sz="2400">
                <a:solidFill>
                  <a:srgbClr val="FFFFFF"/>
                </a:solidFill>
              </a:rPr>
              <a:t>How do you generally administer bortezomib to patients with MCL?</a:t>
            </a:r>
          </a:p>
        </p:txBody>
      </p:sp>
      <p:graphicFrame>
        <p:nvGraphicFramePr>
          <p:cNvPr id="95234" name="Chart 2"/>
          <p:cNvGraphicFramePr>
            <a:graphicFrameLocks/>
          </p:cNvGraphicFramePr>
          <p:nvPr/>
        </p:nvGraphicFramePr>
        <p:xfrm>
          <a:off x="558800" y="2159000"/>
          <a:ext cx="8456613" cy="4445000"/>
        </p:xfrm>
        <a:graphic>
          <a:graphicData uri="http://schemas.openxmlformats.org/presentationml/2006/ole">
            <mc:AlternateContent xmlns:mc="http://schemas.openxmlformats.org/markup-compatibility/2006">
              <mc:Choice xmlns:v="urn:schemas-microsoft-com:vml" Requires="v">
                <p:oleObj spid="_x0000_s95235" r:id="rId4" imgW="8454453" imgH="4443617" progId="Excel.Chart.8">
                  <p:embed/>
                </p:oleObj>
              </mc:Choice>
              <mc:Fallback>
                <p:oleObj r:id="rId4" imgW="8454453" imgH="4443617" progId="Excel.Chart.8">
                  <p:embed/>
                  <p:pic>
                    <p:nvPicPr>
                      <p:cNvPr id="0" name="Char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800" y="2159000"/>
                        <a:ext cx="8456613"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3"/>
          <p:cNvSpPr>
            <a:spLocks noChangeArrowheads="1"/>
          </p:cNvSpPr>
          <p:nvPr/>
        </p:nvSpPr>
        <p:spPr bwMode="auto">
          <a:xfrm>
            <a:off x="603250" y="0"/>
            <a:ext cx="8096250"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6038" rIns="90488" bIns="46038" anchor="ctr"/>
          <a:lstStyle/>
          <a:p>
            <a:pPr eaLnBrk="0" hangingPunct="0"/>
            <a:r>
              <a:rPr lang="de-DE" sz="3200">
                <a:solidFill>
                  <a:srgbClr val="00279F"/>
                </a:solidFill>
              </a:rPr>
              <a:t>MCL: </a:t>
            </a:r>
            <a:r>
              <a:rPr lang="de-DE" sz="3200" i="1">
                <a:solidFill>
                  <a:srgbClr val="00279F"/>
                </a:solidFill>
              </a:rPr>
              <a:t>A spectrum of disease</a:t>
            </a:r>
            <a:endParaRPr lang="de-DE" sz="3200">
              <a:solidFill>
                <a:srgbClr val="00279F"/>
              </a:solidFill>
            </a:endParaRPr>
          </a:p>
        </p:txBody>
      </p:sp>
      <p:pic>
        <p:nvPicPr>
          <p:cNvPr id="97282" name="Picture 9" descr="03_Dreyling_ASH_Lunch_Slide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 y="1604963"/>
            <a:ext cx="91408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3" name="Rectangle 4"/>
          <p:cNvSpPr>
            <a:spLocks noChangeArrowheads="1"/>
          </p:cNvSpPr>
          <p:nvPr/>
        </p:nvSpPr>
        <p:spPr bwMode="auto">
          <a:xfrm>
            <a:off x="2895600" y="6445250"/>
            <a:ext cx="6097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de-DE" i="1"/>
              <a:t>Adapted from Jares, Nature Review</a:t>
            </a:r>
            <a:r>
              <a:rPr lang="en-US" i="1"/>
              <a:t>s Cancer</a:t>
            </a:r>
            <a:r>
              <a:rPr lang="de-DE" i="1"/>
              <a:t> </a:t>
            </a:r>
            <a:r>
              <a:rPr lang="de-DE"/>
              <a:t>2007</a:t>
            </a:r>
            <a:endParaRPr lang="de-DE" i="1"/>
          </a:p>
        </p:txBody>
      </p:sp>
      <p:sp>
        <p:nvSpPr>
          <p:cNvPr id="14" name="Text Box 8"/>
          <p:cNvSpPr txBox="1">
            <a:spLocks noChangeArrowheads="1"/>
          </p:cNvSpPr>
          <p:nvPr/>
        </p:nvSpPr>
        <p:spPr bwMode="auto">
          <a:xfrm>
            <a:off x="1001713" y="1147763"/>
            <a:ext cx="2262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r>
              <a:rPr lang="en-US" i="1"/>
              <a:t>"indolent" MCL (15%)</a:t>
            </a:r>
          </a:p>
        </p:txBody>
      </p:sp>
      <p:sp>
        <p:nvSpPr>
          <p:cNvPr id="15" name="Text Box 9"/>
          <p:cNvSpPr txBox="1">
            <a:spLocks noChangeArrowheads="1"/>
          </p:cNvSpPr>
          <p:nvPr/>
        </p:nvSpPr>
        <p:spPr bwMode="auto">
          <a:xfrm>
            <a:off x="4427538" y="1147763"/>
            <a:ext cx="23193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r>
              <a:rPr lang="en-US" i="1"/>
              <a:t>"classical" MCL (80%)</a:t>
            </a:r>
          </a:p>
        </p:txBody>
      </p:sp>
      <p:sp>
        <p:nvSpPr>
          <p:cNvPr id="16" name="Text Box 10"/>
          <p:cNvSpPr txBox="1">
            <a:spLocks noChangeArrowheads="1"/>
          </p:cNvSpPr>
          <p:nvPr/>
        </p:nvSpPr>
        <p:spPr bwMode="auto">
          <a:xfrm>
            <a:off x="7077075" y="1123950"/>
            <a:ext cx="2066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eaLnBrk="1" hangingPunct="1"/>
            <a:r>
              <a:rPr lang="en-US" i="1"/>
              <a:t>"transformed" (5%)</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ssolve">
                                      <p:cBhvr>
                                        <p:cTn id="10" dur="500"/>
                                        <p:tgtEl>
                                          <p:spTgt spid="1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ssolv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ChangeArrowheads="1"/>
          </p:cNvSpPr>
          <p:nvPr/>
        </p:nvSpPr>
        <p:spPr bwMode="auto">
          <a:xfrm>
            <a:off x="2347913" y="257175"/>
            <a:ext cx="50101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lIns="92464" tIns="46232" rIns="92464" bIns="46232">
            <a:spAutoFit/>
          </a:bodyPr>
          <a:lstStyle/>
          <a:p>
            <a:pPr algn="l" defTabSz="769938" eaLnBrk="0" hangingPunct="0"/>
            <a:r>
              <a:rPr lang="de-DE" sz="3200">
                <a:solidFill>
                  <a:srgbClr val="00279F"/>
                </a:solidFill>
              </a:rPr>
              <a:t>Clinical risk factors: MIPI</a:t>
            </a:r>
          </a:p>
        </p:txBody>
      </p:sp>
      <p:sp>
        <p:nvSpPr>
          <p:cNvPr id="99330" name="Rectangle 3"/>
          <p:cNvSpPr>
            <a:spLocks noChangeArrowheads="1"/>
          </p:cNvSpPr>
          <p:nvPr/>
        </p:nvSpPr>
        <p:spPr bwMode="auto">
          <a:xfrm>
            <a:off x="5018088" y="6519863"/>
            <a:ext cx="4156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p>
            <a:pPr algn="r" defTabSz="762000"/>
            <a:r>
              <a:rPr lang="de-DE" i="1"/>
              <a:t>Hoster</a:t>
            </a:r>
            <a:r>
              <a:rPr lang="en-US" i="1"/>
              <a:t> E et al,</a:t>
            </a:r>
            <a:r>
              <a:rPr lang="de-DE" i="1"/>
              <a:t> Blood 2008</a:t>
            </a:r>
            <a:r>
              <a:rPr lang="en-US" i="1"/>
              <a:t>;111(2):558-65</a:t>
            </a:r>
            <a:endParaRPr lang="de-DE" i="1"/>
          </a:p>
        </p:txBody>
      </p:sp>
      <p:sp>
        <p:nvSpPr>
          <p:cNvPr id="99331" name="Rectangle 4" descr="Blaues Seidenpapier"/>
          <p:cNvSpPr>
            <a:spLocks noChangeArrowheads="1"/>
          </p:cNvSpPr>
          <p:nvPr/>
        </p:nvSpPr>
        <p:spPr bwMode="auto">
          <a:xfrm>
            <a:off x="307975" y="1352550"/>
            <a:ext cx="3600450" cy="4186238"/>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50800">
                <a:solidFill>
                  <a:srgbClr val="000000"/>
                </a:solidFill>
                <a:miter lim="800000"/>
                <a:headEnd/>
                <a:tailEnd/>
              </a14:hiddenLine>
            </a:ext>
          </a:extLst>
        </p:spPr>
        <p:txBody>
          <a:bodyPr>
            <a:spAutoFit/>
          </a:bodyPr>
          <a:lstStyle/>
          <a:p>
            <a:pPr algn="l">
              <a:lnSpc>
                <a:spcPct val="120000"/>
              </a:lnSpc>
            </a:pPr>
            <a:r>
              <a:rPr lang="en-US" sz="1800" i="1"/>
              <a:t>Univariate risk factors</a:t>
            </a:r>
          </a:p>
          <a:p>
            <a:pPr algn="l">
              <a:lnSpc>
                <a:spcPct val="140000"/>
              </a:lnSpc>
              <a:buFontTx/>
              <a:buChar char="•"/>
            </a:pPr>
            <a:r>
              <a:rPr lang="en-US" sz="1800" b="0">
                <a:solidFill>
                  <a:schemeClr val="bg1"/>
                </a:solidFill>
              </a:rPr>
              <a:t> </a:t>
            </a:r>
            <a:r>
              <a:rPr lang="en-US">
                <a:solidFill>
                  <a:srgbClr val="000099"/>
                </a:solidFill>
              </a:rPr>
              <a:t>age</a:t>
            </a:r>
          </a:p>
          <a:p>
            <a:pPr algn="l">
              <a:lnSpc>
                <a:spcPct val="140000"/>
              </a:lnSpc>
              <a:buFontTx/>
              <a:buChar char="•"/>
            </a:pPr>
            <a:r>
              <a:rPr lang="en-US">
                <a:solidFill>
                  <a:srgbClr val="000099"/>
                </a:solidFill>
              </a:rPr>
              <a:t> ECOG performance status</a:t>
            </a:r>
            <a:r>
              <a:rPr lang="en-US">
                <a:solidFill>
                  <a:srgbClr val="0000CC"/>
                </a:solidFill>
              </a:rPr>
              <a:t> </a:t>
            </a:r>
          </a:p>
          <a:p>
            <a:pPr algn="l">
              <a:lnSpc>
                <a:spcPct val="140000"/>
              </a:lnSpc>
              <a:buFontTx/>
              <a:buChar char="•"/>
            </a:pPr>
            <a:r>
              <a:rPr lang="en-US">
                <a:solidFill>
                  <a:schemeClr val="bg1"/>
                </a:solidFill>
              </a:rPr>
              <a:t> </a:t>
            </a:r>
            <a:r>
              <a:rPr lang="en-US"/>
              <a:t>B-symptoms</a:t>
            </a:r>
          </a:p>
          <a:p>
            <a:pPr algn="l">
              <a:lnSpc>
                <a:spcPct val="140000"/>
              </a:lnSpc>
              <a:buFontTx/>
              <a:buChar char="•"/>
            </a:pPr>
            <a:r>
              <a:rPr lang="en-US"/>
              <a:t> spleen involvement</a:t>
            </a:r>
          </a:p>
          <a:p>
            <a:pPr algn="l">
              <a:lnSpc>
                <a:spcPct val="140000"/>
              </a:lnSpc>
              <a:buFontTx/>
              <a:buChar char="•"/>
            </a:pPr>
            <a:r>
              <a:rPr lang="en-US"/>
              <a:t> tumor size</a:t>
            </a:r>
          </a:p>
          <a:p>
            <a:pPr algn="l">
              <a:lnSpc>
                <a:spcPct val="140000"/>
              </a:lnSpc>
              <a:buFontTx/>
              <a:buChar char="•"/>
            </a:pPr>
            <a:r>
              <a:rPr lang="en-US"/>
              <a:t> </a:t>
            </a:r>
            <a:r>
              <a:rPr lang="en-US">
                <a:solidFill>
                  <a:srgbClr val="000099"/>
                </a:solidFill>
              </a:rPr>
              <a:t>leukocyte or lymphocyte count</a:t>
            </a:r>
          </a:p>
          <a:p>
            <a:pPr algn="l">
              <a:lnSpc>
                <a:spcPct val="140000"/>
              </a:lnSpc>
              <a:buFontTx/>
              <a:buChar char="•"/>
            </a:pPr>
            <a:r>
              <a:rPr lang="en-US">
                <a:solidFill>
                  <a:srgbClr val="000099"/>
                </a:solidFill>
              </a:rPr>
              <a:t> LDH</a:t>
            </a:r>
          </a:p>
          <a:p>
            <a:pPr algn="l">
              <a:lnSpc>
                <a:spcPct val="140000"/>
              </a:lnSpc>
              <a:buFontTx/>
              <a:buChar char="•"/>
            </a:pPr>
            <a:r>
              <a:rPr lang="en-US"/>
              <a:t> hemoglobin</a:t>
            </a:r>
          </a:p>
          <a:p>
            <a:pPr algn="l">
              <a:lnSpc>
                <a:spcPct val="140000"/>
              </a:lnSpc>
              <a:buFontTx/>
              <a:buChar char="•"/>
            </a:pPr>
            <a:r>
              <a:rPr lang="en-US"/>
              <a:t> albumin</a:t>
            </a:r>
          </a:p>
          <a:p>
            <a:pPr algn="l">
              <a:lnSpc>
                <a:spcPct val="140000"/>
              </a:lnSpc>
              <a:buFontTx/>
              <a:buChar char="•"/>
            </a:pPr>
            <a:r>
              <a:rPr lang="en-US"/>
              <a:t> beta2-microglobulin</a:t>
            </a:r>
          </a:p>
          <a:p>
            <a:pPr algn="l">
              <a:lnSpc>
                <a:spcPct val="120000"/>
              </a:lnSpc>
              <a:buFontTx/>
              <a:buChar char="•"/>
            </a:pPr>
            <a:endParaRPr lang="en-US"/>
          </a:p>
        </p:txBody>
      </p:sp>
      <p:sp>
        <p:nvSpPr>
          <p:cNvPr id="99332" name="Text Box 6"/>
          <p:cNvSpPr txBox="1">
            <a:spLocks noChangeArrowheads="1"/>
          </p:cNvSpPr>
          <p:nvPr/>
        </p:nvSpPr>
        <p:spPr bwMode="auto">
          <a:xfrm>
            <a:off x="0" y="6519863"/>
            <a:ext cx="44418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r>
              <a:rPr lang="de-DE"/>
              <a:t>(PALL: PS, age, LDH, leucocyte count, Ki67)</a:t>
            </a:r>
          </a:p>
        </p:txBody>
      </p:sp>
      <p:sp>
        <p:nvSpPr>
          <p:cNvPr id="99333" name="TextBox 1"/>
          <p:cNvSpPr txBox="1">
            <a:spLocks noChangeArrowheads="1"/>
          </p:cNvSpPr>
          <p:nvPr/>
        </p:nvSpPr>
        <p:spPr bwMode="auto">
          <a:xfrm>
            <a:off x="4041775" y="1989138"/>
            <a:ext cx="5026025"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Arial" charset="0"/>
                <a:ea typeface="ＭＳ Ｐゴシック" charset="0"/>
              </a:defRPr>
            </a:lvl9pPr>
          </a:lstStyle>
          <a:p>
            <a:pPr algn="l" eaLnBrk="1" hangingPunct="1">
              <a:lnSpc>
                <a:spcPct val="120000"/>
              </a:lnSpc>
            </a:pPr>
            <a:r>
              <a:rPr lang="en-US" sz="1800"/>
              <a:t>Median OS:</a:t>
            </a:r>
          </a:p>
          <a:p>
            <a:pPr algn="l" eaLnBrk="1" hangingPunct="1">
              <a:lnSpc>
                <a:spcPct val="120000"/>
              </a:lnSpc>
              <a:buFont typeface="Arial" charset="0"/>
              <a:buChar char="•"/>
            </a:pPr>
            <a:r>
              <a:rPr lang="en-US" sz="1800"/>
              <a:t>  Low risk: not reached (5-year OS = 60%)</a:t>
            </a:r>
          </a:p>
          <a:p>
            <a:pPr algn="l" eaLnBrk="1" hangingPunct="1">
              <a:lnSpc>
                <a:spcPct val="120000"/>
              </a:lnSpc>
              <a:buFont typeface="Arial" charset="0"/>
              <a:buChar char="•"/>
            </a:pPr>
            <a:r>
              <a:rPr lang="en-US" sz="1800"/>
              <a:t>  Intermediate risk: 51 months</a:t>
            </a:r>
          </a:p>
          <a:p>
            <a:pPr algn="l" eaLnBrk="1" hangingPunct="1">
              <a:lnSpc>
                <a:spcPct val="120000"/>
              </a:lnSpc>
              <a:buFont typeface="Arial" charset="0"/>
              <a:buChar char="•"/>
            </a:pPr>
            <a:r>
              <a:rPr lang="en-US" sz="1800"/>
              <a:t>  High risk: 29 months</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600" b="1"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enutzerdefiniertes Design">
  <a:themeElements>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es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600" b="1" i="0" u="none" strike="noStrike" cap="none" normalizeH="0" baseline="0" smtClean="0">
            <a:ln>
              <a:noFill/>
            </a:ln>
            <a:solidFill>
              <a:schemeClr val="tx1"/>
            </a:solidFill>
            <a:effectLst/>
            <a:latin typeface="Arial" charset="0"/>
          </a:defRPr>
        </a:defPPr>
      </a:lstStyle>
    </a:lnDef>
  </a:objectDefaults>
  <a:extraClrSchemeLst>
    <a:extraClrScheme>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utzerdefiniertes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utzerdefiniertes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utzerdefiniertes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utzerdefiniertes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utzerdefiniertes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utzerdefiniertes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utzerdefiniertes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utzerdefiniertes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utzerdefiniertes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utzerdefiniertes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Leer">
  <a:themeElements>
    <a:clrScheme name="">
      <a:dk1>
        <a:srgbClr val="34414C"/>
      </a:dk1>
      <a:lt1>
        <a:srgbClr val="FFFFFF"/>
      </a:lt1>
      <a:dk2>
        <a:srgbClr val="F07528"/>
      </a:dk2>
      <a:lt2>
        <a:srgbClr val="34414C"/>
      </a:lt2>
      <a:accent1>
        <a:srgbClr val="DFEAEB"/>
      </a:accent1>
      <a:accent2>
        <a:srgbClr val="6288B3"/>
      </a:accent2>
      <a:accent3>
        <a:srgbClr val="FFFFFF"/>
      </a:accent3>
      <a:accent4>
        <a:srgbClr val="2B3640"/>
      </a:accent4>
      <a:accent5>
        <a:srgbClr val="ECF3F3"/>
      </a:accent5>
      <a:accent6>
        <a:srgbClr val="587BA2"/>
      </a:accent6>
      <a:hlink>
        <a:srgbClr val="99B3BF"/>
      </a:hlink>
      <a:folHlink>
        <a:srgbClr val="C8DBDE"/>
      </a:folHlink>
    </a:clrScheme>
    <a:fontScheme name="7_Leer">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7_Leer 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rissa-Design">
  <a:themeElements>
    <a:clrScheme name="Larissa-Design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Larissa-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Larissa-Design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KUM Template">
  <a:themeElements>
    <a:clrScheme name="1_KUM Template 1">
      <a:dk1>
        <a:srgbClr val="000000"/>
      </a:dk1>
      <a:lt1>
        <a:srgbClr val="FFFFFF"/>
      </a:lt1>
      <a:dk2>
        <a:srgbClr val="009440"/>
      </a:dk2>
      <a:lt2>
        <a:srgbClr val="A8C855"/>
      </a:lt2>
      <a:accent1>
        <a:srgbClr val="A8C855"/>
      </a:accent1>
      <a:accent2>
        <a:srgbClr val="005278"/>
      </a:accent2>
      <a:accent3>
        <a:srgbClr val="FFFFFF"/>
      </a:accent3>
      <a:accent4>
        <a:srgbClr val="000000"/>
      </a:accent4>
      <a:accent5>
        <a:srgbClr val="D1E0B4"/>
      </a:accent5>
      <a:accent6>
        <a:srgbClr val="00496C"/>
      </a:accent6>
      <a:hlink>
        <a:srgbClr val="0000FF"/>
      </a:hlink>
      <a:folHlink>
        <a:srgbClr val="800080"/>
      </a:folHlink>
    </a:clrScheme>
    <a:fontScheme name="1_KUM Template">
      <a:majorFont>
        <a:latin typeface="Verdana"/>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KUM Template 1">
        <a:dk1>
          <a:srgbClr val="000000"/>
        </a:dk1>
        <a:lt1>
          <a:srgbClr val="FFFFFF"/>
        </a:lt1>
        <a:dk2>
          <a:srgbClr val="009440"/>
        </a:dk2>
        <a:lt2>
          <a:srgbClr val="A8C855"/>
        </a:lt2>
        <a:accent1>
          <a:srgbClr val="A8C855"/>
        </a:accent1>
        <a:accent2>
          <a:srgbClr val="005278"/>
        </a:accent2>
        <a:accent3>
          <a:srgbClr val="FFFFFF"/>
        </a:accent3>
        <a:accent4>
          <a:srgbClr val="000000"/>
        </a:accent4>
        <a:accent5>
          <a:srgbClr val="D1E0B4"/>
        </a:accent5>
        <a:accent6>
          <a:srgbClr val="00496C"/>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KUM Template">
  <a:themeElements>
    <a:clrScheme name="2_KUM Template 1">
      <a:dk1>
        <a:srgbClr val="000000"/>
      </a:dk1>
      <a:lt1>
        <a:srgbClr val="FFFFFF"/>
      </a:lt1>
      <a:dk2>
        <a:srgbClr val="009440"/>
      </a:dk2>
      <a:lt2>
        <a:srgbClr val="A8C855"/>
      </a:lt2>
      <a:accent1>
        <a:srgbClr val="A8C855"/>
      </a:accent1>
      <a:accent2>
        <a:srgbClr val="005278"/>
      </a:accent2>
      <a:accent3>
        <a:srgbClr val="FFFFFF"/>
      </a:accent3>
      <a:accent4>
        <a:srgbClr val="000000"/>
      </a:accent4>
      <a:accent5>
        <a:srgbClr val="D1E0B4"/>
      </a:accent5>
      <a:accent6>
        <a:srgbClr val="00496C"/>
      </a:accent6>
      <a:hlink>
        <a:srgbClr val="0000FF"/>
      </a:hlink>
      <a:folHlink>
        <a:srgbClr val="800080"/>
      </a:folHlink>
    </a:clrScheme>
    <a:fontScheme name="2_KUM Templa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2_KUM Template 1">
        <a:dk1>
          <a:srgbClr val="000000"/>
        </a:dk1>
        <a:lt1>
          <a:srgbClr val="FFFFFF"/>
        </a:lt1>
        <a:dk2>
          <a:srgbClr val="009440"/>
        </a:dk2>
        <a:lt2>
          <a:srgbClr val="A8C855"/>
        </a:lt2>
        <a:accent1>
          <a:srgbClr val="A8C855"/>
        </a:accent1>
        <a:accent2>
          <a:srgbClr val="005278"/>
        </a:accent2>
        <a:accent3>
          <a:srgbClr val="FFFFFF"/>
        </a:accent3>
        <a:accent4>
          <a:srgbClr val="000000"/>
        </a:accent4>
        <a:accent5>
          <a:srgbClr val="D1E0B4"/>
        </a:accent5>
        <a:accent6>
          <a:srgbClr val="00496C"/>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Standarddesign">
  <a:themeElements>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andard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Larissa-Design">
  <a:themeElements>
    <a:clrScheme name="1_Larissa-Design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Larissa-Design">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Larissa-Design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Leer">
  <a:themeElements>
    <a:clrScheme name="">
      <a:dk1>
        <a:srgbClr val="919191"/>
      </a:dk1>
      <a:lt1>
        <a:srgbClr val="FFFFFF"/>
      </a:lt1>
      <a:dk2>
        <a:srgbClr val="114FFB"/>
      </a:dk2>
      <a:lt2>
        <a:srgbClr val="FAFD00"/>
      </a:lt2>
      <a:accent1>
        <a:srgbClr val="FE9B03"/>
      </a:accent1>
      <a:accent2>
        <a:srgbClr val="DC0081"/>
      </a:accent2>
      <a:accent3>
        <a:srgbClr val="AAB2FD"/>
      </a:accent3>
      <a:accent4>
        <a:srgbClr val="DADADA"/>
      </a:accent4>
      <a:accent5>
        <a:srgbClr val="FECBAA"/>
      </a:accent5>
      <a:accent6>
        <a:srgbClr val="C70074"/>
      </a:accent6>
      <a:hlink>
        <a:srgbClr val="FC0128"/>
      </a:hlink>
      <a:folHlink>
        <a:srgbClr val="FE9B03"/>
      </a:folHlink>
    </a:clrScheme>
    <a:fontScheme name="9_Leer">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9_Le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Le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Le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Le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Le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Le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Le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Le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Le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Le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Le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Le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Shimmer</Template>
  <TotalTime>97</TotalTime>
  <Words>1345</Words>
  <Application>Microsoft Macintosh PowerPoint</Application>
  <PresentationFormat>On-screen Show (4:3)</PresentationFormat>
  <Paragraphs>315</Paragraphs>
  <Slides>30</Slides>
  <Notes>30</Notes>
  <HiddenSlides>0</HiddenSlides>
  <MMClips>0</MMClips>
  <ScaleCrop>false</ScaleCrop>
  <HeadingPairs>
    <vt:vector size="8" baseType="variant">
      <vt:variant>
        <vt:lpstr>Fonts Used</vt:lpstr>
      </vt:variant>
      <vt:variant>
        <vt:i4>11</vt:i4>
      </vt:variant>
      <vt:variant>
        <vt:lpstr>Theme</vt:lpstr>
      </vt:variant>
      <vt:variant>
        <vt:i4>11</vt:i4>
      </vt:variant>
      <vt:variant>
        <vt:lpstr>Embedded OLE Servers</vt:lpstr>
      </vt:variant>
      <vt:variant>
        <vt:i4>2</vt:i4>
      </vt:variant>
      <vt:variant>
        <vt:lpstr>Slide Titles</vt:lpstr>
      </vt:variant>
      <vt:variant>
        <vt:i4>30</vt:i4>
      </vt:variant>
    </vt:vector>
  </HeadingPairs>
  <TitlesOfParts>
    <vt:vector size="54" baseType="lpstr">
      <vt:lpstr>Arial</vt:lpstr>
      <vt:lpstr>ＭＳ Ｐゴシック</vt:lpstr>
      <vt:lpstr>Verdana</vt:lpstr>
      <vt:lpstr>Wingdings</vt:lpstr>
      <vt:lpstr>Calibri</vt:lpstr>
      <vt:lpstr>Times</vt:lpstr>
      <vt:lpstr>Geneva</vt:lpstr>
      <vt:lpstr>Times New Roman</vt:lpstr>
      <vt:lpstr>Symbol</vt:lpstr>
      <vt:lpstr>Tahoma</vt:lpstr>
      <vt:lpstr>ヒラギノ角ゴ Pro W3</vt:lpstr>
      <vt:lpstr>Standarddesign</vt:lpstr>
      <vt:lpstr>Benutzerdefiniertes Design</vt:lpstr>
      <vt:lpstr>7_Leer</vt:lpstr>
      <vt:lpstr>Larissa-Design</vt:lpstr>
      <vt:lpstr>1_KUM Template</vt:lpstr>
      <vt:lpstr>2_KUM Template</vt:lpstr>
      <vt:lpstr>1_Standarddesign</vt:lpstr>
      <vt:lpstr>1_Larissa-Design</vt:lpstr>
      <vt:lpstr>9_Leer</vt:lpstr>
      <vt:lpstr>1_Blank Presentation</vt:lpstr>
      <vt:lpstr>Blank Presentation</vt:lpstr>
      <vt:lpstr>Microsoft Photo Editor 3.0 Photo</vt:lpstr>
      <vt:lpstr>Excel.Chart.8</vt:lpstr>
      <vt:lpstr>PowerPoint Presentation</vt:lpstr>
      <vt:lpstr>PowerPoint Presentation</vt:lpstr>
      <vt:lpstr>Case: From the practice of Warren S Brenner, MD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Treatment options in the middle-aged patient</vt:lpstr>
      <vt:lpstr>PowerPoint Presentation</vt:lpstr>
      <vt:lpstr>PowerPoint Presentation</vt:lpstr>
      <vt:lpstr>PowerPoint Presentation</vt:lpstr>
      <vt:lpstr>PowerPoint Presentation</vt:lpstr>
      <vt:lpstr>PowerPoint Presentation</vt:lpstr>
      <vt:lpstr>MCL Elderly  Remission duration</vt:lpstr>
      <vt:lpstr>PowerPoint Presentation</vt:lpstr>
      <vt:lpstr>PowerPoint Presentation</vt:lpstr>
      <vt:lpstr>Pilot phase R-HAD Patient characteristics</vt:lpstr>
      <vt:lpstr>Progression-free survival (ITT)</vt:lpstr>
      <vt:lpstr>BeRT: Benda/Rituximab/Temsirolimus </vt:lpstr>
      <vt:lpstr>Lenalidomide: Mechanism of action in lymphoma</vt:lpstr>
      <vt:lpstr>PowerPoint Presentation</vt:lpstr>
      <vt:lpstr>  </vt:lpstr>
      <vt:lpstr>PowerPoint Presentation</vt:lpstr>
      <vt:lpstr>PowerPoint Presentation</vt:lpstr>
      <vt:lpstr>PowerPoint Presentation</vt:lpstr>
      <vt:lpstr>International Second Opinion: Interactive  Case-Based Discussions Focused on the Management of Non-Hodgkin Lymphoma/CLL   Friday, December 7, 2012 1:00 PM – 3:30 PM Atlanta, Georgia</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228</cp:revision>
  <cp:lastPrinted>2013-02-06T20:08:49Z</cp:lastPrinted>
  <dcterms:created xsi:type="dcterms:W3CDTF">2013-02-11T18:54:01Z</dcterms:created>
  <dcterms:modified xsi:type="dcterms:W3CDTF">2013-03-01T18:02:39Z</dcterms:modified>
  <cp:category/>
</cp:coreProperties>
</file>