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embeddings/oleObject1.bin" ContentType="application/vnd.openxmlformats-officedocument.oleObject"/>
  <Override PartName="/ppt/theme/theme3.xml" ContentType="application/vnd.openxmlformats-officedocument.theme+xml"/>
  <Override PartName="/ppt/embeddings/oleObject2.bin" ContentType="application/vnd.openxmlformats-officedocument.oleObject"/>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9.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0.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1.xml" ContentType="application/vnd.openxmlformats-officedocument.theme+xml"/>
  <Override PartName="/ppt/theme/themeOverride1.xml" ContentType="application/vnd.openxmlformats-officedocument.themeOverrid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2.xml" ContentType="application/vnd.openxmlformats-officedocument.theme+xml"/>
  <Override PartName="/ppt/theme/themeOverride2.xml" ContentType="application/vnd.openxmlformats-officedocument.themeOverride+xml"/>
  <Override PartName="/ppt/slideLayouts/slideLayout112.xml" ContentType="application/vnd.openxmlformats-officedocument.presentationml.slideLayout+xml"/>
  <Override PartName="/ppt/theme/theme13.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15.bin" ContentType="application/vnd.openxmlformats-officedocument.oleObject"/>
  <Override PartName="/ppt/embeddings/oleObject16.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4.xml" ContentType="application/vnd.openxmlformats-officedocument.drawingml.chart+xml"/>
  <Override PartName="/ppt/notesSlides/notesSlide25.xml" ContentType="application/vnd.openxmlformats-officedocument.presentationml.notesSlide+xml"/>
  <Override PartName="/ppt/charts/chart5.xml" ContentType="application/vnd.openxmlformats-officedocument.drawingml.chart+xml"/>
  <Override PartName="/ppt/theme/themeOverride4.xml" ContentType="application/vnd.openxmlformats-officedocument.themeOverride+xml"/>
  <Override PartName="/ppt/charts/chart6.xml" ContentType="application/vnd.openxmlformats-officedocument.drawingml.chart+xml"/>
  <Override PartName="/ppt/theme/themeOverride5.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 id="2147483989" r:id="rId2"/>
    <p:sldMasterId id="2147483991" r:id="rId3"/>
    <p:sldMasterId id="2147484831" r:id="rId4"/>
    <p:sldMasterId id="2147484859" r:id="rId5"/>
    <p:sldMasterId id="2147486064" r:id="rId6"/>
    <p:sldMasterId id="2147489788" r:id="rId7"/>
    <p:sldMasterId id="2147489800" r:id="rId8"/>
    <p:sldMasterId id="2147489813" r:id="rId9"/>
    <p:sldMasterId id="2147489839" r:id="rId10"/>
    <p:sldMasterId id="2147489888" r:id="rId11"/>
    <p:sldMasterId id="2147489900" r:id="rId12"/>
    <p:sldMasterId id="2147489913" r:id="rId13"/>
    <p:sldMasterId id="2147489915" r:id="rId14"/>
  </p:sldMasterIdLst>
  <p:notesMasterIdLst>
    <p:notesMasterId r:id="rId43"/>
  </p:notesMasterIdLst>
  <p:handoutMasterIdLst>
    <p:handoutMasterId r:id="rId44"/>
  </p:handoutMasterIdLst>
  <p:sldIdLst>
    <p:sldId id="681" r:id="rId15"/>
    <p:sldId id="678" r:id="rId16"/>
    <p:sldId id="679" r:id="rId17"/>
    <p:sldId id="682" r:id="rId18"/>
    <p:sldId id="683" r:id="rId19"/>
    <p:sldId id="684" r:id="rId20"/>
    <p:sldId id="669" r:id="rId21"/>
    <p:sldId id="667" r:id="rId22"/>
    <p:sldId id="666" r:id="rId23"/>
    <p:sldId id="673" r:id="rId24"/>
    <p:sldId id="674" r:id="rId25"/>
    <p:sldId id="593" r:id="rId26"/>
    <p:sldId id="597" r:id="rId27"/>
    <p:sldId id="596" r:id="rId28"/>
    <p:sldId id="599" r:id="rId29"/>
    <p:sldId id="598" r:id="rId30"/>
    <p:sldId id="600" r:id="rId31"/>
    <p:sldId id="671" r:id="rId32"/>
    <p:sldId id="665" r:id="rId33"/>
    <p:sldId id="670" r:id="rId34"/>
    <p:sldId id="641" r:id="rId35"/>
    <p:sldId id="643" r:id="rId36"/>
    <p:sldId id="644" r:id="rId37"/>
    <p:sldId id="645" r:id="rId38"/>
    <p:sldId id="647" r:id="rId39"/>
    <p:sldId id="648" r:id="rId40"/>
    <p:sldId id="672" r:id="rId41"/>
    <p:sldId id="685" r:id="rId42"/>
  </p:sldIdLst>
  <p:sldSz cx="9144000" cy="6858000" type="screen4x3"/>
  <p:notesSz cx="7315200" cy="9601200"/>
  <p:defaultTextStyle>
    <a:defPPr>
      <a:defRPr lang="en-US"/>
    </a:defPPr>
    <a:lvl1pPr algn="l" rtl="0" fontAlgn="base">
      <a:spcBef>
        <a:spcPct val="0"/>
      </a:spcBef>
      <a:spcAft>
        <a:spcPct val="0"/>
      </a:spcAft>
      <a:defRPr i="1" kern="1200">
        <a:solidFill>
          <a:schemeClr val="tx1"/>
        </a:solidFill>
        <a:latin typeface="Arial" charset="0"/>
        <a:ea typeface="ＭＳ Ｐゴシック" charset="-128"/>
        <a:cs typeface="ＭＳ Ｐゴシック" charset="-128"/>
      </a:defRPr>
    </a:lvl1pPr>
    <a:lvl2pPr marL="455613" indent="1588" algn="l" rtl="0" fontAlgn="base">
      <a:spcBef>
        <a:spcPct val="0"/>
      </a:spcBef>
      <a:spcAft>
        <a:spcPct val="0"/>
      </a:spcAft>
      <a:defRPr i="1" kern="1200">
        <a:solidFill>
          <a:schemeClr val="tx1"/>
        </a:solidFill>
        <a:latin typeface="Arial" charset="0"/>
        <a:ea typeface="ＭＳ Ｐゴシック" charset="-128"/>
        <a:cs typeface="ＭＳ Ｐゴシック" charset="-128"/>
      </a:defRPr>
    </a:lvl2pPr>
    <a:lvl3pPr marL="912813" indent="1588" algn="l" rtl="0" fontAlgn="base">
      <a:spcBef>
        <a:spcPct val="0"/>
      </a:spcBef>
      <a:spcAft>
        <a:spcPct val="0"/>
      </a:spcAft>
      <a:defRPr i="1" kern="1200">
        <a:solidFill>
          <a:schemeClr val="tx1"/>
        </a:solidFill>
        <a:latin typeface="Arial" charset="0"/>
        <a:ea typeface="ＭＳ Ｐゴシック" charset="-128"/>
        <a:cs typeface="ＭＳ Ｐゴシック" charset="-128"/>
      </a:defRPr>
    </a:lvl3pPr>
    <a:lvl4pPr marL="1370013" indent="1588" algn="l" rtl="0" fontAlgn="base">
      <a:spcBef>
        <a:spcPct val="0"/>
      </a:spcBef>
      <a:spcAft>
        <a:spcPct val="0"/>
      </a:spcAft>
      <a:defRPr i="1" kern="1200">
        <a:solidFill>
          <a:schemeClr val="tx1"/>
        </a:solidFill>
        <a:latin typeface="Arial" charset="0"/>
        <a:ea typeface="ＭＳ Ｐゴシック" charset="-128"/>
        <a:cs typeface="ＭＳ Ｐゴシック" charset="-128"/>
      </a:defRPr>
    </a:lvl4pPr>
    <a:lvl5pPr marL="1827213" indent="1588" algn="l" rtl="0" fontAlgn="base">
      <a:spcBef>
        <a:spcPct val="0"/>
      </a:spcBef>
      <a:spcAft>
        <a:spcPct val="0"/>
      </a:spcAft>
      <a:defRPr i="1" kern="1200">
        <a:solidFill>
          <a:schemeClr val="tx1"/>
        </a:solidFill>
        <a:latin typeface="Arial" charset="0"/>
        <a:ea typeface="ＭＳ Ｐゴシック" charset="-128"/>
        <a:cs typeface="ＭＳ Ｐゴシック" charset="-128"/>
      </a:defRPr>
    </a:lvl5pPr>
    <a:lvl6pPr marL="2286000" algn="l" defTabSz="457200" rtl="0" eaLnBrk="1" latinLnBrk="0" hangingPunct="1">
      <a:defRPr i="1" kern="1200">
        <a:solidFill>
          <a:schemeClr val="tx1"/>
        </a:solidFill>
        <a:latin typeface="Arial" charset="0"/>
        <a:ea typeface="ＭＳ Ｐゴシック" charset="-128"/>
        <a:cs typeface="ＭＳ Ｐゴシック" charset="-128"/>
      </a:defRPr>
    </a:lvl6pPr>
    <a:lvl7pPr marL="2743200" algn="l" defTabSz="457200" rtl="0" eaLnBrk="1" latinLnBrk="0" hangingPunct="1">
      <a:defRPr i="1" kern="1200">
        <a:solidFill>
          <a:schemeClr val="tx1"/>
        </a:solidFill>
        <a:latin typeface="Arial" charset="0"/>
        <a:ea typeface="ＭＳ Ｐゴシック" charset="-128"/>
        <a:cs typeface="ＭＳ Ｐゴシック" charset="-128"/>
      </a:defRPr>
    </a:lvl7pPr>
    <a:lvl8pPr marL="3200400" algn="l" defTabSz="457200" rtl="0" eaLnBrk="1" latinLnBrk="0" hangingPunct="1">
      <a:defRPr i="1" kern="1200">
        <a:solidFill>
          <a:schemeClr val="tx1"/>
        </a:solidFill>
        <a:latin typeface="Arial" charset="0"/>
        <a:ea typeface="ＭＳ Ｐゴシック" charset="-128"/>
        <a:cs typeface="ＭＳ Ｐゴシック" charset="-128"/>
      </a:defRPr>
    </a:lvl8pPr>
    <a:lvl9pPr marL="3657600" algn="l" defTabSz="457200" rtl="0" eaLnBrk="1" latinLnBrk="0" hangingPunct="1">
      <a:defRPr i="1"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0"/>
    <a:srgbClr val="FF00FF"/>
    <a:srgbClr val="00CBFD"/>
    <a:srgbClr val="BAE5FB"/>
    <a:srgbClr val="EB4C11"/>
    <a:srgbClr val="009900"/>
    <a:srgbClr val="8B0B17"/>
    <a:srgbClr val="00CC66"/>
    <a:srgbClr val="80808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7360" autoAdjust="0"/>
  </p:normalViewPr>
  <p:slideViewPr>
    <p:cSldViewPr>
      <p:cViewPr>
        <p:scale>
          <a:sx n="100" d="100"/>
          <a:sy n="100" d="100"/>
        </p:scale>
        <p:origin x="-1784" y="-160"/>
      </p:cViewPr>
      <p:guideLst>
        <p:guide orient="horz" pos="4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snapToObjects="1">
      <p:cViewPr varScale="1">
        <p:scale>
          <a:sx n="79" d="100"/>
          <a:sy n="79" d="100"/>
        </p:scale>
        <p:origin x="-3128" y="-11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6.xml"/><Relationship Id="rId21" Type="http://schemas.openxmlformats.org/officeDocument/2006/relationships/slide" Target="slides/slide7.xml"/><Relationship Id="rId22" Type="http://schemas.openxmlformats.org/officeDocument/2006/relationships/slide" Target="slides/slide8.xml"/><Relationship Id="rId23" Type="http://schemas.openxmlformats.org/officeDocument/2006/relationships/slide" Target="slides/slide9.xml"/><Relationship Id="rId24" Type="http://schemas.openxmlformats.org/officeDocument/2006/relationships/slide" Target="slides/slide10.xml"/><Relationship Id="rId25" Type="http://schemas.openxmlformats.org/officeDocument/2006/relationships/slide" Target="slides/slide11.xml"/><Relationship Id="rId26" Type="http://schemas.openxmlformats.org/officeDocument/2006/relationships/slide" Target="slides/slide12.xml"/><Relationship Id="rId27" Type="http://schemas.openxmlformats.org/officeDocument/2006/relationships/slide" Target="slides/slide13.xml"/><Relationship Id="rId28" Type="http://schemas.openxmlformats.org/officeDocument/2006/relationships/slide" Target="slides/slide14.xml"/><Relationship Id="rId29" Type="http://schemas.openxmlformats.org/officeDocument/2006/relationships/slide" Target="slides/slide1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6.xml"/><Relationship Id="rId31" Type="http://schemas.openxmlformats.org/officeDocument/2006/relationships/slide" Target="slides/slide17.xml"/><Relationship Id="rId32" Type="http://schemas.openxmlformats.org/officeDocument/2006/relationships/slide" Target="slides/slide18.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19.xml"/><Relationship Id="rId34" Type="http://schemas.openxmlformats.org/officeDocument/2006/relationships/slide" Target="slides/slide20.xml"/><Relationship Id="rId35" Type="http://schemas.openxmlformats.org/officeDocument/2006/relationships/slide" Target="slides/slide21.xml"/><Relationship Id="rId36" Type="http://schemas.openxmlformats.org/officeDocument/2006/relationships/slide" Target="slides/slide22.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 Target="slides/slide1.xml"/><Relationship Id="rId16" Type="http://schemas.openxmlformats.org/officeDocument/2006/relationships/slide" Target="slides/slide2.xml"/><Relationship Id="rId17" Type="http://schemas.openxmlformats.org/officeDocument/2006/relationships/slide" Target="slides/slide3.xml"/><Relationship Id="rId18" Type="http://schemas.openxmlformats.org/officeDocument/2006/relationships/slide" Target="slides/slide4.xml"/><Relationship Id="rId19" Type="http://schemas.openxmlformats.org/officeDocument/2006/relationships/slide" Target="slides/slide5.xml"/><Relationship Id="rId37" Type="http://schemas.openxmlformats.org/officeDocument/2006/relationships/slide" Target="slides/slide23.xml"/><Relationship Id="rId38" Type="http://schemas.openxmlformats.org/officeDocument/2006/relationships/slide" Target="slides/slide24.xml"/><Relationship Id="rId39" Type="http://schemas.openxmlformats.org/officeDocument/2006/relationships/slide" Target="slides/slide25.xml"/><Relationship Id="rId40" Type="http://schemas.openxmlformats.org/officeDocument/2006/relationships/slide" Target="slides/slide26.xml"/><Relationship Id="rId41" Type="http://schemas.openxmlformats.org/officeDocument/2006/relationships/slide" Target="slides/slide27.xml"/><Relationship Id="rId42" Type="http://schemas.openxmlformats.org/officeDocument/2006/relationships/slide" Target="slides/slide28.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interSettings" Target="printerSettings/printerSettings1.bin"/></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m009587:Desktop:MC0789%20Stewart%20Response%2020120406%20crbn%20corrected.xlsx" TargetMode="External"/></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oleObject" Target="file:///\\hsrntfs\projects\ccsstat\heme\mc0789\analysis\pubs\stewart\docs\KM.xlsx" TargetMode="External"/></Relationships>
</file>

<file path=ppt/charts/_rels/chart6.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oleObject" Target="file:///\\hsrntfs\projects\ccsstat\heme\mc0789\analysis\pubs\stewart\docs\KM.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74744285605076"/>
          <c:y val="0.0448275862068965"/>
          <c:w val="0.772639247763932"/>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Sheet1!$A$2:$A$3</c:f>
              <c:strCache>
                <c:ptCount val="2"/>
                <c:pt idx="0">
                  <c:v>No</c:v>
                </c:pt>
                <c:pt idx="1">
                  <c:v>Yes</c:v>
                </c:pt>
              </c:strCache>
            </c:strRef>
          </c:cat>
          <c:val>
            <c:numRef>
              <c:f>Sheet1!$B$2:$B$3</c:f>
              <c:numCache>
                <c:formatCode>0%</c:formatCode>
                <c:ptCount val="2"/>
                <c:pt idx="0">
                  <c:v>0.23</c:v>
                </c:pt>
                <c:pt idx="1">
                  <c:v>0.77</c:v>
                </c:pt>
              </c:numCache>
            </c:numRef>
          </c:val>
        </c:ser>
        <c:dLbls>
          <c:showLegendKey val="0"/>
          <c:showVal val="0"/>
          <c:showCatName val="0"/>
          <c:showSerName val="0"/>
          <c:showPercent val="0"/>
          <c:showBubbleSize val="0"/>
        </c:dLbls>
        <c:gapWidth val="150"/>
        <c:axId val="444332696"/>
        <c:axId val="444335704"/>
      </c:barChart>
      <c:catAx>
        <c:axId val="444332696"/>
        <c:scaling>
          <c:orientation val="minMax"/>
        </c:scaling>
        <c:delete val="0"/>
        <c:axPos val="l"/>
        <c:majorTickMark val="out"/>
        <c:minorTickMark val="none"/>
        <c:tickLblPos val="nextTo"/>
        <c:txPr>
          <a:bodyPr/>
          <a:lstStyle/>
          <a:p>
            <a:pPr algn="r">
              <a:defRPr sz="1600"/>
            </a:pPr>
            <a:endParaRPr lang="en-US"/>
          </a:p>
        </c:txPr>
        <c:crossAx val="444335704"/>
        <c:crosses val="autoZero"/>
        <c:auto val="1"/>
        <c:lblAlgn val="ctr"/>
        <c:lblOffset val="100"/>
        <c:noMultiLvlLbl val="0"/>
      </c:catAx>
      <c:valAx>
        <c:axId val="444335704"/>
        <c:scaling>
          <c:orientation val="minMax"/>
        </c:scaling>
        <c:delete val="0"/>
        <c:axPos val="b"/>
        <c:numFmt formatCode="0%" sourceLinked="1"/>
        <c:majorTickMark val="out"/>
        <c:minorTickMark val="none"/>
        <c:tickLblPos val="nextTo"/>
        <c:txPr>
          <a:bodyPr/>
          <a:lstStyle/>
          <a:p>
            <a:pPr>
              <a:defRPr sz="1600"/>
            </a:pPr>
            <a:endParaRPr lang="en-US"/>
          </a:p>
        </c:txPr>
        <c:crossAx val="44433269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459716925880133"/>
          <c:y val="0.0448275862068965"/>
          <c:w val="0.50214648028547"/>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Sheet1!$A$2:$A$6</c:f>
              <c:strCache>
                <c:ptCount val="5"/>
                <c:pt idx="0">
                  <c:v>Other</c:v>
                </c:pt>
                <c:pt idx="1">
                  <c:v>Lenalidomide and bortezomib</c:v>
                </c:pt>
                <c:pt idx="2">
                  <c:v>Bortezomib</c:v>
                </c:pt>
                <c:pt idx="3">
                  <c:v>Lenalidomide</c:v>
                </c:pt>
                <c:pt idx="4">
                  <c:v>I would not recommend maintenance therapy</c:v>
                </c:pt>
              </c:strCache>
            </c:strRef>
          </c:cat>
          <c:val>
            <c:numRef>
              <c:f>Sheet1!$B$2:$B$6</c:f>
              <c:numCache>
                <c:formatCode>0%</c:formatCode>
                <c:ptCount val="5"/>
                <c:pt idx="0">
                  <c:v>0.03</c:v>
                </c:pt>
                <c:pt idx="1">
                  <c:v>0.12</c:v>
                </c:pt>
                <c:pt idx="2">
                  <c:v>0.27</c:v>
                </c:pt>
                <c:pt idx="3">
                  <c:v>0.46</c:v>
                </c:pt>
                <c:pt idx="4">
                  <c:v>0.12</c:v>
                </c:pt>
              </c:numCache>
            </c:numRef>
          </c:val>
        </c:ser>
        <c:dLbls>
          <c:showLegendKey val="0"/>
          <c:showVal val="0"/>
          <c:showCatName val="0"/>
          <c:showSerName val="0"/>
          <c:showPercent val="0"/>
          <c:showBubbleSize val="0"/>
        </c:dLbls>
        <c:gapWidth val="150"/>
        <c:axId val="722664136"/>
        <c:axId val="722667144"/>
      </c:barChart>
      <c:catAx>
        <c:axId val="722664136"/>
        <c:scaling>
          <c:orientation val="minMax"/>
        </c:scaling>
        <c:delete val="0"/>
        <c:axPos val="l"/>
        <c:majorTickMark val="out"/>
        <c:minorTickMark val="none"/>
        <c:tickLblPos val="nextTo"/>
        <c:txPr>
          <a:bodyPr/>
          <a:lstStyle/>
          <a:p>
            <a:pPr algn="r">
              <a:defRPr sz="1600"/>
            </a:pPr>
            <a:endParaRPr lang="en-US"/>
          </a:p>
        </c:txPr>
        <c:crossAx val="722667144"/>
        <c:crosses val="autoZero"/>
        <c:auto val="1"/>
        <c:lblAlgn val="ctr"/>
        <c:lblOffset val="100"/>
        <c:noMultiLvlLbl val="0"/>
      </c:catAx>
      <c:valAx>
        <c:axId val="722667144"/>
        <c:scaling>
          <c:orientation val="minMax"/>
        </c:scaling>
        <c:delete val="0"/>
        <c:axPos val="b"/>
        <c:numFmt formatCode="0%" sourceLinked="1"/>
        <c:majorTickMark val="out"/>
        <c:minorTickMark val="none"/>
        <c:tickLblPos val="nextTo"/>
        <c:txPr>
          <a:bodyPr/>
          <a:lstStyle/>
          <a:p>
            <a:pPr>
              <a:defRPr sz="1600"/>
            </a:pPr>
            <a:endParaRPr lang="en-US"/>
          </a:p>
        </c:txPr>
        <c:crossAx val="72266413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2605185715422"/>
          <c:y val="0.0448275862068965"/>
          <c:w val="0.61830814708767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Sheet1!$A$2:$A$5</c:f>
              <c:strCache>
                <c:ptCount val="4"/>
                <c:pt idx="0">
                  <c:v>I don't know</c:v>
                </c:pt>
                <c:pt idx="1">
                  <c:v>HDAC inhibitors</c:v>
                </c:pt>
                <c:pt idx="2">
                  <c:v>Proteasome inhibitors</c:v>
                </c:pt>
                <c:pt idx="3">
                  <c:v>IMiDs</c:v>
                </c:pt>
              </c:strCache>
            </c:strRef>
          </c:cat>
          <c:val>
            <c:numRef>
              <c:f>Sheet1!$B$2:$B$5</c:f>
              <c:numCache>
                <c:formatCode>0%</c:formatCode>
                <c:ptCount val="4"/>
                <c:pt idx="0">
                  <c:v>0.53</c:v>
                </c:pt>
                <c:pt idx="1">
                  <c:v>0.04</c:v>
                </c:pt>
                <c:pt idx="2">
                  <c:v>0.07</c:v>
                </c:pt>
                <c:pt idx="3">
                  <c:v>0.35</c:v>
                </c:pt>
              </c:numCache>
            </c:numRef>
          </c:val>
        </c:ser>
        <c:dLbls>
          <c:showLegendKey val="0"/>
          <c:showVal val="0"/>
          <c:showCatName val="0"/>
          <c:showSerName val="0"/>
          <c:showPercent val="0"/>
          <c:showBubbleSize val="0"/>
        </c:dLbls>
        <c:gapWidth val="150"/>
        <c:axId val="722725224"/>
        <c:axId val="722728232"/>
      </c:barChart>
      <c:catAx>
        <c:axId val="722725224"/>
        <c:scaling>
          <c:orientation val="minMax"/>
        </c:scaling>
        <c:delete val="0"/>
        <c:axPos val="l"/>
        <c:majorTickMark val="out"/>
        <c:minorTickMark val="none"/>
        <c:tickLblPos val="nextTo"/>
        <c:txPr>
          <a:bodyPr/>
          <a:lstStyle/>
          <a:p>
            <a:pPr algn="r">
              <a:defRPr sz="1600"/>
            </a:pPr>
            <a:endParaRPr lang="en-US"/>
          </a:p>
        </c:txPr>
        <c:crossAx val="722728232"/>
        <c:crosses val="autoZero"/>
        <c:auto val="1"/>
        <c:lblAlgn val="ctr"/>
        <c:lblOffset val="100"/>
        <c:noMultiLvlLbl val="0"/>
      </c:catAx>
      <c:valAx>
        <c:axId val="722728232"/>
        <c:scaling>
          <c:orientation val="minMax"/>
        </c:scaling>
        <c:delete val="0"/>
        <c:axPos val="b"/>
        <c:numFmt formatCode="0%" sourceLinked="1"/>
        <c:majorTickMark val="out"/>
        <c:minorTickMark val="none"/>
        <c:tickLblPos val="nextTo"/>
        <c:txPr>
          <a:bodyPr/>
          <a:lstStyle/>
          <a:p>
            <a:pPr>
              <a:defRPr sz="1600"/>
            </a:pPr>
            <a:endParaRPr lang="en-US"/>
          </a:p>
        </c:txPr>
        <c:crossAx val="722725224"/>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Response_2012040!$M$11</c:f>
              <c:strCache>
                <c:ptCount val="1"/>
                <c:pt idx="0">
                  <c:v> Response Rate</c:v>
                </c:pt>
              </c:strCache>
            </c:strRef>
          </c:tx>
          <c:spPr>
            <a:gradFill flip="none" rotWithShape="1">
              <a:gsLst>
                <a:gs pos="99000">
                  <a:srgbClr val="008000"/>
                </a:gs>
                <a:gs pos="100000">
                  <a:srgbClr val="FFFFFF"/>
                </a:gs>
              </a:gsLst>
              <a:path path="rect">
                <a:fillToRect l="100000" t="100000"/>
              </a:path>
              <a:tileRect r="-100000" b="-100000"/>
            </a:gradFill>
          </c:spPr>
          <c:invertIfNegative val="0"/>
          <c:cat>
            <c:multiLvlStrRef>
              <c:f>Response_2012040!$N$9:$P$10</c:f>
              <c:multiLvlStrCache>
                <c:ptCount val="3"/>
                <c:lvl>
                  <c:pt idx="0">
                    <c:v>&lt;0.81</c:v>
                  </c:pt>
                  <c:pt idx="1">
                    <c:v>&lt;0.9</c:v>
                  </c:pt>
                  <c:pt idx="2">
                    <c:v>&gt;0.9</c:v>
                  </c:pt>
                </c:lvl>
                <c:lvl>
                  <c:pt idx="0">
                    <c:v>10</c:v>
                  </c:pt>
                  <c:pt idx="1">
                    <c:v>15</c:v>
                  </c:pt>
                  <c:pt idx="2">
                    <c:v>36</c:v>
                  </c:pt>
                </c:lvl>
              </c:multiLvlStrCache>
            </c:multiLvlStrRef>
          </c:cat>
          <c:val>
            <c:numRef>
              <c:f>Response_2012040!$N$11:$P$11</c:f>
              <c:numCache>
                <c:formatCode>General</c:formatCode>
                <c:ptCount val="3"/>
                <c:pt idx="0">
                  <c:v>0.5</c:v>
                </c:pt>
                <c:pt idx="1">
                  <c:v>20.0</c:v>
                </c:pt>
                <c:pt idx="2">
                  <c:v>31.0</c:v>
                </c:pt>
              </c:numCache>
            </c:numRef>
          </c:val>
        </c:ser>
        <c:dLbls>
          <c:showLegendKey val="0"/>
          <c:showVal val="0"/>
          <c:showCatName val="0"/>
          <c:showSerName val="0"/>
          <c:showPercent val="0"/>
          <c:showBubbleSize val="0"/>
        </c:dLbls>
        <c:gapWidth val="150"/>
        <c:axId val="806944664"/>
        <c:axId val="802012216"/>
      </c:barChart>
      <c:catAx>
        <c:axId val="806944664"/>
        <c:scaling>
          <c:orientation val="minMax"/>
        </c:scaling>
        <c:delete val="0"/>
        <c:axPos val="b"/>
        <c:majorTickMark val="out"/>
        <c:minorTickMark val="none"/>
        <c:tickLblPos val="nextTo"/>
        <c:spPr>
          <a:noFill/>
          <a:ln w="19050" cmpd="sng">
            <a:solidFill>
              <a:schemeClr val="tx1"/>
            </a:solidFill>
          </a:ln>
        </c:spPr>
        <c:txPr>
          <a:bodyPr/>
          <a:lstStyle/>
          <a:p>
            <a:pPr>
              <a:defRPr sz="1600" b="1" i="0"/>
            </a:pPr>
            <a:endParaRPr lang="en-US"/>
          </a:p>
        </c:txPr>
        <c:crossAx val="802012216"/>
        <c:crosses val="autoZero"/>
        <c:auto val="1"/>
        <c:lblAlgn val="ctr"/>
        <c:lblOffset val="100"/>
        <c:noMultiLvlLbl val="0"/>
      </c:catAx>
      <c:valAx>
        <c:axId val="802012216"/>
        <c:scaling>
          <c:orientation val="minMax"/>
        </c:scaling>
        <c:delete val="0"/>
        <c:axPos val="l"/>
        <c:majorGridlines>
          <c:spPr>
            <a:ln>
              <a:solidFill>
                <a:schemeClr val="bg1"/>
              </a:solidFill>
            </a:ln>
          </c:spPr>
        </c:majorGridlines>
        <c:numFmt formatCode="General" sourceLinked="1"/>
        <c:majorTickMark val="out"/>
        <c:minorTickMark val="none"/>
        <c:tickLblPos val="nextTo"/>
        <c:spPr>
          <a:ln w="28575" cmpd="sng">
            <a:solidFill>
              <a:schemeClr val="tx1"/>
            </a:solidFill>
          </a:ln>
        </c:spPr>
        <c:txPr>
          <a:bodyPr/>
          <a:lstStyle/>
          <a:p>
            <a:pPr>
              <a:defRPr sz="1400" b="1" i="0"/>
            </a:pPr>
            <a:endParaRPr lang="en-US"/>
          </a:p>
        </c:txPr>
        <c:crossAx val="806944664"/>
        <c:crosses val="autoZero"/>
        <c:crossBetween val="between"/>
      </c:valAx>
      <c:spPr>
        <a:ln w="28575" cmpd="sng">
          <a:noFill/>
        </a:ln>
      </c:spPr>
    </c:plotArea>
    <c:legend>
      <c:legendPos val="r"/>
      <c:layout/>
      <c:overlay val="0"/>
      <c:txPr>
        <a:bodyPr/>
        <a:lstStyle/>
        <a:p>
          <a:pPr>
            <a:defRPr sz="2000" b="1" i="0"/>
          </a:pPr>
          <a:endParaRPr lang="en-US"/>
        </a:p>
      </c:txPr>
    </c:legend>
    <c:plotVisOnly val="1"/>
    <c:dispBlanksAs val="gap"/>
    <c:showDLblsOverMax val="0"/>
  </c:chart>
  <c:spPr>
    <a:ln w="28575" cmpd="sng">
      <a:solidFill>
        <a:schemeClr val="bg1"/>
      </a:solid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3149804387659"/>
          <c:y val="0.0248800606170137"/>
          <c:w val="0.846460258505423"/>
          <c:h val="0.817260080450283"/>
        </c:manualLayout>
      </c:layout>
      <c:scatterChart>
        <c:scatterStyle val="lineMarker"/>
        <c:varyColors val="0"/>
        <c:ser>
          <c:idx val="4"/>
          <c:order val="0"/>
          <c:tx>
            <c:strRef>
              <c:f>'OS 25 vs 25'!$B$1</c:f>
              <c:strCache>
                <c:ptCount val="1"/>
                <c:pt idx="0">
                  <c:v>Lowest 25%</c:v>
                </c:pt>
              </c:strCache>
            </c:strRef>
          </c:tx>
          <c:spPr>
            <a:ln w="25400">
              <a:solidFill>
                <a:schemeClr val="tx1"/>
              </a:solidFill>
            </a:ln>
          </c:spPr>
          <c:marker>
            <c:symbol val="none"/>
          </c:marker>
          <c:xVal>
            <c:numRef>
              <c:f>'OS 25 vs 25'!$A$2:$A$62</c:f>
              <c:numCache>
                <c:formatCode>General</c:formatCode>
                <c:ptCount val="61"/>
                <c:pt idx="0">
                  <c:v>0.0</c:v>
                </c:pt>
                <c:pt idx="1">
                  <c:v>1.7739816032</c:v>
                </c:pt>
                <c:pt idx="2">
                  <c:v>1.7739816032</c:v>
                </c:pt>
                <c:pt idx="3">
                  <c:v>1.8725361367</c:v>
                </c:pt>
                <c:pt idx="4">
                  <c:v>1.8725361367</c:v>
                </c:pt>
                <c:pt idx="5">
                  <c:v>2.726675427099999</c:v>
                </c:pt>
                <c:pt idx="6">
                  <c:v>2.726675427099999</c:v>
                </c:pt>
                <c:pt idx="7">
                  <c:v>2.7923784494</c:v>
                </c:pt>
                <c:pt idx="8">
                  <c:v>2.7923784494</c:v>
                </c:pt>
                <c:pt idx="9">
                  <c:v>2.9566360053</c:v>
                </c:pt>
                <c:pt idx="10">
                  <c:v>2.9566360053</c:v>
                </c:pt>
                <c:pt idx="11">
                  <c:v>3.9093298292</c:v>
                </c:pt>
                <c:pt idx="12">
                  <c:v>3.9093298292</c:v>
                </c:pt>
                <c:pt idx="13">
                  <c:v>4.073587385</c:v>
                </c:pt>
                <c:pt idx="14">
                  <c:v>4.073587385</c:v>
                </c:pt>
                <c:pt idx="15">
                  <c:v>5.4533508541</c:v>
                </c:pt>
                <c:pt idx="16">
                  <c:v>5.4533508541</c:v>
                </c:pt>
                <c:pt idx="17">
                  <c:v>6.0</c:v>
                </c:pt>
                <c:pt idx="18">
                  <c:v>6.0</c:v>
                </c:pt>
                <c:pt idx="19">
                  <c:v>6.9316688568</c:v>
                </c:pt>
                <c:pt idx="20">
                  <c:v>6.9316688568</c:v>
                </c:pt>
                <c:pt idx="21">
                  <c:v>8.4756898817</c:v>
                </c:pt>
                <c:pt idx="22">
                  <c:v>8.4756898817</c:v>
                </c:pt>
                <c:pt idx="23">
                  <c:v>9.099868594</c:v>
                </c:pt>
                <c:pt idx="24">
                  <c:v>9.099868594</c:v>
                </c:pt>
                <c:pt idx="25">
                  <c:v>9.132720105099998</c:v>
                </c:pt>
                <c:pt idx="26">
                  <c:v>9.132720105099998</c:v>
                </c:pt>
                <c:pt idx="27">
                  <c:v>10.939553219</c:v>
                </c:pt>
                <c:pt idx="28">
                  <c:v>10.939553219</c:v>
                </c:pt>
                <c:pt idx="29">
                  <c:v>11.136662286</c:v>
                </c:pt>
                <c:pt idx="30">
                  <c:v>11.136662286</c:v>
                </c:pt>
                <c:pt idx="31">
                  <c:v>12.0</c:v>
                </c:pt>
                <c:pt idx="32">
                  <c:v>12.0</c:v>
                </c:pt>
                <c:pt idx="33">
                  <c:v>12.614980289</c:v>
                </c:pt>
                <c:pt idx="34">
                  <c:v>12.614980289</c:v>
                </c:pt>
                <c:pt idx="35">
                  <c:v>13.929040736</c:v>
                </c:pt>
                <c:pt idx="36">
                  <c:v>13.929040736</c:v>
                </c:pt>
                <c:pt idx="37">
                  <c:v>15.571616294</c:v>
                </c:pt>
                <c:pt idx="38">
                  <c:v>15.571616294</c:v>
                </c:pt>
                <c:pt idx="39">
                  <c:v>16.590013141</c:v>
                </c:pt>
                <c:pt idx="40">
                  <c:v>16.590013141</c:v>
                </c:pt>
                <c:pt idx="41">
                  <c:v>16.622864652</c:v>
                </c:pt>
                <c:pt idx="42">
                  <c:v>16.622864652</c:v>
                </c:pt>
                <c:pt idx="43">
                  <c:v>21.28777923799968</c:v>
                </c:pt>
                <c:pt idx="44">
                  <c:v>21.28777923799968</c:v>
                </c:pt>
                <c:pt idx="45">
                  <c:v>24.0</c:v>
                </c:pt>
                <c:pt idx="46">
                  <c:v>24.0</c:v>
                </c:pt>
                <c:pt idx="47">
                  <c:v>26.642575558</c:v>
                </c:pt>
                <c:pt idx="48">
                  <c:v>26.642575558</c:v>
                </c:pt>
                <c:pt idx="49">
                  <c:v>27.201051248</c:v>
                </c:pt>
                <c:pt idx="50">
                  <c:v>27.201051248</c:v>
                </c:pt>
                <c:pt idx="51">
                  <c:v>36.0</c:v>
                </c:pt>
                <c:pt idx="52">
                  <c:v>36.0</c:v>
                </c:pt>
                <c:pt idx="53">
                  <c:v>37.38501971100001</c:v>
                </c:pt>
                <c:pt idx="54">
                  <c:v>37.38501971100001</c:v>
                </c:pt>
                <c:pt idx="55">
                  <c:v>44.119579501</c:v>
                </c:pt>
                <c:pt idx="56">
                  <c:v>44.119579501</c:v>
                </c:pt>
                <c:pt idx="57">
                  <c:v>51.018396846</c:v>
                </c:pt>
                <c:pt idx="58">
                  <c:v>51.018396846</c:v>
                </c:pt>
                <c:pt idx="59">
                  <c:v>51.215505913</c:v>
                </c:pt>
                <c:pt idx="60">
                  <c:v>51.215505913</c:v>
                </c:pt>
              </c:numCache>
            </c:numRef>
          </c:xVal>
          <c:yVal>
            <c:numRef>
              <c:f>'OS 25 vs 25'!$B$2:$B$62</c:f>
              <c:numCache>
                <c:formatCode>General</c:formatCode>
                <c:ptCount val="61"/>
                <c:pt idx="0">
                  <c:v>100.0</c:v>
                </c:pt>
                <c:pt idx="1">
                  <c:v>100.0</c:v>
                </c:pt>
                <c:pt idx="2">
                  <c:v>100.0</c:v>
                </c:pt>
                <c:pt idx="3">
                  <c:v>100.0</c:v>
                </c:pt>
                <c:pt idx="4">
                  <c:v>100.0</c:v>
                </c:pt>
                <c:pt idx="5">
                  <c:v>100.0</c:v>
                </c:pt>
                <c:pt idx="6">
                  <c:v>100.0</c:v>
                </c:pt>
                <c:pt idx="7">
                  <c:v>100.0</c:v>
                </c:pt>
                <c:pt idx="8">
                  <c:v>100.0</c:v>
                </c:pt>
                <c:pt idx="9">
                  <c:v>100.0</c:v>
                </c:pt>
                <c:pt idx="10">
                  <c:v>90.0</c:v>
                </c:pt>
                <c:pt idx="11">
                  <c:v>90.0</c:v>
                </c:pt>
                <c:pt idx="12">
                  <c:v>80.0</c:v>
                </c:pt>
                <c:pt idx="13">
                  <c:v>80.0</c:v>
                </c:pt>
                <c:pt idx="14">
                  <c:v>70.0</c:v>
                </c:pt>
                <c:pt idx="15">
                  <c:v>70.0</c:v>
                </c:pt>
                <c:pt idx="16">
                  <c:v>70.0</c:v>
                </c:pt>
                <c:pt idx="17">
                  <c:v>70.0</c:v>
                </c:pt>
                <c:pt idx="18">
                  <c:v>70.0</c:v>
                </c:pt>
                <c:pt idx="19">
                  <c:v>70.0</c:v>
                </c:pt>
                <c:pt idx="20">
                  <c:v>70.0</c:v>
                </c:pt>
                <c:pt idx="21">
                  <c:v>70.0</c:v>
                </c:pt>
                <c:pt idx="22">
                  <c:v>58.33333333300001</c:v>
                </c:pt>
                <c:pt idx="23">
                  <c:v>58.33333333300001</c:v>
                </c:pt>
                <c:pt idx="24">
                  <c:v>58.33333333300001</c:v>
                </c:pt>
                <c:pt idx="25">
                  <c:v>58.33333333300001</c:v>
                </c:pt>
                <c:pt idx="26">
                  <c:v>46.666666667</c:v>
                </c:pt>
                <c:pt idx="27">
                  <c:v>46.666666667</c:v>
                </c:pt>
                <c:pt idx="28">
                  <c:v>46.666666667</c:v>
                </c:pt>
                <c:pt idx="29">
                  <c:v>46.666666667</c:v>
                </c:pt>
                <c:pt idx="30">
                  <c:v>46.666666667</c:v>
                </c:pt>
                <c:pt idx="31">
                  <c:v>46.666666667</c:v>
                </c:pt>
                <c:pt idx="32">
                  <c:v>46.666666667</c:v>
                </c:pt>
                <c:pt idx="33">
                  <c:v>46.666666667</c:v>
                </c:pt>
                <c:pt idx="34">
                  <c:v>31.111111111</c:v>
                </c:pt>
                <c:pt idx="35">
                  <c:v>31.111111111</c:v>
                </c:pt>
                <c:pt idx="36">
                  <c:v>31.111111111</c:v>
                </c:pt>
                <c:pt idx="37">
                  <c:v>31.111111111</c:v>
                </c:pt>
                <c:pt idx="38">
                  <c:v>15.555555556</c:v>
                </c:pt>
                <c:pt idx="39">
                  <c:v>15.555555556</c:v>
                </c:pt>
                <c:pt idx="40">
                  <c:v>15.555555556</c:v>
                </c:pt>
                <c:pt idx="41">
                  <c:v>15.555555556</c:v>
                </c:pt>
                <c:pt idx="42">
                  <c:v>15.555555556</c:v>
                </c:pt>
              </c:numCache>
            </c:numRef>
          </c:yVal>
          <c:smooth val="0"/>
        </c:ser>
        <c:ser>
          <c:idx val="5"/>
          <c:order val="1"/>
          <c:tx>
            <c:strRef>
              <c:f>'OS 25 vs 25'!$C$1</c:f>
              <c:strCache>
                <c:ptCount val="1"/>
                <c:pt idx="0">
                  <c:v>Top 25%</c:v>
                </c:pt>
              </c:strCache>
            </c:strRef>
          </c:tx>
          <c:spPr>
            <a:ln w="25400">
              <a:solidFill>
                <a:schemeClr val="tx1"/>
              </a:solidFill>
              <a:prstDash val="dash"/>
            </a:ln>
          </c:spPr>
          <c:marker>
            <c:symbol val="none"/>
          </c:marker>
          <c:xVal>
            <c:numRef>
              <c:f>'OS 25 vs 25'!$A$2:$A$62</c:f>
              <c:numCache>
                <c:formatCode>General</c:formatCode>
                <c:ptCount val="61"/>
                <c:pt idx="0">
                  <c:v>0.0</c:v>
                </c:pt>
                <c:pt idx="1">
                  <c:v>1.7739816032</c:v>
                </c:pt>
                <c:pt idx="2">
                  <c:v>1.7739816032</c:v>
                </c:pt>
                <c:pt idx="3">
                  <c:v>1.8725361367</c:v>
                </c:pt>
                <c:pt idx="4">
                  <c:v>1.8725361367</c:v>
                </c:pt>
                <c:pt idx="5">
                  <c:v>2.726675427099999</c:v>
                </c:pt>
                <c:pt idx="6">
                  <c:v>2.726675427099999</c:v>
                </c:pt>
                <c:pt idx="7">
                  <c:v>2.7923784494</c:v>
                </c:pt>
                <c:pt idx="8">
                  <c:v>2.7923784494</c:v>
                </c:pt>
                <c:pt idx="9">
                  <c:v>2.9566360053</c:v>
                </c:pt>
                <c:pt idx="10">
                  <c:v>2.9566360053</c:v>
                </c:pt>
                <c:pt idx="11">
                  <c:v>3.9093298292</c:v>
                </c:pt>
                <c:pt idx="12">
                  <c:v>3.9093298292</c:v>
                </c:pt>
                <c:pt idx="13">
                  <c:v>4.073587385</c:v>
                </c:pt>
                <c:pt idx="14">
                  <c:v>4.073587385</c:v>
                </c:pt>
                <c:pt idx="15">
                  <c:v>5.4533508541</c:v>
                </c:pt>
                <c:pt idx="16">
                  <c:v>5.4533508541</c:v>
                </c:pt>
                <c:pt idx="17">
                  <c:v>6.0</c:v>
                </c:pt>
                <c:pt idx="18">
                  <c:v>6.0</c:v>
                </c:pt>
                <c:pt idx="19">
                  <c:v>6.9316688568</c:v>
                </c:pt>
                <c:pt idx="20">
                  <c:v>6.9316688568</c:v>
                </c:pt>
                <c:pt idx="21">
                  <c:v>8.4756898817</c:v>
                </c:pt>
                <c:pt idx="22">
                  <c:v>8.4756898817</c:v>
                </c:pt>
                <c:pt idx="23">
                  <c:v>9.099868594</c:v>
                </c:pt>
                <c:pt idx="24">
                  <c:v>9.099868594</c:v>
                </c:pt>
                <c:pt idx="25">
                  <c:v>9.132720105099998</c:v>
                </c:pt>
                <c:pt idx="26">
                  <c:v>9.132720105099998</c:v>
                </c:pt>
                <c:pt idx="27">
                  <c:v>10.939553219</c:v>
                </c:pt>
                <c:pt idx="28">
                  <c:v>10.939553219</c:v>
                </c:pt>
                <c:pt idx="29">
                  <c:v>11.136662286</c:v>
                </c:pt>
                <c:pt idx="30">
                  <c:v>11.136662286</c:v>
                </c:pt>
                <c:pt idx="31">
                  <c:v>12.0</c:v>
                </c:pt>
                <c:pt idx="32">
                  <c:v>12.0</c:v>
                </c:pt>
                <c:pt idx="33">
                  <c:v>12.614980289</c:v>
                </c:pt>
                <c:pt idx="34">
                  <c:v>12.614980289</c:v>
                </c:pt>
                <c:pt idx="35">
                  <c:v>13.929040736</c:v>
                </c:pt>
                <c:pt idx="36">
                  <c:v>13.929040736</c:v>
                </c:pt>
                <c:pt idx="37">
                  <c:v>15.571616294</c:v>
                </c:pt>
                <c:pt idx="38">
                  <c:v>15.571616294</c:v>
                </c:pt>
                <c:pt idx="39">
                  <c:v>16.590013141</c:v>
                </c:pt>
                <c:pt idx="40">
                  <c:v>16.590013141</c:v>
                </c:pt>
                <c:pt idx="41">
                  <c:v>16.622864652</c:v>
                </c:pt>
                <c:pt idx="42">
                  <c:v>16.622864652</c:v>
                </c:pt>
                <c:pt idx="43">
                  <c:v>21.28777923799968</c:v>
                </c:pt>
                <c:pt idx="44">
                  <c:v>21.28777923799968</c:v>
                </c:pt>
                <c:pt idx="45">
                  <c:v>24.0</c:v>
                </c:pt>
                <c:pt idx="46">
                  <c:v>24.0</c:v>
                </c:pt>
                <c:pt idx="47">
                  <c:v>26.642575558</c:v>
                </c:pt>
                <c:pt idx="48">
                  <c:v>26.642575558</c:v>
                </c:pt>
                <c:pt idx="49">
                  <c:v>27.201051248</c:v>
                </c:pt>
                <c:pt idx="50">
                  <c:v>27.201051248</c:v>
                </c:pt>
                <c:pt idx="51">
                  <c:v>36.0</c:v>
                </c:pt>
                <c:pt idx="52">
                  <c:v>36.0</c:v>
                </c:pt>
                <c:pt idx="53">
                  <c:v>37.38501971100001</c:v>
                </c:pt>
                <c:pt idx="54">
                  <c:v>37.38501971100001</c:v>
                </c:pt>
                <c:pt idx="55">
                  <c:v>44.119579501</c:v>
                </c:pt>
                <c:pt idx="56">
                  <c:v>44.119579501</c:v>
                </c:pt>
                <c:pt idx="57">
                  <c:v>51.018396846</c:v>
                </c:pt>
                <c:pt idx="58">
                  <c:v>51.018396846</c:v>
                </c:pt>
                <c:pt idx="59">
                  <c:v>51.215505913</c:v>
                </c:pt>
                <c:pt idx="60">
                  <c:v>51.215505913</c:v>
                </c:pt>
              </c:numCache>
            </c:numRef>
          </c:xVal>
          <c:yVal>
            <c:numRef>
              <c:f>'OS 25 vs 25'!$C$2:$C$62</c:f>
              <c:numCache>
                <c:formatCode>General</c:formatCode>
                <c:ptCount val="61"/>
                <c:pt idx="0">
                  <c:v>100.0</c:v>
                </c:pt>
                <c:pt idx="1">
                  <c:v>100.0</c:v>
                </c:pt>
                <c:pt idx="2">
                  <c:v>100.0</c:v>
                </c:pt>
                <c:pt idx="3">
                  <c:v>100.0</c:v>
                </c:pt>
                <c:pt idx="4">
                  <c:v>100.0</c:v>
                </c:pt>
                <c:pt idx="5">
                  <c:v>100.0</c:v>
                </c:pt>
                <c:pt idx="6">
                  <c:v>100.0</c:v>
                </c:pt>
                <c:pt idx="7">
                  <c:v>100.0</c:v>
                </c:pt>
                <c:pt idx="8">
                  <c:v>100.0</c:v>
                </c:pt>
                <c:pt idx="9">
                  <c:v>100.0</c:v>
                </c:pt>
                <c:pt idx="10">
                  <c:v>100.0</c:v>
                </c:pt>
                <c:pt idx="11">
                  <c:v>100.0</c:v>
                </c:pt>
                <c:pt idx="12">
                  <c:v>100.0</c:v>
                </c:pt>
                <c:pt idx="13">
                  <c:v>100.0</c:v>
                </c:pt>
                <c:pt idx="14">
                  <c:v>100.0</c:v>
                </c:pt>
                <c:pt idx="15">
                  <c:v>100.0</c:v>
                </c:pt>
                <c:pt idx="16">
                  <c:v>91.666666667</c:v>
                </c:pt>
                <c:pt idx="17">
                  <c:v>91.666666667</c:v>
                </c:pt>
                <c:pt idx="18">
                  <c:v>91.666666667</c:v>
                </c:pt>
                <c:pt idx="19">
                  <c:v>91.666666667</c:v>
                </c:pt>
                <c:pt idx="20">
                  <c:v>91.666666667</c:v>
                </c:pt>
                <c:pt idx="21">
                  <c:v>91.666666667</c:v>
                </c:pt>
                <c:pt idx="22">
                  <c:v>91.666666667</c:v>
                </c:pt>
                <c:pt idx="23">
                  <c:v>91.666666667</c:v>
                </c:pt>
                <c:pt idx="24">
                  <c:v>91.666666667</c:v>
                </c:pt>
                <c:pt idx="25">
                  <c:v>91.666666667</c:v>
                </c:pt>
                <c:pt idx="26">
                  <c:v>91.666666667</c:v>
                </c:pt>
                <c:pt idx="27">
                  <c:v>91.666666667</c:v>
                </c:pt>
                <c:pt idx="28">
                  <c:v>82.5</c:v>
                </c:pt>
                <c:pt idx="29">
                  <c:v>82.5</c:v>
                </c:pt>
                <c:pt idx="30">
                  <c:v>82.5</c:v>
                </c:pt>
                <c:pt idx="31">
                  <c:v>82.5</c:v>
                </c:pt>
                <c:pt idx="32">
                  <c:v>82.5</c:v>
                </c:pt>
                <c:pt idx="33">
                  <c:v>82.5</c:v>
                </c:pt>
                <c:pt idx="34">
                  <c:v>82.5</c:v>
                </c:pt>
                <c:pt idx="35">
                  <c:v>82.5</c:v>
                </c:pt>
                <c:pt idx="36">
                  <c:v>82.5</c:v>
                </c:pt>
                <c:pt idx="37">
                  <c:v>82.5</c:v>
                </c:pt>
                <c:pt idx="38">
                  <c:v>82.5</c:v>
                </c:pt>
                <c:pt idx="39">
                  <c:v>82.5</c:v>
                </c:pt>
                <c:pt idx="40">
                  <c:v>82.5</c:v>
                </c:pt>
                <c:pt idx="41">
                  <c:v>82.5</c:v>
                </c:pt>
                <c:pt idx="42">
                  <c:v>82.5</c:v>
                </c:pt>
                <c:pt idx="43">
                  <c:v>82.5</c:v>
                </c:pt>
                <c:pt idx="44">
                  <c:v>82.5</c:v>
                </c:pt>
                <c:pt idx="45">
                  <c:v>82.5</c:v>
                </c:pt>
                <c:pt idx="46">
                  <c:v>82.5</c:v>
                </c:pt>
                <c:pt idx="47">
                  <c:v>82.5</c:v>
                </c:pt>
                <c:pt idx="48">
                  <c:v>82.5</c:v>
                </c:pt>
                <c:pt idx="49">
                  <c:v>82.5</c:v>
                </c:pt>
                <c:pt idx="50">
                  <c:v>66.0</c:v>
                </c:pt>
                <c:pt idx="51">
                  <c:v>66.0</c:v>
                </c:pt>
                <c:pt idx="52">
                  <c:v>66.0</c:v>
                </c:pt>
                <c:pt idx="53">
                  <c:v>66.0</c:v>
                </c:pt>
                <c:pt idx="54">
                  <c:v>66.0</c:v>
                </c:pt>
                <c:pt idx="55">
                  <c:v>66.0</c:v>
                </c:pt>
                <c:pt idx="56">
                  <c:v>66.0</c:v>
                </c:pt>
                <c:pt idx="57">
                  <c:v>66.0</c:v>
                </c:pt>
                <c:pt idx="58">
                  <c:v>66.0</c:v>
                </c:pt>
                <c:pt idx="59">
                  <c:v>66.0</c:v>
                </c:pt>
                <c:pt idx="60">
                  <c:v>66.0</c:v>
                </c:pt>
              </c:numCache>
            </c:numRef>
          </c:yVal>
          <c:smooth val="0"/>
        </c:ser>
        <c:dLbls>
          <c:showLegendKey val="0"/>
          <c:showVal val="0"/>
          <c:showCatName val="0"/>
          <c:showSerName val="0"/>
          <c:showPercent val="0"/>
          <c:showBubbleSize val="0"/>
        </c:dLbls>
        <c:axId val="806043272"/>
        <c:axId val="807000760"/>
      </c:scatterChart>
      <c:valAx>
        <c:axId val="806043272"/>
        <c:scaling>
          <c:orientation val="minMax"/>
          <c:min val="0.0"/>
        </c:scaling>
        <c:delete val="0"/>
        <c:axPos val="b"/>
        <c:title>
          <c:tx>
            <c:rich>
              <a:bodyPr/>
              <a:lstStyle/>
              <a:p>
                <a:pPr>
                  <a:defRPr/>
                </a:pPr>
                <a:r>
                  <a:rPr lang="en-US" sz="1400"/>
                  <a:t>Months</a:t>
                </a:r>
              </a:p>
            </c:rich>
          </c:tx>
          <c:layout>
            <c:manualLayout>
              <c:xMode val="edge"/>
              <c:yMode val="edge"/>
              <c:x val="0.510034550184287"/>
              <c:y val="0.929935181948795"/>
            </c:manualLayout>
          </c:layout>
          <c:overlay val="0"/>
        </c:title>
        <c:numFmt formatCode="General" sourceLinked="1"/>
        <c:majorTickMark val="out"/>
        <c:minorTickMark val="none"/>
        <c:tickLblPos val="nextTo"/>
        <c:txPr>
          <a:bodyPr/>
          <a:lstStyle/>
          <a:p>
            <a:pPr>
              <a:defRPr sz="1200"/>
            </a:pPr>
            <a:endParaRPr lang="en-US"/>
          </a:p>
        </c:txPr>
        <c:crossAx val="807000760"/>
        <c:crosses val="autoZero"/>
        <c:crossBetween val="midCat"/>
        <c:majorUnit val="12.0"/>
        <c:minorUnit val="6.0"/>
      </c:valAx>
      <c:valAx>
        <c:axId val="807000760"/>
        <c:scaling>
          <c:orientation val="minMax"/>
          <c:max val="103.0"/>
          <c:min val="0.0"/>
        </c:scaling>
        <c:delete val="0"/>
        <c:axPos val="l"/>
        <c:majorGridlines>
          <c:spPr>
            <a:ln>
              <a:noFill/>
            </a:ln>
          </c:spPr>
        </c:majorGridlines>
        <c:title>
          <c:tx>
            <c:rich>
              <a:bodyPr rot="-5400000" vert="horz"/>
              <a:lstStyle/>
              <a:p>
                <a:pPr>
                  <a:defRPr sz="1400"/>
                </a:pPr>
                <a:r>
                  <a:rPr lang="en-US" sz="1400"/>
                  <a:t>%</a:t>
                </a:r>
                <a:r>
                  <a:rPr lang="en-US" sz="1400" baseline="0"/>
                  <a:t> Alive</a:t>
                </a:r>
                <a:endParaRPr lang="en-US" sz="1400"/>
              </a:p>
            </c:rich>
          </c:tx>
          <c:layout/>
          <c:overlay val="0"/>
        </c:title>
        <c:numFmt formatCode="General" sourceLinked="1"/>
        <c:majorTickMark val="out"/>
        <c:minorTickMark val="none"/>
        <c:tickLblPos val="nextTo"/>
        <c:txPr>
          <a:bodyPr/>
          <a:lstStyle/>
          <a:p>
            <a:pPr>
              <a:defRPr sz="1200"/>
            </a:pPr>
            <a:endParaRPr lang="en-US"/>
          </a:p>
        </c:txPr>
        <c:crossAx val="806043272"/>
        <c:crosses val="autoZero"/>
        <c:crossBetween val="midCat"/>
        <c:majorUnit val="20.0"/>
      </c:valAx>
      <c:spPr>
        <a:noFill/>
      </c:spPr>
    </c:plotArea>
    <c:legend>
      <c:legendPos val="b"/>
      <c:layout>
        <c:manualLayout>
          <c:xMode val="edge"/>
          <c:yMode val="edge"/>
          <c:x val="0.576846233843411"/>
          <c:y val="0.523331623207156"/>
          <c:w val="0.267183875600456"/>
          <c:h val="0.183865409121131"/>
        </c:manualLayout>
      </c:layout>
      <c:overlay val="0"/>
      <c:txPr>
        <a:bodyPr/>
        <a:lstStyle/>
        <a:p>
          <a:pPr>
            <a:defRPr sz="1200"/>
          </a:pPr>
          <a:endParaRPr lang="en-US"/>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8666563738356"/>
          <c:y val="0.0248800606170137"/>
          <c:w val="0.839751736915239"/>
          <c:h val="0.837329276399197"/>
        </c:manualLayout>
      </c:layout>
      <c:scatterChart>
        <c:scatterStyle val="lineMarker"/>
        <c:varyColors val="0"/>
        <c:ser>
          <c:idx val="4"/>
          <c:order val="0"/>
          <c:tx>
            <c:strRef>
              <c:f>'OS 25 vs rest'!$B$1</c:f>
              <c:strCache>
                <c:ptCount val="1"/>
                <c:pt idx="0">
                  <c:v>Lowest 25%</c:v>
                </c:pt>
              </c:strCache>
            </c:strRef>
          </c:tx>
          <c:spPr>
            <a:ln w="25400">
              <a:solidFill>
                <a:schemeClr val="tx1"/>
              </a:solidFill>
            </a:ln>
          </c:spPr>
          <c:marker>
            <c:symbol val="none"/>
          </c:marker>
          <c:xVal>
            <c:numRef>
              <c:f>'OS 25 vs rest'!$A$2:$A$112</c:f>
              <c:numCache>
                <c:formatCode>General</c:formatCode>
                <c:ptCount val="111"/>
                <c:pt idx="0">
                  <c:v>0.0</c:v>
                </c:pt>
                <c:pt idx="1">
                  <c:v>0.5584756899</c:v>
                </c:pt>
                <c:pt idx="2">
                  <c:v>0.5584756899</c:v>
                </c:pt>
                <c:pt idx="3">
                  <c:v>1.1826544021</c:v>
                </c:pt>
                <c:pt idx="4">
                  <c:v>1.1826544021</c:v>
                </c:pt>
                <c:pt idx="5">
                  <c:v>1.7082785808</c:v>
                </c:pt>
                <c:pt idx="6">
                  <c:v>1.7082785808</c:v>
                </c:pt>
                <c:pt idx="7">
                  <c:v>1.7739816032</c:v>
                </c:pt>
                <c:pt idx="8">
                  <c:v>1.7739816032</c:v>
                </c:pt>
                <c:pt idx="9">
                  <c:v>1.8396846255</c:v>
                </c:pt>
                <c:pt idx="10">
                  <c:v>1.8396846255</c:v>
                </c:pt>
                <c:pt idx="11">
                  <c:v>1.8725361367</c:v>
                </c:pt>
                <c:pt idx="12">
                  <c:v>1.8725361367</c:v>
                </c:pt>
                <c:pt idx="13">
                  <c:v>2.726675427099999</c:v>
                </c:pt>
                <c:pt idx="14">
                  <c:v>2.726675427099999</c:v>
                </c:pt>
                <c:pt idx="15">
                  <c:v>2.7595269382</c:v>
                </c:pt>
                <c:pt idx="16">
                  <c:v>2.7595269382</c:v>
                </c:pt>
                <c:pt idx="17">
                  <c:v>2.7923784494</c:v>
                </c:pt>
                <c:pt idx="18">
                  <c:v>2.7923784494</c:v>
                </c:pt>
                <c:pt idx="19">
                  <c:v>2.9566360053</c:v>
                </c:pt>
                <c:pt idx="20">
                  <c:v>2.9566360053</c:v>
                </c:pt>
                <c:pt idx="21">
                  <c:v>3.876478317999997</c:v>
                </c:pt>
                <c:pt idx="22">
                  <c:v>3.876478317999997</c:v>
                </c:pt>
                <c:pt idx="23">
                  <c:v>3.9093298292</c:v>
                </c:pt>
                <c:pt idx="24">
                  <c:v>3.9093298292</c:v>
                </c:pt>
                <c:pt idx="25">
                  <c:v>3.9421813403</c:v>
                </c:pt>
                <c:pt idx="26">
                  <c:v>3.9421813403</c:v>
                </c:pt>
                <c:pt idx="27">
                  <c:v>4.073587385</c:v>
                </c:pt>
                <c:pt idx="28">
                  <c:v>4.073587385</c:v>
                </c:pt>
                <c:pt idx="29">
                  <c:v>4.7306176084</c:v>
                </c:pt>
                <c:pt idx="30">
                  <c:v>4.7306176084</c:v>
                </c:pt>
                <c:pt idx="31">
                  <c:v>5.4533508541</c:v>
                </c:pt>
                <c:pt idx="32">
                  <c:v>5.4533508541</c:v>
                </c:pt>
                <c:pt idx="33">
                  <c:v>6.0</c:v>
                </c:pt>
                <c:pt idx="34">
                  <c:v>6.0</c:v>
                </c:pt>
                <c:pt idx="35">
                  <c:v>6.865965834399943</c:v>
                </c:pt>
                <c:pt idx="36">
                  <c:v>6.865965834399943</c:v>
                </c:pt>
                <c:pt idx="37">
                  <c:v>6.9316688568</c:v>
                </c:pt>
                <c:pt idx="38">
                  <c:v>6.9316688568</c:v>
                </c:pt>
                <c:pt idx="39">
                  <c:v>7.654402102499985</c:v>
                </c:pt>
                <c:pt idx="40">
                  <c:v>7.654402102499985</c:v>
                </c:pt>
                <c:pt idx="41">
                  <c:v>8.3442838371</c:v>
                </c:pt>
                <c:pt idx="42">
                  <c:v>8.3442838371</c:v>
                </c:pt>
                <c:pt idx="43">
                  <c:v>8.4756898817</c:v>
                </c:pt>
                <c:pt idx="44">
                  <c:v>8.4756898817</c:v>
                </c:pt>
                <c:pt idx="45">
                  <c:v>8.541392904099998</c:v>
                </c:pt>
                <c:pt idx="46">
                  <c:v>8.541392904099998</c:v>
                </c:pt>
                <c:pt idx="47">
                  <c:v>9.099868594</c:v>
                </c:pt>
                <c:pt idx="48">
                  <c:v>9.099868594</c:v>
                </c:pt>
                <c:pt idx="49">
                  <c:v>9.132720105099998</c:v>
                </c:pt>
                <c:pt idx="50">
                  <c:v>9.132720105099998</c:v>
                </c:pt>
                <c:pt idx="51">
                  <c:v>10.052562418</c:v>
                </c:pt>
                <c:pt idx="52">
                  <c:v>10.052562418</c:v>
                </c:pt>
                <c:pt idx="53">
                  <c:v>10.282522996</c:v>
                </c:pt>
                <c:pt idx="54">
                  <c:v>10.282522996</c:v>
                </c:pt>
                <c:pt idx="55">
                  <c:v>10.479632063</c:v>
                </c:pt>
                <c:pt idx="56">
                  <c:v>10.479632063</c:v>
                </c:pt>
                <c:pt idx="57">
                  <c:v>10.939553219</c:v>
                </c:pt>
                <c:pt idx="58">
                  <c:v>10.939553219</c:v>
                </c:pt>
                <c:pt idx="59">
                  <c:v>11.136662286</c:v>
                </c:pt>
                <c:pt idx="60">
                  <c:v>11.136662286</c:v>
                </c:pt>
                <c:pt idx="61">
                  <c:v>11.892247043</c:v>
                </c:pt>
                <c:pt idx="62">
                  <c:v>11.892247043</c:v>
                </c:pt>
                <c:pt idx="63">
                  <c:v>12.0</c:v>
                </c:pt>
                <c:pt idx="64">
                  <c:v>12.0</c:v>
                </c:pt>
                <c:pt idx="65">
                  <c:v>12.122207622</c:v>
                </c:pt>
                <c:pt idx="66">
                  <c:v>12.122207622</c:v>
                </c:pt>
                <c:pt idx="67">
                  <c:v>12.385019711</c:v>
                </c:pt>
                <c:pt idx="68">
                  <c:v>12.385019711</c:v>
                </c:pt>
                <c:pt idx="69">
                  <c:v>12.417871222</c:v>
                </c:pt>
                <c:pt idx="70">
                  <c:v>12.417871222</c:v>
                </c:pt>
                <c:pt idx="71">
                  <c:v>12.614980289</c:v>
                </c:pt>
                <c:pt idx="72">
                  <c:v>12.614980289</c:v>
                </c:pt>
                <c:pt idx="73">
                  <c:v>13.107752957</c:v>
                </c:pt>
                <c:pt idx="74">
                  <c:v>13.107752957</c:v>
                </c:pt>
                <c:pt idx="75">
                  <c:v>13.929040736</c:v>
                </c:pt>
                <c:pt idx="76">
                  <c:v>13.929040736</c:v>
                </c:pt>
                <c:pt idx="77">
                  <c:v>15.571616294</c:v>
                </c:pt>
                <c:pt idx="78">
                  <c:v>15.571616294</c:v>
                </c:pt>
                <c:pt idx="79">
                  <c:v>16.590013141</c:v>
                </c:pt>
                <c:pt idx="80">
                  <c:v>16.590013141</c:v>
                </c:pt>
                <c:pt idx="81">
                  <c:v>16.622864652</c:v>
                </c:pt>
                <c:pt idx="82">
                  <c:v>16.622864652</c:v>
                </c:pt>
                <c:pt idx="83">
                  <c:v>17.214191853</c:v>
                </c:pt>
                <c:pt idx="84">
                  <c:v>17.214191853</c:v>
                </c:pt>
                <c:pt idx="85">
                  <c:v>20.006570302</c:v>
                </c:pt>
                <c:pt idx="86">
                  <c:v>20.006570302</c:v>
                </c:pt>
                <c:pt idx="87">
                  <c:v>21.28777923799968</c:v>
                </c:pt>
                <c:pt idx="88">
                  <c:v>21.28777923799968</c:v>
                </c:pt>
                <c:pt idx="89">
                  <c:v>22.667542707</c:v>
                </c:pt>
                <c:pt idx="90">
                  <c:v>22.667542707</c:v>
                </c:pt>
                <c:pt idx="91">
                  <c:v>24.0</c:v>
                </c:pt>
                <c:pt idx="92">
                  <c:v>24.0</c:v>
                </c:pt>
                <c:pt idx="93">
                  <c:v>26.642575558</c:v>
                </c:pt>
                <c:pt idx="94">
                  <c:v>26.642575558</c:v>
                </c:pt>
                <c:pt idx="95">
                  <c:v>27.201051248</c:v>
                </c:pt>
                <c:pt idx="96">
                  <c:v>27.201051248</c:v>
                </c:pt>
                <c:pt idx="97">
                  <c:v>32.424441524</c:v>
                </c:pt>
                <c:pt idx="98">
                  <c:v>32.424441524</c:v>
                </c:pt>
                <c:pt idx="99">
                  <c:v>36.0</c:v>
                </c:pt>
                <c:pt idx="100">
                  <c:v>36.0</c:v>
                </c:pt>
                <c:pt idx="101">
                  <c:v>37.38501971100001</c:v>
                </c:pt>
                <c:pt idx="102">
                  <c:v>37.38501971100001</c:v>
                </c:pt>
                <c:pt idx="103">
                  <c:v>44.119579501</c:v>
                </c:pt>
                <c:pt idx="104">
                  <c:v>44.119579501</c:v>
                </c:pt>
                <c:pt idx="105">
                  <c:v>50.85413929</c:v>
                </c:pt>
                <c:pt idx="106">
                  <c:v>50.85413929</c:v>
                </c:pt>
                <c:pt idx="107">
                  <c:v>51.018396846</c:v>
                </c:pt>
                <c:pt idx="108">
                  <c:v>51.018396846</c:v>
                </c:pt>
                <c:pt idx="109">
                  <c:v>51.215505913</c:v>
                </c:pt>
                <c:pt idx="110">
                  <c:v>51.215505913</c:v>
                </c:pt>
              </c:numCache>
            </c:numRef>
          </c:xVal>
          <c:yVal>
            <c:numRef>
              <c:f>'OS 25 vs rest'!$B$2:$B$112</c:f>
              <c:numCache>
                <c:formatCode>General</c:formatCode>
                <c:ptCount val="111"/>
                <c:pt idx="0">
                  <c:v>100.0</c:v>
                </c:pt>
                <c:pt idx="1">
                  <c:v>100.0</c:v>
                </c:pt>
                <c:pt idx="2">
                  <c:v>100.0</c:v>
                </c:pt>
                <c:pt idx="3">
                  <c:v>100.0</c:v>
                </c:pt>
                <c:pt idx="4">
                  <c:v>100.0</c:v>
                </c:pt>
                <c:pt idx="5">
                  <c:v>100.0</c:v>
                </c:pt>
                <c:pt idx="6">
                  <c:v>100.0</c:v>
                </c:pt>
                <c:pt idx="7">
                  <c:v>100.0</c:v>
                </c:pt>
                <c:pt idx="8">
                  <c:v>100.0</c:v>
                </c:pt>
                <c:pt idx="9">
                  <c:v>100.0</c:v>
                </c:pt>
                <c:pt idx="10">
                  <c:v>100.0</c:v>
                </c:pt>
                <c:pt idx="11">
                  <c:v>100.0</c:v>
                </c:pt>
                <c:pt idx="12">
                  <c:v>100.0</c:v>
                </c:pt>
                <c:pt idx="13">
                  <c:v>100.0</c:v>
                </c:pt>
                <c:pt idx="14">
                  <c:v>100.0</c:v>
                </c:pt>
                <c:pt idx="15">
                  <c:v>100.0</c:v>
                </c:pt>
                <c:pt idx="16">
                  <c:v>100.0</c:v>
                </c:pt>
                <c:pt idx="17">
                  <c:v>100.0</c:v>
                </c:pt>
                <c:pt idx="18">
                  <c:v>100.0</c:v>
                </c:pt>
                <c:pt idx="19">
                  <c:v>100.0</c:v>
                </c:pt>
                <c:pt idx="20">
                  <c:v>90.0</c:v>
                </c:pt>
                <c:pt idx="21">
                  <c:v>90.0</c:v>
                </c:pt>
                <c:pt idx="22">
                  <c:v>90.0</c:v>
                </c:pt>
                <c:pt idx="23">
                  <c:v>90.0</c:v>
                </c:pt>
                <c:pt idx="24">
                  <c:v>80.0</c:v>
                </c:pt>
                <c:pt idx="25">
                  <c:v>80.0</c:v>
                </c:pt>
                <c:pt idx="26">
                  <c:v>80.0</c:v>
                </c:pt>
                <c:pt idx="27">
                  <c:v>80.0</c:v>
                </c:pt>
                <c:pt idx="28">
                  <c:v>70.0</c:v>
                </c:pt>
                <c:pt idx="29">
                  <c:v>70.0</c:v>
                </c:pt>
                <c:pt idx="30">
                  <c:v>70.0</c:v>
                </c:pt>
                <c:pt idx="31">
                  <c:v>70.0</c:v>
                </c:pt>
                <c:pt idx="32">
                  <c:v>70.0</c:v>
                </c:pt>
                <c:pt idx="33">
                  <c:v>70.0</c:v>
                </c:pt>
                <c:pt idx="34">
                  <c:v>70.0</c:v>
                </c:pt>
                <c:pt idx="35">
                  <c:v>70.0</c:v>
                </c:pt>
                <c:pt idx="36">
                  <c:v>70.0</c:v>
                </c:pt>
                <c:pt idx="37">
                  <c:v>70.0</c:v>
                </c:pt>
                <c:pt idx="38">
                  <c:v>70.0</c:v>
                </c:pt>
                <c:pt idx="39">
                  <c:v>70.0</c:v>
                </c:pt>
                <c:pt idx="40">
                  <c:v>70.0</c:v>
                </c:pt>
                <c:pt idx="41">
                  <c:v>70.0</c:v>
                </c:pt>
                <c:pt idx="42">
                  <c:v>70.0</c:v>
                </c:pt>
                <c:pt idx="43">
                  <c:v>70.0</c:v>
                </c:pt>
                <c:pt idx="44">
                  <c:v>58.33333333300001</c:v>
                </c:pt>
                <c:pt idx="45">
                  <c:v>58.33333333300001</c:v>
                </c:pt>
                <c:pt idx="46">
                  <c:v>58.33333333300001</c:v>
                </c:pt>
                <c:pt idx="47">
                  <c:v>58.33333333300001</c:v>
                </c:pt>
                <c:pt idx="48">
                  <c:v>58.33333333300001</c:v>
                </c:pt>
                <c:pt idx="49">
                  <c:v>58.33333333300001</c:v>
                </c:pt>
                <c:pt idx="50">
                  <c:v>46.666666667</c:v>
                </c:pt>
                <c:pt idx="51">
                  <c:v>46.666666667</c:v>
                </c:pt>
                <c:pt idx="52">
                  <c:v>46.666666667</c:v>
                </c:pt>
                <c:pt idx="53">
                  <c:v>46.666666667</c:v>
                </c:pt>
                <c:pt idx="54">
                  <c:v>46.666666667</c:v>
                </c:pt>
                <c:pt idx="55">
                  <c:v>46.666666667</c:v>
                </c:pt>
                <c:pt idx="56">
                  <c:v>46.666666667</c:v>
                </c:pt>
                <c:pt idx="57">
                  <c:v>46.666666667</c:v>
                </c:pt>
                <c:pt idx="58">
                  <c:v>46.666666667</c:v>
                </c:pt>
                <c:pt idx="59">
                  <c:v>46.666666667</c:v>
                </c:pt>
                <c:pt idx="60">
                  <c:v>46.666666667</c:v>
                </c:pt>
                <c:pt idx="61">
                  <c:v>46.666666667</c:v>
                </c:pt>
                <c:pt idx="62">
                  <c:v>46.666666667</c:v>
                </c:pt>
                <c:pt idx="63">
                  <c:v>46.666666667</c:v>
                </c:pt>
                <c:pt idx="64">
                  <c:v>46.666666667</c:v>
                </c:pt>
                <c:pt idx="65">
                  <c:v>46.666666667</c:v>
                </c:pt>
                <c:pt idx="66">
                  <c:v>46.666666667</c:v>
                </c:pt>
                <c:pt idx="67">
                  <c:v>46.666666667</c:v>
                </c:pt>
                <c:pt idx="68">
                  <c:v>46.666666667</c:v>
                </c:pt>
                <c:pt idx="69">
                  <c:v>46.666666667</c:v>
                </c:pt>
                <c:pt idx="70">
                  <c:v>46.666666667</c:v>
                </c:pt>
                <c:pt idx="71">
                  <c:v>46.666666667</c:v>
                </c:pt>
                <c:pt idx="72">
                  <c:v>31.111111111</c:v>
                </c:pt>
                <c:pt idx="73">
                  <c:v>31.111111111</c:v>
                </c:pt>
                <c:pt idx="74">
                  <c:v>31.111111111</c:v>
                </c:pt>
                <c:pt idx="75">
                  <c:v>31.111111111</c:v>
                </c:pt>
                <c:pt idx="76">
                  <c:v>31.111111111</c:v>
                </c:pt>
                <c:pt idx="77">
                  <c:v>31.111111111</c:v>
                </c:pt>
                <c:pt idx="78">
                  <c:v>15.555555556</c:v>
                </c:pt>
                <c:pt idx="79">
                  <c:v>15.555555556</c:v>
                </c:pt>
                <c:pt idx="80">
                  <c:v>15.555555556</c:v>
                </c:pt>
                <c:pt idx="81">
                  <c:v>15.555555556</c:v>
                </c:pt>
                <c:pt idx="82">
                  <c:v>15.555555556</c:v>
                </c:pt>
              </c:numCache>
            </c:numRef>
          </c:yVal>
          <c:smooth val="0"/>
        </c:ser>
        <c:ser>
          <c:idx val="5"/>
          <c:order val="1"/>
          <c:tx>
            <c:strRef>
              <c:f>'OS 25 vs rest'!$C$1</c:f>
              <c:strCache>
                <c:ptCount val="1"/>
                <c:pt idx="0">
                  <c:v>The Rest</c:v>
                </c:pt>
              </c:strCache>
            </c:strRef>
          </c:tx>
          <c:spPr>
            <a:ln w="25400">
              <a:solidFill>
                <a:schemeClr val="tx1"/>
              </a:solidFill>
              <a:prstDash val="dash"/>
            </a:ln>
          </c:spPr>
          <c:marker>
            <c:symbol val="none"/>
          </c:marker>
          <c:xVal>
            <c:numRef>
              <c:f>'OS 25 vs rest'!$A$2:$A$112</c:f>
              <c:numCache>
                <c:formatCode>General</c:formatCode>
                <c:ptCount val="111"/>
                <c:pt idx="0">
                  <c:v>0.0</c:v>
                </c:pt>
                <c:pt idx="1">
                  <c:v>0.5584756899</c:v>
                </c:pt>
                <c:pt idx="2">
                  <c:v>0.5584756899</c:v>
                </c:pt>
                <c:pt idx="3">
                  <c:v>1.1826544021</c:v>
                </c:pt>
                <c:pt idx="4">
                  <c:v>1.1826544021</c:v>
                </c:pt>
                <c:pt idx="5">
                  <c:v>1.7082785808</c:v>
                </c:pt>
                <c:pt idx="6">
                  <c:v>1.7082785808</c:v>
                </c:pt>
                <c:pt idx="7">
                  <c:v>1.7739816032</c:v>
                </c:pt>
                <c:pt idx="8">
                  <c:v>1.7739816032</c:v>
                </c:pt>
                <c:pt idx="9">
                  <c:v>1.8396846255</c:v>
                </c:pt>
                <c:pt idx="10">
                  <c:v>1.8396846255</c:v>
                </c:pt>
                <c:pt idx="11">
                  <c:v>1.8725361367</c:v>
                </c:pt>
                <c:pt idx="12">
                  <c:v>1.8725361367</c:v>
                </c:pt>
                <c:pt idx="13">
                  <c:v>2.726675427099999</c:v>
                </c:pt>
                <c:pt idx="14">
                  <c:v>2.726675427099999</c:v>
                </c:pt>
                <c:pt idx="15">
                  <c:v>2.7595269382</c:v>
                </c:pt>
                <c:pt idx="16">
                  <c:v>2.7595269382</c:v>
                </c:pt>
                <c:pt idx="17">
                  <c:v>2.7923784494</c:v>
                </c:pt>
                <c:pt idx="18">
                  <c:v>2.7923784494</c:v>
                </c:pt>
                <c:pt idx="19">
                  <c:v>2.9566360053</c:v>
                </c:pt>
                <c:pt idx="20">
                  <c:v>2.9566360053</c:v>
                </c:pt>
                <c:pt idx="21">
                  <c:v>3.876478317999997</c:v>
                </c:pt>
                <c:pt idx="22">
                  <c:v>3.876478317999997</c:v>
                </c:pt>
                <c:pt idx="23">
                  <c:v>3.9093298292</c:v>
                </c:pt>
                <c:pt idx="24">
                  <c:v>3.9093298292</c:v>
                </c:pt>
                <c:pt idx="25">
                  <c:v>3.9421813403</c:v>
                </c:pt>
                <c:pt idx="26">
                  <c:v>3.9421813403</c:v>
                </c:pt>
                <c:pt idx="27">
                  <c:v>4.073587385</c:v>
                </c:pt>
                <c:pt idx="28">
                  <c:v>4.073587385</c:v>
                </c:pt>
                <c:pt idx="29">
                  <c:v>4.7306176084</c:v>
                </c:pt>
                <c:pt idx="30">
                  <c:v>4.7306176084</c:v>
                </c:pt>
                <c:pt idx="31">
                  <c:v>5.4533508541</c:v>
                </c:pt>
                <c:pt idx="32">
                  <c:v>5.4533508541</c:v>
                </c:pt>
                <c:pt idx="33">
                  <c:v>6.0</c:v>
                </c:pt>
                <c:pt idx="34">
                  <c:v>6.0</c:v>
                </c:pt>
                <c:pt idx="35">
                  <c:v>6.865965834399943</c:v>
                </c:pt>
                <c:pt idx="36">
                  <c:v>6.865965834399943</c:v>
                </c:pt>
                <c:pt idx="37">
                  <c:v>6.9316688568</c:v>
                </c:pt>
                <c:pt idx="38">
                  <c:v>6.9316688568</c:v>
                </c:pt>
                <c:pt idx="39">
                  <c:v>7.654402102499985</c:v>
                </c:pt>
                <c:pt idx="40">
                  <c:v>7.654402102499985</c:v>
                </c:pt>
                <c:pt idx="41">
                  <c:v>8.3442838371</c:v>
                </c:pt>
                <c:pt idx="42">
                  <c:v>8.3442838371</c:v>
                </c:pt>
                <c:pt idx="43">
                  <c:v>8.4756898817</c:v>
                </c:pt>
                <c:pt idx="44">
                  <c:v>8.4756898817</c:v>
                </c:pt>
                <c:pt idx="45">
                  <c:v>8.541392904099998</c:v>
                </c:pt>
                <c:pt idx="46">
                  <c:v>8.541392904099998</c:v>
                </c:pt>
                <c:pt idx="47">
                  <c:v>9.099868594</c:v>
                </c:pt>
                <c:pt idx="48">
                  <c:v>9.099868594</c:v>
                </c:pt>
                <c:pt idx="49">
                  <c:v>9.132720105099998</c:v>
                </c:pt>
                <c:pt idx="50">
                  <c:v>9.132720105099998</c:v>
                </c:pt>
                <c:pt idx="51">
                  <c:v>10.052562418</c:v>
                </c:pt>
                <c:pt idx="52">
                  <c:v>10.052562418</c:v>
                </c:pt>
                <c:pt idx="53">
                  <c:v>10.282522996</c:v>
                </c:pt>
                <c:pt idx="54">
                  <c:v>10.282522996</c:v>
                </c:pt>
                <c:pt idx="55">
                  <c:v>10.479632063</c:v>
                </c:pt>
                <c:pt idx="56">
                  <c:v>10.479632063</c:v>
                </c:pt>
                <c:pt idx="57">
                  <c:v>10.939553219</c:v>
                </c:pt>
                <c:pt idx="58">
                  <c:v>10.939553219</c:v>
                </c:pt>
                <c:pt idx="59">
                  <c:v>11.136662286</c:v>
                </c:pt>
                <c:pt idx="60">
                  <c:v>11.136662286</c:v>
                </c:pt>
                <c:pt idx="61">
                  <c:v>11.892247043</c:v>
                </c:pt>
                <c:pt idx="62">
                  <c:v>11.892247043</c:v>
                </c:pt>
                <c:pt idx="63">
                  <c:v>12.0</c:v>
                </c:pt>
                <c:pt idx="64">
                  <c:v>12.0</c:v>
                </c:pt>
                <c:pt idx="65">
                  <c:v>12.122207622</c:v>
                </c:pt>
                <c:pt idx="66">
                  <c:v>12.122207622</c:v>
                </c:pt>
                <c:pt idx="67">
                  <c:v>12.385019711</c:v>
                </c:pt>
                <c:pt idx="68">
                  <c:v>12.385019711</c:v>
                </c:pt>
                <c:pt idx="69">
                  <c:v>12.417871222</c:v>
                </c:pt>
                <c:pt idx="70">
                  <c:v>12.417871222</c:v>
                </c:pt>
                <c:pt idx="71">
                  <c:v>12.614980289</c:v>
                </c:pt>
                <c:pt idx="72">
                  <c:v>12.614980289</c:v>
                </c:pt>
                <c:pt idx="73">
                  <c:v>13.107752957</c:v>
                </c:pt>
                <c:pt idx="74">
                  <c:v>13.107752957</c:v>
                </c:pt>
                <c:pt idx="75">
                  <c:v>13.929040736</c:v>
                </c:pt>
                <c:pt idx="76">
                  <c:v>13.929040736</c:v>
                </c:pt>
                <c:pt idx="77">
                  <c:v>15.571616294</c:v>
                </c:pt>
                <c:pt idx="78">
                  <c:v>15.571616294</c:v>
                </c:pt>
                <c:pt idx="79">
                  <c:v>16.590013141</c:v>
                </c:pt>
                <c:pt idx="80">
                  <c:v>16.590013141</c:v>
                </c:pt>
                <c:pt idx="81">
                  <c:v>16.622864652</c:v>
                </c:pt>
                <c:pt idx="82">
                  <c:v>16.622864652</c:v>
                </c:pt>
                <c:pt idx="83">
                  <c:v>17.214191853</c:v>
                </c:pt>
                <c:pt idx="84">
                  <c:v>17.214191853</c:v>
                </c:pt>
                <c:pt idx="85">
                  <c:v>20.006570302</c:v>
                </c:pt>
                <c:pt idx="86">
                  <c:v>20.006570302</c:v>
                </c:pt>
                <c:pt idx="87">
                  <c:v>21.28777923799968</c:v>
                </c:pt>
                <c:pt idx="88">
                  <c:v>21.28777923799968</c:v>
                </c:pt>
                <c:pt idx="89">
                  <c:v>22.667542707</c:v>
                </c:pt>
                <c:pt idx="90">
                  <c:v>22.667542707</c:v>
                </c:pt>
                <c:pt idx="91">
                  <c:v>24.0</c:v>
                </c:pt>
                <c:pt idx="92">
                  <c:v>24.0</c:v>
                </c:pt>
                <c:pt idx="93">
                  <c:v>26.642575558</c:v>
                </c:pt>
                <c:pt idx="94">
                  <c:v>26.642575558</c:v>
                </c:pt>
                <c:pt idx="95">
                  <c:v>27.201051248</c:v>
                </c:pt>
                <c:pt idx="96">
                  <c:v>27.201051248</c:v>
                </c:pt>
                <c:pt idx="97">
                  <c:v>32.424441524</c:v>
                </c:pt>
                <c:pt idx="98">
                  <c:v>32.424441524</c:v>
                </c:pt>
                <c:pt idx="99">
                  <c:v>36.0</c:v>
                </c:pt>
                <c:pt idx="100">
                  <c:v>36.0</c:v>
                </c:pt>
                <c:pt idx="101">
                  <c:v>37.38501971100001</c:v>
                </c:pt>
                <c:pt idx="102">
                  <c:v>37.38501971100001</c:v>
                </c:pt>
                <c:pt idx="103">
                  <c:v>44.119579501</c:v>
                </c:pt>
                <c:pt idx="104">
                  <c:v>44.119579501</c:v>
                </c:pt>
                <c:pt idx="105">
                  <c:v>50.85413929</c:v>
                </c:pt>
                <c:pt idx="106">
                  <c:v>50.85413929</c:v>
                </c:pt>
                <c:pt idx="107">
                  <c:v>51.018396846</c:v>
                </c:pt>
                <c:pt idx="108">
                  <c:v>51.018396846</c:v>
                </c:pt>
                <c:pt idx="109">
                  <c:v>51.215505913</c:v>
                </c:pt>
                <c:pt idx="110">
                  <c:v>51.215505913</c:v>
                </c:pt>
              </c:numCache>
            </c:numRef>
          </c:xVal>
          <c:yVal>
            <c:numRef>
              <c:f>'OS 25 vs rest'!$C$2:$C$112</c:f>
              <c:numCache>
                <c:formatCode>General</c:formatCode>
                <c:ptCount val="111"/>
                <c:pt idx="0">
                  <c:v>100.0</c:v>
                </c:pt>
                <c:pt idx="1">
                  <c:v>100.0</c:v>
                </c:pt>
                <c:pt idx="2">
                  <c:v>97.5</c:v>
                </c:pt>
                <c:pt idx="3">
                  <c:v>97.5</c:v>
                </c:pt>
                <c:pt idx="4">
                  <c:v>95.0</c:v>
                </c:pt>
                <c:pt idx="5">
                  <c:v>95.0</c:v>
                </c:pt>
                <c:pt idx="6">
                  <c:v>95.0</c:v>
                </c:pt>
                <c:pt idx="7">
                  <c:v>95.0</c:v>
                </c:pt>
                <c:pt idx="8">
                  <c:v>95.0</c:v>
                </c:pt>
                <c:pt idx="9">
                  <c:v>95.0</c:v>
                </c:pt>
                <c:pt idx="10">
                  <c:v>92.43243243199939</c:v>
                </c:pt>
                <c:pt idx="11">
                  <c:v>92.43243243199939</c:v>
                </c:pt>
                <c:pt idx="12">
                  <c:v>92.43243243199939</c:v>
                </c:pt>
                <c:pt idx="13">
                  <c:v>92.43243243199939</c:v>
                </c:pt>
                <c:pt idx="14">
                  <c:v>92.43243243199939</c:v>
                </c:pt>
                <c:pt idx="15">
                  <c:v>92.43243243199939</c:v>
                </c:pt>
                <c:pt idx="16">
                  <c:v>92.43243243199939</c:v>
                </c:pt>
                <c:pt idx="17">
                  <c:v>92.43243243199939</c:v>
                </c:pt>
                <c:pt idx="18">
                  <c:v>92.43243243199939</c:v>
                </c:pt>
                <c:pt idx="19">
                  <c:v>92.43243243199939</c:v>
                </c:pt>
                <c:pt idx="20">
                  <c:v>92.43243243199939</c:v>
                </c:pt>
                <c:pt idx="21">
                  <c:v>92.43243243199939</c:v>
                </c:pt>
                <c:pt idx="22">
                  <c:v>92.43243243199939</c:v>
                </c:pt>
                <c:pt idx="23">
                  <c:v>92.43243243199939</c:v>
                </c:pt>
                <c:pt idx="24">
                  <c:v>92.43243243199939</c:v>
                </c:pt>
                <c:pt idx="25">
                  <c:v>92.43243243199939</c:v>
                </c:pt>
                <c:pt idx="26">
                  <c:v>92.43243243199939</c:v>
                </c:pt>
                <c:pt idx="27">
                  <c:v>92.43243243199939</c:v>
                </c:pt>
                <c:pt idx="28">
                  <c:v>92.43243243199939</c:v>
                </c:pt>
                <c:pt idx="29">
                  <c:v>92.43243243199939</c:v>
                </c:pt>
                <c:pt idx="30">
                  <c:v>92.43243243199939</c:v>
                </c:pt>
                <c:pt idx="31">
                  <c:v>92.43243243199939</c:v>
                </c:pt>
                <c:pt idx="32">
                  <c:v>89.24510717599998</c:v>
                </c:pt>
                <c:pt idx="33">
                  <c:v>89.24510717599998</c:v>
                </c:pt>
                <c:pt idx="34">
                  <c:v>89.24510717599998</c:v>
                </c:pt>
                <c:pt idx="35">
                  <c:v>89.24510717599998</c:v>
                </c:pt>
                <c:pt idx="36">
                  <c:v>89.24510717599998</c:v>
                </c:pt>
                <c:pt idx="37">
                  <c:v>89.24510717599998</c:v>
                </c:pt>
                <c:pt idx="38">
                  <c:v>89.24510717599998</c:v>
                </c:pt>
                <c:pt idx="39">
                  <c:v>89.24510717599998</c:v>
                </c:pt>
                <c:pt idx="40">
                  <c:v>89.24510717599998</c:v>
                </c:pt>
                <c:pt idx="41">
                  <c:v>89.24510717599998</c:v>
                </c:pt>
                <c:pt idx="42">
                  <c:v>89.24510717599998</c:v>
                </c:pt>
                <c:pt idx="43">
                  <c:v>89.24510717599998</c:v>
                </c:pt>
                <c:pt idx="44">
                  <c:v>89.24510717599998</c:v>
                </c:pt>
                <c:pt idx="45">
                  <c:v>89.24510717599998</c:v>
                </c:pt>
                <c:pt idx="46">
                  <c:v>85.67530288899869</c:v>
                </c:pt>
                <c:pt idx="47">
                  <c:v>85.67530288899869</c:v>
                </c:pt>
                <c:pt idx="48">
                  <c:v>85.67530288899869</c:v>
                </c:pt>
                <c:pt idx="49">
                  <c:v>85.67530288899869</c:v>
                </c:pt>
                <c:pt idx="50">
                  <c:v>85.67530288899869</c:v>
                </c:pt>
                <c:pt idx="51">
                  <c:v>85.67530288899869</c:v>
                </c:pt>
                <c:pt idx="52">
                  <c:v>81.95028972</c:v>
                </c:pt>
                <c:pt idx="53">
                  <c:v>81.95028972</c:v>
                </c:pt>
                <c:pt idx="54">
                  <c:v>81.95028972</c:v>
                </c:pt>
                <c:pt idx="55">
                  <c:v>81.95028972</c:v>
                </c:pt>
                <c:pt idx="56">
                  <c:v>78.047894971</c:v>
                </c:pt>
                <c:pt idx="57">
                  <c:v>78.047894971</c:v>
                </c:pt>
                <c:pt idx="58">
                  <c:v>74.14550022299939</c:v>
                </c:pt>
                <c:pt idx="59">
                  <c:v>74.14550022299939</c:v>
                </c:pt>
                <c:pt idx="60">
                  <c:v>74.14550022299939</c:v>
                </c:pt>
                <c:pt idx="61">
                  <c:v>74.14550022299939</c:v>
                </c:pt>
                <c:pt idx="62">
                  <c:v>74.14550022299939</c:v>
                </c:pt>
                <c:pt idx="63">
                  <c:v>74.14550022299939</c:v>
                </c:pt>
                <c:pt idx="64">
                  <c:v>74.14550022299939</c:v>
                </c:pt>
                <c:pt idx="65">
                  <c:v>74.14550022299939</c:v>
                </c:pt>
                <c:pt idx="66">
                  <c:v>74.14550022299939</c:v>
                </c:pt>
                <c:pt idx="67">
                  <c:v>74.14550022299939</c:v>
                </c:pt>
                <c:pt idx="68">
                  <c:v>74.14550022299939</c:v>
                </c:pt>
                <c:pt idx="69">
                  <c:v>74.14550022299939</c:v>
                </c:pt>
                <c:pt idx="70">
                  <c:v>74.14550022299939</c:v>
                </c:pt>
                <c:pt idx="71">
                  <c:v>74.14550022299939</c:v>
                </c:pt>
                <c:pt idx="72">
                  <c:v>74.14550022299939</c:v>
                </c:pt>
                <c:pt idx="73">
                  <c:v>74.14550022299939</c:v>
                </c:pt>
                <c:pt idx="74">
                  <c:v>69.20246687499939</c:v>
                </c:pt>
                <c:pt idx="75">
                  <c:v>69.20246687499939</c:v>
                </c:pt>
                <c:pt idx="76">
                  <c:v>69.20246687499939</c:v>
                </c:pt>
                <c:pt idx="77">
                  <c:v>69.20246687499939</c:v>
                </c:pt>
                <c:pt idx="78">
                  <c:v>69.20246687499939</c:v>
                </c:pt>
                <c:pt idx="79">
                  <c:v>69.20246687499939</c:v>
                </c:pt>
                <c:pt idx="80">
                  <c:v>69.20246687499939</c:v>
                </c:pt>
                <c:pt idx="81">
                  <c:v>69.20246687499939</c:v>
                </c:pt>
                <c:pt idx="82">
                  <c:v>69.20246687499939</c:v>
                </c:pt>
                <c:pt idx="83">
                  <c:v>69.20246687499939</c:v>
                </c:pt>
                <c:pt idx="84">
                  <c:v>63.435594635</c:v>
                </c:pt>
                <c:pt idx="85">
                  <c:v>63.435594635</c:v>
                </c:pt>
                <c:pt idx="86">
                  <c:v>57.668722396</c:v>
                </c:pt>
                <c:pt idx="87">
                  <c:v>57.668722396</c:v>
                </c:pt>
                <c:pt idx="88">
                  <c:v>57.668722396</c:v>
                </c:pt>
                <c:pt idx="89">
                  <c:v>57.668722396</c:v>
                </c:pt>
                <c:pt idx="90">
                  <c:v>57.668722396</c:v>
                </c:pt>
                <c:pt idx="91">
                  <c:v>57.668722396</c:v>
                </c:pt>
                <c:pt idx="92">
                  <c:v>57.668722396</c:v>
                </c:pt>
                <c:pt idx="93">
                  <c:v>57.668722396</c:v>
                </c:pt>
                <c:pt idx="94">
                  <c:v>57.668722396</c:v>
                </c:pt>
                <c:pt idx="95">
                  <c:v>57.668722396</c:v>
                </c:pt>
                <c:pt idx="96">
                  <c:v>49.430333482</c:v>
                </c:pt>
                <c:pt idx="97">
                  <c:v>49.430333482</c:v>
                </c:pt>
                <c:pt idx="98">
                  <c:v>49.430333482</c:v>
                </c:pt>
                <c:pt idx="99">
                  <c:v>49.430333482</c:v>
                </c:pt>
                <c:pt idx="100">
                  <c:v>49.430333482</c:v>
                </c:pt>
                <c:pt idx="101">
                  <c:v>49.430333482</c:v>
                </c:pt>
                <c:pt idx="102">
                  <c:v>49.430333482</c:v>
                </c:pt>
                <c:pt idx="103">
                  <c:v>49.430333482</c:v>
                </c:pt>
                <c:pt idx="104">
                  <c:v>49.430333482</c:v>
                </c:pt>
                <c:pt idx="105">
                  <c:v>49.430333482</c:v>
                </c:pt>
                <c:pt idx="106">
                  <c:v>49.430333482</c:v>
                </c:pt>
                <c:pt idx="107">
                  <c:v>49.430333482</c:v>
                </c:pt>
                <c:pt idx="108">
                  <c:v>49.430333482</c:v>
                </c:pt>
                <c:pt idx="109">
                  <c:v>49.430333482</c:v>
                </c:pt>
                <c:pt idx="110">
                  <c:v>49.430333482</c:v>
                </c:pt>
              </c:numCache>
            </c:numRef>
          </c:yVal>
          <c:smooth val="0"/>
        </c:ser>
        <c:dLbls>
          <c:showLegendKey val="0"/>
          <c:showVal val="0"/>
          <c:showCatName val="0"/>
          <c:showSerName val="0"/>
          <c:showPercent val="0"/>
          <c:showBubbleSize val="0"/>
        </c:dLbls>
        <c:axId val="805985192"/>
        <c:axId val="805916552"/>
      </c:scatterChart>
      <c:valAx>
        <c:axId val="805985192"/>
        <c:scaling>
          <c:orientation val="minMax"/>
          <c:min val="0.0"/>
        </c:scaling>
        <c:delete val="0"/>
        <c:axPos val="b"/>
        <c:title>
          <c:tx>
            <c:rich>
              <a:bodyPr/>
              <a:lstStyle/>
              <a:p>
                <a:pPr>
                  <a:defRPr/>
                </a:pPr>
                <a:r>
                  <a:rPr lang="en-US" sz="1400"/>
                  <a:t>Months</a:t>
                </a:r>
              </a:p>
            </c:rich>
          </c:tx>
          <c:layout>
            <c:manualLayout>
              <c:xMode val="edge"/>
              <c:yMode val="edge"/>
              <c:x val="0.510034550184287"/>
              <c:y val="0.929935181948795"/>
            </c:manualLayout>
          </c:layout>
          <c:overlay val="0"/>
        </c:title>
        <c:numFmt formatCode="General" sourceLinked="1"/>
        <c:majorTickMark val="out"/>
        <c:minorTickMark val="none"/>
        <c:tickLblPos val="nextTo"/>
        <c:txPr>
          <a:bodyPr/>
          <a:lstStyle/>
          <a:p>
            <a:pPr>
              <a:defRPr sz="1200"/>
            </a:pPr>
            <a:endParaRPr lang="en-US"/>
          </a:p>
        </c:txPr>
        <c:crossAx val="805916552"/>
        <c:crosses val="autoZero"/>
        <c:crossBetween val="midCat"/>
        <c:majorUnit val="12.0"/>
        <c:minorUnit val="6.0"/>
      </c:valAx>
      <c:valAx>
        <c:axId val="805916552"/>
        <c:scaling>
          <c:orientation val="minMax"/>
          <c:max val="103.0"/>
          <c:min val="0.0"/>
        </c:scaling>
        <c:delete val="0"/>
        <c:axPos val="l"/>
        <c:majorGridlines>
          <c:spPr>
            <a:ln>
              <a:noFill/>
            </a:ln>
          </c:spPr>
        </c:majorGridlines>
        <c:title>
          <c:tx>
            <c:rich>
              <a:bodyPr rot="-5400000" vert="horz"/>
              <a:lstStyle/>
              <a:p>
                <a:pPr>
                  <a:defRPr sz="1400"/>
                </a:pPr>
                <a:r>
                  <a:rPr lang="en-US" sz="1400"/>
                  <a:t>%</a:t>
                </a:r>
                <a:r>
                  <a:rPr lang="en-US" sz="1400" baseline="0"/>
                  <a:t> Alive</a:t>
                </a:r>
                <a:endParaRPr lang="en-US" sz="1400"/>
              </a:p>
            </c:rich>
          </c:tx>
          <c:layout/>
          <c:overlay val="0"/>
        </c:title>
        <c:numFmt formatCode="General" sourceLinked="1"/>
        <c:majorTickMark val="out"/>
        <c:minorTickMark val="none"/>
        <c:tickLblPos val="nextTo"/>
        <c:txPr>
          <a:bodyPr/>
          <a:lstStyle/>
          <a:p>
            <a:pPr>
              <a:defRPr sz="1200"/>
            </a:pPr>
            <a:endParaRPr lang="en-US"/>
          </a:p>
        </c:txPr>
        <c:crossAx val="805985192"/>
        <c:crosses val="autoZero"/>
        <c:crossBetween val="midCat"/>
        <c:majorUnit val="20.0"/>
      </c:valAx>
      <c:spPr>
        <a:noFill/>
      </c:spPr>
    </c:plotArea>
    <c:legend>
      <c:legendPos val="b"/>
      <c:layout>
        <c:manualLayout>
          <c:xMode val="edge"/>
          <c:yMode val="edge"/>
          <c:x val="0.587204981730225"/>
          <c:y val="0.612927914036855"/>
          <c:w val="0.269896762904637"/>
          <c:h val="0.149052582526401"/>
        </c:manualLayout>
      </c:layout>
      <c:overlay val="0"/>
      <c:txPr>
        <a:bodyPr/>
        <a:lstStyle/>
        <a:p>
          <a:pPr>
            <a:defRPr sz="1200"/>
          </a:pPr>
          <a:endParaRPr lang="en-US"/>
        </a:p>
      </c:txPr>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10.vml.rels><?xml version="1.0" encoding="UTF-8" standalone="yes"?>
<Relationships xmlns="http://schemas.openxmlformats.org/package/2006/relationships"><Relationship Id="rId1" Type="http://schemas.openxmlformats.org/officeDocument/2006/relationships/image" Target="NULL"/></Relationships>
</file>

<file path=ppt/drawings/_rels/vmlDrawing11.vml.rels><?xml version="1.0" encoding="UTF-8" standalone="yes"?>
<Relationships xmlns="http://schemas.openxmlformats.org/package/2006/relationships"><Relationship Id="rId1" Type="http://schemas.openxmlformats.org/officeDocument/2006/relationships/image" Target="NULL"/></Relationships>
</file>

<file path=ppt/drawings/_rels/vmlDrawing12.vml.rels><?xml version="1.0" encoding="UTF-8" standalone="yes"?>
<Relationships xmlns="http://schemas.openxmlformats.org/package/2006/relationships"><Relationship Id="rId1" Type="http://schemas.openxmlformats.org/officeDocument/2006/relationships/image" Target="NULL"/></Relationships>
</file>

<file path=ppt/drawings/_rels/vmlDrawing13.vml.rels><?xml version="1.0" encoding="UTF-8" standalone="yes"?>
<Relationships xmlns="http://schemas.openxmlformats.org/package/2006/relationships"><Relationship Id="rId1" Type="http://schemas.openxmlformats.org/officeDocument/2006/relationships/image" Target="NULL"/></Relationships>
</file>

<file path=ppt/drawings/_rels/vmlDrawing14.vml.rels><?xml version="1.0" encoding="UTF-8" standalone="yes"?>
<Relationships xmlns="http://schemas.openxmlformats.org/package/2006/relationships"><Relationship Id="rId1" Type="http://schemas.openxmlformats.org/officeDocument/2006/relationships/image" Target="NULL"/></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drawings/_rels/vmlDrawing5.vml.rels><?xml version="1.0" encoding="UTF-8" standalone="yes"?>
<Relationships xmlns="http://schemas.openxmlformats.org/package/2006/relationships"><Relationship Id="rId1" Type="http://schemas.openxmlformats.org/officeDocument/2006/relationships/image" Target="NULL"/></Relationships>
</file>

<file path=ppt/drawings/_rels/vmlDrawing6.vml.rels><?xml version="1.0" encoding="UTF-8" standalone="yes"?>
<Relationships xmlns="http://schemas.openxmlformats.org/package/2006/relationships"><Relationship Id="rId1" Type="http://schemas.openxmlformats.org/officeDocument/2006/relationships/image" Target="NULL"/></Relationships>
</file>

<file path=ppt/drawings/_rels/vmlDrawing7.vml.rels><?xml version="1.0" encoding="UTF-8" standalone="yes"?>
<Relationships xmlns="http://schemas.openxmlformats.org/package/2006/relationships"><Relationship Id="rId1" Type="http://schemas.openxmlformats.org/officeDocument/2006/relationships/image" Target="NULL"/></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drawings/_rels/vmlDrawing9.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646" tIns="47823" rIns="95646" bIns="47823" numCol="1" anchor="t" anchorCtr="0" compatLnSpc="1">
            <a:prstTxWarp prst="textNoShape">
              <a:avLst/>
            </a:prstTxWarp>
          </a:bodyPr>
          <a:lstStyle>
            <a:lvl1pPr defTabSz="955675">
              <a:defRPr sz="1300" i="0">
                <a:latin typeface="Arial" charset="0"/>
                <a:ea typeface="+mn-ea"/>
                <a:cs typeface="+mn-cs"/>
              </a:defRPr>
            </a:lvl1pPr>
          </a:lstStyle>
          <a:p>
            <a:pPr>
              <a:defRPr/>
            </a:pPr>
            <a:endParaRPr lang="en-US"/>
          </a:p>
        </p:txBody>
      </p:sp>
      <p:sp>
        <p:nvSpPr>
          <p:cNvPr id="1126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5646" tIns="47823" rIns="95646" bIns="47823" numCol="1" anchor="t" anchorCtr="0" compatLnSpc="1">
            <a:prstTxWarp prst="textNoShape">
              <a:avLst/>
            </a:prstTxWarp>
          </a:bodyPr>
          <a:lstStyle>
            <a:lvl1pPr algn="r" defTabSz="955675">
              <a:defRPr sz="1300" i="0">
                <a:latin typeface="Arial" charset="0"/>
                <a:ea typeface="+mn-ea"/>
                <a:cs typeface="+mn-cs"/>
              </a:defRPr>
            </a:lvl1pPr>
          </a:lstStyle>
          <a:p>
            <a:pPr>
              <a:defRPr/>
            </a:pPr>
            <a:endParaRPr lang="en-US"/>
          </a:p>
        </p:txBody>
      </p:sp>
      <p:sp>
        <p:nvSpPr>
          <p:cNvPr id="1126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5646" tIns="47823" rIns="95646" bIns="47823" numCol="1" anchor="b" anchorCtr="0" compatLnSpc="1">
            <a:prstTxWarp prst="textNoShape">
              <a:avLst/>
            </a:prstTxWarp>
          </a:bodyPr>
          <a:lstStyle>
            <a:lvl1pPr defTabSz="955675">
              <a:defRPr sz="1300" i="0">
                <a:latin typeface="Arial" charset="0"/>
                <a:ea typeface="+mn-ea"/>
                <a:cs typeface="+mn-cs"/>
              </a:defRPr>
            </a:lvl1pPr>
          </a:lstStyle>
          <a:p>
            <a:pPr>
              <a:defRPr/>
            </a:pPr>
            <a:endParaRPr lang="en-US"/>
          </a:p>
        </p:txBody>
      </p:sp>
      <p:sp>
        <p:nvSpPr>
          <p:cNvPr id="1126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5646" tIns="47823" rIns="95646" bIns="47823" numCol="1" anchor="b" anchorCtr="0" compatLnSpc="1">
            <a:prstTxWarp prst="textNoShape">
              <a:avLst/>
            </a:prstTxWarp>
          </a:bodyPr>
          <a:lstStyle>
            <a:lvl1pPr algn="r" defTabSz="955675">
              <a:defRPr sz="1300" i="0"/>
            </a:lvl1pPr>
          </a:lstStyle>
          <a:p>
            <a:fld id="{0594FB47-2F62-C340-BE65-7519B7B4B9F3}" type="slidenum">
              <a:rPr lang="en-US"/>
              <a:pPr/>
              <a:t>‹#›</a:t>
            </a:fld>
            <a:endParaRPr lang="en-US"/>
          </a:p>
        </p:txBody>
      </p:sp>
    </p:spTree>
    <p:extLst>
      <p:ext uri="{BB962C8B-B14F-4D97-AF65-F5344CB8AC3E}">
        <p14:creationId xmlns:p14="http://schemas.microsoft.com/office/powerpoint/2010/main" val="236234343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646" tIns="47823" rIns="95646" bIns="47823" numCol="1" anchor="t" anchorCtr="0" compatLnSpc="1">
            <a:prstTxWarp prst="textNoShape">
              <a:avLst/>
            </a:prstTxWarp>
          </a:bodyPr>
          <a:lstStyle>
            <a:lvl1pPr defTabSz="955675">
              <a:defRPr sz="1300" i="0">
                <a:latin typeface="Arial" charset="0"/>
                <a:ea typeface="+mn-ea"/>
                <a:cs typeface="+mn-cs"/>
              </a:defRPr>
            </a:lvl1pPr>
          </a:lstStyle>
          <a:p>
            <a:pPr>
              <a:defRPr/>
            </a:pPr>
            <a:endParaRPr lang="en-US"/>
          </a:p>
        </p:txBody>
      </p:sp>
      <p:sp>
        <p:nvSpPr>
          <p:cNvPr id="215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5646" tIns="47823" rIns="95646" bIns="47823" numCol="1" anchor="t" anchorCtr="0" compatLnSpc="1">
            <a:prstTxWarp prst="textNoShape">
              <a:avLst/>
            </a:prstTxWarp>
          </a:bodyPr>
          <a:lstStyle>
            <a:lvl1pPr algn="r" defTabSz="955675">
              <a:defRPr sz="1300" i="0">
                <a:latin typeface="Arial" charset="0"/>
                <a:ea typeface="+mn-ea"/>
                <a:cs typeface="+mn-cs"/>
              </a:defRPr>
            </a:lvl1pPr>
          </a:lstStyle>
          <a:p>
            <a:pPr>
              <a:defRPr/>
            </a:pPr>
            <a:endParaRPr lang="en-US"/>
          </a:p>
        </p:txBody>
      </p:sp>
      <p:sp>
        <p:nvSpPr>
          <p:cNvPr id="104452"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5646" tIns="47823" rIns="95646" bIns="478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5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5646" tIns="47823" rIns="95646" bIns="47823" numCol="1" anchor="b" anchorCtr="0" compatLnSpc="1">
            <a:prstTxWarp prst="textNoShape">
              <a:avLst/>
            </a:prstTxWarp>
          </a:bodyPr>
          <a:lstStyle>
            <a:lvl1pPr defTabSz="955675">
              <a:defRPr sz="1300" i="0">
                <a:latin typeface="Arial" charset="0"/>
                <a:ea typeface="+mn-ea"/>
                <a:cs typeface="+mn-cs"/>
              </a:defRPr>
            </a:lvl1pPr>
          </a:lstStyle>
          <a:p>
            <a:pPr>
              <a:defRPr/>
            </a:pPr>
            <a:endParaRPr lang="en-US"/>
          </a:p>
        </p:txBody>
      </p:sp>
      <p:sp>
        <p:nvSpPr>
          <p:cNvPr id="215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5646" tIns="47823" rIns="95646" bIns="47823" numCol="1" anchor="b" anchorCtr="0" compatLnSpc="1">
            <a:prstTxWarp prst="textNoShape">
              <a:avLst/>
            </a:prstTxWarp>
          </a:bodyPr>
          <a:lstStyle>
            <a:lvl1pPr algn="r" defTabSz="955675">
              <a:defRPr sz="1300" i="0"/>
            </a:lvl1pPr>
          </a:lstStyle>
          <a:p>
            <a:fld id="{757B73D2-C759-EF4C-B81B-B2B231B29DC1}" type="slidenum">
              <a:rPr lang="en-US"/>
              <a:pPr/>
              <a:t>‹#›</a:t>
            </a:fld>
            <a:endParaRPr lang="en-US"/>
          </a:p>
        </p:txBody>
      </p:sp>
    </p:spTree>
    <p:extLst>
      <p:ext uri="{BB962C8B-B14F-4D97-AF65-F5344CB8AC3E}">
        <p14:creationId xmlns:p14="http://schemas.microsoft.com/office/powerpoint/2010/main" val="77826643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ＭＳ Ｐゴシック" pitchFamily="-108" charset="-128"/>
      </a:defRPr>
    </a:lvl1pPr>
    <a:lvl2pPr marL="455613"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2pPr>
    <a:lvl3pPr marL="912813"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3pPr>
    <a:lvl4pPr marL="1370013"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4pPr>
    <a:lvl5pPr marL="1827213"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5pPr>
    <a:lvl6pPr marL="2285466" algn="l" defTabSz="457092" rtl="0" eaLnBrk="1" latinLnBrk="0" hangingPunct="1">
      <a:defRPr sz="1200" kern="1200">
        <a:solidFill>
          <a:schemeClr val="tx1"/>
        </a:solidFill>
        <a:latin typeface="+mn-lt"/>
        <a:ea typeface="+mn-ea"/>
        <a:cs typeface="+mn-cs"/>
      </a:defRPr>
    </a:lvl6pPr>
    <a:lvl7pPr marL="2742558" algn="l" defTabSz="457092" rtl="0" eaLnBrk="1" latinLnBrk="0" hangingPunct="1">
      <a:defRPr sz="1200" kern="1200">
        <a:solidFill>
          <a:schemeClr val="tx1"/>
        </a:solidFill>
        <a:latin typeface="+mn-lt"/>
        <a:ea typeface="+mn-ea"/>
        <a:cs typeface="+mn-cs"/>
      </a:defRPr>
    </a:lvl7pPr>
    <a:lvl8pPr marL="3199652" algn="l" defTabSz="457092" rtl="0" eaLnBrk="1" latinLnBrk="0" hangingPunct="1">
      <a:defRPr sz="1200" kern="1200">
        <a:solidFill>
          <a:schemeClr val="tx1"/>
        </a:solidFill>
        <a:latin typeface="+mn-lt"/>
        <a:ea typeface="+mn-ea"/>
        <a:cs typeface="+mn-cs"/>
      </a:defRPr>
    </a:lvl8pPr>
    <a:lvl9pPr marL="3656744" algn="l" defTabSz="45709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1</a:t>
            </a:fld>
            <a:endParaRPr lang="en-US"/>
          </a:p>
        </p:txBody>
      </p:sp>
    </p:spTree>
    <p:extLst>
      <p:ext uri="{BB962C8B-B14F-4D97-AF65-F5344CB8AC3E}">
        <p14:creationId xmlns:p14="http://schemas.microsoft.com/office/powerpoint/2010/main" val="1556885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10</a:t>
            </a:fld>
            <a:endParaRPr lang="en-US"/>
          </a:p>
        </p:txBody>
      </p:sp>
    </p:spTree>
    <p:extLst>
      <p:ext uri="{BB962C8B-B14F-4D97-AF65-F5344CB8AC3E}">
        <p14:creationId xmlns:p14="http://schemas.microsoft.com/office/powerpoint/2010/main" val="3797246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11</a:t>
            </a:fld>
            <a:endParaRPr lang="en-US"/>
          </a:p>
        </p:txBody>
      </p:sp>
    </p:spTree>
    <p:extLst>
      <p:ext uri="{BB962C8B-B14F-4D97-AF65-F5344CB8AC3E}">
        <p14:creationId xmlns:p14="http://schemas.microsoft.com/office/powerpoint/2010/main" val="2268226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p:spPr>
        <p:txBody>
          <a:bodyPr/>
          <a:lstStyle/>
          <a:p>
            <a:fld id="{E7D0DE9A-36D6-3E47-BBE0-86EF1A896B62}" type="slidenum">
              <a:rPr lang="en-US"/>
              <a:pPr/>
              <a:t>12</a:t>
            </a:fld>
            <a:endParaRPr lang="en-US"/>
          </a:p>
        </p:txBody>
      </p:sp>
      <p:sp>
        <p:nvSpPr>
          <p:cNvPr id="109570" name="Rectangle 2"/>
          <p:cNvSpPr>
            <a:spLocks noGrp="1" noRot="1" noChangeAspect="1" noChangeArrowheads="1" noTextEdit="1"/>
          </p:cNvSpPr>
          <p:nvPr>
            <p:ph type="sldImg"/>
          </p:nvPr>
        </p:nvSpPr>
        <p:spPr>
          <a:xfrm>
            <a:off x="1258888" y="720725"/>
            <a:ext cx="4799012" cy="3600450"/>
          </a:xfrm>
          <a:solidFill>
            <a:srgbClr val="FFFFFF"/>
          </a:solidFill>
          <a:ln/>
        </p:spPr>
      </p:sp>
      <p:sp>
        <p:nvSpPr>
          <p:cNvPr id="109571" name="Rectangle 3"/>
          <p:cNvSpPr>
            <a:spLocks noGrp="1" noChangeArrowheads="1"/>
          </p:cNvSpPr>
          <p:nvPr>
            <p:ph type="body" idx="1"/>
          </p:nvPr>
        </p:nvSpPr>
        <p:spPr>
          <a:xfrm>
            <a:off x="873125" y="4551363"/>
            <a:ext cx="5853113" cy="4319587"/>
          </a:xfrm>
          <a:solidFill>
            <a:srgbClr val="FFFFFF"/>
          </a:solidFill>
          <a:ln>
            <a:solidFill>
              <a:srgbClr val="000000"/>
            </a:solidFill>
          </a:ln>
        </p:spPr>
        <p:txBody>
          <a:bodyPr lIns="96651" tIns="48325" rIns="96651" bIns="48325"/>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618" name="Rectangle 6"/>
          <p:cNvSpPr>
            <a:spLocks noGrp="1" noChangeArrowheads="1"/>
          </p:cNvSpPr>
          <p:nvPr>
            <p:ph type="sldNum" sz="quarter" idx="5"/>
          </p:nvPr>
        </p:nvSpPr>
        <p:spPr>
          <a:noFill/>
        </p:spPr>
        <p:txBody>
          <a:bodyPr/>
          <a:lstStyle/>
          <a:p>
            <a:fld id="{0F76F4B5-6228-5645-A970-A4700845753D}" type="slidenum">
              <a:rPr lang="en-US">
                <a:solidFill>
                  <a:srgbClr val="FFFFFF"/>
                </a:solidFill>
              </a:rPr>
              <a:pPr/>
              <a:t>13</a:t>
            </a:fld>
            <a:endParaRPr lang="en-US">
              <a:solidFill>
                <a:srgbClr val="FFFFFF"/>
              </a:solidFill>
            </a:endParaRPr>
          </a:p>
        </p:txBody>
      </p:sp>
      <p:sp>
        <p:nvSpPr>
          <p:cNvPr id="111619" name="Text Box 1"/>
          <p:cNvSpPr>
            <a:spLocks noGrp="1" noRot="1" noChangeAspect="1" noChangeArrowheads="1" noTextEdit="1"/>
          </p:cNvSpPr>
          <p:nvPr>
            <p:ph type="sldImg"/>
          </p:nvPr>
        </p:nvSpPr>
        <p:spPr>
          <a:xfrm>
            <a:off x="1095375" y="673100"/>
            <a:ext cx="4429125" cy="3322638"/>
          </a:xfrm>
          <a:solidFill>
            <a:srgbClr val="FFFFFF"/>
          </a:solidFill>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6"/>
          <p:cNvSpPr>
            <a:spLocks noGrp="1" noChangeArrowheads="1"/>
          </p:cNvSpPr>
          <p:nvPr>
            <p:ph type="sldNum" sz="quarter" idx="5"/>
          </p:nvPr>
        </p:nvSpPr>
        <p:spPr>
          <a:noFill/>
        </p:spPr>
        <p:txBody>
          <a:bodyPr/>
          <a:lstStyle/>
          <a:p>
            <a:fld id="{226F70AA-7067-5F46-99AC-29A34E49F89D}" type="slidenum">
              <a:rPr lang="en-US">
                <a:solidFill>
                  <a:srgbClr val="FFFFFF"/>
                </a:solidFill>
              </a:rPr>
              <a:pPr/>
              <a:t>14</a:t>
            </a:fld>
            <a:endParaRPr lang="en-US">
              <a:solidFill>
                <a:srgbClr val="FFFFFF"/>
              </a:solidFill>
            </a:endParaRPr>
          </a:p>
        </p:txBody>
      </p:sp>
      <p:sp>
        <p:nvSpPr>
          <p:cNvPr id="113667" name="Text Box 1"/>
          <p:cNvSpPr>
            <a:spLocks noGrp="1" noRot="1" noChangeAspect="1" noChangeArrowheads="1" noTextEdit="1"/>
          </p:cNvSpPr>
          <p:nvPr>
            <p:ph type="sldImg"/>
          </p:nvPr>
        </p:nvSpPr>
        <p:spPr>
          <a:xfrm>
            <a:off x="1095375" y="673100"/>
            <a:ext cx="4429125" cy="3322638"/>
          </a:xfrm>
          <a:solidFill>
            <a:srgbClr val="FFFFFF"/>
          </a:solidFill>
          <a:ln/>
        </p:spPr>
      </p:sp>
      <p:sp>
        <p:nvSpPr>
          <p:cNvPr id="113668" name="Text Box 2"/>
          <p:cNvSpPr>
            <a:spLocks noGrp="1" noChangeArrowheads="1"/>
          </p:cNvSpPr>
          <p:nvPr>
            <p:ph type="body" idx="1"/>
          </p:nvPr>
        </p:nvSpPr>
        <p:spPr>
          <a:xfrm>
            <a:off x="661988" y="4210050"/>
            <a:ext cx="5295900" cy="3987800"/>
          </a:xfrm>
          <a:noFill/>
          <a:ln/>
        </p:spPr>
        <p:txBody>
          <a:bodyPr lIns="0" tIns="8368" rIns="0" bIns="0"/>
          <a:lstStyle/>
          <a:p>
            <a:pPr eaLnBrk="1">
              <a:lnSpc>
                <a:spcPct val="93000"/>
              </a:lnSpc>
              <a:spcBef>
                <a:spcPct val="0"/>
              </a:spcBef>
              <a:tabLst>
                <a:tab pos="723900" algn="l"/>
                <a:tab pos="1447800" algn="l"/>
                <a:tab pos="2171700" algn="l"/>
                <a:tab pos="2895600" algn="l"/>
                <a:tab pos="3619500" algn="l"/>
                <a:tab pos="4343400" algn="l"/>
                <a:tab pos="5067300" algn="l"/>
              </a:tabLst>
            </a:pPr>
            <a:endParaRPr lang="en-US" sz="900" dirty="0">
              <a:solidFill>
                <a:srgbClr val="000000"/>
              </a:solidFill>
              <a:latin typeface="Arial Unicode MS" charset="0"/>
              <a:ea typeface="Arial Unicode MS" charset="0"/>
              <a:cs typeface="Arial Unicode MS"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073F831B-F135-1D4E-A059-7330CA8F3D1B}" type="slidenum">
              <a:rPr lang="en-US"/>
              <a:pPr/>
              <a:t>15</a:t>
            </a:fld>
            <a:endParaRPr lang="en-US"/>
          </a:p>
        </p:txBody>
      </p:sp>
      <p:sp>
        <p:nvSpPr>
          <p:cNvPr id="115714" name="Rectangle 2"/>
          <p:cNvSpPr>
            <a:spLocks noGrp="1" noRot="1" noChangeAspect="1" noChangeArrowheads="1" noTextEdit="1"/>
          </p:cNvSpPr>
          <p:nvPr>
            <p:ph type="sldImg"/>
          </p:nvPr>
        </p:nvSpPr>
        <p:spPr>
          <a:xfrm>
            <a:off x="1258888" y="720725"/>
            <a:ext cx="4799012" cy="3600450"/>
          </a:xfrm>
          <a:solidFill>
            <a:srgbClr val="FFFFFF"/>
          </a:solidFill>
          <a:ln/>
        </p:spPr>
      </p:sp>
      <p:sp>
        <p:nvSpPr>
          <p:cNvPr id="115715" name="Rectangle 3"/>
          <p:cNvSpPr>
            <a:spLocks noGrp="1" noChangeArrowheads="1"/>
          </p:cNvSpPr>
          <p:nvPr>
            <p:ph type="body" idx="1"/>
          </p:nvPr>
        </p:nvSpPr>
        <p:spPr>
          <a:xfrm>
            <a:off x="873125" y="4551363"/>
            <a:ext cx="5853113" cy="4319587"/>
          </a:xfrm>
          <a:solidFill>
            <a:srgbClr val="FFFFFF"/>
          </a:solidFill>
          <a:ln>
            <a:solidFill>
              <a:srgbClr val="000000"/>
            </a:solidFill>
          </a:ln>
        </p:spPr>
        <p:txBody>
          <a:bodyPr lIns="96651" tIns="48325" rIns="96651" bIns="48325"/>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6"/>
          <p:cNvSpPr>
            <a:spLocks noGrp="1" noChangeArrowheads="1"/>
          </p:cNvSpPr>
          <p:nvPr>
            <p:ph type="sldNum" sz="quarter" idx="5"/>
          </p:nvPr>
        </p:nvSpPr>
        <p:spPr>
          <a:noFill/>
        </p:spPr>
        <p:txBody>
          <a:bodyPr/>
          <a:lstStyle/>
          <a:p>
            <a:fld id="{B498993E-84DF-E943-98E1-36CB7BE0C62C}" type="slidenum">
              <a:rPr lang="en-US">
                <a:solidFill>
                  <a:srgbClr val="FFFFFF"/>
                </a:solidFill>
              </a:rPr>
              <a:pPr/>
              <a:t>16</a:t>
            </a:fld>
            <a:endParaRPr lang="en-US">
              <a:solidFill>
                <a:srgbClr val="FFFFFF"/>
              </a:solidFill>
            </a:endParaRPr>
          </a:p>
        </p:txBody>
      </p:sp>
      <p:sp>
        <p:nvSpPr>
          <p:cNvPr id="117763" name="Text Box 1"/>
          <p:cNvSpPr>
            <a:spLocks noGrp="1" noRot="1" noChangeAspect="1" noChangeArrowheads="1" noTextEdit="1"/>
          </p:cNvSpPr>
          <p:nvPr>
            <p:ph type="sldImg"/>
          </p:nvPr>
        </p:nvSpPr>
        <p:spPr>
          <a:xfrm>
            <a:off x="1095375" y="673100"/>
            <a:ext cx="4429125" cy="3322638"/>
          </a:xfrm>
          <a:solidFill>
            <a:srgbClr val="FFFFFF"/>
          </a:solidFill>
          <a:ln/>
        </p:spPr>
      </p:sp>
      <p:sp>
        <p:nvSpPr>
          <p:cNvPr id="117764" name="Text Box 2"/>
          <p:cNvSpPr>
            <a:spLocks noGrp="1" noChangeArrowheads="1"/>
          </p:cNvSpPr>
          <p:nvPr>
            <p:ph type="body" idx="1"/>
          </p:nvPr>
        </p:nvSpPr>
        <p:spPr>
          <a:xfrm>
            <a:off x="661988" y="4210050"/>
            <a:ext cx="5295900" cy="3987800"/>
          </a:xfrm>
          <a:noFill/>
          <a:ln/>
        </p:spPr>
        <p:txBody>
          <a:bodyPr lIns="0" tIns="8368" rIns="0" bIns="0"/>
          <a:lstStyle/>
          <a:p>
            <a:pPr eaLnBrk="1">
              <a:lnSpc>
                <a:spcPct val="93000"/>
              </a:lnSpc>
              <a:spcBef>
                <a:spcPct val="0"/>
              </a:spcBef>
              <a:tabLst>
                <a:tab pos="723900" algn="l"/>
                <a:tab pos="1447800" algn="l"/>
                <a:tab pos="2171700" algn="l"/>
                <a:tab pos="2895600" algn="l"/>
                <a:tab pos="3619500" algn="l"/>
                <a:tab pos="4343400" algn="l"/>
                <a:tab pos="5067300" algn="l"/>
              </a:tabLst>
            </a:pPr>
            <a:endParaRPr lang="en-US" sz="900" dirty="0">
              <a:solidFill>
                <a:srgbClr val="000000"/>
              </a:solidFill>
              <a:latin typeface="Arial Unicode MS" charset="0"/>
              <a:ea typeface="Arial Unicode MS" charset="0"/>
              <a:cs typeface="Arial Unicode MS"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6"/>
          <p:cNvSpPr>
            <a:spLocks noGrp="1" noChangeArrowheads="1"/>
          </p:cNvSpPr>
          <p:nvPr>
            <p:ph type="sldNum" sz="quarter" idx="5"/>
          </p:nvPr>
        </p:nvSpPr>
        <p:spPr>
          <a:noFill/>
        </p:spPr>
        <p:txBody>
          <a:bodyPr/>
          <a:lstStyle/>
          <a:p>
            <a:fld id="{A13111A8-C797-2B4D-B17C-DC473545C2A0}" type="slidenum">
              <a:rPr lang="en-US">
                <a:solidFill>
                  <a:srgbClr val="FFFFFF"/>
                </a:solidFill>
              </a:rPr>
              <a:pPr/>
              <a:t>17</a:t>
            </a:fld>
            <a:endParaRPr lang="en-US">
              <a:solidFill>
                <a:srgbClr val="FFFFFF"/>
              </a:solidFill>
            </a:endParaRPr>
          </a:p>
        </p:txBody>
      </p:sp>
      <p:sp>
        <p:nvSpPr>
          <p:cNvPr id="119811" name="Text Box 1"/>
          <p:cNvSpPr>
            <a:spLocks noGrp="1" noRot="1" noChangeAspect="1" noChangeArrowheads="1" noTextEdit="1"/>
          </p:cNvSpPr>
          <p:nvPr>
            <p:ph type="sldImg"/>
          </p:nvPr>
        </p:nvSpPr>
        <p:spPr>
          <a:xfrm>
            <a:off x="1095375" y="673100"/>
            <a:ext cx="4429125" cy="3322638"/>
          </a:xfrm>
          <a:solidFill>
            <a:srgbClr val="FFFFFF"/>
          </a:solidFill>
          <a:ln/>
        </p:spPr>
      </p:sp>
      <p:sp>
        <p:nvSpPr>
          <p:cNvPr id="119812" name="Text Box 2"/>
          <p:cNvSpPr>
            <a:spLocks noGrp="1" noChangeArrowheads="1"/>
          </p:cNvSpPr>
          <p:nvPr>
            <p:ph type="body" idx="1"/>
          </p:nvPr>
        </p:nvSpPr>
        <p:spPr>
          <a:xfrm>
            <a:off x="661988" y="4210050"/>
            <a:ext cx="5295900" cy="3987800"/>
          </a:xfrm>
          <a:noFill/>
          <a:ln/>
        </p:spPr>
        <p:txBody>
          <a:bodyPr lIns="0" tIns="8368" rIns="0" bIns="0"/>
          <a:lstStyle/>
          <a:p>
            <a:pPr eaLnBrk="1">
              <a:lnSpc>
                <a:spcPct val="93000"/>
              </a:lnSpc>
              <a:spcBef>
                <a:spcPct val="0"/>
              </a:spcBef>
              <a:tabLst>
                <a:tab pos="723900" algn="l"/>
                <a:tab pos="1447800" algn="l"/>
                <a:tab pos="2171700" algn="l"/>
                <a:tab pos="2895600" algn="l"/>
                <a:tab pos="3619500" algn="l"/>
                <a:tab pos="4343400" algn="l"/>
                <a:tab pos="5067300" algn="l"/>
              </a:tabLst>
            </a:pPr>
            <a:endParaRPr lang="en-US" sz="900" dirty="0">
              <a:solidFill>
                <a:srgbClr val="000000"/>
              </a:solidFill>
              <a:latin typeface="Arial Unicode MS" charset="0"/>
              <a:ea typeface="Arial Unicode MS" charset="0"/>
              <a:cs typeface="Arial Unicode MS"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p:spPr>
        <p:txBody>
          <a:bodyPr/>
          <a:lstStyle/>
          <a:p>
            <a:fld id="{E7D0DE9A-36D6-3E47-BBE0-86EF1A896B62}" type="slidenum">
              <a:rPr lang="en-US"/>
              <a:pPr/>
              <a:t>18</a:t>
            </a:fld>
            <a:endParaRPr lang="en-US"/>
          </a:p>
        </p:txBody>
      </p:sp>
      <p:sp>
        <p:nvSpPr>
          <p:cNvPr id="109570" name="Rectangle 2"/>
          <p:cNvSpPr>
            <a:spLocks noGrp="1" noRot="1" noChangeAspect="1" noChangeArrowheads="1" noTextEdit="1"/>
          </p:cNvSpPr>
          <p:nvPr>
            <p:ph type="sldImg"/>
          </p:nvPr>
        </p:nvSpPr>
        <p:spPr>
          <a:xfrm>
            <a:off x="1258888" y="720725"/>
            <a:ext cx="4799012" cy="3600450"/>
          </a:xfrm>
          <a:solidFill>
            <a:srgbClr val="FFFFFF"/>
          </a:solidFill>
          <a:ln/>
        </p:spPr>
      </p:sp>
      <p:sp>
        <p:nvSpPr>
          <p:cNvPr id="109571" name="Rectangle 3"/>
          <p:cNvSpPr>
            <a:spLocks noGrp="1" noChangeArrowheads="1"/>
          </p:cNvSpPr>
          <p:nvPr>
            <p:ph type="body" idx="1"/>
          </p:nvPr>
        </p:nvSpPr>
        <p:spPr>
          <a:xfrm>
            <a:off x="873125" y="4551363"/>
            <a:ext cx="5853113" cy="4319587"/>
          </a:xfrm>
          <a:solidFill>
            <a:srgbClr val="FFFFFF"/>
          </a:solidFill>
          <a:ln>
            <a:solidFill>
              <a:srgbClr val="000000"/>
            </a:solidFill>
          </a:ln>
        </p:spPr>
        <p:txBody>
          <a:bodyPr lIns="96651" tIns="48325" rIns="96651" bIns="48325"/>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p:cNvSpPr>
          <p:nvPr>
            <p:ph type="sldImg"/>
          </p:nvPr>
        </p:nvSpPr>
        <p:spPr>
          <a:ln/>
        </p:spPr>
      </p:sp>
      <p:sp>
        <p:nvSpPr>
          <p:cNvPr id="220163" name="Notes Placeholder 2"/>
          <p:cNvSpPr>
            <a:spLocks noGrp="1"/>
          </p:cNvSpPr>
          <p:nvPr>
            <p:ph type="body" idx="1"/>
          </p:nvPr>
        </p:nvSpPr>
        <p:spPr>
          <a:noFill/>
          <a:ln/>
        </p:spPr>
        <p:txBody>
          <a:bodyPr/>
          <a:lstStyle/>
          <a:p>
            <a:endParaRPr lang="it-IT">
              <a:latin typeface="Arial" pitchFamily="-65" charset="0"/>
              <a:ea typeface="MS PGothic" pitchFamily="34" charset="-128"/>
              <a:cs typeface="MS PGothic" pitchFamily="34" charset="-128"/>
            </a:endParaRPr>
          </a:p>
        </p:txBody>
      </p:sp>
      <p:sp>
        <p:nvSpPr>
          <p:cNvPr id="220164" name="Slide Number Placeholder 3"/>
          <p:cNvSpPr>
            <a:spLocks noGrp="1"/>
          </p:cNvSpPr>
          <p:nvPr>
            <p:ph type="sldNum" sz="quarter" idx="5"/>
          </p:nvPr>
        </p:nvSpPr>
        <p:spPr>
          <a:noFill/>
        </p:spPr>
        <p:txBody>
          <a:bodyPr/>
          <a:lstStyle/>
          <a:p>
            <a:fld id="{D51D6748-479D-E740-B878-CF7C3BBA1CD8}" type="slidenum">
              <a:rPr lang="en-US">
                <a:solidFill>
                  <a:srgbClr val="000000"/>
                </a:solidFill>
                <a:latin typeface="Arial" pitchFamily="-65" charset="0"/>
                <a:ea typeface="MS PGothic" pitchFamily="34" charset="-128"/>
                <a:cs typeface="MS PGothic" pitchFamily="34" charset="-128"/>
              </a:rPr>
              <a:pPr/>
              <a:t>19</a:t>
            </a:fld>
            <a:endParaRPr lang="en-US">
              <a:solidFill>
                <a:srgbClr val="000000"/>
              </a:solidFill>
              <a:latin typeface="Arial" pitchFamily="-65" charset="0"/>
              <a:ea typeface="MS PGothic" pitchFamily="34" charset="-128"/>
              <a:cs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D8CBEEAB-28D7-ED4A-8055-568A6797641D}" type="slidenum">
              <a:rPr lang="en-US">
                <a:latin typeface="Arial" pitchFamily="-65" charset="0"/>
              </a:rPr>
              <a:pPr/>
              <a:t>2</a:t>
            </a:fld>
            <a:endParaRPr lang="en-US">
              <a:latin typeface="Arial" pitchFamily="-65" charset="0"/>
            </a:endParaRPr>
          </a:p>
        </p:txBody>
      </p:sp>
      <p:sp>
        <p:nvSpPr>
          <p:cNvPr id="159747"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6661" tIns="48331" rIns="96661" bIns="48331" anchor="b">
            <a:prstTxWarp prst="textNoShape">
              <a:avLst/>
            </a:prstTxWarp>
          </a:bodyPr>
          <a:lstStyle/>
          <a:p>
            <a:pPr algn="r"/>
            <a:fld id="{61D7B56E-BB27-6742-B27A-9262AC84E27A}" type="slidenum">
              <a:rPr lang="en-US" sz="1300">
                <a:ea typeface="Arial" pitchFamily="-65" charset="0"/>
                <a:cs typeface="Arial" pitchFamily="-65" charset="0"/>
              </a:rPr>
              <a:pPr algn="r"/>
              <a:t>2</a:t>
            </a:fld>
            <a:endParaRPr lang="en-US" sz="1300" dirty="0">
              <a:ea typeface="Arial" pitchFamily="-65" charset="0"/>
              <a:cs typeface="Arial" pitchFamily="-65" charset="0"/>
            </a:endParaRPr>
          </a:p>
        </p:txBody>
      </p:sp>
      <p:sp>
        <p:nvSpPr>
          <p:cNvPr id="159748" name="Rectangle 2"/>
          <p:cNvSpPr>
            <a:spLocks noGrp="1" noRot="1" noChangeAspect="1" noChangeArrowheads="1" noTextEdit="1"/>
          </p:cNvSpPr>
          <p:nvPr>
            <p:ph type="sldImg"/>
          </p:nvPr>
        </p:nvSpPr>
        <p:spPr>
          <a:ln/>
        </p:spPr>
      </p:sp>
      <p:sp>
        <p:nvSpPr>
          <p:cNvPr id="159749" name="Rectangle 3"/>
          <p:cNvSpPr>
            <a:spLocks noGrp="1" noChangeArrowheads="1"/>
          </p:cNvSpPr>
          <p:nvPr>
            <p:ph type="body" idx="1"/>
          </p:nvPr>
        </p:nvSpPr>
        <p:spPr>
          <a:xfrm>
            <a:off x="873760" y="4550569"/>
            <a:ext cx="5852160" cy="4320540"/>
          </a:xfrm>
          <a:no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p:spPr>
        <p:txBody>
          <a:bodyPr/>
          <a:lstStyle/>
          <a:p>
            <a:fld id="{E7D0DE9A-36D6-3E47-BBE0-86EF1A896B62}" type="slidenum">
              <a:rPr lang="en-US"/>
              <a:pPr/>
              <a:t>20</a:t>
            </a:fld>
            <a:endParaRPr lang="en-US"/>
          </a:p>
        </p:txBody>
      </p:sp>
      <p:sp>
        <p:nvSpPr>
          <p:cNvPr id="109570" name="Rectangle 2"/>
          <p:cNvSpPr>
            <a:spLocks noGrp="1" noRot="1" noChangeAspect="1" noChangeArrowheads="1" noTextEdit="1"/>
          </p:cNvSpPr>
          <p:nvPr>
            <p:ph type="sldImg"/>
          </p:nvPr>
        </p:nvSpPr>
        <p:spPr>
          <a:xfrm>
            <a:off x="1258888" y="720725"/>
            <a:ext cx="4799012" cy="3600450"/>
          </a:xfrm>
          <a:solidFill>
            <a:srgbClr val="FFFFFF"/>
          </a:solidFill>
          <a:ln/>
        </p:spPr>
      </p:sp>
      <p:sp>
        <p:nvSpPr>
          <p:cNvPr id="109571" name="Rectangle 3"/>
          <p:cNvSpPr>
            <a:spLocks noGrp="1" noChangeArrowheads="1"/>
          </p:cNvSpPr>
          <p:nvPr>
            <p:ph type="body" idx="1"/>
          </p:nvPr>
        </p:nvSpPr>
        <p:spPr>
          <a:xfrm>
            <a:off x="873125" y="4551363"/>
            <a:ext cx="5853113" cy="4319587"/>
          </a:xfrm>
          <a:solidFill>
            <a:srgbClr val="FFFFFF"/>
          </a:solidFill>
          <a:ln>
            <a:solidFill>
              <a:srgbClr val="000000"/>
            </a:solidFill>
          </a:ln>
        </p:spPr>
        <p:txBody>
          <a:bodyPr lIns="96651" tIns="48325" rIns="96651" bIns="48325"/>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CBFEB77-5087-674C-90A2-EA2156A61113}" type="slidenum">
              <a:rPr lang="en-US">
                <a:latin typeface="Arial" pitchFamily="-65" charset="0"/>
                <a:ea typeface="ＭＳ Ｐゴシック" pitchFamily="-65" charset="-128"/>
                <a:cs typeface="ＭＳ Ｐゴシック" pitchFamily="-65" charset="-128"/>
              </a:rPr>
              <a:pPr/>
              <a:t>21</a:t>
            </a:fld>
            <a:endParaRPr lang="en-US">
              <a:latin typeface="Arial" pitchFamily="-65" charset="0"/>
              <a:ea typeface="ＭＳ Ｐゴシック" pitchFamily="-65" charset="-128"/>
              <a:cs typeface="ＭＳ Ｐゴシック" pitchFamily="-65" charset="-128"/>
            </a:endParaRPr>
          </a:p>
        </p:txBody>
      </p:sp>
      <p:sp>
        <p:nvSpPr>
          <p:cNvPr id="161795" name="Rectangle 2"/>
          <p:cNvSpPr>
            <a:spLocks noGrp="1" noRot="1" noChangeAspect="1" noChangeArrowheads="1" noTextEdit="1"/>
          </p:cNvSpPr>
          <p:nvPr>
            <p:ph type="sldImg"/>
          </p:nvPr>
        </p:nvSpPr>
        <p:spPr>
          <a:xfrm>
            <a:off x="1243013" y="708025"/>
            <a:ext cx="4829175" cy="3621088"/>
          </a:xfrm>
          <a:solidFill>
            <a:srgbClr val="FFFFFF"/>
          </a:solidFill>
          <a:ln/>
        </p:spPr>
      </p:sp>
      <p:sp>
        <p:nvSpPr>
          <p:cNvPr id="161796" name="Rectangle 3"/>
          <p:cNvSpPr>
            <a:spLocks noGrp="1" noChangeArrowheads="1"/>
          </p:cNvSpPr>
          <p:nvPr>
            <p:ph type="body" idx="1"/>
          </p:nvPr>
        </p:nvSpPr>
        <p:spPr>
          <a:xfrm>
            <a:off x="953348" y="4562238"/>
            <a:ext cx="5408507" cy="4330541"/>
          </a:xfrm>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22</a:t>
            </a:fld>
            <a:endParaRPr lang="en-US"/>
          </a:p>
        </p:txBody>
      </p:sp>
    </p:spTree>
    <p:extLst>
      <p:ext uri="{BB962C8B-B14F-4D97-AF65-F5344CB8AC3E}">
        <p14:creationId xmlns:p14="http://schemas.microsoft.com/office/powerpoint/2010/main" val="2443396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23</a:t>
            </a:fld>
            <a:endParaRPr lang="en-US"/>
          </a:p>
        </p:txBody>
      </p:sp>
    </p:spTree>
    <p:extLst>
      <p:ext uri="{BB962C8B-B14F-4D97-AF65-F5344CB8AC3E}">
        <p14:creationId xmlns:p14="http://schemas.microsoft.com/office/powerpoint/2010/main" val="4141962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24</a:t>
            </a:fld>
            <a:endParaRPr lang="en-US"/>
          </a:p>
        </p:txBody>
      </p:sp>
    </p:spTree>
    <p:extLst>
      <p:ext uri="{BB962C8B-B14F-4D97-AF65-F5344CB8AC3E}">
        <p14:creationId xmlns:p14="http://schemas.microsoft.com/office/powerpoint/2010/main" val="38924362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25</a:t>
            </a:fld>
            <a:endParaRPr lang="en-US"/>
          </a:p>
        </p:txBody>
      </p:sp>
    </p:spTree>
    <p:extLst>
      <p:ext uri="{BB962C8B-B14F-4D97-AF65-F5344CB8AC3E}">
        <p14:creationId xmlns:p14="http://schemas.microsoft.com/office/powerpoint/2010/main" val="3404553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26</a:t>
            </a:fld>
            <a:endParaRPr lang="en-US"/>
          </a:p>
        </p:txBody>
      </p:sp>
    </p:spTree>
    <p:extLst>
      <p:ext uri="{BB962C8B-B14F-4D97-AF65-F5344CB8AC3E}">
        <p14:creationId xmlns:p14="http://schemas.microsoft.com/office/powerpoint/2010/main" val="143820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p:spPr>
        <p:txBody>
          <a:bodyPr/>
          <a:lstStyle/>
          <a:p>
            <a:fld id="{E7D0DE9A-36D6-3E47-BBE0-86EF1A896B62}" type="slidenum">
              <a:rPr lang="en-US"/>
              <a:pPr/>
              <a:t>27</a:t>
            </a:fld>
            <a:endParaRPr lang="en-US"/>
          </a:p>
        </p:txBody>
      </p:sp>
      <p:sp>
        <p:nvSpPr>
          <p:cNvPr id="109570" name="Rectangle 2"/>
          <p:cNvSpPr>
            <a:spLocks noGrp="1" noRot="1" noChangeAspect="1" noChangeArrowheads="1" noTextEdit="1"/>
          </p:cNvSpPr>
          <p:nvPr>
            <p:ph type="sldImg"/>
          </p:nvPr>
        </p:nvSpPr>
        <p:spPr>
          <a:xfrm>
            <a:off x="1258888" y="720725"/>
            <a:ext cx="4799012" cy="3600450"/>
          </a:xfrm>
          <a:solidFill>
            <a:srgbClr val="FFFFFF"/>
          </a:solidFill>
          <a:ln/>
        </p:spPr>
      </p:sp>
      <p:sp>
        <p:nvSpPr>
          <p:cNvPr id="109571" name="Rectangle 3"/>
          <p:cNvSpPr>
            <a:spLocks noGrp="1" noChangeArrowheads="1"/>
          </p:cNvSpPr>
          <p:nvPr>
            <p:ph type="body" idx="1"/>
          </p:nvPr>
        </p:nvSpPr>
        <p:spPr>
          <a:xfrm>
            <a:off x="873125" y="4551363"/>
            <a:ext cx="5853113" cy="4319587"/>
          </a:xfrm>
          <a:solidFill>
            <a:srgbClr val="FFFFFF"/>
          </a:solidFill>
          <a:ln>
            <a:solidFill>
              <a:srgbClr val="000000"/>
            </a:solidFill>
          </a:ln>
        </p:spPr>
        <p:txBody>
          <a:bodyPr lIns="96651" tIns="48325" rIns="96651" bIns="48325"/>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Arial" charset="0"/>
                <a:ea typeface="ＭＳ Ｐゴシック" charset="0"/>
                <a:cs typeface="ＭＳ Ｐゴシック" charset="0"/>
              </a:defRPr>
            </a:lvl1pPr>
            <a:lvl2pPr marL="785372" indent="-302066">
              <a:defRPr sz="2500">
                <a:solidFill>
                  <a:schemeClr val="tx1"/>
                </a:solidFill>
                <a:latin typeface="Arial" charset="0"/>
                <a:ea typeface="ＭＳ Ｐゴシック" charset="0"/>
              </a:defRPr>
            </a:lvl2pPr>
            <a:lvl3pPr marL="1208265" indent="-241653">
              <a:defRPr sz="2500">
                <a:solidFill>
                  <a:schemeClr val="tx1"/>
                </a:solidFill>
                <a:latin typeface="Arial" charset="0"/>
                <a:ea typeface="ＭＳ Ｐゴシック" charset="0"/>
              </a:defRPr>
            </a:lvl3pPr>
            <a:lvl4pPr marL="1691571" indent="-241653">
              <a:defRPr sz="2500">
                <a:solidFill>
                  <a:schemeClr val="tx1"/>
                </a:solidFill>
                <a:latin typeface="Arial" charset="0"/>
                <a:ea typeface="ＭＳ Ｐゴシック" charset="0"/>
              </a:defRPr>
            </a:lvl4pPr>
            <a:lvl5pPr marL="2174878" indent="-241653">
              <a:defRPr sz="2500">
                <a:solidFill>
                  <a:schemeClr val="tx1"/>
                </a:solidFill>
                <a:latin typeface="Arial" charset="0"/>
                <a:ea typeface="ＭＳ Ｐゴシック" charset="0"/>
              </a:defRPr>
            </a:lvl5pPr>
            <a:lvl6pPr marL="2658184" indent="-241653" eaLnBrk="0" fontAlgn="base" hangingPunct="0">
              <a:spcBef>
                <a:spcPct val="0"/>
              </a:spcBef>
              <a:spcAft>
                <a:spcPct val="0"/>
              </a:spcAft>
              <a:defRPr sz="2500">
                <a:solidFill>
                  <a:schemeClr val="tx1"/>
                </a:solidFill>
                <a:latin typeface="Arial" charset="0"/>
                <a:ea typeface="ＭＳ Ｐゴシック" charset="0"/>
              </a:defRPr>
            </a:lvl6pPr>
            <a:lvl7pPr marL="3141490" indent="-241653" eaLnBrk="0" fontAlgn="base" hangingPunct="0">
              <a:spcBef>
                <a:spcPct val="0"/>
              </a:spcBef>
              <a:spcAft>
                <a:spcPct val="0"/>
              </a:spcAft>
              <a:defRPr sz="2500">
                <a:solidFill>
                  <a:schemeClr val="tx1"/>
                </a:solidFill>
                <a:latin typeface="Arial" charset="0"/>
                <a:ea typeface="ＭＳ Ｐゴシック" charset="0"/>
              </a:defRPr>
            </a:lvl7pPr>
            <a:lvl8pPr marL="3624796" indent="-241653" eaLnBrk="0" fontAlgn="base" hangingPunct="0">
              <a:spcBef>
                <a:spcPct val="0"/>
              </a:spcBef>
              <a:spcAft>
                <a:spcPct val="0"/>
              </a:spcAft>
              <a:defRPr sz="2500">
                <a:solidFill>
                  <a:schemeClr val="tx1"/>
                </a:solidFill>
                <a:latin typeface="Arial" charset="0"/>
                <a:ea typeface="ＭＳ Ｐゴシック" charset="0"/>
              </a:defRPr>
            </a:lvl8pPr>
            <a:lvl9pPr marL="4108102" indent="-241653" eaLnBrk="0" fontAlgn="base" hangingPunct="0">
              <a:spcBef>
                <a:spcPct val="0"/>
              </a:spcBef>
              <a:spcAft>
                <a:spcPct val="0"/>
              </a:spcAft>
              <a:defRPr sz="2500">
                <a:solidFill>
                  <a:schemeClr val="tx1"/>
                </a:solidFill>
                <a:latin typeface="Arial" charset="0"/>
                <a:ea typeface="ＭＳ Ｐゴシック" charset="0"/>
              </a:defRPr>
            </a:lvl9pPr>
          </a:lstStyle>
          <a:p>
            <a:fld id="{E54B176F-DA30-A045-AB07-574A5490D33C}" type="slidenum">
              <a:rPr lang="en-US" sz="1300">
                <a:solidFill>
                  <a:srgbClr val="000000"/>
                </a:solidFill>
              </a:rPr>
              <a:pPr/>
              <a:t>28</a:t>
            </a:fld>
            <a:endParaRPr lang="en-US" sz="1300">
              <a:solidFill>
                <a:srgbClr val="000000"/>
              </a:solidFill>
            </a:endParaRPr>
          </a:p>
        </p:txBody>
      </p:sp>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3</a:t>
            </a:fld>
            <a:endParaRPr lang="en-US"/>
          </a:p>
        </p:txBody>
      </p:sp>
    </p:spTree>
    <p:extLst>
      <p:ext uri="{BB962C8B-B14F-4D97-AF65-F5344CB8AC3E}">
        <p14:creationId xmlns:p14="http://schemas.microsoft.com/office/powerpoint/2010/main" val="686838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4</a:t>
            </a:fld>
            <a:endParaRPr lang="en-US"/>
          </a:p>
        </p:txBody>
      </p:sp>
    </p:spTree>
    <p:extLst>
      <p:ext uri="{BB962C8B-B14F-4D97-AF65-F5344CB8AC3E}">
        <p14:creationId xmlns:p14="http://schemas.microsoft.com/office/powerpoint/2010/main" val="1936959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5</a:t>
            </a:fld>
            <a:endParaRPr lang="en-US"/>
          </a:p>
        </p:txBody>
      </p:sp>
    </p:spTree>
    <p:extLst>
      <p:ext uri="{BB962C8B-B14F-4D97-AF65-F5344CB8AC3E}">
        <p14:creationId xmlns:p14="http://schemas.microsoft.com/office/powerpoint/2010/main" val="39609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6</a:t>
            </a:fld>
            <a:endParaRPr lang="en-US"/>
          </a:p>
        </p:txBody>
      </p:sp>
    </p:spTree>
    <p:extLst>
      <p:ext uri="{BB962C8B-B14F-4D97-AF65-F5344CB8AC3E}">
        <p14:creationId xmlns:p14="http://schemas.microsoft.com/office/powerpoint/2010/main" val="330197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p:spPr>
        <p:txBody>
          <a:bodyPr/>
          <a:lstStyle/>
          <a:p>
            <a:fld id="{20C7FE83-41F8-3046-A511-F723EE8F25DB}" type="slidenum">
              <a:rPr lang="en-US"/>
              <a:pPr/>
              <a:t>7</a:t>
            </a:fld>
            <a:endParaRPr lang="en-US"/>
          </a:p>
        </p:txBody>
      </p:sp>
      <p:sp>
        <p:nvSpPr>
          <p:cNvPr id="107522" name="Rectangle 2"/>
          <p:cNvSpPr>
            <a:spLocks noGrp="1" noRot="1" noChangeAspect="1" noChangeArrowheads="1" noTextEdit="1"/>
          </p:cNvSpPr>
          <p:nvPr>
            <p:ph type="sldImg"/>
          </p:nvPr>
        </p:nvSpPr>
        <p:spPr>
          <a:xfrm>
            <a:off x="1258888" y="720725"/>
            <a:ext cx="4799012" cy="3600450"/>
          </a:xfrm>
          <a:solidFill>
            <a:srgbClr val="FFFFFF"/>
          </a:solidFill>
          <a:ln/>
        </p:spPr>
      </p:sp>
      <p:sp>
        <p:nvSpPr>
          <p:cNvPr id="107523" name="Rectangle 3"/>
          <p:cNvSpPr>
            <a:spLocks noGrp="1" noChangeArrowheads="1"/>
          </p:cNvSpPr>
          <p:nvPr>
            <p:ph type="body" idx="1"/>
          </p:nvPr>
        </p:nvSpPr>
        <p:spPr>
          <a:xfrm>
            <a:off x="873125" y="4551363"/>
            <a:ext cx="5853113" cy="4319587"/>
          </a:xfrm>
          <a:solidFill>
            <a:srgbClr val="FFFFFF"/>
          </a:solidFill>
          <a:ln>
            <a:solidFill>
              <a:srgbClr val="000000"/>
            </a:solidFill>
          </a:ln>
        </p:spPr>
        <p:txBody>
          <a:bodyPr lIns="96651" tIns="48325" rIns="96651" bIns="48325"/>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7B73D2-C759-EF4C-B81B-B2B231B29DC1}" type="slidenum">
              <a:rPr lang="en-US" smtClean="0"/>
              <a:pPr/>
              <a:t>8</a:t>
            </a:fld>
            <a:endParaRPr lang="en-US"/>
          </a:p>
        </p:txBody>
      </p:sp>
    </p:spTree>
    <p:extLst>
      <p:ext uri="{BB962C8B-B14F-4D97-AF65-F5344CB8AC3E}">
        <p14:creationId xmlns:p14="http://schemas.microsoft.com/office/powerpoint/2010/main" val="2903478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TextEdit="1"/>
          </p:cNvSpPr>
          <p:nvPr>
            <p:ph type="sldImg"/>
          </p:nvPr>
        </p:nvSpPr>
        <p:spPr bwMode="auto">
          <a:noFill/>
          <a:ln>
            <a:solidFill>
              <a:srgbClr val="000000"/>
            </a:solidFill>
            <a:miter lim="800000"/>
            <a:headEnd/>
            <a:tailEnd/>
          </a:ln>
        </p:spPr>
      </p:sp>
      <p:sp>
        <p:nvSpPr>
          <p:cNvPr id="111619" name="Rectangle 3"/>
          <p:cNvSpPr>
            <a:spLocks noGrp="1"/>
          </p:cNvSpPr>
          <p:nvPr>
            <p:ph type="body" idx="1"/>
          </p:nvPr>
        </p:nvSpPr>
        <p:spPr bwMode="auto">
          <a:noFill/>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6.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Master" Target="../slideMasters/slideMaster4.xml"/><Relationship Id="rId3" Type="http://schemas.openxmlformats.org/officeDocument/2006/relationships/oleObject" Target="../embeddings/oleObject4.bin"/></Relationships>
</file>

<file path=ppt/slideLayouts/_rels/slideLayout16.xml.rels><?xml version="1.0" encoding="UTF-8" standalone="yes"?>
<Relationships xmlns="http://schemas.openxmlformats.org/package/2006/relationships"><Relationship Id="rId1" Type="http://schemas.openxmlformats.org/officeDocument/2006/relationships/vmlDrawing" Target="../drawings/vmlDrawing5.vml"/><Relationship Id="rId2" Type="http://schemas.openxmlformats.org/officeDocument/2006/relationships/slideMaster" Target="../slideMasters/slideMaster4.xml"/><Relationship Id="rId3" Type="http://schemas.openxmlformats.org/officeDocument/2006/relationships/oleObject" Target="../embeddings/oleObject5.bin"/></Relationships>
</file>

<file path=ppt/slideLayouts/_rels/slideLayout17.xml.rels><?xml version="1.0" encoding="UTF-8" standalone="yes"?>
<Relationships xmlns="http://schemas.openxmlformats.org/package/2006/relationships"><Relationship Id="rId1" Type="http://schemas.openxmlformats.org/officeDocument/2006/relationships/vmlDrawing" Target="../drawings/vmlDrawing6.vml"/><Relationship Id="rId2" Type="http://schemas.openxmlformats.org/officeDocument/2006/relationships/slideMaster" Target="../slideMasters/slideMaster4.xml"/><Relationship Id="rId3" Type="http://schemas.openxmlformats.org/officeDocument/2006/relationships/oleObject" Target="../embeddings/oleObject6.bin"/></Relationships>
</file>

<file path=ppt/slideLayouts/_rels/slideLayout18.xml.rels><?xml version="1.0" encoding="UTF-8" standalone="yes"?>
<Relationships xmlns="http://schemas.openxmlformats.org/package/2006/relationships"><Relationship Id="rId1" Type="http://schemas.openxmlformats.org/officeDocument/2006/relationships/vmlDrawing" Target="../drawings/vmlDrawing7.vml"/><Relationship Id="rId2" Type="http://schemas.openxmlformats.org/officeDocument/2006/relationships/slideMaster" Target="../slideMasters/slideMaster4.xml"/><Relationship Id="rId3" Type="http://schemas.openxmlformats.org/officeDocument/2006/relationships/oleObject" Target="../embeddings/oleObject7.bin"/></Relationships>
</file>

<file path=ppt/slideLayouts/_rels/slideLayout19.xml.rels><?xml version="1.0" encoding="UTF-8" standalone="yes"?>
<Relationships xmlns="http://schemas.openxmlformats.org/package/2006/relationships"><Relationship Id="rId1" Type="http://schemas.openxmlformats.org/officeDocument/2006/relationships/vmlDrawing" Target="../drawings/vmlDrawing8.vml"/><Relationship Id="rId2" Type="http://schemas.openxmlformats.org/officeDocument/2006/relationships/slideMaster" Target="../slideMasters/slideMaster4.xml"/><Relationship Id="rId3" Type="http://schemas.openxmlformats.org/officeDocument/2006/relationships/oleObject" Target="../embeddings/oleObject8.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vmlDrawing" Target="../drawings/vmlDrawing9.vml"/><Relationship Id="rId2" Type="http://schemas.openxmlformats.org/officeDocument/2006/relationships/slideMaster" Target="../slideMasters/slideMaster4.xml"/><Relationship Id="rId3" Type="http://schemas.openxmlformats.org/officeDocument/2006/relationships/oleObject" Target="../embeddings/oleObject9.bin"/></Relationships>
</file>

<file path=ppt/slideLayouts/_rels/slideLayout21.xml.rels><?xml version="1.0" encoding="UTF-8" standalone="yes"?>
<Relationships xmlns="http://schemas.openxmlformats.org/package/2006/relationships"><Relationship Id="rId1" Type="http://schemas.openxmlformats.org/officeDocument/2006/relationships/vmlDrawing" Target="../drawings/vmlDrawing10.vml"/><Relationship Id="rId2" Type="http://schemas.openxmlformats.org/officeDocument/2006/relationships/slideMaster" Target="../slideMasters/slideMaster4.xml"/><Relationship Id="rId3" Type="http://schemas.openxmlformats.org/officeDocument/2006/relationships/oleObject" Target="../embeddings/oleObject10.bin"/></Relationships>
</file>

<file path=ppt/slideLayouts/_rels/slideLayout22.xml.rels><?xml version="1.0" encoding="UTF-8" standalone="yes"?>
<Relationships xmlns="http://schemas.openxmlformats.org/package/2006/relationships"><Relationship Id="rId1" Type="http://schemas.openxmlformats.org/officeDocument/2006/relationships/vmlDrawing" Target="../drawings/vmlDrawing11.vml"/><Relationship Id="rId2" Type="http://schemas.openxmlformats.org/officeDocument/2006/relationships/slideMaster" Target="../slideMasters/slideMaster4.xml"/><Relationship Id="rId3" Type="http://schemas.openxmlformats.org/officeDocument/2006/relationships/oleObject" Target="../embeddings/oleObject11.bin"/></Relationships>
</file>

<file path=ppt/slideLayouts/_rels/slideLayout23.xml.rels><?xml version="1.0" encoding="UTF-8" standalone="yes"?>
<Relationships xmlns="http://schemas.openxmlformats.org/package/2006/relationships"><Relationship Id="rId1" Type="http://schemas.openxmlformats.org/officeDocument/2006/relationships/vmlDrawing" Target="../drawings/vmlDrawing12.vml"/><Relationship Id="rId2" Type="http://schemas.openxmlformats.org/officeDocument/2006/relationships/slideMaster" Target="../slideMasters/slideMaster4.xml"/><Relationship Id="rId3" Type="http://schemas.openxmlformats.org/officeDocument/2006/relationships/oleObject" Target="../embeddings/oleObject12.bin"/></Relationships>
</file>

<file path=ppt/slideLayouts/_rels/slideLayout24.xml.rels><?xml version="1.0" encoding="UTF-8" standalone="yes"?>
<Relationships xmlns="http://schemas.openxmlformats.org/package/2006/relationships"><Relationship Id="rId1" Type="http://schemas.openxmlformats.org/officeDocument/2006/relationships/vmlDrawing" Target="../drawings/vmlDrawing13.vml"/><Relationship Id="rId2" Type="http://schemas.openxmlformats.org/officeDocument/2006/relationships/slideMaster" Target="../slideMasters/slideMaster4.xml"/><Relationship Id="rId3" Type="http://schemas.openxmlformats.org/officeDocument/2006/relationships/oleObject" Target="../embeddings/oleObject13.bin"/></Relationships>
</file>

<file path=ppt/slideLayouts/_rels/slideLayout25.xml.rels><?xml version="1.0" encoding="UTF-8" standalone="yes"?>
<Relationships xmlns="http://schemas.openxmlformats.org/package/2006/relationships"><Relationship Id="rId1" Type="http://schemas.openxmlformats.org/officeDocument/2006/relationships/vmlDrawing" Target="../drawings/vmlDrawing14.vml"/><Relationship Id="rId2" Type="http://schemas.openxmlformats.org/officeDocument/2006/relationships/slideMaster" Target="../slideMasters/slideMaster4.xml"/><Relationship Id="rId3" Type="http://schemas.openxmlformats.org/officeDocument/2006/relationships/oleObject" Target="../embeddings/oleObject14.bin"/></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lIns="91418" tIns="45709" rIns="91418" bIns="45709" anchor="ctr">
            <a:prstTxWarp prst="textNoShape">
              <a:avLst/>
            </a:prstTxWarp>
          </a:bodyPr>
          <a:lstStyle/>
          <a:p>
            <a:endParaRPr lang="en-US"/>
          </a:p>
        </p:txBody>
      </p:sp>
      <p:pic>
        <p:nvPicPr>
          <p:cNvPr id="5" name="Picture 8" descr="MC-Bu-Bk 150"/>
          <p:cNvPicPr>
            <a:picLocks noChangeAspect="1" noChangeArrowheads="1"/>
          </p:cNvPicPr>
          <p:nvPr/>
        </p:nvPicPr>
        <p:blipFill>
          <a:blip r:embed="rId2"/>
          <a:srcRect/>
          <a:stretch>
            <a:fillRect/>
          </a:stretch>
        </p:blipFill>
        <p:spPr bwMode="auto">
          <a:xfrm>
            <a:off x="401638" y="280988"/>
            <a:ext cx="1828800" cy="460375"/>
          </a:xfrm>
          <a:prstGeom prst="rect">
            <a:avLst/>
          </a:prstGeom>
          <a:noFill/>
          <a:ln w="9525">
            <a:noFill/>
            <a:miter lim="800000"/>
            <a:headEnd/>
            <a:tailEnd/>
          </a:ln>
        </p:spPr>
      </p:pic>
      <p:sp>
        <p:nvSpPr>
          <p:cNvPr id="45058" name="Rectangle 2"/>
          <p:cNvSpPr>
            <a:spLocks noGrp="1" noChangeArrowheads="1"/>
          </p:cNvSpPr>
          <p:nvPr>
            <p:ph type="ctrTitle"/>
          </p:nvPr>
        </p:nvSpPr>
        <p:spPr>
          <a:xfrm>
            <a:off x="685800" y="2667000"/>
            <a:ext cx="7769225" cy="1143000"/>
          </a:xfrm>
        </p:spPr>
        <p:txBody>
          <a:bodyPr/>
          <a:lstStyle>
            <a:lvl1pPr>
              <a:defRPr sz="3600"/>
            </a:lvl1pPr>
          </a:lstStyle>
          <a:p>
            <a:r>
              <a:rPr lang="en-US"/>
              <a:t>Click to edit Master title style</a:t>
            </a:r>
          </a:p>
        </p:txBody>
      </p:sp>
      <p:sp>
        <p:nvSpPr>
          <p:cNvPr id="45059" name="Rectangle 3"/>
          <p:cNvSpPr>
            <a:spLocks noGrp="1" noChangeArrowheads="1"/>
          </p:cNvSpPr>
          <p:nvPr>
            <p:ph type="subTitle" idx="1"/>
          </p:nvPr>
        </p:nvSpPr>
        <p:spPr>
          <a:xfrm>
            <a:off x="685800" y="4648200"/>
            <a:ext cx="7769225" cy="1371600"/>
          </a:xfrm>
        </p:spPr>
        <p:txBody>
          <a:bodyPr/>
          <a:lstStyle>
            <a:lvl1pPr marL="0" indent="0" algn="ctr">
              <a:buFontTx/>
              <a:buNone/>
              <a:defRPr/>
            </a:lvl1pPr>
          </a:lstStyle>
          <a:p>
            <a:r>
              <a:rPr lang="en-US"/>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endParaRPr lang="en-US"/>
          </a:p>
        </p:txBody>
      </p:sp>
      <p:sp>
        <p:nvSpPr>
          <p:cNvPr id="7" name="Rectangle 5"/>
          <p:cNvSpPr>
            <a:spLocks noGrp="1" noChangeArrowheads="1"/>
          </p:cNvSpPr>
          <p:nvPr>
            <p:ph type="ftr" sz="quarter" idx="11"/>
          </p:nvPr>
        </p:nvSpPr>
        <p:spPr/>
        <p:txBody>
          <a:bodyPr/>
          <a:lstStyle>
            <a:lvl1pPr>
              <a:defRPr/>
            </a:lvl1pPr>
          </a:lstStyle>
          <a:p>
            <a:pPr>
              <a:defRPr/>
            </a:pPr>
            <a:endParaRPr lang="en-US"/>
          </a:p>
        </p:txBody>
      </p:sp>
      <p:sp>
        <p:nvSpPr>
          <p:cNvPr id="8" name="Rectangle 6"/>
          <p:cNvSpPr>
            <a:spLocks noGrp="1" noChangeArrowheads="1"/>
          </p:cNvSpPr>
          <p:nvPr>
            <p:ph type="sldNum" sz="quarter" idx="12"/>
          </p:nvPr>
        </p:nvSpPr>
        <p:spPr>
          <a:xfrm>
            <a:off x="7010400" y="6553200"/>
            <a:ext cx="1905000" cy="152400"/>
          </a:xfrm>
          <a:prstGeom prst="rect">
            <a:avLst/>
          </a:prstGeom>
        </p:spPr>
        <p:txBody>
          <a:bodyPr/>
          <a:lstStyle>
            <a:lvl1pPr>
              <a:defRPr/>
            </a:lvl1pPr>
          </a:lstStyle>
          <a:p>
            <a:fld id="{5240C33C-BC6C-AC4E-A85C-B934D4B5F1DE}" type="slidenum">
              <a:rPr lang="en-US"/>
              <a:pPr/>
              <a:t>‹#›</a:t>
            </a:fld>
            <a:endParaRPr lang="en-US"/>
          </a:p>
        </p:txBody>
      </p:sp>
    </p:spTree>
  </p:cSld>
  <p:clrMapOvr>
    <a:masterClrMapping/>
  </p:clrMapOvr>
  <p:transition xmlns:p14="http://schemas.microsoft.com/office/powerpoint/2010/mai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6AD2FA21-4C6B-CC43-A699-4D9C3E7C0683}" type="slidenum">
              <a:rPr lang="en-US"/>
              <a:pPr/>
              <a:t>‹#›</a:t>
            </a:fld>
            <a:endParaRPr lang="en-US"/>
          </a:p>
        </p:txBody>
      </p:sp>
    </p:spTree>
  </p:cSld>
  <p:clrMapOvr>
    <a:masterClrMapping/>
  </p:clrMapOvr>
  <p:transition xmlns:p14="http://schemas.microsoft.com/office/powerpoint/2010/main" advClick="0"/>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p>
        </p:txBody>
      </p:sp>
      <p:sp>
        <p:nvSpPr>
          <p:cNvPr id="5123" name="Rectangle 3"/>
          <p:cNvSpPr>
            <a:spLocks noGrp="1" noChangeArrowheads="1"/>
          </p:cNvSpPr>
          <p:nvPr>
            <p:ph type="subTitle" idx="1"/>
          </p:nvPr>
        </p:nvSpPr>
        <p:spPr>
          <a:xfrm>
            <a:off x="914400" y="3886200"/>
            <a:ext cx="7315200" cy="1752600"/>
          </a:xfrm>
        </p:spPr>
        <p:txBody>
          <a:bodyPr/>
          <a:lstStyle>
            <a:lvl1pPr marL="0" indent="0" algn="ctr">
              <a:buFontTx/>
              <a:buNone/>
              <a:defRPr sz="3000" b="1"/>
            </a:lvl1pPr>
          </a:lstStyle>
          <a:p>
            <a:pPr lvl="0"/>
            <a:r>
              <a:rPr lang="en-US" noProof="0" smtClean="0"/>
              <a:t>Click to edit Master subtitle style</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advClick="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914400" y="1558925"/>
            <a:ext cx="36195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86300" y="1558925"/>
            <a:ext cx="36195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transition xmlns:p14="http://schemas.microsoft.com/office/powerpoint/2010/main" advClick="0"/>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advClick="0"/>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23900"/>
            <a:ext cx="1943100" cy="5676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23900"/>
            <a:ext cx="5676900" cy="5676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A8962179-F4EE-AF4F-A9CA-CE84D6D759EF}" type="slidenum">
              <a:rPr lang="en-US"/>
              <a:pPr/>
              <a:t>‹#›</a:t>
            </a:fld>
            <a:endParaRPr lang="en-US"/>
          </a:p>
        </p:txBody>
      </p:sp>
    </p:spTree>
  </p:cSld>
  <p:clrMapOvr>
    <a:masterClrMapping/>
  </p:clrMapOvr>
  <p:transition xmlns:p14="http://schemas.microsoft.com/office/powerpoint/2010/main" advClick="0"/>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7950" y="228600"/>
            <a:ext cx="1847850" cy="58674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914400" y="228600"/>
            <a:ext cx="53911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1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ea typeface="+mn-ea"/>
                <a:cs typeface="+mn-cs"/>
              </a:defRPr>
            </a:lvl1pPr>
          </a:lstStyle>
          <a:p>
            <a:pPr>
              <a:defRPr/>
            </a:pPr>
            <a:endParaRPr lang="en-GB"/>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ea typeface="+mn-ea"/>
                <a:cs typeface="+mn-cs"/>
              </a:defRPr>
            </a:lvl1pPr>
          </a:lstStyle>
          <a:p>
            <a:pPr>
              <a:defRPr/>
            </a:pPr>
            <a:endParaRPr lang="en-GB"/>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effectLst>
                  <a:outerShdw blurRad="38100" dist="38100" dir="2700000" algn="tl">
                    <a:srgbClr val="000000"/>
                  </a:outerShdw>
                </a:effectLst>
              </a:defRPr>
            </a:lvl1pPr>
          </a:lstStyle>
          <a:p>
            <a:pPr>
              <a:defRPr/>
            </a:pPr>
            <a:fld id="{5C6A21B2-9E6C-C24F-959D-A2832F5CBA7C}" type="slidenum">
              <a:rPr lang="en-GB"/>
              <a:pPr>
                <a:defRPr/>
              </a:pPr>
              <a:t>‹#›</a:t>
            </a:fld>
            <a:endParaRPr lang="en-GB"/>
          </a:p>
        </p:txBody>
      </p:sp>
    </p:spTree>
  </p:cSld>
  <p:clrMapOvr>
    <a:masterClrMapping/>
  </p:clrMapOvr>
  <p:transition xmlns:p14="http://schemas.microsoft.com/office/powerpoint/2010/main" advClick="0"/>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738826"/>
      </p:ext>
    </p:extLst>
  </p:cSld>
  <p:clrMapOvr>
    <a:masterClrMapping/>
  </p:clrMapOvr>
  <p:transition xmlns:p14="http://schemas.microsoft.com/office/powerpoint/2010/main" advClick="0"/>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PCUTT_v1f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61460827"/>
      </p:ext>
    </p:extLst>
  </p:cSld>
  <p:clrMapOvr>
    <a:masterClrMapping/>
  </p:clrMapOvr>
  <p:transition xmlns:p14="http://schemas.microsoft.com/office/powerpoint/2010/main" advClick="0"/>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0494432"/>
      </p:ext>
    </p:extLst>
  </p:cSld>
  <p:clrMapOvr>
    <a:masterClrMapping/>
  </p:clrMapOvr>
  <p:transition xmlns:p14="http://schemas.microsoft.com/office/powerpoint/2010/main" advClick="0"/>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32152837"/>
      </p:ext>
    </p:extLst>
  </p:cSld>
  <p:clrMapOvr>
    <a:masterClrMapping/>
  </p:clrMapOvr>
  <p:transition xmlns:p14="http://schemas.microsoft.com/office/powerpoint/2010/main" advClick="0"/>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31584156"/>
      </p:ext>
    </p:extLst>
  </p:cSld>
  <p:clrMapOvr>
    <a:masterClrMapping/>
  </p:clrMapOvr>
  <p:transition xmlns:p14="http://schemas.microsoft.com/office/powerpoint/2010/main" advClick="0"/>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2941536"/>
      </p:ext>
    </p:extLst>
  </p:cSld>
  <p:clrMapOvr>
    <a:masterClrMapping/>
  </p:clrMapOvr>
  <p:transition xmlns:p14="http://schemas.microsoft.com/office/powerpoint/2010/main" advClick="0"/>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7689688"/>
      </p:ext>
    </p:extLst>
  </p:cSld>
  <p:clrMapOvr>
    <a:masterClrMapping/>
  </p:clrMapOvr>
  <p:transition xmlns:p14="http://schemas.microsoft.com/office/powerpoint/2010/main" advClick="0"/>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578049"/>
      </p:ext>
    </p:extLst>
  </p:cSld>
  <p:clrMapOvr>
    <a:masterClrMapping/>
  </p:clrMapOvr>
  <p:transition xmlns:p14="http://schemas.microsoft.com/office/powerpoint/2010/mai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723901"/>
            <a:ext cx="7772400" cy="1149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830388"/>
            <a:ext cx="7772400" cy="4570412"/>
          </a:xfrm>
        </p:spPr>
        <p:txBody>
          <a:bodyPr/>
          <a:lstStyle/>
          <a:p>
            <a:pPr lvl="0"/>
            <a:endParaRPr lang="en-US" noProof="0" smtClean="0"/>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7CB37A0B-D8B0-E947-AB43-F6164505F953}" type="slidenum">
              <a:rPr lang="en-US"/>
              <a:pPr/>
              <a:t>‹#›</a:t>
            </a:fld>
            <a:endParaRPr lang="en-US"/>
          </a:p>
        </p:txBody>
      </p:sp>
    </p:spTree>
  </p:cSld>
  <p:clrMapOvr>
    <a:masterClrMapping/>
  </p:clrMapOvr>
  <p:transition xmlns:p14="http://schemas.microsoft.com/office/powerpoint/2010/main" advClick="0"/>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74082545"/>
      </p:ext>
    </p:extLst>
  </p:cSld>
  <p:clrMapOvr>
    <a:masterClrMapping/>
  </p:clrMapOvr>
  <p:transition xmlns:p14="http://schemas.microsoft.com/office/powerpoint/2010/main" advClick="0"/>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92904134"/>
      </p:ext>
    </p:extLst>
  </p:cSld>
  <p:clrMapOvr>
    <a:masterClrMapping/>
  </p:clrMapOvr>
  <p:transition xmlns:p14="http://schemas.microsoft.com/office/powerpoint/2010/main" advClick="0"/>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8677648"/>
      </p:ext>
    </p:extLst>
  </p:cSld>
  <p:clrMapOvr>
    <a:masterClrMapping/>
  </p:clrMapOvr>
  <p:transition xmlns:p14="http://schemas.microsoft.com/office/powerpoint/2010/main" advClick="0"/>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6121635"/>
      </p:ext>
    </p:extLst>
  </p:cSld>
  <p:clrMapOvr>
    <a:masterClrMapping/>
  </p:clrMapOvr>
  <p:transition xmlns:p14="http://schemas.microsoft.com/office/powerpoint/2010/mai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723901"/>
            <a:ext cx="7772400" cy="114935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830388"/>
            <a:ext cx="7772400" cy="4570412"/>
          </a:xfrm>
        </p:spPr>
        <p:txBody>
          <a:bodyPr/>
          <a:lstStyle/>
          <a:p>
            <a:pPr lvl="0"/>
            <a:endParaRPr lang="en-US" noProof="0" smtClean="0"/>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3C011F02-0947-A844-BA2E-88A41E67E86F}" type="slidenum">
              <a:rPr lang="en-US"/>
              <a:pPr/>
              <a:t>‹#›</a:t>
            </a:fld>
            <a:endParaRPr lang="en-US"/>
          </a:p>
        </p:txBody>
      </p:sp>
    </p:spTree>
  </p:cSld>
  <p:clrMapOvr>
    <a:masterClrMapping/>
  </p:clrMapOvr>
  <p:transition xmlns:p14="http://schemas.microsoft.com/office/powerpoint/2010/mai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5954" name="Rectangle 2"/>
          <p:cNvSpPr>
            <a:spLocks noGrp="1" noChangeArrowheads="1"/>
          </p:cNvSpPr>
          <p:nvPr>
            <p:ph type="ctrTitle"/>
          </p:nvPr>
        </p:nvSpPr>
        <p:spPr>
          <a:xfrm>
            <a:off x="685800" y="2130425"/>
            <a:ext cx="7772400" cy="1470025"/>
          </a:xfrm>
        </p:spPr>
        <p:txBody>
          <a:bodyPr/>
          <a:lstStyle>
            <a:lvl1pPr>
              <a:defRPr/>
            </a:lvl1pPr>
          </a:lstStyle>
          <a:p>
            <a:r>
              <a:rPr lang="en-GB"/>
              <a:t>Click to edit Master title style</a:t>
            </a:r>
          </a:p>
        </p:txBody>
      </p:sp>
      <p:sp>
        <p:nvSpPr>
          <p:cNvPr id="125955" name="Rectangle 3"/>
          <p:cNvSpPr>
            <a:spLocks noGrp="1" noChangeArrowheads="1"/>
          </p:cNvSpPr>
          <p:nvPr>
            <p:ph type="subTitle" idx="1"/>
          </p:nvPr>
        </p:nvSpPr>
        <p:spPr>
          <a:xfrm>
            <a:off x="1371600" y="3886200"/>
            <a:ext cx="6400800" cy="1752600"/>
          </a:xfrm>
        </p:spPr>
        <p:txBody>
          <a:bodyPr/>
          <a:lstStyle>
            <a:lvl1pPr marL="0" indent="0" algn="ctr">
              <a:buFont typeface="Wingdings 3" charset="2"/>
              <a:buNone/>
              <a:defRPr/>
            </a:lvl1pPr>
          </a:lstStyle>
          <a:p>
            <a:r>
              <a:rPr lang="en-GB"/>
              <a:t>Click to edit Master subtitle style</a:t>
            </a:r>
          </a:p>
        </p:txBody>
      </p:sp>
    </p:spTree>
  </p:cSld>
  <p:clrMapOvr>
    <a:masterClrMapping/>
  </p:clrMapOvr>
  <p:transition xmlns:p14="http://schemas.microsoft.com/office/powerpoint/2010/mai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graphicFrame>
        <p:nvGraphicFramePr>
          <p:cNvPr id="4"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58144"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aphicFrame>
        <p:nvGraphicFramePr>
          <p:cNvPr id="4"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59168"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092" indent="0">
              <a:buNone/>
              <a:defRPr sz="1800"/>
            </a:lvl2pPr>
            <a:lvl3pPr marL="914186" indent="0">
              <a:buNone/>
              <a:defRPr sz="1600"/>
            </a:lvl3pPr>
            <a:lvl4pPr marL="1371279" indent="0">
              <a:buNone/>
              <a:defRPr sz="1400"/>
            </a:lvl4pPr>
            <a:lvl5pPr marL="1828373" indent="0">
              <a:buNone/>
              <a:defRPr sz="1400"/>
            </a:lvl5pPr>
            <a:lvl6pPr marL="2285466" indent="0">
              <a:buNone/>
              <a:defRPr sz="1400"/>
            </a:lvl6pPr>
            <a:lvl7pPr marL="2742558" indent="0">
              <a:buNone/>
              <a:defRPr sz="1400"/>
            </a:lvl7pPr>
            <a:lvl8pPr marL="3199652" indent="0">
              <a:buNone/>
              <a:defRPr sz="1400"/>
            </a:lvl8pPr>
            <a:lvl9pPr marL="3656744" indent="0">
              <a:buNone/>
              <a:defRPr sz="14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graphicFrame>
        <p:nvGraphicFramePr>
          <p:cNvPr id="5"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0192"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graphicFrame>
        <p:nvGraphicFramePr>
          <p:cNvPr id="7"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1216"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092" indent="0">
              <a:buNone/>
              <a:defRPr sz="2000" b="1"/>
            </a:lvl2pPr>
            <a:lvl3pPr marL="914186" indent="0">
              <a:buNone/>
              <a:defRPr sz="1800" b="1"/>
            </a:lvl3pPr>
            <a:lvl4pPr marL="1371279" indent="0">
              <a:buNone/>
              <a:defRPr sz="1600" b="1"/>
            </a:lvl4pPr>
            <a:lvl5pPr marL="1828373" indent="0">
              <a:buNone/>
              <a:defRPr sz="1600" b="1"/>
            </a:lvl5pPr>
            <a:lvl6pPr marL="2285466" indent="0">
              <a:buNone/>
              <a:defRPr sz="1600" b="1"/>
            </a:lvl6pPr>
            <a:lvl7pPr marL="2742558" indent="0">
              <a:buNone/>
              <a:defRPr sz="1600" b="1"/>
            </a:lvl7pPr>
            <a:lvl8pPr marL="3199652" indent="0">
              <a:buNone/>
              <a:defRPr sz="1600" b="1"/>
            </a:lvl8pPr>
            <a:lvl9pPr marL="365674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092" indent="0">
              <a:buNone/>
              <a:defRPr sz="2000" b="1"/>
            </a:lvl2pPr>
            <a:lvl3pPr marL="914186" indent="0">
              <a:buNone/>
              <a:defRPr sz="1800" b="1"/>
            </a:lvl3pPr>
            <a:lvl4pPr marL="1371279" indent="0">
              <a:buNone/>
              <a:defRPr sz="1600" b="1"/>
            </a:lvl4pPr>
            <a:lvl5pPr marL="1828373" indent="0">
              <a:buNone/>
              <a:defRPr sz="1600" b="1"/>
            </a:lvl5pPr>
            <a:lvl6pPr marL="2285466" indent="0">
              <a:buNone/>
              <a:defRPr sz="1600" b="1"/>
            </a:lvl6pPr>
            <a:lvl7pPr marL="2742558" indent="0">
              <a:buNone/>
              <a:defRPr sz="1600" b="1"/>
            </a:lvl7pPr>
            <a:lvl8pPr marL="3199652" indent="0">
              <a:buNone/>
              <a:defRPr sz="1600" b="1"/>
            </a:lvl8pPr>
            <a:lvl9pPr marL="365674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graphicFrame>
        <p:nvGraphicFramePr>
          <p:cNvPr id="3"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2240"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4" name="Rectangle 3"/>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1F4D9B5E-E086-F645-9CCC-C706711CFE34}" type="slidenum">
              <a:rPr lang="en-US"/>
              <a:pPr/>
              <a:t>‹#›</a:t>
            </a:fld>
            <a:endParaRPr lang="en-US"/>
          </a:p>
        </p:txBody>
      </p:sp>
    </p:spTree>
  </p:cSld>
  <p:clrMapOvr>
    <a:masterClrMapping/>
  </p:clrMapOvr>
  <p:transition xmlns:p14="http://schemas.microsoft.com/office/powerpoint/2010/mai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aphicFrame>
        <p:nvGraphicFramePr>
          <p:cNvPr id="2"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3264"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3" name="Rectangle 2"/>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aphicFrame>
        <p:nvGraphicFramePr>
          <p:cNvPr id="5"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4288"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0"/>
            <a:ext cx="3008313" cy="4691063"/>
          </a:xfrm>
        </p:spPr>
        <p:txBody>
          <a:bodyPr/>
          <a:lstStyle>
            <a:lvl1pPr marL="0" indent="0">
              <a:buNone/>
              <a:defRPr sz="140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smtClean="0"/>
              <a:t>Click to edit Master text styles</a:t>
            </a:r>
          </a:p>
        </p:txBody>
      </p:sp>
      <p:sp>
        <p:nvSpPr>
          <p:cNvPr id="6" name="Rectangle 5"/>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aphicFrame>
        <p:nvGraphicFramePr>
          <p:cNvPr id="5"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5312"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92" indent="0">
              <a:buNone/>
              <a:defRPr sz="2800"/>
            </a:lvl2pPr>
            <a:lvl3pPr marL="914186" indent="0">
              <a:buNone/>
              <a:defRPr sz="2400"/>
            </a:lvl3pPr>
            <a:lvl4pPr marL="1371279" indent="0">
              <a:buNone/>
              <a:defRPr sz="2000"/>
            </a:lvl4pPr>
            <a:lvl5pPr marL="1828373" indent="0">
              <a:buNone/>
              <a:defRPr sz="2000"/>
            </a:lvl5pPr>
            <a:lvl6pPr marL="2285466" indent="0">
              <a:buNone/>
              <a:defRPr sz="2000"/>
            </a:lvl6pPr>
            <a:lvl7pPr marL="2742558" indent="0">
              <a:buNone/>
              <a:defRPr sz="2000"/>
            </a:lvl7pPr>
            <a:lvl8pPr marL="3199652" indent="0">
              <a:buNone/>
              <a:defRPr sz="2000"/>
            </a:lvl8pPr>
            <a:lvl9pPr marL="3656744"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smtClean="0"/>
              <a:t>Click to edit Master text styles</a:t>
            </a:r>
          </a:p>
        </p:txBody>
      </p:sp>
      <p:sp>
        <p:nvSpPr>
          <p:cNvPr id="6" name="Rectangle 5"/>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graphicFrame>
        <p:nvGraphicFramePr>
          <p:cNvPr id="4"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6336"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aphicFrame>
        <p:nvGraphicFramePr>
          <p:cNvPr id="4"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7360"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graphicFrame>
        <p:nvGraphicFramePr>
          <p:cNvPr id="4"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68384" r:id="rId3" imgW="0" imgH="0" progId="PowerPoint.Show.8">
                  <p:embed/>
                </p:oleObj>
              </mc:Choice>
              <mc:Fallback>
                <p:oleObj r:id="rId3" imgW="0" imgH="0" progId="PowerPoint.Show.8">
                  <p:embed/>
                  <p:pic>
                    <p:nvPicPr>
                      <p:cNvPr id="0" name="AutoShape 8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76200">
                            <a:solidFill>
                              <a:schemeClr val="bg2"/>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457200" y="274638"/>
            <a:ext cx="8229600" cy="10207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2"/>
            <a:ext cx="8229600" cy="4525963"/>
          </a:xfrm>
        </p:spPr>
        <p:txBody>
          <a:bodyPr/>
          <a:lstStyle/>
          <a:p>
            <a:pPr lvl="0"/>
            <a:endParaRPr lang="en-US" noProof="0"/>
          </a:p>
        </p:txBody>
      </p:sp>
      <p:sp>
        <p:nvSpPr>
          <p:cNvPr id="5" name="Rectangle 4"/>
          <p:cNvSpPr>
            <a:spLocks noGrp="1" noChangeArrowheads="1"/>
          </p:cNvSpPr>
          <p:nvPr>
            <p:ph type="ftr" sz="quarter" idx="10"/>
          </p:nvPr>
        </p:nvSpPr>
        <p:spPr/>
        <p:txBody>
          <a:bodyPr/>
          <a:lstStyle>
            <a:lvl1pPr>
              <a:defRPr i="1">
                <a:cs typeface="ＭＳ Ｐゴシック" charset="0"/>
              </a:defRPr>
            </a:lvl1pPr>
          </a:lstStyle>
          <a:p>
            <a:pPr>
              <a:defRPr/>
            </a:pPr>
            <a:endParaRPr lang="en-US"/>
          </a:p>
        </p:txBody>
      </p:sp>
    </p:spTree>
  </p:cSld>
  <p:clrMapOvr>
    <a:masterClrMapping/>
  </p:clrMapOvr>
  <p:transition xmlns:p14="http://schemas.microsoft.com/office/powerpoint/2010/mai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5"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nl-NL"/>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092" indent="0" algn="ctr">
              <a:buNone/>
              <a:defRPr/>
            </a:lvl2pPr>
            <a:lvl3pPr marL="914186" indent="0" algn="ctr">
              <a:buNone/>
              <a:defRPr/>
            </a:lvl3pPr>
            <a:lvl4pPr marL="1371279" indent="0" algn="ctr">
              <a:buNone/>
              <a:defRPr/>
            </a:lvl4pPr>
            <a:lvl5pPr marL="1828373" indent="0" algn="ctr">
              <a:buNone/>
              <a:defRPr/>
            </a:lvl5pPr>
            <a:lvl6pPr marL="2285466" indent="0" algn="ctr">
              <a:buNone/>
              <a:defRPr/>
            </a:lvl6pPr>
            <a:lvl7pPr marL="2742558" indent="0" algn="ctr">
              <a:buNone/>
              <a:defRPr/>
            </a:lvl7pPr>
            <a:lvl8pPr marL="3199652" indent="0" algn="ctr">
              <a:buNone/>
              <a:defRPr/>
            </a:lvl8pPr>
            <a:lvl9pPr marL="3656744" indent="0" algn="ctr">
              <a:buNone/>
              <a:defRPr/>
            </a:lvl9pPr>
          </a:lstStyle>
          <a:p>
            <a:r>
              <a:rPr lang="en-US" smtClean="0"/>
              <a:t>Click to edit Master subtitle style</a:t>
            </a:r>
            <a:endParaRPr lang="nl-NL"/>
          </a:p>
        </p:txBody>
      </p:sp>
      <p:sp>
        <p:nvSpPr>
          <p:cNvPr id="6" name="Rectangle 5"/>
          <p:cNvSpPr>
            <a:spLocks noGrp="1" noChangeArrowheads="1"/>
          </p:cNvSpPr>
          <p:nvPr>
            <p:ph type="sldNum" sz="quarter" idx="10"/>
          </p:nvPr>
        </p:nvSpPr>
        <p:spPr/>
        <p:txBody>
          <a:bodyPr/>
          <a:lstStyle>
            <a:lvl1pPr>
              <a:defRPr i="1"/>
            </a:lvl1pPr>
          </a:lstStyle>
          <a:p>
            <a:fld id="{1F7F152E-C6C0-9841-B0F3-0707946CE3EE}" type="slidenum">
              <a:rPr lang="en-US"/>
              <a:pPr/>
              <a:t>‹#›</a:t>
            </a:fld>
            <a:endParaRPr lang="en-US"/>
          </a:p>
        </p:txBody>
      </p:sp>
    </p:spTree>
  </p:cSld>
  <p:clrMapOvr>
    <a:masterClrMapping/>
  </p:clrMapOvr>
  <p:transition xmlns:p14="http://schemas.microsoft.com/office/powerpoint/2010/main"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5"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Rectangle 5"/>
          <p:cNvSpPr>
            <a:spLocks noGrp="1" noChangeArrowheads="1"/>
          </p:cNvSpPr>
          <p:nvPr>
            <p:ph type="sldNum" sz="quarter" idx="10"/>
          </p:nvPr>
        </p:nvSpPr>
        <p:spPr/>
        <p:txBody>
          <a:bodyPr/>
          <a:lstStyle>
            <a:lvl1pPr>
              <a:defRPr i="1"/>
            </a:lvl1pPr>
          </a:lstStyle>
          <a:p>
            <a:fld id="{80E4055E-309F-854C-AA4B-6EDC101B7797}" type="slidenum">
              <a:rPr lang="en-US"/>
              <a:pPr/>
              <a:t>‹#›</a:t>
            </a:fld>
            <a:endParaRPr lang="en-US"/>
          </a:p>
        </p:txBody>
      </p:sp>
    </p:spTree>
  </p:cSld>
  <p:clrMapOvr>
    <a:masterClrMapping/>
  </p:clrMapOvr>
  <p:transition xmlns:p14="http://schemas.microsoft.com/office/powerpoint/2010/main"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5"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nl-NL"/>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092" indent="0">
              <a:buNone/>
              <a:defRPr sz="1800"/>
            </a:lvl2pPr>
            <a:lvl3pPr marL="914186" indent="0">
              <a:buNone/>
              <a:defRPr sz="1600"/>
            </a:lvl3pPr>
            <a:lvl4pPr marL="1371279" indent="0">
              <a:buNone/>
              <a:defRPr sz="1400"/>
            </a:lvl4pPr>
            <a:lvl5pPr marL="1828373" indent="0">
              <a:buNone/>
              <a:defRPr sz="1400"/>
            </a:lvl5pPr>
            <a:lvl6pPr marL="2285466" indent="0">
              <a:buNone/>
              <a:defRPr sz="1400"/>
            </a:lvl6pPr>
            <a:lvl7pPr marL="2742558" indent="0">
              <a:buNone/>
              <a:defRPr sz="1400"/>
            </a:lvl7pPr>
            <a:lvl8pPr marL="3199652" indent="0">
              <a:buNone/>
              <a:defRPr sz="1400"/>
            </a:lvl8pPr>
            <a:lvl9pPr marL="3656744" indent="0">
              <a:buNone/>
              <a:defRPr sz="1400"/>
            </a:lvl9pPr>
          </a:lstStyle>
          <a:p>
            <a:pPr lvl="0"/>
            <a:r>
              <a:rPr lang="en-US" smtClean="0"/>
              <a:t>Click to edit Master text styles</a:t>
            </a:r>
          </a:p>
        </p:txBody>
      </p:sp>
      <p:sp>
        <p:nvSpPr>
          <p:cNvPr id="6" name="Rectangle 5"/>
          <p:cNvSpPr>
            <a:spLocks noGrp="1" noChangeArrowheads="1"/>
          </p:cNvSpPr>
          <p:nvPr>
            <p:ph type="sldNum" sz="quarter" idx="10"/>
          </p:nvPr>
        </p:nvSpPr>
        <p:spPr/>
        <p:txBody>
          <a:bodyPr/>
          <a:lstStyle>
            <a:lvl1pPr>
              <a:defRPr i="1"/>
            </a:lvl1pPr>
          </a:lstStyle>
          <a:p>
            <a:fld id="{10417EE3-CCBA-B340-998D-3FC2A2A32BE6}" type="slidenum">
              <a:rPr lang="en-US"/>
              <a:pPr/>
              <a:t>‹#›</a:t>
            </a:fld>
            <a:endParaRPr lang="en-US"/>
          </a:p>
        </p:txBody>
      </p:sp>
    </p:spTree>
  </p:cSld>
  <p:clrMapOvr>
    <a:masterClrMapping/>
  </p:clrMapOvr>
  <p:transition xmlns:p14="http://schemas.microsoft.com/office/powerpoint/2010/mai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6"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sz="half" idx="1"/>
          </p:nvPr>
        </p:nvSpPr>
        <p:spPr>
          <a:xfrm>
            <a:off x="381000" y="1557338"/>
            <a:ext cx="3962400" cy="4767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Content Placeholder 3"/>
          <p:cNvSpPr>
            <a:spLocks noGrp="1"/>
          </p:cNvSpPr>
          <p:nvPr>
            <p:ph sz="half" idx="2"/>
          </p:nvPr>
        </p:nvSpPr>
        <p:spPr>
          <a:xfrm>
            <a:off x="4495800" y="1557338"/>
            <a:ext cx="3962400" cy="4767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7" name="Rectangle 3"/>
          <p:cNvSpPr>
            <a:spLocks noGrp="1" noChangeArrowheads="1"/>
          </p:cNvSpPr>
          <p:nvPr>
            <p:ph type="sldNum" sz="quarter" idx="10"/>
          </p:nvPr>
        </p:nvSpPr>
        <p:spPr/>
        <p:txBody>
          <a:bodyPr/>
          <a:lstStyle>
            <a:lvl1pPr>
              <a:defRPr i="1"/>
            </a:lvl1pPr>
          </a:lstStyle>
          <a:p>
            <a:fld id="{F7E3F50B-96BF-5544-B028-FA43B377D117}" type="slidenum">
              <a:rPr lang="en-US"/>
              <a:pPr/>
              <a:t>‹#›</a:t>
            </a:fld>
            <a:endParaRPr lang="en-US"/>
          </a:p>
        </p:txBody>
      </p:sp>
    </p:spTree>
  </p:cSld>
  <p:clrMapOvr>
    <a:masterClrMapping/>
  </p:clrMapOvr>
  <p:transition xmlns:p14="http://schemas.microsoft.com/office/powerpoint/2010/mai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092" indent="0">
              <a:buNone/>
              <a:defRPr sz="1800"/>
            </a:lvl2pPr>
            <a:lvl3pPr marL="914186" indent="0">
              <a:buNone/>
              <a:defRPr sz="1600"/>
            </a:lvl3pPr>
            <a:lvl4pPr marL="1371279" indent="0">
              <a:buNone/>
              <a:defRPr sz="1400"/>
            </a:lvl4pPr>
            <a:lvl5pPr marL="1828373" indent="0">
              <a:buNone/>
              <a:defRPr sz="1400"/>
            </a:lvl5pPr>
            <a:lvl6pPr marL="2285466" indent="0">
              <a:buNone/>
              <a:defRPr sz="1400"/>
            </a:lvl6pPr>
            <a:lvl7pPr marL="2742558" indent="0">
              <a:buNone/>
              <a:defRPr sz="1400"/>
            </a:lvl7pPr>
            <a:lvl8pPr marL="3199652" indent="0">
              <a:buNone/>
              <a:defRPr sz="1400"/>
            </a:lvl8pPr>
            <a:lvl9pPr marL="3656744"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2B167D39-4CD8-F245-8F8D-4F22EE2DC37B}" type="slidenum">
              <a:rPr lang="en-US"/>
              <a:pPr/>
              <a:t>‹#›</a:t>
            </a:fld>
            <a:endParaRPr lang="en-US"/>
          </a:p>
        </p:txBody>
      </p:sp>
    </p:spTree>
  </p:cSld>
  <p:clrMapOvr>
    <a:masterClrMapping/>
  </p:clrMapOvr>
  <p:transition xmlns:p14="http://schemas.microsoft.com/office/powerpoint/2010/main"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8"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nl-NL"/>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092" indent="0">
              <a:buNone/>
              <a:defRPr sz="2000" b="1"/>
            </a:lvl2pPr>
            <a:lvl3pPr marL="914186" indent="0">
              <a:buNone/>
              <a:defRPr sz="1800" b="1"/>
            </a:lvl3pPr>
            <a:lvl4pPr marL="1371279" indent="0">
              <a:buNone/>
              <a:defRPr sz="1600" b="1"/>
            </a:lvl4pPr>
            <a:lvl5pPr marL="1828373" indent="0">
              <a:buNone/>
              <a:defRPr sz="1600" b="1"/>
            </a:lvl5pPr>
            <a:lvl6pPr marL="2285466" indent="0">
              <a:buNone/>
              <a:defRPr sz="1600" b="1"/>
            </a:lvl6pPr>
            <a:lvl7pPr marL="2742558" indent="0">
              <a:buNone/>
              <a:defRPr sz="1600" b="1"/>
            </a:lvl7pPr>
            <a:lvl8pPr marL="3199652" indent="0">
              <a:buNone/>
              <a:defRPr sz="1600" b="1"/>
            </a:lvl8pPr>
            <a:lvl9pPr marL="365674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092" indent="0">
              <a:buNone/>
              <a:defRPr sz="2000" b="1"/>
            </a:lvl2pPr>
            <a:lvl3pPr marL="914186" indent="0">
              <a:buNone/>
              <a:defRPr sz="1800" b="1"/>
            </a:lvl3pPr>
            <a:lvl4pPr marL="1371279" indent="0">
              <a:buNone/>
              <a:defRPr sz="1600" b="1"/>
            </a:lvl4pPr>
            <a:lvl5pPr marL="1828373" indent="0">
              <a:buNone/>
              <a:defRPr sz="1600" b="1"/>
            </a:lvl5pPr>
            <a:lvl6pPr marL="2285466" indent="0">
              <a:buNone/>
              <a:defRPr sz="1600" b="1"/>
            </a:lvl6pPr>
            <a:lvl7pPr marL="2742558" indent="0">
              <a:buNone/>
              <a:defRPr sz="1600" b="1"/>
            </a:lvl7pPr>
            <a:lvl8pPr marL="3199652" indent="0">
              <a:buNone/>
              <a:defRPr sz="1600" b="1"/>
            </a:lvl8pPr>
            <a:lvl9pPr marL="365674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9" name="Rectangle 3"/>
          <p:cNvSpPr>
            <a:spLocks noGrp="1" noChangeArrowheads="1"/>
          </p:cNvSpPr>
          <p:nvPr>
            <p:ph type="sldNum" sz="quarter" idx="10"/>
          </p:nvPr>
        </p:nvSpPr>
        <p:spPr/>
        <p:txBody>
          <a:bodyPr/>
          <a:lstStyle>
            <a:lvl1pPr>
              <a:defRPr i="1"/>
            </a:lvl1pPr>
          </a:lstStyle>
          <a:p>
            <a:fld id="{53A0D010-8C67-0742-AB27-FBDC2B9D5810}" type="slidenum">
              <a:rPr lang="en-US"/>
              <a:pPr/>
              <a:t>‹#›</a:t>
            </a:fld>
            <a:endParaRPr lang="en-US"/>
          </a:p>
        </p:txBody>
      </p:sp>
    </p:spTree>
  </p:cSld>
  <p:clrMapOvr>
    <a:masterClrMapping/>
  </p:clrMapOvr>
  <p:transition xmlns:p14="http://schemas.microsoft.com/office/powerpoint/2010/mai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4"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p:txBody>
          <a:bodyPr/>
          <a:lstStyle/>
          <a:p>
            <a:r>
              <a:rPr lang="en-US" smtClean="0"/>
              <a:t>Click to edit Master title style</a:t>
            </a:r>
            <a:endParaRPr lang="nl-NL"/>
          </a:p>
        </p:txBody>
      </p:sp>
      <p:sp>
        <p:nvSpPr>
          <p:cNvPr id="5" name="Rectangle 3"/>
          <p:cNvSpPr>
            <a:spLocks noGrp="1" noChangeArrowheads="1"/>
          </p:cNvSpPr>
          <p:nvPr>
            <p:ph type="sldNum" sz="quarter" idx="10"/>
          </p:nvPr>
        </p:nvSpPr>
        <p:spPr/>
        <p:txBody>
          <a:bodyPr/>
          <a:lstStyle>
            <a:lvl1pPr>
              <a:defRPr i="1"/>
            </a:lvl1pPr>
          </a:lstStyle>
          <a:p>
            <a:fld id="{5121CFBA-C76F-1D4F-AD80-297DCA95D3DA}" type="slidenum">
              <a:rPr lang="en-US"/>
              <a:pPr/>
              <a:t>‹#›</a:t>
            </a:fld>
            <a:endParaRPr lang="en-US"/>
          </a:p>
        </p:txBody>
      </p:sp>
    </p:spTree>
  </p:cSld>
  <p:clrMapOvr>
    <a:masterClrMapping/>
  </p:clrMapOvr>
  <p:transition xmlns:p14="http://schemas.microsoft.com/office/powerpoint/2010/mai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3"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4" name="Rectangle 3"/>
          <p:cNvSpPr>
            <a:spLocks noGrp="1" noChangeArrowheads="1"/>
          </p:cNvSpPr>
          <p:nvPr>
            <p:ph type="sldNum" sz="quarter" idx="10"/>
          </p:nvPr>
        </p:nvSpPr>
        <p:spPr/>
        <p:txBody>
          <a:bodyPr/>
          <a:lstStyle>
            <a:lvl1pPr>
              <a:defRPr i="1"/>
            </a:lvl1pPr>
          </a:lstStyle>
          <a:p>
            <a:fld id="{C63E2F15-A0D5-7847-86A6-E7D481E1235B}" type="slidenum">
              <a:rPr lang="en-US"/>
              <a:pPr/>
              <a:t>‹#›</a:t>
            </a:fld>
            <a:endParaRPr lang="en-US"/>
          </a:p>
        </p:txBody>
      </p:sp>
    </p:spTree>
  </p:cSld>
  <p:clrMapOvr>
    <a:masterClrMapping/>
  </p:clrMapOvr>
  <p:transition xmlns:p14="http://schemas.microsoft.com/office/powerpoint/2010/mai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6"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nl-NL"/>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Text Placeholder 3"/>
          <p:cNvSpPr>
            <a:spLocks noGrp="1"/>
          </p:cNvSpPr>
          <p:nvPr>
            <p:ph type="body" sz="half" idx="2"/>
          </p:nvPr>
        </p:nvSpPr>
        <p:spPr>
          <a:xfrm>
            <a:off x="457202" y="1435100"/>
            <a:ext cx="3008313" cy="4691063"/>
          </a:xfrm>
        </p:spPr>
        <p:txBody>
          <a:bodyPr/>
          <a:lstStyle>
            <a:lvl1pPr marL="0" indent="0">
              <a:buNone/>
              <a:defRPr sz="140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smtClean="0"/>
              <a:t>Click to edit Master text styles</a:t>
            </a:r>
          </a:p>
        </p:txBody>
      </p:sp>
      <p:sp>
        <p:nvSpPr>
          <p:cNvPr id="7" name="Rectangle 3"/>
          <p:cNvSpPr>
            <a:spLocks noGrp="1" noChangeArrowheads="1"/>
          </p:cNvSpPr>
          <p:nvPr>
            <p:ph type="sldNum" sz="quarter" idx="10"/>
          </p:nvPr>
        </p:nvSpPr>
        <p:spPr/>
        <p:txBody>
          <a:bodyPr/>
          <a:lstStyle>
            <a:lvl1pPr>
              <a:defRPr i="1"/>
            </a:lvl1pPr>
          </a:lstStyle>
          <a:p>
            <a:fld id="{57BAD886-91F1-C941-97E7-737CABA1AEB4}" type="slidenum">
              <a:rPr lang="en-US"/>
              <a:pPr/>
              <a:t>‹#›</a:t>
            </a:fld>
            <a:endParaRPr lang="en-US"/>
          </a:p>
        </p:txBody>
      </p:sp>
    </p:spTree>
  </p:cSld>
  <p:clrMapOvr>
    <a:masterClrMapping/>
  </p:clrMapOvr>
  <p:transition xmlns:p14="http://schemas.microsoft.com/office/powerpoint/2010/mai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6"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NL"/>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92" indent="0">
              <a:buNone/>
              <a:defRPr sz="2800"/>
            </a:lvl2pPr>
            <a:lvl3pPr marL="914186" indent="0">
              <a:buNone/>
              <a:defRPr sz="2400"/>
            </a:lvl3pPr>
            <a:lvl4pPr marL="1371279" indent="0">
              <a:buNone/>
              <a:defRPr sz="2000"/>
            </a:lvl4pPr>
            <a:lvl5pPr marL="1828373" indent="0">
              <a:buNone/>
              <a:defRPr sz="2000"/>
            </a:lvl5pPr>
            <a:lvl6pPr marL="2285466" indent="0">
              <a:buNone/>
              <a:defRPr sz="2000"/>
            </a:lvl6pPr>
            <a:lvl7pPr marL="2742558" indent="0">
              <a:buNone/>
              <a:defRPr sz="2000"/>
            </a:lvl7pPr>
            <a:lvl8pPr marL="3199652" indent="0">
              <a:buNone/>
              <a:defRPr sz="2000"/>
            </a:lvl8pPr>
            <a:lvl9pPr marL="3656744" indent="0">
              <a:buNone/>
              <a:defRPr sz="2000"/>
            </a:lvl9pPr>
          </a:lstStyle>
          <a:p>
            <a:pPr lvl="0"/>
            <a:r>
              <a:rPr lang="en-US" noProof="0" smtClean="0"/>
              <a:t>Click icon to add picture</a:t>
            </a:r>
            <a:endParaRPr lang="nl-NL"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smtClean="0"/>
              <a:t>Click to edit Master text styles</a:t>
            </a:r>
          </a:p>
        </p:txBody>
      </p:sp>
      <p:sp>
        <p:nvSpPr>
          <p:cNvPr id="7" name="Rectangle 3"/>
          <p:cNvSpPr>
            <a:spLocks noGrp="1" noChangeArrowheads="1"/>
          </p:cNvSpPr>
          <p:nvPr>
            <p:ph type="sldNum" sz="quarter" idx="10"/>
          </p:nvPr>
        </p:nvSpPr>
        <p:spPr/>
        <p:txBody>
          <a:bodyPr/>
          <a:lstStyle>
            <a:lvl1pPr>
              <a:defRPr i="1"/>
            </a:lvl1pPr>
          </a:lstStyle>
          <a:p>
            <a:fld id="{F54043FE-69F7-3140-9DD3-B94454F1345F}" type="slidenum">
              <a:rPr lang="en-US"/>
              <a:pPr/>
              <a:t>‹#›</a:t>
            </a:fld>
            <a:endParaRPr lang="en-US"/>
          </a:p>
        </p:txBody>
      </p:sp>
    </p:spTree>
  </p:cSld>
  <p:clrMapOvr>
    <a:masterClrMapping/>
  </p:clrMapOvr>
  <p:transition xmlns:p14="http://schemas.microsoft.com/office/powerpoint/2010/mai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5"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Title 1"/>
          <p:cNvSpPr>
            <a:spLocks noGrp="1"/>
          </p:cNvSpPr>
          <p:nvPr>
            <p:ph type="title"/>
          </p:nvPr>
        </p:nvSpPr>
        <p:spPr/>
        <p:txBody>
          <a:bodyPr/>
          <a:lstStyle/>
          <a:p>
            <a:r>
              <a:rPr lang="en-US" smtClean="0"/>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Rectangle 5"/>
          <p:cNvSpPr>
            <a:spLocks noGrp="1" noChangeArrowheads="1"/>
          </p:cNvSpPr>
          <p:nvPr>
            <p:ph type="sldNum" sz="quarter" idx="10"/>
          </p:nvPr>
        </p:nvSpPr>
        <p:spPr/>
        <p:txBody>
          <a:bodyPr/>
          <a:lstStyle>
            <a:lvl1pPr>
              <a:defRPr i="1"/>
            </a:lvl1pPr>
          </a:lstStyle>
          <a:p>
            <a:fld id="{0FBDBFCF-2332-E04F-88AC-53B1D52953D5}" type="slidenum">
              <a:rPr lang="en-US"/>
              <a:pPr/>
              <a:t>‹#›</a:t>
            </a:fld>
            <a:endParaRPr lang="en-US"/>
          </a:p>
        </p:txBody>
      </p:sp>
    </p:spTree>
  </p:cSld>
  <p:clrMapOvr>
    <a:masterClrMapping/>
  </p:clrMapOvr>
  <p:transition xmlns:p14="http://schemas.microsoft.com/office/powerpoint/2010/main"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8" descr="20110426-template-vervolg2-9K"/>
          <p:cNvPicPr>
            <a:picLocks noChangeAspect="1" noChangeArrowheads="1"/>
          </p:cNvPicPr>
          <p:nvPr/>
        </p:nvPicPr>
        <p:blipFill>
          <a:blip r:embed="rId2"/>
          <a:srcRect/>
          <a:stretch>
            <a:fillRect/>
          </a:stretch>
        </p:blipFill>
        <p:spPr bwMode="auto">
          <a:xfrm>
            <a:off x="158750" y="0"/>
            <a:ext cx="8985250" cy="6757988"/>
          </a:xfrm>
          <a:prstGeom prst="rect">
            <a:avLst/>
          </a:prstGeom>
          <a:noFill/>
          <a:ln w="9525">
            <a:noFill/>
            <a:miter lim="800000"/>
            <a:headEnd/>
            <a:tailEnd/>
          </a:ln>
        </p:spPr>
      </p:pic>
      <p:sp>
        <p:nvSpPr>
          <p:cNvPr id="5"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
        <p:nvSpPr>
          <p:cNvPr id="2" name="Vertical Title 1"/>
          <p:cNvSpPr>
            <a:spLocks noGrp="1"/>
          </p:cNvSpPr>
          <p:nvPr>
            <p:ph type="title" orient="vert"/>
          </p:nvPr>
        </p:nvSpPr>
        <p:spPr>
          <a:xfrm>
            <a:off x="6437315" y="428627"/>
            <a:ext cx="2020887" cy="5895975"/>
          </a:xfrm>
        </p:spPr>
        <p:txBody>
          <a:bodyPr vert="eaVert"/>
          <a:lstStyle/>
          <a:p>
            <a:r>
              <a:rPr lang="en-US" smtClean="0"/>
              <a:t>Click to edit Master title style</a:t>
            </a:r>
            <a:endParaRPr lang="nl-NL"/>
          </a:p>
        </p:txBody>
      </p:sp>
      <p:sp>
        <p:nvSpPr>
          <p:cNvPr id="3" name="Vertical Text Placeholder 2"/>
          <p:cNvSpPr>
            <a:spLocks noGrp="1"/>
          </p:cNvSpPr>
          <p:nvPr>
            <p:ph type="body" orient="vert" idx="1"/>
          </p:nvPr>
        </p:nvSpPr>
        <p:spPr>
          <a:xfrm>
            <a:off x="374652" y="428627"/>
            <a:ext cx="5910263" cy="5895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Rectangle 5"/>
          <p:cNvSpPr>
            <a:spLocks noGrp="1" noChangeArrowheads="1"/>
          </p:cNvSpPr>
          <p:nvPr>
            <p:ph type="sldNum" sz="quarter" idx="10"/>
          </p:nvPr>
        </p:nvSpPr>
        <p:spPr/>
        <p:txBody>
          <a:bodyPr/>
          <a:lstStyle>
            <a:lvl1pPr>
              <a:defRPr i="1"/>
            </a:lvl1pPr>
          </a:lstStyle>
          <a:p>
            <a:fld id="{18C7EDEF-1A71-7D44-86AC-C179099F79D8}" type="slidenum">
              <a:rPr lang="en-US"/>
              <a:pPr/>
              <a:t>‹#›</a:t>
            </a:fld>
            <a:endParaRPr lang="en-US"/>
          </a:p>
        </p:txBody>
      </p:sp>
    </p:spTree>
  </p:cSld>
  <p:clrMapOvr>
    <a:masterClrMapping/>
  </p:clrMapOvr>
  <p:transition xmlns:p14="http://schemas.microsoft.com/office/powerpoint/2010/main"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68313" y="1824608"/>
            <a:ext cx="8207375" cy="1600200"/>
          </a:xfrm>
        </p:spPr>
        <p:txBody>
          <a:bodyPr/>
          <a:lstStyle>
            <a:lvl1pPr>
              <a:defRPr sz="2800" cap="none" baseline="0"/>
            </a:lvl1pPr>
          </a:lstStyle>
          <a:p>
            <a:pPr lvl="0"/>
            <a:r>
              <a:rPr lang="en-GB" noProof="0" dirty="0" smtClean="0"/>
              <a:t>Click to edit Master title style</a:t>
            </a:r>
          </a:p>
        </p:txBody>
      </p:sp>
      <p:sp>
        <p:nvSpPr>
          <p:cNvPr id="5123" name="Rectangle 3"/>
          <p:cNvSpPr>
            <a:spLocks noGrp="1" noChangeArrowheads="1"/>
          </p:cNvSpPr>
          <p:nvPr>
            <p:ph type="subTitle" idx="1"/>
          </p:nvPr>
        </p:nvSpPr>
        <p:spPr>
          <a:xfrm>
            <a:off x="468313" y="3501008"/>
            <a:ext cx="8207374" cy="1296144"/>
          </a:xfrm>
        </p:spPr>
        <p:txBody>
          <a:bodyPr/>
          <a:lstStyle>
            <a:lvl1pPr marL="0" indent="0" algn="ctr">
              <a:buFont typeface="Wingdings 3" pitchFamily="18" charset="2"/>
              <a:buNone/>
              <a:defRPr sz="2400">
                <a:solidFill>
                  <a:schemeClr val="tx1"/>
                </a:solidFill>
              </a:defRPr>
            </a:lvl1pPr>
          </a:lstStyle>
          <a:p>
            <a:pPr lvl="0"/>
            <a:r>
              <a:rPr lang="en-GB" noProof="0" dirty="0" smtClean="0"/>
              <a:t>Click to edit Master subtitle style</a:t>
            </a:r>
          </a:p>
        </p:txBody>
      </p:sp>
    </p:spTree>
  </p:cSld>
  <p:clrMapOvr>
    <a:masterClrMapping/>
  </p:clrMapOvr>
  <p:transition xmlns:p14="http://schemas.microsoft.com/office/powerpoint/2010/mai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none"/>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5"/>
          <p:cNvSpPr>
            <a:spLocks noGrp="1"/>
          </p:cNvSpPr>
          <p:nvPr>
            <p:ph type="body" sz="quarter" idx="11"/>
          </p:nvPr>
        </p:nvSpPr>
        <p:spPr>
          <a:xfrm>
            <a:off x="459822" y="6090444"/>
            <a:ext cx="4112177" cy="541338"/>
          </a:xfrm>
        </p:spPr>
        <p:txBody>
          <a:bodyPr tIns="0" rIns="0" bIns="0" anchor="b"/>
          <a:lstStyle>
            <a:lvl1pPr marL="0" indent="0">
              <a:buNone/>
              <a:defRPr sz="1200">
                <a:solidFill>
                  <a:schemeClr val="tx1"/>
                </a:solidFill>
              </a:defRPr>
            </a:lvl1pPr>
          </a:lstStyle>
          <a:p>
            <a:pPr lvl="0"/>
            <a:r>
              <a:rPr lang="en-US" dirty="0" smtClean="0"/>
              <a:t>Click to edit Master text styles</a:t>
            </a:r>
          </a:p>
        </p:txBody>
      </p:sp>
      <p:sp>
        <p:nvSpPr>
          <p:cNvPr id="5" name="Text Placeholder 5"/>
          <p:cNvSpPr>
            <a:spLocks noGrp="1"/>
          </p:cNvSpPr>
          <p:nvPr>
            <p:ph type="body" sz="quarter" idx="12"/>
          </p:nvPr>
        </p:nvSpPr>
        <p:spPr>
          <a:xfrm>
            <a:off x="4572000" y="6090444"/>
            <a:ext cx="4112433" cy="541338"/>
          </a:xfrm>
        </p:spPr>
        <p:txBody>
          <a:bodyPr tIns="0" rIns="0" bIns="0" anchor="b"/>
          <a:lstStyle>
            <a:lvl1pPr marL="0" indent="0" algn="r">
              <a:buNone/>
              <a:defRPr sz="1200">
                <a:solidFill>
                  <a:schemeClr val="tx1"/>
                </a:solidFill>
              </a:defRPr>
            </a:lvl1pPr>
          </a:lstStyle>
          <a:p>
            <a:pPr lvl="0"/>
            <a:r>
              <a:rPr lang="en-US" dirty="0" smtClean="0"/>
              <a:t>Click to edit Master text styles</a:t>
            </a:r>
          </a:p>
        </p:txBody>
      </p:sp>
    </p:spTree>
  </p:cSld>
  <p:clrMapOvr>
    <a:masterClrMapping/>
  </p:clrMapOvr>
  <p:transition xmlns:p14="http://schemas.microsoft.com/office/powerpoint/2010/mai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18488" cy="4525963"/>
          </a:xfrm>
        </p:spPr>
        <p:txBody>
          <a:bodyPr/>
          <a:lstStyle>
            <a:lvl1pPr marL="476250" indent="-476250">
              <a:buClr>
                <a:schemeClr val="tx1"/>
              </a:buClr>
              <a:buSzPct val="100000"/>
              <a:buFont typeface="+mj-lt"/>
              <a:buAutoNum type="arabicPeriod"/>
              <a:defRPr/>
            </a:lvl1pPr>
            <a:lvl2pPr marL="912813" indent="-417513">
              <a:buFont typeface="+mj-lt"/>
              <a:buAutoNum type="alphaLcPeriod"/>
              <a:defRPr/>
            </a:lvl2pPr>
            <a:lvl3pPr marL="1314450" indent="-400050">
              <a:buFont typeface="+mj-lt"/>
              <a:buAutoNum type="arabicPeriod"/>
              <a:defRPr/>
            </a:lvl3pPr>
            <a:lvl4pPr marL="1663700" indent="-368300">
              <a:buFont typeface="+mj-lt"/>
              <a:buAutoNum type="alphaLcPeriod"/>
              <a:defRPr/>
            </a:lvl4pPr>
            <a:lvl5pPr marL="2019300" indent="-333375">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5"/>
          <p:cNvSpPr>
            <a:spLocks noGrp="1"/>
          </p:cNvSpPr>
          <p:nvPr>
            <p:ph type="body" sz="quarter" idx="11"/>
          </p:nvPr>
        </p:nvSpPr>
        <p:spPr>
          <a:xfrm>
            <a:off x="459822" y="6090444"/>
            <a:ext cx="4112177" cy="541338"/>
          </a:xfrm>
        </p:spPr>
        <p:txBody>
          <a:bodyPr tIns="0" rIns="0" bIns="0" anchor="b"/>
          <a:lstStyle>
            <a:lvl1pPr marL="0" indent="0">
              <a:buNone/>
              <a:defRPr sz="1200">
                <a:solidFill>
                  <a:schemeClr val="tx1"/>
                </a:solidFill>
              </a:defRPr>
            </a:lvl1pPr>
          </a:lstStyle>
          <a:p>
            <a:pPr lvl="0"/>
            <a:r>
              <a:rPr lang="en-US" dirty="0" smtClean="0"/>
              <a:t>Click to edit Master text styles</a:t>
            </a:r>
          </a:p>
        </p:txBody>
      </p:sp>
      <p:sp>
        <p:nvSpPr>
          <p:cNvPr id="5" name="Text Placeholder 5"/>
          <p:cNvSpPr>
            <a:spLocks noGrp="1"/>
          </p:cNvSpPr>
          <p:nvPr>
            <p:ph type="body" sz="quarter" idx="12"/>
          </p:nvPr>
        </p:nvSpPr>
        <p:spPr>
          <a:xfrm>
            <a:off x="4572000" y="6090444"/>
            <a:ext cx="4112433" cy="541338"/>
          </a:xfrm>
        </p:spPr>
        <p:txBody>
          <a:bodyPr tIns="0" rIns="0" bIns="0" anchor="b"/>
          <a:lstStyle>
            <a:lvl1pPr marL="0" indent="0" algn="r">
              <a:buNone/>
              <a:defRPr sz="1200">
                <a:solidFill>
                  <a:schemeClr val="tx1"/>
                </a:solidFill>
              </a:defRPr>
            </a:lvl1pPr>
          </a:lstStyle>
          <a:p>
            <a:pPr lvl="0"/>
            <a:r>
              <a:rPr lang="en-US" dirty="0" smtClean="0"/>
              <a:t>Click to edit Master text styles</a:t>
            </a:r>
          </a:p>
        </p:txBody>
      </p:sp>
    </p:spTree>
  </p:cSld>
  <p:clrMapOvr>
    <a:masterClrMapping/>
  </p:clrMapOvr>
  <p:transition xmlns:p14="http://schemas.microsoft.com/office/powerpoint/2010/mai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30388"/>
            <a:ext cx="3810000"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30388"/>
            <a:ext cx="3810000"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699F3526-2B05-584F-BD20-EF1D60C75234}" type="slidenum">
              <a:rPr lang="en-US"/>
              <a:pPr/>
              <a:t>‹#›</a:t>
            </a:fld>
            <a:endParaRPr lang="en-US"/>
          </a:p>
        </p:txBody>
      </p:sp>
    </p:spTree>
  </p:cSld>
  <p:clrMapOvr>
    <a:masterClrMapping/>
  </p:clrMapOvr>
  <p:transition xmlns:p14="http://schemas.microsoft.com/office/powerpoint/2010/main"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cknowledgmen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baseline="0"/>
            </a:lvl1pPr>
          </a:lstStyle>
          <a:p>
            <a:r>
              <a:rPr lang="en-US" dirty="0" smtClean="0"/>
              <a:t>Click to edit Master title style</a:t>
            </a:r>
            <a:endParaRPr lang="en-GB" dirty="0"/>
          </a:p>
        </p:txBody>
      </p:sp>
      <p:sp>
        <p:nvSpPr>
          <p:cNvPr id="3" name="Text Placeholder 5"/>
          <p:cNvSpPr>
            <a:spLocks noGrp="1"/>
          </p:cNvSpPr>
          <p:nvPr>
            <p:ph type="body" sz="quarter" idx="11"/>
          </p:nvPr>
        </p:nvSpPr>
        <p:spPr>
          <a:xfrm>
            <a:off x="459822" y="6090444"/>
            <a:ext cx="4112177" cy="541338"/>
          </a:xfrm>
        </p:spPr>
        <p:txBody>
          <a:bodyPr tIns="0" rIns="0" bIns="0" anchor="b"/>
          <a:lstStyle>
            <a:lvl1pPr marL="0" indent="0">
              <a:buNone/>
              <a:defRPr sz="1200">
                <a:solidFill>
                  <a:schemeClr val="tx1"/>
                </a:solidFill>
              </a:defRPr>
            </a:lvl1pPr>
          </a:lstStyle>
          <a:p>
            <a:pPr lvl="0"/>
            <a:r>
              <a:rPr lang="en-US" dirty="0" smtClean="0"/>
              <a:t>Click to edit Master text styles</a:t>
            </a:r>
          </a:p>
        </p:txBody>
      </p:sp>
      <p:sp>
        <p:nvSpPr>
          <p:cNvPr id="4" name="Text Placeholder 5"/>
          <p:cNvSpPr>
            <a:spLocks noGrp="1"/>
          </p:cNvSpPr>
          <p:nvPr>
            <p:ph type="body" sz="quarter" idx="12"/>
          </p:nvPr>
        </p:nvSpPr>
        <p:spPr>
          <a:xfrm>
            <a:off x="4572000" y="6090444"/>
            <a:ext cx="4112433" cy="541338"/>
          </a:xfrm>
        </p:spPr>
        <p:txBody>
          <a:bodyPr tIns="0" rIns="0" bIns="0" anchor="b"/>
          <a:lstStyle>
            <a:lvl1pPr marL="0" indent="0" algn="r">
              <a:buNone/>
              <a:defRPr sz="1200">
                <a:solidFill>
                  <a:schemeClr val="tx1"/>
                </a:solidFill>
              </a:defRPr>
            </a:lvl1pPr>
          </a:lstStyle>
          <a:p>
            <a:pPr lvl="0"/>
            <a:r>
              <a:rPr lang="en-US" dirty="0" smtClean="0"/>
              <a:t>Click to edit Master text styles</a:t>
            </a:r>
          </a:p>
        </p:txBody>
      </p:sp>
      <p:sp>
        <p:nvSpPr>
          <p:cNvPr id="5" name="Content Placeholder 2"/>
          <p:cNvSpPr>
            <a:spLocks noGrp="1"/>
          </p:cNvSpPr>
          <p:nvPr>
            <p:ph idx="1"/>
          </p:nvPr>
        </p:nvSpPr>
        <p:spPr>
          <a:xfrm>
            <a:off x="457200" y="1600200"/>
            <a:ext cx="8218488" cy="4525963"/>
          </a:xfrm>
        </p:spPr>
        <p:txBody>
          <a:bodyPr/>
          <a:lstStyle>
            <a:lvl1pPr marL="0" indent="0">
              <a:buClr>
                <a:schemeClr val="accent2"/>
              </a:buClr>
              <a:buFont typeface="Wingdings 3" pitchFamily="18" charset="2"/>
              <a:buNone/>
              <a:defRPr baseline="0">
                <a:solidFill>
                  <a:schemeClr val="accent3"/>
                </a:solidFill>
              </a:defRPr>
            </a:lvl1pPr>
            <a:lvl2pPr marL="355600" indent="-355600">
              <a:buClr>
                <a:schemeClr val="accent5"/>
              </a:buClr>
              <a:buSzPct val="75000"/>
              <a:buFont typeface="Wingdings 3" pitchFamily="18" charset="2"/>
              <a:buChar char="u"/>
              <a:defRPr/>
            </a:lvl2pPr>
            <a:lvl3pPr marL="654050" indent="-282575">
              <a:buFont typeface="Arial" pitchFamily="34" charset="0"/>
              <a:buChar char="–"/>
              <a:defRPr/>
            </a:lvl3pPr>
            <a:lvl4pPr marL="1023938" indent="-347663">
              <a:buFont typeface="Arial" pitchFamily="34" charset="0"/>
              <a:buChar char="•"/>
              <a:defRPr baseline="0"/>
            </a:lvl4pPr>
            <a:lvl5pPr marL="1339850" indent="-301625">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Ovr>
    <a:masterClrMapping/>
  </p:clrMapOvr>
  <p:transition xmlns:p14="http://schemas.microsoft.com/office/powerpoint/2010/mai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5"/>
          <p:cNvSpPr>
            <a:spLocks noGrp="1"/>
          </p:cNvSpPr>
          <p:nvPr>
            <p:ph type="body" sz="quarter" idx="11"/>
          </p:nvPr>
        </p:nvSpPr>
        <p:spPr>
          <a:xfrm>
            <a:off x="459822" y="6090444"/>
            <a:ext cx="4112177" cy="541338"/>
          </a:xfrm>
        </p:spPr>
        <p:txBody>
          <a:bodyPr tIns="0" rIns="0" bIns="0" anchor="b"/>
          <a:lstStyle>
            <a:lvl1pPr marL="0" indent="0">
              <a:buNone/>
              <a:defRPr sz="1200">
                <a:solidFill>
                  <a:schemeClr val="tx1"/>
                </a:solidFill>
              </a:defRPr>
            </a:lvl1pPr>
          </a:lstStyle>
          <a:p>
            <a:pPr lvl="0"/>
            <a:r>
              <a:rPr lang="en-US" dirty="0" smtClean="0"/>
              <a:t>Click to edit Master text styles</a:t>
            </a:r>
          </a:p>
        </p:txBody>
      </p:sp>
      <p:sp>
        <p:nvSpPr>
          <p:cNvPr id="6" name="Text Placeholder 5"/>
          <p:cNvSpPr>
            <a:spLocks noGrp="1"/>
          </p:cNvSpPr>
          <p:nvPr>
            <p:ph type="body" sz="quarter" idx="12"/>
          </p:nvPr>
        </p:nvSpPr>
        <p:spPr>
          <a:xfrm>
            <a:off x="4572000" y="6090444"/>
            <a:ext cx="4112433" cy="541338"/>
          </a:xfrm>
        </p:spPr>
        <p:txBody>
          <a:bodyPr tIns="0" rIns="0" bIns="0" anchor="b"/>
          <a:lstStyle>
            <a:lvl1pPr marL="0" indent="0" algn="r">
              <a:buNone/>
              <a:defRPr sz="1200">
                <a:solidFill>
                  <a:schemeClr val="tx1"/>
                </a:solidFill>
              </a:defRPr>
            </a:lvl1pPr>
          </a:lstStyle>
          <a:p>
            <a:pPr lvl="0"/>
            <a:r>
              <a:rPr lang="en-US" dirty="0" smtClean="0"/>
              <a:t>Click to edit Master text styles</a:t>
            </a:r>
          </a:p>
        </p:txBody>
      </p:sp>
    </p:spTree>
  </p:cSld>
  <p:clrMapOvr>
    <a:masterClrMapping/>
  </p:clrMapOvr>
  <p:transition xmlns:p14="http://schemas.microsoft.com/office/powerpoint/2010/main"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5"/>
          <p:cNvSpPr>
            <a:spLocks noGrp="1"/>
          </p:cNvSpPr>
          <p:nvPr>
            <p:ph type="body" sz="quarter" idx="11"/>
          </p:nvPr>
        </p:nvSpPr>
        <p:spPr>
          <a:xfrm>
            <a:off x="459822" y="6090444"/>
            <a:ext cx="4112177" cy="541338"/>
          </a:xfrm>
        </p:spPr>
        <p:txBody>
          <a:bodyPr tIns="0" rIns="0" bIns="0" anchor="b"/>
          <a:lstStyle>
            <a:lvl1pPr marL="0" indent="0">
              <a:buNone/>
              <a:defRPr sz="1200">
                <a:solidFill>
                  <a:schemeClr val="tx1"/>
                </a:solidFill>
              </a:defRPr>
            </a:lvl1pPr>
          </a:lstStyle>
          <a:p>
            <a:pPr lvl="0"/>
            <a:r>
              <a:rPr lang="en-US" dirty="0" smtClean="0"/>
              <a:t>Click to edit Master text styles</a:t>
            </a:r>
          </a:p>
        </p:txBody>
      </p:sp>
      <p:sp>
        <p:nvSpPr>
          <p:cNvPr id="3" name="Text Placeholder 5"/>
          <p:cNvSpPr>
            <a:spLocks noGrp="1"/>
          </p:cNvSpPr>
          <p:nvPr>
            <p:ph type="body" sz="quarter" idx="12"/>
          </p:nvPr>
        </p:nvSpPr>
        <p:spPr>
          <a:xfrm>
            <a:off x="4572000" y="6090444"/>
            <a:ext cx="4112433" cy="541338"/>
          </a:xfrm>
        </p:spPr>
        <p:txBody>
          <a:bodyPr tIns="0" rIns="0" bIns="0" anchor="b"/>
          <a:lstStyle>
            <a:lvl1pPr marL="0" indent="0" algn="r">
              <a:buNone/>
              <a:defRPr sz="1200">
                <a:solidFill>
                  <a:schemeClr val="tx1"/>
                </a:solidFill>
              </a:defRPr>
            </a:lvl1pPr>
          </a:lstStyle>
          <a:p>
            <a:pPr lvl="0"/>
            <a:r>
              <a:rPr lang="en-US" dirty="0" smtClean="0"/>
              <a:t>Click to edit Master text styles</a:t>
            </a:r>
          </a:p>
        </p:txBody>
      </p:sp>
    </p:spTree>
  </p:cSld>
  <p:clrMapOvr>
    <a:masterClrMapping/>
  </p:clrMapOvr>
  <p:transition xmlns:p14="http://schemas.microsoft.com/office/powerpoint/2010/main"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YiR_v3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79659710"/>
      </p:ext>
    </p:extLst>
  </p:cSld>
  <p:clrMapOvr>
    <a:masterClrMapping/>
  </p:clrMapOvr>
  <p:transition xmlns:p14="http://schemas.microsoft.com/office/powerpoint/2010/main"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622183"/>
      </p:ext>
    </p:extLst>
  </p:cSld>
  <p:clrMapOvr>
    <a:masterClrMapping/>
  </p:clrMapOvr>
  <p:transition xmlns:p14="http://schemas.microsoft.com/office/powerpoint/2010/main"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83427187"/>
      </p:ext>
    </p:extLst>
  </p:cSld>
  <p:clrMapOvr>
    <a:masterClrMapping/>
  </p:clrMapOvr>
  <p:transition xmlns:p14="http://schemas.microsoft.com/office/powerpoint/2010/main"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2687768"/>
      </p:ext>
    </p:extLst>
  </p:cSld>
  <p:clrMapOvr>
    <a:masterClrMapping/>
  </p:clrMapOvr>
  <p:transition xmlns:p14="http://schemas.microsoft.com/office/powerpoint/2010/main" advClick="0"/>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9302091"/>
      </p:ext>
    </p:extLst>
  </p:cSld>
  <p:clrMapOvr>
    <a:masterClrMapping/>
  </p:clrMapOvr>
  <p:transition xmlns:p14="http://schemas.microsoft.com/office/powerpoint/2010/main"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7374343"/>
      </p:ext>
    </p:extLst>
  </p:cSld>
  <p:clrMapOvr>
    <a:masterClrMapping/>
  </p:clrMapOvr>
  <p:transition xmlns:p14="http://schemas.microsoft.com/office/powerpoint/2010/main"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659189"/>
      </p:ext>
    </p:extLst>
  </p:cSld>
  <p:clrMapOvr>
    <a:masterClrMapping/>
  </p:clrMapOvr>
  <p:transition xmlns:p14="http://schemas.microsoft.com/office/powerpoint/2010/mai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092" indent="0">
              <a:buNone/>
              <a:defRPr sz="2000" b="1"/>
            </a:lvl2pPr>
            <a:lvl3pPr marL="914186" indent="0">
              <a:buNone/>
              <a:defRPr sz="1800" b="1"/>
            </a:lvl3pPr>
            <a:lvl4pPr marL="1371279" indent="0">
              <a:buNone/>
              <a:defRPr sz="1600" b="1"/>
            </a:lvl4pPr>
            <a:lvl5pPr marL="1828373" indent="0">
              <a:buNone/>
              <a:defRPr sz="1600" b="1"/>
            </a:lvl5pPr>
            <a:lvl6pPr marL="2285466" indent="0">
              <a:buNone/>
              <a:defRPr sz="1600" b="1"/>
            </a:lvl6pPr>
            <a:lvl7pPr marL="2742558" indent="0">
              <a:buNone/>
              <a:defRPr sz="1600" b="1"/>
            </a:lvl7pPr>
            <a:lvl8pPr marL="3199652" indent="0">
              <a:buNone/>
              <a:defRPr sz="1600" b="1"/>
            </a:lvl8pPr>
            <a:lvl9pPr marL="365674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092" indent="0">
              <a:buNone/>
              <a:defRPr sz="2000" b="1"/>
            </a:lvl2pPr>
            <a:lvl3pPr marL="914186" indent="0">
              <a:buNone/>
              <a:defRPr sz="1800" b="1"/>
            </a:lvl3pPr>
            <a:lvl4pPr marL="1371279" indent="0">
              <a:buNone/>
              <a:defRPr sz="1600" b="1"/>
            </a:lvl4pPr>
            <a:lvl5pPr marL="1828373" indent="0">
              <a:buNone/>
              <a:defRPr sz="1600" b="1"/>
            </a:lvl5pPr>
            <a:lvl6pPr marL="2285466" indent="0">
              <a:buNone/>
              <a:defRPr sz="1600" b="1"/>
            </a:lvl6pPr>
            <a:lvl7pPr marL="2742558" indent="0">
              <a:buNone/>
              <a:defRPr sz="1600" b="1"/>
            </a:lvl7pPr>
            <a:lvl8pPr marL="3199652" indent="0">
              <a:buNone/>
              <a:defRPr sz="1600" b="1"/>
            </a:lvl8pPr>
            <a:lvl9pPr marL="365674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1308C349-CAD0-C64B-BDC7-BEB7112C00D6}" type="slidenum">
              <a:rPr lang="en-US"/>
              <a:pPr/>
              <a:t>‹#›</a:t>
            </a:fld>
            <a:endParaRPr lang="en-US"/>
          </a:p>
        </p:txBody>
      </p:sp>
    </p:spTree>
  </p:cSld>
  <p:clrMapOvr>
    <a:masterClrMapping/>
  </p:clrMapOvr>
  <p:transition xmlns:p14="http://schemas.microsoft.com/office/powerpoint/2010/main" advClick="0"/>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65633334"/>
      </p:ext>
    </p:extLst>
  </p:cSld>
  <p:clrMapOvr>
    <a:masterClrMapping/>
  </p:clrMapOvr>
  <p:transition xmlns:p14="http://schemas.microsoft.com/office/powerpoint/2010/main"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83980701"/>
      </p:ext>
    </p:extLst>
  </p:cSld>
  <p:clrMapOvr>
    <a:masterClrMapping/>
  </p:clrMapOvr>
  <p:transition xmlns:p14="http://schemas.microsoft.com/office/powerpoint/2010/main"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06826125"/>
      </p:ext>
    </p:extLst>
  </p:cSld>
  <p:clrMapOvr>
    <a:masterClrMapping/>
  </p:clrMapOvr>
  <p:transition xmlns:p14="http://schemas.microsoft.com/office/powerpoint/2010/main"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03292025"/>
      </p:ext>
    </p:extLst>
  </p:cSld>
  <p:clrMapOvr>
    <a:masterClrMapping/>
  </p:clrMapOvr>
  <p:transition xmlns:p14="http://schemas.microsoft.com/office/powerpoint/2010/main" advClick="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2FAC87-1F8F-044D-BB38-AEA452544CE3}" type="slidenum">
              <a:rPr lang="en-US"/>
              <a:pPr>
                <a:defRPr/>
              </a:pPr>
              <a:t>‹#›</a:t>
            </a:fld>
            <a:endParaRPr lang="en-US"/>
          </a:p>
        </p:txBody>
      </p:sp>
    </p:spTree>
  </p:cSld>
  <p:clrMapOvr>
    <a:masterClrMapping/>
  </p:clrMapOvr>
  <p:transition xmlns:p14="http://schemas.microsoft.com/office/powerpoint/2010/main"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DC794F-21EB-F745-BD5F-62314859AA4A}" type="slidenum">
              <a:rPr lang="en-US"/>
              <a:pPr>
                <a:defRPr/>
              </a:pPr>
              <a:t>‹#›</a:t>
            </a:fld>
            <a:endParaRPr lang="en-US"/>
          </a:p>
        </p:txBody>
      </p:sp>
    </p:spTree>
  </p:cSld>
  <p:clrMapOvr>
    <a:masterClrMapping/>
  </p:clrMapOvr>
  <p:transition xmlns:p14="http://schemas.microsoft.com/office/powerpoint/2010/main"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0EC0BE-EDEA-5648-937A-4740FC64BC58}" type="slidenum">
              <a:rPr lang="en-US"/>
              <a:pPr>
                <a:defRPr/>
              </a:pPr>
              <a:t>‹#›</a:t>
            </a:fld>
            <a:endParaRPr lang="en-US"/>
          </a:p>
        </p:txBody>
      </p:sp>
    </p:spTree>
  </p:cSld>
  <p:clrMapOvr>
    <a:masterClrMapping/>
  </p:clrMapOvr>
  <p:transition xmlns:p14="http://schemas.microsoft.com/office/powerpoint/2010/main"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D0B226F-CAAC-C441-A5F4-C72A110CF1C7}" type="slidenum">
              <a:rPr lang="en-US"/>
              <a:pPr>
                <a:defRPr/>
              </a:pPr>
              <a:t>‹#›</a:t>
            </a:fld>
            <a:endParaRPr lang="en-US"/>
          </a:p>
        </p:txBody>
      </p:sp>
    </p:spTree>
  </p:cSld>
  <p:clrMapOvr>
    <a:masterClrMapping/>
  </p:clrMapOvr>
  <p:transition xmlns:p14="http://schemas.microsoft.com/office/powerpoint/2010/main"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F1B9ECB-834F-BC4F-B8B2-D75A08860D98}" type="slidenum">
              <a:rPr lang="en-US"/>
              <a:pPr>
                <a:defRPr/>
              </a:pPr>
              <a:t>‹#›</a:t>
            </a:fld>
            <a:endParaRPr lang="en-US"/>
          </a:p>
        </p:txBody>
      </p:sp>
    </p:spTree>
  </p:cSld>
  <p:clrMapOvr>
    <a:masterClrMapping/>
  </p:clrMapOvr>
  <p:transition xmlns:p14="http://schemas.microsoft.com/office/powerpoint/2010/main" advClick="0"/>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2602275-39FC-0941-8E02-305BD64152A2}" type="slidenum">
              <a:rPr lang="en-US"/>
              <a:pPr>
                <a:defRPr/>
              </a:pPr>
              <a:t>‹#›</a:t>
            </a:fld>
            <a:endParaRPr lang="en-US"/>
          </a:p>
        </p:txBody>
      </p:sp>
    </p:spTree>
  </p:cSld>
  <p:clrMapOvr>
    <a:masterClrMapping/>
  </p:clrMapOvr>
  <p:transition xmlns:p14="http://schemas.microsoft.com/office/powerpoint/2010/mai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A70DEBE7-DDF1-A946-8D1F-919099FE5831}" type="slidenum">
              <a:rPr lang="en-US"/>
              <a:pPr/>
              <a:t>‹#›</a:t>
            </a:fld>
            <a:endParaRPr lang="en-US"/>
          </a:p>
        </p:txBody>
      </p:sp>
    </p:spTree>
  </p:cSld>
  <p:clrMapOvr>
    <a:masterClrMapping/>
  </p:clrMapOvr>
  <p:transition xmlns:p14="http://schemas.microsoft.com/office/powerpoint/2010/main" advClick="0"/>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8ABCC1B-5B73-214A-92CF-F0DF83115562}" type="slidenum">
              <a:rPr lang="en-US"/>
              <a:pPr>
                <a:defRPr/>
              </a:pPr>
              <a:t>‹#›</a:t>
            </a:fld>
            <a:endParaRPr lang="en-US"/>
          </a:p>
        </p:txBody>
      </p:sp>
    </p:spTree>
  </p:cSld>
  <p:clrMapOvr>
    <a:masterClrMapping/>
  </p:clrMapOvr>
  <p:transition xmlns:p14="http://schemas.microsoft.com/office/powerpoint/2010/main"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E7CD0DA-D002-494F-A945-28A86CE8C0A7}" type="slidenum">
              <a:rPr lang="en-US"/>
              <a:pPr>
                <a:defRPr/>
              </a:pPr>
              <a:t>‹#›</a:t>
            </a:fld>
            <a:endParaRPr lang="en-US"/>
          </a:p>
        </p:txBody>
      </p:sp>
    </p:spTree>
  </p:cSld>
  <p:clrMapOvr>
    <a:masterClrMapping/>
  </p:clrMapOvr>
  <p:transition xmlns:p14="http://schemas.microsoft.com/office/powerpoint/2010/main"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299D4D8-BAB3-3E4C-84DE-D3F3DC54A1A7}" type="slidenum">
              <a:rPr lang="en-US"/>
              <a:pPr>
                <a:defRPr/>
              </a:pPr>
              <a:t>‹#›</a:t>
            </a:fld>
            <a:endParaRPr lang="en-US"/>
          </a:p>
        </p:txBody>
      </p:sp>
    </p:spTree>
  </p:cSld>
  <p:clrMapOvr>
    <a:masterClrMapping/>
  </p:clrMapOvr>
  <p:transition xmlns:p14="http://schemas.microsoft.com/office/powerpoint/2010/main" advClick="0"/>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4B921B-BD74-3646-BCF8-F5E483C29649}" type="slidenum">
              <a:rPr lang="en-US"/>
              <a:pPr>
                <a:defRPr/>
              </a:pPr>
              <a:t>‹#›</a:t>
            </a:fld>
            <a:endParaRPr lang="en-US"/>
          </a:p>
        </p:txBody>
      </p:sp>
    </p:spTree>
  </p:cSld>
  <p:clrMapOvr>
    <a:masterClrMapping/>
  </p:clrMapOvr>
  <p:transition xmlns:p14="http://schemas.microsoft.com/office/powerpoint/2010/main" advClick="0"/>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2785AB-C3E6-984C-8E99-BD83477609A6}" type="slidenum">
              <a:rPr lang="en-US"/>
              <a:pPr>
                <a:defRPr/>
              </a:pPr>
              <a:t>‹#›</a:t>
            </a:fld>
            <a:endParaRPr lang="en-US"/>
          </a:p>
        </p:txBody>
      </p:sp>
    </p:spTree>
  </p:cSld>
  <p:clrMapOvr>
    <a:masterClrMapping/>
  </p:clrMapOvr>
  <p:transition xmlns:p14="http://schemas.microsoft.com/office/powerpoint/2010/main" advClick="0"/>
</p:sldLayout>
</file>

<file path=ppt/slideLayouts/slideLayout6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C6BB320-28A1-AE4A-85C5-D2B3B1207798}" type="slidenum">
              <a:rPr lang="en-US"/>
              <a:pPr>
                <a:defRPr/>
              </a:pPr>
              <a:t>‹#›</a:t>
            </a:fld>
            <a:endParaRPr lang="en-US"/>
          </a:p>
        </p:txBody>
      </p:sp>
    </p:spTree>
  </p:cSld>
  <p:clrMapOvr>
    <a:masterClrMapping/>
  </p:clrMapOvr>
  <p:transition xmlns:p14="http://schemas.microsoft.com/office/powerpoint/2010/main"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7154" name="Rectangle 3"/>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177155"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Tree>
  </p:cSld>
  <p:clrMapOvr>
    <a:masterClrMapping/>
  </p:clrMapOvr>
  <p:transition xmlns:p14="http://schemas.microsoft.com/office/powerpoint/2010/main"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6088" y="1582738"/>
            <a:ext cx="4071937" cy="4625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582738"/>
            <a:ext cx="4073525" cy="4625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120C5CD2-8D50-C64D-8815-3A105691D0B2}" type="slidenum">
              <a:rPr lang="en-US"/>
              <a:pPr/>
              <a:t>‹#›</a:t>
            </a:fld>
            <a:endParaRPr lang="en-US"/>
          </a:p>
        </p:txBody>
      </p:sp>
    </p:spTree>
  </p:cSld>
  <p:clrMapOvr>
    <a:masterClrMapping/>
  </p:clrMapOvr>
  <p:transition xmlns:p14="http://schemas.microsoft.com/office/powerpoint/2010/main" advClick="0"/>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advClick="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advClick="0"/>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advClick="0"/>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advClick="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1638" y="217488"/>
            <a:ext cx="2185987" cy="59912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0500" y="217488"/>
            <a:ext cx="6408738" cy="59912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advClick="0"/>
</p:sldLayout>
</file>

<file path=ppt/slideLayouts/slideLayout7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90500" y="217488"/>
            <a:ext cx="8747125" cy="11445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46088" y="1582738"/>
            <a:ext cx="8297862" cy="22367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6088" y="3971925"/>
            <a:ext cx="8297862" cy="22367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advClick="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955EB3C-FB4D-0545-B84A-305E4C42992F}" type="datetime1">
              <a:rPr lang="en-US"/>
              <a:pPr>
                <a:defRPr/>
              </a:pPr>
              <a:t>3/1/13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CF4D28D-99AD-5D48-89DF-DDC728FA5468}" type="slidenum">
              <a:rPr lang="en-US"/>
              <a:pPr>
                <a:defRPr/>
              </a:pPr>
              <a:t>‹#›</a:t>
            </a:fld>
            <a:endParaRPr lang="en-US"/>
          </a:p>
        </p:txBody>
      </p:sp>
    </p:spTree>
  </p:cSld>
  <p:clrMapOvr>
    <a:masterClrMapping/>
  </p:clrMapOvr>
  <p:transition xmlns:p14="http://schemas.microsoft.com/office/powerpoint/2010/main" advClick="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0F15C30-4A64-9948-AC3F-0C3780CCBBEB}" type="datetime1">
              <a:rPr lang="en-US"/>
              <a:pPr>
                <a:defRPr/>
              </a:pPr>
              <a:t>3/1/13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99A12D2-2C7E-8845-B651-3273ADFFEC51}" type="slidenum">
              <a:rPr lang="en-US"/>
              <a:pPr>
                <a:defRPr/>
              </a:pPr>
              <a:t>‹#›</a:t>
            </a:fld>
            <a:endParaRPr lang="en-US"/>
          </a:p>
        </p:txBody>
      </p:sp>
    </p:spTree>
  </p:cSld>
  <p:clrMapOvr>
    <a:masterClrMapping/>
  </p:clrMapOvr>
  <p:transition xmlns:p14="http://schemas.microsoft.com/office/powerpoint/2010/mai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0"/>
            <a:ext cx="3008313" cy="4691063"/>
          </a:xfrm>
        </p:spPr>
        <p:txBody>
          <a:bodyPr/>
          <a:lstStyle>
            <a:lvl1pPr marL="0" indent="0">
              <a:buNone/>
              <a:defRPr sz="140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CA90F706-E447-5646-8101-C517ADC09B55}" type="slidenum">
              <a:rPr lang="en-US"/>
              <a:pPr/>
              <a:t>‹#›</a:t>
            </a:fld>
            <a:endParaRPr lang="en-US"/>
          </a:p>
        </p:txBody>
      </p:sp>
    </p:spTree>
  </p:cSld>
  <p:clrMapOvr>
    <a:masterClrMapping/>
  </p:clrMapOvr>
  <p:transition xmlns:p14="http://schemas.microsoft.com/office/powerpoint/2010/main" advClick="0"/>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3DBE4F8-7F6B-194E-B8F0-071D334B4C59}" type="datetime1">
              <a:rPr lang="en-US"/>
              <a:pPr>
                <a:defRPr/>
              </a:pPr>
              <a:t>3/1/13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C9C93FF-072F-6849-9F2F-43E447E39679}" type="slidenum">
              <a:rPr lang="en-US"/>
              <a:pPr>
                <a:defRPr/>
              </a:pPr>
              <a:t>‹#›</a:t>
            </a:fld>
            <a:endParaRPr lang="en-US"/>
          </a:p>
        </p:txBody>
      </p:sp>
    </p:spTree>
  </p:cSld>
  <p:clrMapOvr>
    <a:masterClrMapping/>
  </p:clrMapOvr>
  <p:transition xmlns:p14="http://schemas.microsoft.com/office/powerpoint/2010/main" advClick="0"/>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09821A1-D07D-A347-A843-AFA045D00B81}" type="datetime1">
              <a:rPr lang="en-US"/>
              <a:pPr>
                <a:defRPr/>
              </a:pPr>
              <a:t>3/1/13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921AF03-1707-3B43-89CA-0D41A9C90D2E}" type="slidenum">
              <a:rPr lang="en-US"/>
              <a:pPr>
                <a:defRPr/>
              </a:pPr>
              <a:t>‹#›</a:t>
            </a:fld>
            <a:endParaRPr lang="en-US"/>
          </a:p>
        </p:txBody>
      </p:sp>
    </p:spTree>
  </p:cSld>
  <p:clrMapOvr>
    <a:masterClrMapping/>
  </p:clrMapOvr>
  <p:transition xmlns:p14="http://schemas.microsoft.com/office/powerpoint/2010/main" advClick="0"/>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AC932C3-5541-704B-91E3-0523D035A36C}" type="datetime1">
              <a:rPr lang="en-US"/>
              <a:pPr>
                <a:defRPr/>
              </a:pPr>
              <a:t>3/1/13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BA50468-B2AD-4346-B1EF-7A861FD9AB5E}" type="slidenum">
              <a:rPr lang="en-US"/>
              <a:pPr>
                <a:defRPr/>
              </a:pPr>
              <a:t>‹#›</a:t>
            </a:fld>
            <a:endParaRPr lang="en-US"/>
          </a:p>
        </p:txBody>
      </p:sp>
    </p:spTree>
  </p:cSld>
  <p:clrMapOvr>
    <a:masterClrMapping/>
  </p:clrMapOvr>
  <p:transition xmlns:p14="http://schemas.microsoft.com/office/powerpoint/2010/main" advClick="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297DA30-C0F9-D846-A3E2-DE1A494803DD}" type="datetime1">
              <a:rPr lang="en-US"/>
              <a:pPr>
                <a:defRPr/>
              </a:pPr>
              <a:t>3/1/13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A48B178-F960-A343-BE68-AF920207DFC1}" type="slidenum">
              <a:rPr lang="en-US"/>
              <a:pPr>
                <a:defRPr/>
              </a:pPr>
              <a:t>‹#›</a:t>
            </a:fld>
            <a:endParaRPr lang="en-US"/>
          </a:p>
        </p:txBody>
      </p:sp>
    </p:spTree>
  </p:cSld>
  <p:clrMapOvr>
    <a:masterClrMapping/>
  </p:clrMapOvr>
  <p:transition xmlns:p14="http://schemas.microsoft.com/office/powerpoint/2010/main" advClick="0"/>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C13A8E5-68B9-6646-B9FC-BD7E76C949B7}" type="datetime1">
              <a:rPr lang="en-US"/>
              <a:pPr>
                <a:defRPr/>
              </a:pPr>
              <a:t>3/1/13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1572840-9280-824F-BE5F-C3DDA1CA048B}" type="slidenum">
              <a:rPr lang="en-US"/>
              <a:pPr>
                <a:defRPr/>
              </a:pPr>
              <a:t>‹#›</a:t>
            </a:fld>
            <a:endParaRPr lang="en-US"/>
          </a:p>
        </p:txBody>
      </p:sp>
    </p:spTree>
  </p:cSld>
  <p:clrMapOvr>
    <a:masterClrMapping/>
  </p:clrMapOvr>
  <p:transition xmlns:p14="http://schemas.microsoft.com/office/powerpoint/2010/main" advClick="0"/>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7523F5F-3B37-C841-9104-075DBA9947DC}" type="datetime1">
              <a:rPr lang="en-US"/>
              <a:pPr>
                <a:defRPr/>
              </a:pPr>
              <a:t>3/1/13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3998E22-B3D7-D24B-B88D-4DD9BA574BF1}" type="slidenum">
              <a:rPr lang="en-US"/>
              <a:pPr>
                <a:defRPr/>
              </a:pPr>
              <a:t>‹#›</a:t>
            </a:fld>
            <a:endParaRPr lang="en-US"/>
          </a:p>
        </p:txBody>
      </p:sp>
    </p:spTree>
  </p:cSld>
  <p:clrMapOvr>
    <a:masterClrMapping/>
  </p:clrMapOvr>
  <p:transition xmlns:p14="http://schemas.microsoft.com/office/powerpoint/2010/main" advClick="0"/>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6D2F3B0-1291-A24E-8FDA-E3D4C691DA43}" type="datetime1">
              <a:rPr lang="en-US"/>
              <a:pPr>
                <a:defRPr/>
              </a:pPr>
              <a:t>3/1/13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F2B7BD5-845D-8045-AF82-AB8828B23570}" type="slidenum">
              <a:rPr lang="en-US"/>
              <a:pPr>
                <a:defRPr/>
              </a:pPr>
              <a:t>‹#›</a:t>
            </a:fld>
            <a:endParaRPr lang="en-US"/>
          </a:p>
        </p:txBody>
      </p:sp>
    </p:spTree>
  </p:cSld>
  <p:clrMapOvr>
    <a:masterClrMapping/>
  </p:clrMapOvr>
  <p:transition xmlns:p14="http://schemas.microsoft.com/office/powerpoint/2010/main" advClick="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DBEFCB8-BA6B-B048-AD90-1EF459392A90}" type="datetime1">
              <a:rPr lang="en-US"/>
              <a:pPr>
                <a:defRPr/>
              </a:pPr>
              <a:t>3/1/13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722B446-E564-3943-B17C-A49034150B50}" type="slidenum">
              <a:rPr lang="en-US"/>
              <a:pPr>
                <a:defRPr/>
              </a:pPr>
              <a:t>‹#›</a:t>
            </a:fld>
            <a:endParaRPr lang="en-US"/>
          </a:p>
        </p:txBody>
      </p:sp>
    </p:spTree>
  </p:cSld>
  <p:clrMapOvr>
    <a:masterClrMapping/>
  </p:clrMapOvr>
  <p:transition xmlns:p14="http://schemas.microsoft.com/office/powerpoint/2010/main" advClick="0"/>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DEED38A-3E79-4543-90C3-E0B72BA0DD96}" type="datetime1">
              <a:rPr lang="en-US"/>
              <a:pPr>
                <a:defRPr/>
              </a:pPr>
              <a:t>3/1/13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11CA440-2761-2343-89F0-7C51E7B8B489}" type="slidenum">
              <a:rPr lang="en-US"/>
              <a:pPr>
                <a:defRPr/>
              </a:pPr>
              <a:t>‹#›</a:t>
            </a:fld>
            <a:endParaRPr lang="en-US"/>
          </a:p>
        </p:txBody>
      </p:sp>
    </p:spTree>
  </p:cSld>
  <p:clrMapOvr>
    <a:masterClrMapping/>
  </p:clrMapOvr>
  <p:transition xmlns:p14="http://schemas.microsoft.com/office/powerpoint/2010/main" advClick="0"/>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92" indent="0">
              <a:buNone/>
              <a:defRPr sz="2800"/>
            </a:lvl2pPr>
            <a:lvl3pPr marL="914186" indent="0">
              <a:buNone/>
              <a:defRPr sz="2400"/>
            </a:lvl3pPr>
            <a:lvl4pPr marL="1371279" indent="0">
              <a:buNone/>
              <a:defRPr sz="2000"/>
            </a:lvl4pPr>
            <a:lvl5pPr marL="1828373" indent="0">
              <a:buNone/>
              <a:defRPr sz="2000"/>
            </a:lvl5pPr>
            <a:lvl6pPr marL="2285466" indent="0">
              <a:buNone/>
              <a:defRPr sz="2000"/>
            </a:lvl6pPr>
            <a:lvl7pPr marL="2742558" indent="0">
              <a:buNone/>
              <a:defRPr sz="2000"/>
            </a:lvl7pPr>
            <a:lvl8pPr marL="3199652" indent="0">
              <a:buNone/>
              <a:defRPr sz="2000"/>
            </a:lvl8pPr>
            <a:lvl9pPr marL="3656744"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92" indent="0">
              <a:buNone/>
              <a:defRPr sz="1200"/>
            </a:lvl2pPr>
            <a:lvl3pPr marL="914186" indent="0">
              <a:buNone/>
              <a:defRPr sz="1000"/>
            </a:lvl3pPr>
            <a:lvl4pPr marL="1371279" indent="0">
              <a:buNone/>
              <a:defRPr sz="900"/>
            </a:lvl4pPr>
            <a:lvl5pPr marL="1828373" indent="0">
              <a:buNone/>
              <a:defRPr sz="900"/>
            </a:lvl5pPr>
            <a:lvl6pPr marL="2285466" indent="0">
              <a:buNone/>
              <a:defRPr sz="900"/>
            </a:lvl6pPr>
            <a:lvl7pPr marL="2742558" indent="0">
              <a:buNone/>
              <a:defRPr sz="900"/>
            </a:lvl7pPr>
            <a:lvl8pPr marL="3199652" indent="0">
              <a:buNone/>
              <a:defRPr sz="900"/>
            </a:lvl8pPr>
            <a:lvl9pPr marL="3656744"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xfrm>
            <a:off x="7010400" y="6553200"/>
            <a:ext cx="1905000" cy="152400"/>
          </a:xfrm>
          <a:prstGeom prst="rect">
            <a:avLst/>
          </a:prstGeom>
          <a:ln/>
        </p:spPr>
        <p:txBody>
          <a:bodyPr/>
          <a:lstStyle>
            <a:lvl1pPr>
              <a:defRPr/>
            </a:lvl1pPr>
          </a:lstStyle>
          <a:p>
            <a:fld id="{EC3AB14F-624D-B646-8446-1A19078F849C}" type="slidenum">
              <a:rPr lang="en-US"/>
              <a:pPr/>
              <a:t>‹#›</a:t>
            </a:fld>
            <a:endParaRPr lang="en-US"/>
          </a:p>
        </p:txBody>
      </p:sp>
    </p:spTree>
  </p:cSld>
  <p:clrMapOvr>
    <a:masterClrMapping/>
  </p:clrMapOvr>
  <p:transition xmlns:p14="http://schemas.microsoft.com/office/powerpoint/2010/main" advClick="0"/>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914400" y="1558925"/>
            <a:ext cx="36195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86300" y="1558925"/>
            <a:ext cx="36195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transition xmlns:p14="http://schemas.microsoft.com/office/powerpoint/2010/main" advClick="0"/>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advClick="0"/>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advClick="0"/>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7950" y="228600"/>
            <a:ext cx="1847850" cy="58674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914400" y="228600"/>
            <a:ext cx="53911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advClick="0"/>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p>
        </p:txBody>
      </p:sp>
      <p:sp>
        <p:nvSpPr>
          <p:cNvPr id="5123" name="Rectangle 3"/>
          <p:cNvSpPr>
            <a:spLocks noGrp="1" noChangeArrowheads="1"/>
          </p:cNvSpPr>
          <p:nvPr>
            <p:ph type="subTitle" idx="1"/>
          </p:nvPr>
        </p:nvSpPr>
        <p:spPr>
          <a:xfrm>
            <a:off x="914400" y="3886200"/>
            <a:ext cx="7315200" cy="1752600"/>
          </a:xfrm>
        </p:spPr>
        <p:txBody>
          <a:bodyPr/>
          <a:lstStyle>
            <a:lvl1pPr marL="0" indent="0" algn="ctr">
              <a:buFontTx/>
              <a:buNone/>
              <a:defRPr sz="3000" b="1"/>
            </a:lvl1pPr>
          </a:lstStyle>
          <a:p>
            <a:pPr lvl="0"/>
            <a:r>
              <a:rPr lang="en-US" noProof="0" smtClean="0"/>
              <a:t>Click to edit Master subtitle style</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advClick="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10.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11.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slideLayout" Target="../slideLayouts/slideLayout111.xml"/><Relationship Id="rId13" Type="http://schemas.openxmlformats.org/officeDocument/2006/relationships/theme" Target="../theme/theme12.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3.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theme" Target="../theme/theme13.xml"/><Relationship Id="rId3" Type="http://schemas.openxmlformats.org/officeDocument/2006/relationships/image" Target="../media/image4.png"/></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23.xml"/><Relationship Id="rId12" Type="http://schemas.openxmlformats.org/officeDocument/2006/relationships/theme" Target="../theme/theme14.xml"/><Relationship Id="rId13" Type="http://schemas.openxmlformats.org/officeDocument/2006/relationships/image" Target="../media/image4.png"/><Relationship Id="rId1" Type="http://schemas.openxmlformats.org/officeDocument/2006/relationships/slideLayout" Target="../slideLayouts/slideLayout113.xml"/><Relationship Id="rId2" Type="http://schemas.openxmlformats.org/officeDocument/2006/relationships/slideLayout" Target="../slideLayouts/slideLayout114.xml"/><Relationship Id="rId3" Type="http://schemas.openxmlformats.org/officeDocument/2006/relationships/slideLayout" Target="../slideLayouts/slideLayout115.xml"/><Relationship Id="rId4" Type="http://schemas.openxmlformats.org/officeDocument/2006/relationships/slideLayout" Target="../slideLayouts/slideLayout116.xml"/><Relationship Id="rId5" Type="http://schemas.openxmlformats.org/officeDocument/2006/relationships/slideLayout" Target="../slideLayouts/slideLayout117.xml"/><Relationship Id="rId6" Type="http://schemas.openxmlformats.org/officeDocument/2006/relationships/slideLayout" Target="../slideLayouts/slideLayout118.xml"/><Relationship Id="rId7" Type="http://schemas.openxmlformats.org/officeDocument/2006/relationships/slideLayout" Target="../slideLayouts/slideLayout119.xml"/><Relationship Id="rId8" Type="http://schemas.openxmlformats.org/officeDocument/2006/relationships/slideLayout" Target="../slideLayouts/slideLayout120.xml"/><Relationship Id="rId9" Type="http://schemas.openxmlformats.org/officeDocument/2006/relationships/slideLayout" Target="../slideLayouts/slideLayout121.xml"/><Relationship Id="rId10" Type="http://schemas.openxmlformats.org/officeDocument/2006/relationships/slideLayout" Target="../slideLayouts/slideLayout122.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mlDrawing" Target="../drawings/vmlDrawing1.vml"/><Relationship Id="rId3"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vmlDrawing" Target="../drawings/vmlDrawing2.vml"/><Relationship Id="rId3" Type="http://schemas.openxmlformats.org/officeDocument/2006/relationships/oleObject" Target="../embeddings/oleObject2.bin"/></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theme" Target="../theme/theme4.xml"/><Relationship Id="rId14" Type="http://schemas.openxmlformats.org/officeDocument/2006/relationships/vmlDrawing" Target="../drawings/vmlDrawing3.vml"/><Relationship Id="rId15" Type="http://schemas.openxmlformats.org/officeDocument/2006/relationships/oleObject" Target="../embeddings/oleObject3.bin"/><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5.xml"/><Relationship Id="rId13" Type="http://schemas.openxmlformats.org/officeDocument/2006/relationships/image" Target="../media/image2.png"/><Relationship Id="rId14" Type="http://schemas.openxmlformats.org/officeDocument/2006/relationships/image" Target="../media/image3.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theme" Target="../theme/theme6.xml"/><Relationship Id="rId1" Type="http://schemas.openxmlformats.org/officeDocument/2006/relationships/slideLayout" Target="../slideLayouts/slideLayout37.xml"/><Relationship Id="rId2" Type="http://schemas.openxmlformats.org/officeDocument/2006/relationships/slideLayout" Target="../slideLayouts/slideLayout38.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53.xml"/><Relationship Id="rId12" Type="http://schemas.openxmlformats.org/officeDocument/2006/relationships/theme" Target="../theme/theme7.xml"/><Relationship Id="rId13" Type="http://schemas.openxmlformats.org/officeDocument/2006/relationships/image" Target="../media/image4.png"/><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 Id="rId9" Type="http://schemas.openxmlformats.org/officeDocument/2006/relationships/slideLayout" Target="../slideLayouts/slideLayout51.xml"/><Relationship Id="rId10" Type="http://schemas.openxmlformats.org/officeDocument/2006/relationships/slideLayout" Target="../slideLayouts/slideLayout52.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theme" Target="../theme/theme8.xml"/><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76.xml"/><Relationship Id="rId12" Type="http://schemas.openxmlformats.org/officeDocument/2006/relationships/slideLayout" Target="../slideLayouts/slideLayout77.xml"/><Relationship Id="rId13" Type="http://schemas.openxmlformats.org/officeDocument/2006/relationships/theme" Target="../theme/theme9.xml"/><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23900"/>
            <a:ext cx="7772400" cy="1149350"/>
          </a:xfrm>
          <a:prstGeom prst="rect">
            <a:avLst/>
          </a:prstGeom>
          <a:noFill/>
          <a:ln w="9525">
            <a:noFill/>
            <a:miter lim="800000"/>
            <a:headEnd/>
            <a:tailEnd/>
          </a:ln>
        </p:spPr>
        <p:txBody>
          <a:bodyPr vert="horz" wrap="square" lIns="91418" tIns="45709" rIns="91418" bIns="45709" numCol="1" anchor="t"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830388"/>
            <a:ext cx="7772400" cy="4570412"/>
          </a:xfrm>
          <a:prstGeom prst="rect">
            <a:avLst/>
          </a:prstGeom>
          <a:noFill/>
          <a:ln w="9525">
            <a:noFill/>
            <a:miter lim="800000"/>
            <a:headEnd/>
            <a:tailEnd/>
          </a:ln>
        </p:spPr>
        <p:txBody>
          <a:bodyPr vert="horz" wrap="square" lIns="91418" tIns="45709" rIns="91418" bIns="4570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lIns="91418" tIns="45709" rIns="91418" bIns="45709" anchor="ctr">
            <a:prstTxWarp prst="textNoShape">
              <a:avLst/>
            </a:prstTxWarp>
          </a:bodyPr>
          <a:lstStyle/>
          <a:p>
            <a:endParaRPr lang="en-US"/>
          </a:p>
        </p:txBody>
      </p:sp>
      <p:sp>
        <p:nvSpPr>
          <p:cNvPr id="44037" name="Rectangle 5"/>
          <p:cNvSpPr>
            <a:spLocks noGrp="1" noChangeArrowheads="1"/>
          </p:cNvSpPr>
          <p:nvPr>
            <p:ph type="dt" sz="half" idx="2"/>
          </p:nvPr>
        </p:nvSpPr>
        <p:spPr bwMode="auto">
          <a:xfrm>
            <a:off x="228600" y="6553200"/>
            <a:ext cx="1905000" cy="152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000" b="1" i="0">
                <a:solidFill>
                  <a:schemeClr val="folHlink"/>
                </a:solidFill>
                <a:latin typeface="Arial" charset="0"/>
                <a:ea typeface="+mn-ea"/>
                <a:cs typeface="+mn-cs"/>
              </a:defRPr>
            </a:lvl1pPr>
          </a:lstStyle>
          <a:p>
            <a:pPr>
              <a:defRPr/>
            </a:pPr>
            <a:endParaRPr lang="en-US"/>
          </a:p>
        </p:txBody>
      </p:sp>
      <p:sp>
        <p:nvSpPr>
          <p:cNvPr id="44038" name="Rectangle 6"/>
          <p:cNvSpPr>
            <a:spLocks noGrp="1" noChangeArrowheads="1"/>
          </p:cNvSpPr>
          <p:nvPr>
            <p:ph type="ftr" sz="quarter" idx="3"/>
          </p:nvPr>
        </p:nvSpPr>
        <p:spPr bwMode="auto">
          <a:xfrm>
            <a:off x="3124200" y="6553200"/>
            <a:ext cx="2895600" cy="152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ctr">
              <a:defRPr sz="1000" b="1" i="0">
                <a:solidFill>
                  <a:schemeClr val="folHlink"/>
                </a:solidFill>
                <a:latin typeface="Arial" charset="0"/>
                <a:ea typeface="+mn-ea"/>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9720" r:id="rId1"/>
    <p:sldLayoutId id="2147489690" r:id="rId2"/>
    <p:sldLayoutId id="2147489691" r:id="rId3"/>
    <p:sldLayoutId id="2147489692" r:id="rId4"/>
    <p:sldLayoutId id="2147489693" r:id="rId5"/>
    <p:sldLayoutId id="2147489694" r:id="rId6"/>
    <p:sldLayoutId id="2147489695" r:id="rId7"/>
    <p:sldLayoutId id="2147489696" r:id="rId8"/>
    <p:sldLayoutId id="2147489697" r:id="rId9"/>
    <p:sldLayoutId id="2147489698" r:id="rId10"/>
    <p:sldLayoutId id="2147489699" r:id="rId11"/>
    <p:sldLayoutId id="2147489700" r:id="rId12"/>
    <p:sldLayoutId id="2147489701" r:id="rId13"/>
  </p:sldLayoutIdLst>
  <p:transition xmlns:p14="http://schemas.microsoft.com/office/powerpoint/2010/main" advClick="0"/>
  <p:timing>
    <p:tnLst>
      <p:par>
        <p:cTn xmlns:p14="http://schemas.microsoft.com/office/powerpoint/2010/main" id="1" dur="indefinite" restart="never" nodeType="tmRoot"/>
      </p:par>
    </p:tnLst>
  </p:timing>
  <p:hf hdr="0" ftr="0" dt="0"/>
  <p:txStyles>
    <p:titleStyle>
      <a:lvl1pPr algn="ctr" rtl="0" eaLnBrk="0" fontAlgn="base" hangingPunct="0">
        <a:lnSpc>
          <a:spcPct val="90000"/>
        </a:lnSpc>
        <a:spcBef>
          <a:spcPct val="0"/>
        </a:spcBef>
        <a:spcAft>
          <a:spcPct val="0"/>
        </a:spcAft>
        <a:defRPr sz="3200" b="1">
          <a:solidFill>
            <a:schemeClr val="tx2"/>
          </a:solidFill>
          <a:latin typeface="+mj-lt"/>
          <a:ea typeface="ＭＳ Ｐゴシック" pitchFamily="-108" charset="-128"/>
          <a:cs typeface="ＭＳ Ｐゴシック" pitchFamily="-108" charset="-128"/>
        </a:defRPr>
      </a:lvl1pPr>
      <a:lvl2pPr algn="ctr" rtl="0" eaLnBrk="0" fontAlgn="base" hangingPunct="0">
        <a:lnSpc>
          <a:spcPct val="90000"/>
        </a:lnSpc>
        <a:spcBef>
          <a:spcPct val="0"/>
        </a:spcBef>
        <a:spcAft>
          <a:spcPct val="0"/>
        </a:spcAft>
        <a:defRPr sz="3200" b="1">
          <a:solidFill>
            <a:schemeClr val="tx2"/>
          </a:solidFill>
          <a:latin typeface="Arial" pitchFamily="-108" charset="0"/>
          <a:ea typeface="ＭＳ Ｐゴシック" pitchFamily="-108" charset="-128"/>
          <a:cs typeface="ＭＳ Ｐゴシック" pitchFamily="-108" charset="-128"/>
        </a:defRPr>
      </a:lvl2pPr>
      <a:lvl3pPr algn="ctr" rtl="0" eaLnBrk="0" fontAlgn="base" hangingPunct="0">
        <a:lnSpc>
          <a:spcPct val="90000"/>
        </a:lnSpc>
        <a:spcBef>
          <a:spcPct val="0"/>
        </a:spcBef>
        <a:spcAft>
          <a:spcPct val="0"/>
        </a:spcAft>
        <a:defRPr sz="3200" b="1">
          <a:solidFill>
            <a:schemeClr val="tx2"/>
          </a:solidFill>
          <a:latin typeface="Arial" pitchFamily="-108" charset="0"/>
          <a:ea typeface="ＭＳ Ｐゴシック" pitchFamily="-108" charset="-128"/>
          <a:cs typeface="ＭＳ Ｐゴシック" pitchFamily="-108" charset="-128"/>
        </a:defRPr>
      </a:lvl3pPr>
      <a:lvl4pPr algn="ctr" rtl="0" eaLnBrk="0" fontAlgn="base" hangingPunct="0">
        <a:lnSpc>
          <a:spcPct val="90000"/>
        </a:lnSpc>
        <a:spcBef>
          <a:spcPct val="0"/>
        </a:spcBef>
        <a:spcAft>
          <a:spcPct val="0"/>
        </a:spcAft>
        <a:defRPr sz="3200" b="1">
          <a:solidFill>
            <a:schemeClr val="tx2"/>
          </a:solidFill>
          <a:latin typeface="Arial" pitchFamily="-108" charset="0"/>
          <a:ea typeface="ＭＳ Ｐゴシック" pitchFamily="-108" charset="-128"/>
          <a:cs typeface="ＭＳ Ｐゴシック" pitchFamily="-108" charset="-128"/>
        </a:defRPr>
      </a:lvl4pPr>
      <a:lvl5pPr algn="ctr" rtl="0" eaLnBrk="0" fontAlgn="base" hangingPunct="0">
        <a:lnSpc>
          <a:spcPct val="90000"/>
        </a:lnSpc>
        <a:spcBef>
          <a:spcPct val="0"/>
        </a:spcBef>
        <a:spcAft>
          <a:spcPct val="0"/>
        </a:spcAft>
        <a:defRPr sz="3200" b="1">
          <a:solidFill>
            <a:schemeClr val="tx2"/>
          </a:solidFill>
          <a:latin typeface="Arial" pitchFamily="-108" charset="0"/>
          <a:ea typeface="ＭＳ Ｐゴシック" pitchFamily="-108" charset="-128"/>
          <a:cs typeface="ＭＳ Ｐゴシック" pitchFamily="-108" charset="-128"/>
        </a:defRPr>
      </a:lvl5pPr>
      <a:lvl6pPr marL="457092" algn="ctr" rtl="0" fontAlgn="base">
        <a:lnSpc>
          <a:spcPct val="90000"/>
        </a:lnSpc>
        <a:spcBef>
          <a:spcPct val="0"/>
        </a:spcBef>
        <a:spcAft>
          <a:spcPct val="0"/>
        </a:spcAft>
        <a:defRPr sz="3200" b="1">
          <a:solidFill>
            <a:schemeClr val="tx2"/>
          </a:solidFill>
          <a:latin typeface="Arial" pitchFamily="-108" charset="0"/>
        </a:defRPr>
      </a:lvl6pPr>
      <a:lvl7pPr marL="914186" algn="ctr" rtl="0" fontAlgn="base">
        <a:lnSpc>
          <a:spcPct val="90000"/>
        </a:lnSpc>
        <a:spcBef>
          <a:spcPct val="0"/>
        </a:spcBef>
        <a:spcAft>
          <a:spcPct val="0"/>
        </a:spcAft>
        <a:defRPr sz="3200" b="1">
          <a:solidFill>
            <a:schemeClr val="tx2"/>
          </a:solidFill>
          <a:latin typeface="Arial" pitchFamily="-108" charset="0"/>
        </a:defRPr>
      </a:lvl7pPr>
      <a:lvl8pPr marL="1371279" algn="ctr" rtl="0" fontAlgn="base">
        <a:lnSpc>
          <a:spcPct val="90000"/>
        </a:lnSpc>
        <a:spcBef>
          <a:spcPct val="0"/>
        </a:spcBef>
        <a:spcAft>
          <a:spcPct val="0"/>
        </a:spcAft>
        <a:defRPr sz="3200" b="1">
          <a:solidFill>
            <a:schemeClr val="tx2"/>
          </a:solidFill>
          <a:latin typeface="Arial" pitchFamily="-108" charset="0"/>
        </a:defRPr>
      </a:lvl8pPr>
      <a:lvl9pPr marL="1828373" algn="ctr" rtl="0" fontAlgn="base">
        <a:lnSpc>
          <a:spcPct val="90000"/>
        </a:lnSpc>
        <a:spcBef>
          <a:spcPct val="0"/>
        </a:spcBef>
        <a:spcAft>
          <a:spcPct val="0"/>
        </a:spcAft>
        <a:defRPr sz="3200" b="1">
          <a:solidFill>
            <a:schemeClr val="tx2"/>
          </a:solidFill>
          <a:latin typeface="Arial" pitchFamily="-108" charset="0"/>
        </a:defRPr>
      </a:lvl9pPr>
    </p:titleStyle>
    <p:bodyStyle>
      <a:lvl1pPr marL="282575" indent="-282575" algn="l" rtl="0" eaLnBrk="0" fontAlgn="base" hangingPunct="0">
        <a:lnSpc>
          <a:spcPct val="90000"/>
        </a:lnSpc>
        <a:spcBef>
          <a:spcPct val="50000"/>
        </a:spcBef>
        <a:spcAft>
          <a:spcPct val="0"/>
        </a:spcAft>
        <a:buClr>
          <a:schemeClr val="tx2"/>
        </a:buClr>
        <a:buSzPct val="120000"/>
        <a:buChar char="•"/>
        <a:defRPr sz="3200" b="1">
          <a:solidFill>
            <a:schemeClr val="tx1"/>
          </a:solidFill>
          <a:latin typeface="+mn-lt"/>
          <a:ea typeface="ＭＳ Ｐゴシック" pitchFamily="-108" charset="-128"/>
          <a:cs typeface="ＭＳ Ｐゴシック" pitchFamily="-108" charset="-128"/>
        </a:defRPr>
      </a:lvl1pPr>
      <a:lvl2pPr marL="858838" indent="-292100" algn="l" rtl="0" eaLnBrk="0" fontAlgn="base" hangingPunct="0">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2pPr>
      <a:lvl3pPr marL="1309688" indent="-280988" algn="l" rtl="0" eaLnBrk="0" fontAlgn="base" hangingPunct="0">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3pPr>
      <a:lvl4pPr marL="1771650" indent="-280988" algn="l" rtl="0" eaLnBrk="0" fontAlgn="base" hangingPunct="0">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4pPr>
      <a:lvl5pPr marL="2224088" indent="-282575" algn="l" rtl="0" eaLnBrk="0" fontAlgn="base" hangingPunct="0">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5pPr>
      <a:lvl6pPr marL="2682247" indent="-284096" algn="l" rtl="0" fontAlgn="base">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6pPr>
      <a:lvl7pPr marL="3139341" indent="-284096" algn="l" rtl="0" fontAlgn="base">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7pPr>
      <a:lvl8pPr marL="3596435" indent="-284096" algn="l" rtl="0" fontAlgn="base">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8pPr>
      <a:lvl9pPr marL="4053527" indent="-284096" algn="l" rtl="0" fontAlgn="base">
        <a:lnSpc>
          <a:spcPct val="90000"/>
        </a:lnSpc>
        <a:spcBef>
          <a:spcPct val="20000"/>
        </a:spcBef>
        <a:spcAft>
          <a:spcPct val="0"/>
        </a:spcAft>
        <a:buClr>
          <a:schemeClr val="folHlink"/>
        </a:buClr>
        <a:buSzPct val="120000"/>
        <a:buChar char="•"/>
        <a:defRPr sz="3200" b="1">
          <a:solidFill>
            <a:schemeClr val="tx1"/>
          </a:solidFill>
          <a:latin typeface="+mn-lt"/>
          <a:ea typeface="ＭＳ Ｐゴシック" pitchFamily="-108" charset="-128"/>
        </a:defRPr>
      </a:lvl9pPr>
    </p:bodyStyle>
    <p:otherStyle>
      <a:defPPr>
        <a:defRPr lang="en-US"/>
      </a:defPPr>
      <a:lvl1pPr marL="0" algn="l" defTabSz="457092" rtl="0" eaLnBrk="1" latinLnBrk="0" hangingPunct="1">
        <a:defRPr sz="1800" kern="1200">
          <a:solidFill>
            <a:schemeClr val="tx1"/>
          </a:solidFill>
          <a:latin typeface="+mn-lt"/>
          <a:ea typeface="+mn-ea"/>
          <a:cs typeface="+mn-cs"/>
        </a:defRPr>
      </a:lvl1pPr>
      <a:lvl2pPr marL="457092" algn="l" defTabSz="457092" rtl="0" eaLnBrk="1" latinLnBrk="0" hangingPunct="1">
        <a:defRPr sz="1800" kern="1200">
          <a:solidFill>
            <a:schemeClr val="tx1"/>
          </a:solidFill>
          <a:latin typeface="+mn-lt"/>
          <a:ea typeface="+mn-ea"/>
          <a:cs typeface="+mn-cs"/>
        </a:defRPr>
      </a:lvl2pPr>
      <a:lvl3pPr marL="914186" algn="l" defTabSz="457092" rtl="0" eaLnBrk="1" latinLnBrk="0" hangingPunct="1">
        <a:defRPr sz="1800" kern="1200">
          <a:solidFill>
            <a:schemeClr val="tx1"/>
          </a:solidFill>
          <a:latin typeface="+mn-lt"/>
          <a:ea typeface="+mn-ea"/>
          <a:cs typeface="+mn-cs"/>
        </a:defRPr>
      </a:lvl3pPr>
      <a:lvl4pPr marL="1371279" algn="l" defTabSz="457092" rtl="0" eaLnBrk="1" latinLnBrk="0" hangingPunct="1">
        <a:defRPr sz="1800" kern="1200">
          <a:solidFill>
            <a:schemeClr val="tx1"/>
          </a:solidFill>
          <a:latin typeface="+mn-lt"/>
          <a:ea typeface="+mn-ea"/>
          <a:cs typeface="+mn-cs"/>
        </a:defRPr>
      </a:lvl4pPr>
      <a:lvl5pPr marL="1828373" algn="l" defTabSz="457092" rtl="0" eaLnBrk="1" latinLnBrk="0" hangingPunct="1">
        <a:defRPr sz="1800" kern="1200">
          <a:solidFill>
            <a:schemeClr val="tx1"/>
          </a:solidFill>
          <a:latin typeface="+mn-lt"/>
          <a:ea typeface="+mn-ea"/>
          <a:cs typeface="+mn-cs"/>
        </a:defRPr>
      </a:lvl5pPr>
      <a:lvl6pPr marL="2285466" algn="l" defTabSz="457092" rtl="0" eaLnBrk="1" latinLnBrk="0" hangingPunct="1">
        <a:defRPr sz="1800" kern="1200">
          <a:solidFill>
            <a:schemeClr val="tx1"/>
          </a:solidFill>
          <a:latin typeface="+mn-lt"/>
          <a:ea typeface="+mn-ea"/>
          <a:cs typeface="+mn-cs"/>
        </a:defRPr>
      </a:lvl6pPr>
      <a:lvl7pPr marL="2742558" algn="l" defTabSz="457092" rtl="0" eaLnBrk="1" latinLnBrk="0" hangingPunct="1">
        <a:defRPr sz="1800" kern="1200">
          <a:solidFill>
            <a:schemeClr val="tx1"/>
          </a:solidFill>
          <a:latin typeface="+mn-lt"/>
          <a:ea typeface="+mn-ea"/>
          <a:cs typeface="+mn-cs"/>
        </a:defRPr>
      </a:lvl7pPr>
      <a:lvl8pPr marL="3199652" algn="l" defTabSz="457092" rtl="0" eaLnBrk="1" latinLnBrk="0" hangingPunct="1">
        <a:defRPr sz="1800" kern="1200">
          <a:solidFill>
            <a:schemeClr val="tx1"/>
          </a:solidFill>
          <a:latin typeface="+mn-lt"/>
          <a:ea typeface="+mn-ea"/>
          <a:cs typeface="+mn-cs"/>
        </a:defRPr>
      </a:lvl8pPr>
      <a:lvl9pPr marL="3656744" algn="l" defTabSz="457092"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42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42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111" charset="0"/>
              </a:defRPr>
            </a:lvl1pPr>
          </a:lstStyle>
          <a:p>
            <a:pPr>
              <a:defRPr/>
            </a:pPr>
            <a:fld id="{894E205A-EDCA-A246-96B4-5FE23F207695}" type="datetime1">
              <a:rPr lang="en-US"/>
              <a:pPr>
                <a:defRPr/>
              </a:pPr>
              <a:t>3/1/13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111"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111" charset="0"/>
              </a:defRPr>
            </a:lvl1pPr>
          </a:lstStyle>
          <a:p>
            <a:pPr>
              <a:defRPr/>
            </a:pPr>
            <a:fld id="{860EE9E1-B7F1-9540-B2B0-9A31661FD65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9840" r:id="rId1"/>
    <p:sldLayoutId id="2147489841" r:id="rId2"/>
    <p:sldLayoutId id="2147489842" r:id="rId3"/>
    <p:sldLayoutId id="2147489843" r:id="rId4"/>
    <p:sldLayoutId id="2147489844" r:id="rId5"/>
    <p:sldLayoutId id="2147489845" r:id="rId6"/>
    <p:sldLayoutId id="2147489846" r:id="rId7"/>
    <p:sldLayoutId id="2147489847" r:id="rId8"/>
    <p:sldLayoutId id="2147489848" r:id="rId9"/>
    <p:sldLayoutId id="2147489849" r:id="rId10"/>
    <p:sldLayoutId id="2147489850" r:id="rId11"/>
  </p:sldLayoutIdLst>
  <p:transition xmlns:p14="http://schemas.microsoft.com/office/powerpoint/2010/main" advClick="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65"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65"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itchFamily="-65"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itchFamily="-65"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itchFamily="-65"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00009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228600"/>
            <a:ext cx="7391400" cy="1081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558925"/>
            <a:ext cx="7391400" cy="4537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9889" r:id="rId1"/>
    <p:sldLayoutId id="2147489890" r:id="rId2"/>
    <p:sldLayoutId id="2147489891" r:id="rId3"/>
    <p:sldLayoutId id="2147489892" r:id="rId4"/>
    <p:sldLayoutId id="2147489893" r:id="rId5"/>
    <p:sldLayoutId id="2147489894" r:id="rId6"/>
    <p:sldLayoutId id="2147489895" r:id="rId7"/>
    <p:sldLayoutId id="2147489896" r:id="rId8"/>
    <p:sldLayoutId id="2147489897" r:id="rId9"/>
    <p:sldLayoutId id="2147489898" r:id="rId10"/>
    <p:sldLayoutId id="2147489899" r:id="rId11"/>
  </p:sldLayoutIdLst>
  <p:transition xmlns:p14="http://schemas.microsoft.com/office/powerpoint/2010/main" advClick="0"/>
  <p:txStyles>
    <p:titleStyle>
      <a:lvl1pPr algn="ctr" rtl="0" eaLnBrk="0" fontAlgn="base" hangingPunct="0">
        <a:spcBef>
          <a:spcPct val="0"/>
        </a:spcBef>
        <a:spcAft>
          <a:spcPct val="0"/>
        </a:spcAft>
        <a:defRPr sz="3800" b="1">
          <a:solidFill>
            <a:srgbClr val="FFFF00"/>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2pPr>
      <a:lvl3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3pPr>
      <a:lvl4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4pPr>
      <a:lvl5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5pPr>
      <a:lvl6pPr marL="457200" algn="ctr" rtl="0" fontAlgn="base">
        <a:spcBef>
          <a:spcPct val="0"/>
        </a:spcBef>
        <a:spcAft>
          <a:spcPct val="0"/>
        </a:spcAft>
        <a:defRPr sz="3800" b="1">
          <a:solidFill>
            <a:srgbClr val="FFFF00"/>
          </a:solidFill>
          <a:latin typeface="Arial" charset="0"/>
        </a:defRPr>
      </a:lvl6pPr>
      <a:lvl7pPr marL="914400" algn="ctr" rtl="0" fontAlgn="base">
        <a:spcBef>
          <a:spcPct val="0"/>
        </a:spcBef>
        <a:spcAft>
          <a:spcPct val="0"/>
        </a:spcAft>
        <a:defRPr sz="3800" b="1">
          <a:solidFill>
            <a:srgbClr val="FFFF00"/>
          </a:solidFill>
          <a:latin typeface="Arial" charset="0"/>
        </a:defRPr>
      </a:lvl7pPr>
      <a:lvl8pPr marL="1371600" algn="ctr" rtl="0" fontAlgn="base">
        <a:spcBef>
          <a:spcPct val="0"/>
        </a:spcBef>
        <a:spcAft>
          <a:spcPct val="0"/>
        </a:spcAft>
        <a:defRPr sz="3800" b="1">
          <a:solidFill>
            <a:srgbClr val="FFFF00"/>
          </a:solidFill>
          <a:latin typeface="Arial" charset="0"/>
        </a:defRPr>
      </a:lvl8pPr>
      <a:lvl9pPr marL="1828800" algn="ctr" rtl="0" fontAlgn="base">
        <a:spcBef>
          <a:spcPct val="0"/>
        </a:spcBef>
        <a:spcAft>
          <a:spcPct val="0"/>
        </a:spcAft>
        <a:defRPr sz="3800" b="1">
          <a:solidFill>
            <a:srgbClr val="FFFF00"/>
          </a:solidFill>
          <a:latin typeface="Arial" charset="0"/>
        </a:defRPr>
      </a:lvl9pPr>
    </p:titleStyle>
    <p:bodyStyle>
      <a:lvl1pPr marL="342900" indent="-342900" algn="l" rtl="0" eaLnBrk="0" fontAlgn="base" hangingPunct="0">
        <a:lnSpc>
          <a:spcPct val="95000"/>
        </a:lnSpc>
        <a:spcBef>
          <a:spcPct val="50000"/>
        </a:spcBef>
        <a:spcAft>
          <a:spcPct val="0"/>
        </a:spcAft>
        <a:buClr>
          <a:srgbClr val="A6A6A8"/>
        </a:buClr>
        <a:buChar char="•"/>
        <a:defRPr sz="3200">
          <a:solidFill>
            <a:srgbClr val="FFFFF9"/>
          </a:solidFill>
          <a:latin typeface="+mn-lt"/>
          <a:ea typeface="ＭＳ Ｐゴシック" pitchFamily="-65" charset="-128"/>
          <a:cs typeface="ＭＳ Ｐゴシック" pitchFamily="-65" charset="-128"/>
        </a:defRPr>
      </a:lvl1pPr>
      <a:lvl2pPr marL="742950" indent="-285750" algn="l" rtl="0" eaLnBrk="0" fontAlgn="base" hangingPunct="0">
        <a:lnSpc>
          <a:spcPct val="95000"/>
        </a:lnSpc>
        <a:spcBef>
          <a:spcPct val="50000"/>
        </a:spcBef>
        <a:spcAft>
          <a:spcPct val="0"/>
        </a:spcAft>
        <a:buChar char="–"/>
        <a:defRPr sz="2800">
          <a:solidFill>
            <a:srgbClr val="FFFFF9"/>
          </a:solidFill>
          <a:latin typeface="+mn-lt"/>
          <a:ea typeface="ＭＳ Ｐゴシック" pitchFamily="-109" charset="-128"/>
        </a:defRPr>
      </a:lvl2pPr>
      <a:lvl3pPr marL="1143000" indent="-228600" algn="l" rtl="0" eaLnBrk="0" fontAlgn="base" hangingPunct="0">
        <a:lnSpc>
          <a:spcPct val="95000"/>
        </a:lnSpc>
        <a:spcBef>
          <a:spcPct val="50000"/>
        </a:spcBef>
        <a:spcAft>
          <a:spcPct val="0"/>
        </a:spcAft>
        <a:buChar char="•"/>
        <a:defRPr sz="2600">
          <a:solidFill>
            <a:srgbClr val="FFFFF9"/>
          </a:solidFill>
          <a:latin typeface="+mn-lt"/>
          <a:ea typeface="ＭＳ Ｐゴシック" pitchFamily="-109" charset="-128"/>
        </a:defRPr>
      </a:lvl3pPr>
      <a:lvl4pPr marL="1600200" indent="-228600" algn="l" rtl="0" eaLnBrk="0" fontAlgn="base" hangingPunct="0">
        <a:lnSpc>
          <a:spcPct val="95000"/>
        </a:lnSpc>
        <a:spcBef>
          <a:spcPct val="50000"/>
        </a:spcBef>
        <a:spcAft>
          <a:spcPct val="0"/>
        </a:spcAft>
        <a:buChar char="–"/>
        <a:defRPr sz="2000">
          <a:solidFill>
            <a:srgbClr val="FFFFF9"/>
          </a:solidFill>
          <a:latin typeface="+mn-lt"/>
          <a:ea typeface="ＭＳ Ｐゴシック" pitchFamily="-109" charset="-128"/>
        </a:defRPr>
      </a:lvl4pPr>
      <a:lvl5pPr marL="2057400" indent="-228600" algn="l" rtl="0" eaLnBrk="0" fontAlgn="base" hangingPunct="0">
        <a:lnSpc>
          <a:spcPct val="95000"/>
        </a:lnSpc>
        <a:spcBef>
          <a:spcPct val="50000"/>
        </a:spcBef>
        <a:spcAft>
          <a:spcPct val="0"/>
        </a:spcAft>
        <a:buChar char="»"/>
        <a:defRPr sz="2000">
          <a:solidFill>
            <a:srgbClr val="FFFFF9"/>
          </a:solidFill>
          <a:latin typeface="+mn-lt"/>
          <a:ea typeface="ＭＳ Ｐゴシック" pitchFamily="-109" charset="-128"/>
        </a:defRPr>
      </a:lvl5pPr>
      <a:lvl6pPr marL="2514600" indent="-228600" algn="l" rtl="0" fontAlgn="base">
        <a:lnSpc>
          <a:spcPct val="95000"/>
        </a:lnSpc>
        <a:spcBef>
          <a:spcPct val="50000"/>
        </a:spcBef>
        <a:spcAft>
          <a:spcPct val="0"/>
        </a:spcAft>
        <a:buChar char="»"/>
        <a:defRPr sz="2000">
          <a:solidFill>
            <a:srgbClr val="FFFFF9"/>
          </a:solidFill>
          <a:latin typeface="+mn-lt"/>
        </a:defRPr>
      </a:lvl6pPr>
      <a:lvl7pPr marL="2971800" indent="-228600" algn="l" rtl="0" fontAlgn="base">
        <a:lnSpc>
          <a:spcPct val="95000"/>
        </a:lnSpc>
        <a:spcBef>
          <a:spcPct val="50000"/>
        </a:spcBef>
        <a:spcAft>
          <a:spcPct val="0"/>
        </a:spcAft>
        <a:buChar char="»"/>
        <a:defRPr sz="2000">
          <a:solidFill>
            <a:srgbClr val="FFFFF9"/>
          </a:solidFill>
          <a:latin typeface="+mn-lt"/>
        </a:defRPr>
      </a:lvl7pPr>
      <a:lvl8pPr marL="3429000" indent="-228600" algn="l" rtl="0" fontAlgn="base">
        <a:lnSpc>
          <a:spcPct val="95000"/>
        </a:lnSpc>
        <a:spcBef>
          <a:spcPct val="50000"/>
        </a:spcBef>
        <a:spcAft>
          <a:spcPct val="0"/>
        </a:spcAft>
        <a:buChar char="»"/>
        <a:defRPr sz="2000">
          <a:solidFill>
            <a:srgbClr val="FFFFF9"/>
          </a:solidFill>
          <a:latin typeface="+mn-lt"/>
        </a:defRPr>
      </a:lvl8pPr>
      <a:lvl9pPr marL="3886200" indent="-228600" algn="l" rtl="0" fontAlgn="base">
        <a:lnSpc>
          <a:spcPct val="95000"/>
        </a:lnSpc>
        <a:spcBef>
          <a:spcPct val="50000"/>
        </a:spcBef>
        <a:spcAft>
          <a:spcPct val="0"/>
        </a:spcAft>
        <a:buChar char="»"/>
        <a:defRPr sz="2000">
          <a:solidFill>
            <a:srgbClr val="FFFFF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00009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228600"/>
            <a:ext cx="7391400" cy="1081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558925"/>
            <a:ext cx="7391400" cy="4537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9901" r:id="rId1"/>
    <p:sldLayoutId id="2147489902" r:id="rId2"/>
    <p:sldLayoutId id="2147489903" r:id="rId3"/>
    <p:sldLayoutId id="2147489904" r:id="rId4"/>
    <p:sldLayoutId id="2147489905" r:id="rId5"/>
    <p:sldLayoutId id="2147489906" r:id="rId6"/>
    <p:sldLayoutId id="2147489907" r:id="rId7"/>
    <p:sldLayoutId id="2147489908" r:id="rId8"/>
    <p:sldLayoutId id="2147489909" r:id="rId9"/>
    <p:sldLayoutId id="2147489910" r:id="rId10"/>
    <p:sldLayoutId id="2147489911" r:id="rId11"/>
    <p:sldLayoutId id="2147489912" r:id="rId12"/>
  </p:sldLayoutIdLst>
  <p:transition xmlns:p14="http://schemas.microsoft.com/office/powerpoint/2010/main" advClick="0"/>
  <p:txStyles>
    <p:titleStyle>
      <a:lvl1pPr algn="ctr" rtl="0" eaLnBrk="0" fontAlgn="base" hangingPunct="0">
        <a:spcBef>
          <a:spcPct val="0"/>
        </a:spcBef>
        <a:spcAft>
          <a:spcPct val="0"/>
        </a:spcAft>
        <a:defRPr sz="3800" b="1">
          <a:solidFill>
            <a:srgbClr val="FFFF00"/>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2pPr>
      <a:lvl3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3pPr>
      <a:lvl4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4pPr>
      <a:lvl5pPr algn="ctr" rtl="0" eaLnBrk="0" fontAlgn="base" hangingPunct="0">
        <a:spcBef>
          <a:spcPct val="0"/>
        </a:spcBef>
        <a:spcAft>
          <a:spcPct val="0"/>
        </a:spcAft>
        <a:defRPr sz="3800" b="1">
          <a:solidFill>
            <a:srgbClr val="FFFF00"/>
          </a:solidFill>
          <a:latin typeface="Arial" charset="0"/>
          <a:ea typeface="ＭＳ Ｐゴシック" pitchFamily="-65" charset="-128"/>
          <a:cs typeface="ＭＳ Ｐゴシック" pitchFamily="-65" charset="-128"/>
        </a:defRPr>
      </a:lvl5pPr>
      <a:lvl6pPr marL="457200" algn="ctr" rtl="0" fontAlgn="base">
        <a:spcBef>
          <a:spcPct val="0"/>
        </a:spcBef>
        <a:spcAft>
          <a:spcPct val="0"/>
        </a:spcAft>
        <a:defRPr sz="3800" b="1">
          <a:solidFill>
            <a:srgbClr val="FFFF00"/>
          </a:solidFill>
          <a:latin typeface="Arial" charset="0"/>
        </a:defRPr>
      </a:lvl6pPr>
      <a:lvl7pPr marL="914400" algn="ctr" rtl="0" fontAlgn="base">
        <a:spcBef>
          <a:spcPct val="0"/>
        </a:spcBef>
        <a:spcAft>
          <a:spcPct val="0"/>
        </a:spcAft>
        <a:defRPr sz="3800" b="1">
          <a:solidFill>
            <a:srgbClr val="FFFF00"/>
          </a:solidFill>
          <a:latin typeface="Arial" charset="0"/>
        </a:defRPr>
      </a:lvl7pPr>
      <a:lvl8pPr marL="1371600" algn="ctr" rtl="0" fontAlgn="base">
        <a:spcBef>
          <a:spcPct val="0"/>
        </a:spcBef>
        <a:spcAft>
          <a:spcPct val="0"/>
        </a:spcAft>
        <a:defRPr sz="3800" b="1">
          <a:solidFill>
            <a:srgbClr val="FFFF00"/>
          </a:solidFill>
          <a:latin typeface="Arial" charset="0"/>
        </a:defRPr>
      </a:lvl8pPr>
      <a:lvl9pPr marL="1828800" algn="ctr" rtl="0" fontAlgn="base">
        <a:spcBef>
          <a:spcPct val="0"/>
        </a:spcBef>
        <a:spcAft>
          <a:spcPct val="0"/>
        </a:spcAft>
        <a:defRPr sz="3800" b="1">
          <a:solidFill>
            <a:srgbClr val="FFFF00"/>
          </a:solidFill>
          <a:latin typeface="Arial" charset="0"/>
        </a:defRPr>
      </a:lvl9pPr>
    </p:titleStyle>
    <p:bodyStyle>
      <a:lvl1pPr marL="342900" indent="-342900" algn="l" rtl="0" eaLnBrk="0" fontAlgn="base" hangingPunct="0">
        <a:lnSpc>
          <a:spcPct val="95000"/>
        </a:lnSpc>
        <a:spcBef>
          <a:spcPct val="50000"/>
        </a:spcBef>
        <a:spcAft>
          <a:spcPct val="0"/>
        </a:spcAft>
        <a:buClr>
          <a:srgbClr val="A6A6A8"/>
        </a:buClr>
        <a:buChar char="•"/>
        <a:defRPr sz="3200">
          <a:solidFill>
            <a:srgbClr val="FFFFF9"/>
          </a:solidFill>
          <a:latin typeface="+mn-lt"/>
          <a:ea typeface="ＭＳ Ｐゴシック" pitchFamily="-65" charset="-128"/>
          <a:cs typeface="ＭＳ Ｐゴシック" pitchFamily="-65" charset="-128"/>
        </a:defRPr>
      </a:lvl1pPr>
      <a:lvl2pPr marL="742950" indent="-285750" algn="l" rtl="0" eaLnBrk="0" fontAlgn="base" hangingPunct="0">
        <a:lnSpc>
          <a:spcPct val="95000"/>
        </a:lnSpc>
        <a:spcBef>
          <a:spcPct val="50000"/>
        </a:spcBef>
        <a:spcAft>
          <a:spcPct val="0"/>
        </a:spcAft>
        <a:buChar char="–"/>
        <a:defRPr sz="2800">
          <a:solidFill>
            <a:srgbClr val="FFFFF9"/>
          </a:solidFill>
          <a:latin typeface="+mn-lt"/>
          <a:ea typeface="ＭＳ Ｐゴシック" pitchFamily="-109" charset="-128"/>
        </a:defRPr>
      </a:lvl2pPr>
      <a:lvl3pPr marL="1143000" indent="-228600" algn="l" rtl="0" eaLnBrk="0" fontAlgn="base" hangingPunct="0">
        <a:lnSpc>
          <a:spcPct val="95000"/>
        </a:lnSpc>
        <a:spcBef>
          <a:spcPct val="50000"/>
        </a:spcBef>
        <a:spcAft>
          <a:spcPct val="0"/>
        </a:spcAft>
        <a:buChar char="•"/>
        <a:defRPr sz="2600">
          <a:solidFill>
            <a:srgbClr val="FFFFF9"/>
          </a:solidFill>
          <a:latin typeface="+mn-lt"/>
          <a:ea typeface="ＭＳ Ｐゴシック" pitchFamily="-109" charset="-128"/>
        </a:defRPr>
      </a:lvl3pPr>
      <a:lvl4pPr marL="1600200" indent="-228600" algn="l" rtl="0" eaLnBrk="0" fontAlgn="base" hangingPunct="0">
        <a:lnSpc>
          <a:spcPct val="95000"/>
        </a:lnSpc>
        <a:spcBef>
          <a:spcPct val="50000"/>
        </a:spcBef>
        <a:spcAft>
          <a:spcPct val="0"/>
        </a:spcAft>
        <a:buChar char="–"/>
        <a:defRPr sz="2000">
          <a:solidFill>
            <a:srgbClr val="FFFFF9"/>
          </a:solidFill>
          <a:latin typeface="+mn-lt"/>
          <a:ea typeface="ＭＳ Ｐゴシック" pitchFamily="-109" charset="-128"/>
        </a:defRPr>
      </a:lvl4pPr>
      <a:lvl5pPr marL="2057400" indent="-228600" algn="l" rtl="0" eaLnBrk="0" fontAlgn="base" hangingPunct="0">
        <a:lnSpc>
          <a:spcPct val="95000"/>
        </a:lnSpc>
        <a:spcBef>
          <a:spcPct val="50000"/>
        </a:spcBef>
        <a:spcAft>
          <a:spcPct val="0"/>
        </a:spcAft>
        <a:buChar char="»"/>
        <a:defRPr sz="2000">
          <a:solidFill>
            <a:srgbClr val="FFFFF9"/>
          </a:solidFill>
          <a:latin typeface="+mn-lt"/>
          <a:ea typeface="ＭＳ Ｐゴシック" pitchFamily="-109" charset="-128"/>
        </a:defRPr>
      </a:lvl5pPr>
      <a:lvl6pPr marL="2514600" indent="-228600" algn="l" rtl="0" fontAlgn="base">
        <a:lnSpc>
          <a:spcPct val="95000"/>
        </a:lnSpc>
        <a:spcBef>
          <a:spcPct val="50000"/>
        </a:spcBef>
        <a:spcAft>
          <a:spcPct val="0"/>
        </a:spcAft>
        <a:buChar char="»"/>
        <a:defRPr sz="2000">
          <a:solidFill>
            <a:srgbClr val="FFFFF9"/>
          </a:solidFill>
          <a:latin typeface="+mn-lt"/>
        </a:defRPr>
      </a:lvl6pPr>
      <a:lvl7pPr marL="2971800" indent="-228600" algn="l" rtl="0" fontAlgn="base">
        <a:lnSpc>
          <a:spcPct val="95000"/>
        </a:lnSpc>
        <a:spcBef>
          <a:spcPct val="50000"/>
        </a:spcBef>
        <a:spcAft>
          <a:spcPct val="0"/>
        </a:spcAft>
        <a:buChar char="»"/>
        <a:defRPr sz="2000">
          <a:solidFill>
            <a:srgbClr val="FFFFF9"/>
          </a:solidFill>
          <a:latin typeface="+mn-lt"/>
        </a:defRPr>
      </a:lvl7pPr>
      <a:lvl8pPr marL="3429000" indent="-228600" algn="l" rtl="0" fontAlgn="base">
        <a:lnSpc>
          <a:spcPct val="95000"/>
        </a:lnSpc>
        <a:spcBef>
          <a:spcPct val="50000"/>
        </a:spcBef>
        <a:spcAft>
          <a:spcPct val="0"/>
        </a:spcAft>
        <a:buChar char="»"/>
        <a:defRPr sz="2000">
          <a:solidFill>
            <a:srgbClr val="FFFFF9"/>
          </a:solidFill>
          <a:latin typeface="+mn-lt"/>
        </a:defRPr>
      </a:lvl8pPr>
      <a:lvl9pPr marL="3886200" indent="-228600" algn="l" rtl="0" fontAlgn="base">
        <a:lnSpc>
          <a:spcPct val="95000"/>
        </a:lnSpc>
        <a:spcBef>
          <a:spcPct val="50000"/>
        </a:spcBef>
        <a:spcAft>
          <a:spcPct val="0"/>
        </a:spcAft>
        <a:buChar char="»"/>
        <a:defRPr sz="2000">
          <a:solidFill>
            <a:srgbClr val="FFFFF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RTP_SlideBackground-YiR_v2fr-Bulleted.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9914" r:id="rId1"/>
  </p:sldLayoutIdLst>
  <p:transition xmlns:p14="http://schemas.microsoft.com/office/powerpoint/2010/main" advClick="0"/>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RTP_SlideBackground-YiR_v2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9916" r:id="rId1"/>
    <p:sldLayoutId id="2147489917" r:id="rId2"/>
    <p:sldLayoutId id="2147489918" r:id="rId3"/>
    <p:sldLayoutId id="2147489919" r:id="rId4"/>
    <p:sldLayoutId id="2147489920" r:id="rId5"/>
    <p:sldLayoutId id="2147489921" r:id="rId6"/>
    <p:sldLayoutId id="2147489922" r:id="rId7"/>
    <p:sldLayoutId id="2147489923" r:id="rId8"/>
    <p:sldLayoutId id="2147489924" r:id="rId9"/>
    <p:sldLayoutId id="2147489925" r:id="rId10"/>
    <p:sldLayoutId id="2147489926"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2A0054"/>
            </a:gs>
            <a:gs pos="100000">
              <a:srgbClr val="262672"/>
            </a:gs>
          </a:gsLst>
          <a:lin ang="5400000" scaled="1"/>
        </a:gra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4638"/>
            <a:ext cx="8229600" cy="1020762"/>
          </a:xfrm>
          <a:prstGeom prst="rect">
            <a:avLst/>
          </a:prstGeom>
          <a:noFill/>
          <a:ln w="9525">
            <a:noFill/>
            <a:miter lim="800000"/>
            <a:headEnd/>
            <a:tailEnd/>
          </a:ln>
        </p:spPr>
        <p:txBody>
          <a:bodyPr vert="horz" wrap="square" lIns="91418" tIns="45709" rIns="91418" bIns="45709" numCol="1" anchor="b" anchorCtr="0" compatLnSpc="1">
            <a:prstTxWarp prst="textNoShape">
              <a:avLst/>
            </a:prstTxWarp>
          </a:bodyPr>
          <a:lstStyle/>
          <a:p>
            <a:pPr lvl="0"/>
            <a:r>
              <a:rPr lang="en-GB"/>
              <a:t>Click to edit Master title style</a:t>
            </a:r>
          </a:p>
        </p:txBody>
      </p:sp>
      <p:sp>
        <p:nvSpPr>
          <p:cNvPr id="1536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18" tIns="45709" rIns="91418" bIns="45709"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509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18" tIns="45709" rIns="91418" bIns="45709" numCol="1" anchor="t" anchorCtr="0" compatLnSpc="1">
            <a:prstTxWarp prst="textNoShape">
              <a:avLst/>
            </a:prstTxWarp>
          </a:bodyPr>
          <a:lstStyle>
            <a:lvl1pPr eaLnBrk="0" hangingPunct="0">
              <a:defRPr sz="1400" i="0" baseline="-25000">
                <a:solidFill>
                  <a:srgbClr val="FFFFFF"/>
                </a:solidFill>
              </a:defRPr>
            </a:lvl1pPr>
          </a:lstStyle>
          <a:p>
            <a:endParaRPr lang="en-GB"/>
          </a:p>
        </p:txBody>
      </p:sp>
      <p:sp>
        <p:nvSpPr>
          <p:cNvPr id="15365" name="Rectangle 7"/>
          <p:cNvSpPr>
            <a:spLocks noChangeArrowheads="1"/>
          </p:cNvSpPr>
          <p:nvPr/>
        </p:nvSpPr>
        <p:spPr bwMode="auto">
          <a:xfrm>
            <a:off x="0" y="1263650"/>
            <a:ext cx="9144000" cy="92075"/>
          </a:xfrm>
          <a:prstGeom prst="rect">
            <a:avLst/>
          </a:prstGeom>
          <a:solidFill>
            <a:srgbClr val="A67AFE"/>
          </a:solidFill>
          <a:ln w="9525">
            <a:noFill/>
            <a:miter lim="800000"/>
            <a:headEnd/>
            <a:tailEnd/>
          </a:ln>
        </p:spPr>
        <p:txBody>
          <a:bodyPr wrap="none" lIns="91418" tIns="45709" rIns="91418" bIns="45709" anchor="ctr">
            <a:prstTxWarp prst="textNoShape">
              <a:avLst/>
            </a:prstTxWarp>
          </a:bodyPr>
          <a:lstStyle/>
          <a:p>
            <a:pPr eaLnBrk="0" hangingPunct="0">
              <a:buFont typeface="Wingdings 3" charset="2"/>
              <a:buNone/>
            </a:pPr>
            <a:endParaRPr lang="en-US" sz="2400" i="0" baseline="-25000">
              <a:solidFill>
                <a:srgbClr val="000000"/>
              </a:solidFill>
            </a:endParaRPr>
          </a:p>
        </p:txBody>
      </p:sp>
      <p:graphicFrame>
        <p:nvGraphicFramePr>
          <p:cNvPr id="15366"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5460" r:id="rId3" imgW="0" imgH="0" progId="PowerPoint.Show.8">
                  <p:embed/>
                </p:oleObj>
              </mc:Choice>
              <mc:Fallback>
                <p:oleObj r:id="rId3" imgW="0" imgH="0" progId="PowerPoint.Show.8">
                  <p:embed/>
                  <p:pic>
                    <p:nvPicPr>
                      <p:cNvPr id="0" name="AutoShape 93"/>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rgbClr val="99CC00"/>
                            </a:solidFill>
                          </a14:hiddenFill>
                        </a:ext>
                        <a:ext uri="{91240B29-F687-4f45-9708-019B960494DF}">
                          <a14:hiddenLine xmlns:a14="http://schemas.microsoft.com/office/drawing/2010/main" w="76200">
                            <a:solidFill>
                              <a:srgbClr val="808080"/>
                            </a:solidFill>
                            <a:miter lim="800000"/>
                            <a:headEnd/>
                            <a:tailEnd/>
                          </a14:hiddenLine>
                        </a:ext>
                        <a:ext uri="{AF507438-7753-43e0-B8FC-AC1667EBCBE1}">
                          <a14:hiddenEffects xmlns:a14="http://schemas.microsoft.com/office/drawing/2010/main">
                            <a:effectLst>
                              <a:outerShdw blurRad="63500" dist="38097" dir="2700000" algn="ctr" rotWithShape="0">
                                <a:srgbClr val="000000">
                                  <a:alpha val="74997"/>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transition xmlns:p14="http://schemas.microsoft.com/office/powerpoint/2010/main" advClick="0"/>
  <p:hf hdr="0" ftr="0" dt="0"/>
  <p:txStyles>
    <p:titleStyle>
      <a:lvl1pPr algn="ctr" rtl="0" eaLnBrk="0" fontAlgn="base" hangingPunct="0">
        <a:spcBef>
          <a:spcPct val="0"/>
        </a:spcBef>
        <a:spcAft>
          <a:spcPct val="0"/>
        </a:spcAft>
        <a:defRPr sz="3500" b="1">
          <a:solidFill>
            <a:srgbClr val="FFFF00"/>
          </a:solidFill>
          <a:latin typeface="+mj-lt"/>
          <a:ea typeface="ＭＳ Ｐゴシック" charset="-128"/>
          <a:cs typeface="ＭＳ Ｐゴシック" charset="-128"/>
        </a:defRPr>
      </a:lvl1pPr>
      <a:lvl2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2pPr>
      <a:lvl3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3pPr>
      <a:lvl4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4pPr>
      <a:lvl5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5pPr>
      <a:lvl6pPr marL="457092" algn="ctr" rtl="0" fontAlgn="base">
        <a:spcBef>
          <a:spcPct val="0"/>
        </a:spcBef>
        <a:spcAft>
          <a:spcPct val="0"/>
        </a:spcAft>
        <a:defRPr sz="3500" b="1">
          <a:solidFill>
            <a:srgbClr val="FFFF00"/>
          </a:solidFill>
          <a:latin typeface="Arial" charset="0"/>
        </a:defRPr>
      </a:lvl6pPr>
      <a:lvl7pPr marL="914186" algn="ctr" rtl="0" fontAlgn="base">
        <a:spcBef>
          <a:spcPct val="0"/>
        </a:spcBef>
        <a:spcAft>
          <a:spcPct val="0"/>
        </a:spcAft>
        <a:defRPr sz="3500" b="1">
          <a:solidFill>
            <a:srgbClr val="FFFF00"/>
          </a:solidFill>
          <a:latin typeface="Arial" charset="0"/>
        </a:defRPr>
      </a:lvl7pPr>
      <a:lvl8pPr marL="1371279" algn="ctr" rtl="0" fontAlgn="base">
        <a:spcBef>
          <a:spcPct val="0"/>
        </a:spcBef>
        <a:spcAft>
          <a:spcPct val="0"/>
        </a:spcAft>
        <a:defRPr sz="3500" b="1">
          <a:solidFill>
            <a:srgbClr val="FFFF00"/>
          </a:solidFill>
          <a:latin typeface="Arial" charset="0"/>
        </a:defRPr>
      </a:lvl8pPr>
      <a:lvl9pPr marL="1828373" algn="ctr" rtl="0" fontAlgn="base">
        <a:spcBef>
          <a:spcPct val="0"/>
        </a:spcBef>
        <a:spcAft>
          <a:spcPct val="0"/>
        </a:spcAft>
        <a:defRPr sz="3500" b="1">
          <a:solidFill>
            <a:srgbClr val="FFFF00"/>
          </a:solidFill>
          <a:latin typeface="Arial" charset="0"/>
        </a:defRPr>
      </a:lvl9pPr>
    </p:titleStyle>
    <p:bodyStyle>
      <a:lvl1pPr marL="341313" indent="-341313" algn="l" rtl="0" eaLnBrk="0" fontAlgn="base" hangingPunct="0">
        <a:spcBef>
          <a:spcPct val="20000"/>
        </a:spcBef>
        <a:spcAft>
          <a:spcPct val="0"/>
        </a:spcAft>
        <a:buClr>
          <a:srgbClr val="9970FE"/>
        </a:buClr>
        <a:buSzPct val="75000"/>
        <a:buFont typeface="Wingdings 3" charset="2"/>
        <a:buChar char="u"/>
        <a:defRPr sz="3000">
          <a:solidFill>
            <a:schemeClr val="bg1"/>
          </a:solidFill>
          <a:latin typeface="+mn-lt"/>
          <a:ea typeface="ＭＳ Ｐゴシック" charset="-128"/>
          <a:cs typeface="ＭＳ Ｐゴシック" charset="-128"/>
        </a:defRPr>
      </a:lvl1pPr>
      <a:lvl2pPr marL="1033463" indent="-227013" algn="l" rtl="0" eaLnBrk="0" fontAlgn="base" hangingPunct="0">
        <a:spcBef>
          <a:spcPct val="20000"/>
        </a:spcBef>
        <a:spcAft>
          <a:spcPct val="0"/>
        </a:spcAft>
        <a:buChar char="–"/>
        <a:defRPr sz="2400">
          <a:solidFill>
            <a:schemeClr val="bg1"/>
          </a:solidFill>
          <a:latin typeface="+mn-lt"/>
          <a:ea typeface="ＭＳ Ｐゴシック" charset="-128"/>
          <a:cs typeface="ＭＳ Ｐゴシック" pitchFamily="34" charset="-128"/>
        </a:defRPr>
      </a:lvl2pPr>
      <a:lvl3pPr marL="1719263" indent="-227013" algn="l" rtl="0" eaLnBrk="0" fontAlgn="base" hangingPunct="0">
        <a:spcBef>
          <a:spcPct val="20000"/>
        </a:spcBef>
        <a:spcAft>
          <a:spcPct val="0"/>
        </a:spcAft>
        <a:buChar char="•"/>
        <a:defRPr sz="2000">
          <a:solidFill>
            <a:schemeClr val="bg1"/>
          </a:solidFill>
          <a:latin typeface="+mn-lt"/>
          <a:ea typeface="ＭＳ Ｐゴシック" charset="-128"/>
          <a:cs typeface="ＭＳ Ｐゴシック" pitchFamily="34" charset="-128"/>
        </a:defRPr>
      </a:lvl3pPr>
      <a:lvl4pPr marL="2284413" indent="-227013" algn="l" rtl="0" eaLnBrk="0" fontAlgn="base" hangingPunct="0">
        <a:spcBef>
          <a:spcPct val="20000"/>
        </a:spcBef>
        <a:spcAft>
          <a:spcPct val="0"/>
        </a:spcAft>
        <a:buChar char="–"/>
        <a:defRPr>
          <a:solidFill>
            <a:schemeClr val="bg1"/>
          </a:solidFill>
          <a:latin typeface="+mn-lt"/>
          <a:ea typeface="ＭＳ Ｐゴシック" charset="-128"/>
          <a:cs typeface="ＭＳ Ｐゴシック" pitchFamily="34" charset="-128"/>
        </a:defRPr>
      </a:lvl4pPr>
      <a:lvl5pPr marL="2862263" indent="-227013" algn="l" rtl="0" eaLnBrk="0" fontAlgn="base" hangingPunct="0">
        <a:spcBef>
          <a:spcPct val="20000"/>
        </a:spcBef>
        <a:spcAft>
          <a:spcPct val="0"/>
        </a:spcAft>
        <a:buChar char="»"/>
        <a:defRPr>
          <a:solidFill>
            <a:schemeClr val="bg1"/>
          </a:solidFill>
          <a:latin typeface="+mn-lt"/>
          <a:ea typeface="ＭＳ Ｐゴシック" charset="-128"/>
          <a:cs typeface="ＭＳ Ｐゴシック" pitchFamily="34" charset="-128"/>
        </a:defRPr>
      </a:lvl5pPr>
      <a:lvl6pPr marL="3320274" indent="-228546" algn="l" rtl="0" fontAlgn="base">
        <a:spcBef>
          <a:spcPct val="20000"/>
        </a:spcBef>
        <a:spcAft>
          <a:spcPct val="0"/>
        </a:spcAft>
        <a:buChar char="»"/>
        <a:defRPr>
          <a:solidFill>
            <a:schemeClr val="bg1"/>
          </a:solidFill>
          <a:latin typeface="+mn-lt"/>
          <a:ea typeface="ＭＳ Ｐゴシック" charset="-128"/>
        </a:defRPr>
      </a:lvl6pPr>
      <a:lvl7pPr marL="3777367" indent="-228546" algn="l" rtl="0" fontAlgn="base">
        <a:spcBef>
          <a:spcPct val="20000"/>
        </a:spcBef>
        <a:spcAft>
          <a:spcPct val="0"/>
        </a:spcAft>
        <a:buChar char="»"/>
        <a:defRPr>
          <a:solidFill>
            <a:schemeClr val="bg1"/>
          </a:solidFill>
          <a:latin typeface="+mn-lt"/>
          <a:ea typeface="ＭＳ Ｐゴシック" charset="-128"/>
        </a:defRPr>
      </a:lvl7pPr>
      <a:lvl8pPr marL="4234459" indent="-228546" algn="l" rtl="0" fontAlgn="base">
        <a:spcBef>
          <a:spcPct val="20000"/>
        </a:spcBef>
        <a:spcAft>
          <a:spcPct val="0"/>
        </a:spcAft>
        <a:buChar char="»"/>
        <a:defRPr>
          <a:solidFill>
            <a:schemeClr val="bg1"/>
          </a:solidFill>
          <a:latin typeface="+mn-lt"/>
          <a:ea typeface="ＭＳ Ｐゴシック" charset="-128"/>
        </a:defRPr>
      </a:lvl8pPr>
      <a:lvl9pPr marL="4691553" indent="-228546" algn="l" rtl="0" fontAlgn="base">
        <a:spcBef>
          <a:spcPct val="20000"/>
        </a:spcBef>
        <a:spcAft>
          <a:spcPct val="0"/>
        </a:spcAft>
        <a:buChar char="»"/>
        <a:defRPr>
          <a:solidFill>
            <a:schemeClr val="bg1"/>
          </a:solidFill>
          <a:latin typeface="+mn-lt"/>
          <a:ea typeface="ＭＳ Ｐゴシック" charset="-128"/>
        </a:defRPr>
      </a:lvl9pPr>
    </p:bodyStyle>
    <p:otherStyle>
      <a:defPPr>
        <a:defRPr lang="en-US"/>
      </a:defPPr>
      <a:lvl1pPr marL="0" algn="l" defTabSz="457092" rtl="0" eaLnBrk="1" latinLnBrk="0" hangingPunct="1">
        <a:defRPr sz="1800" kern="1200">
          <a:solidFill>
            <a:schemeClr val="tx1"/>
          </a:solidFill>
          <a:latin typeface="+mn-lt"/>
          <a:ea typeface="+mn-ea"/>
          <a:cs typeface="+mn-cs"/>
        </a:defRPr>
      </a:lvl1pPr>
      <a:lvl2pPr marL="457092" algn="l" defTabSz="457092" rtl="0" eaLnBrk="1" latinLnBrk="0" hangingPunct="1">
        <a:defRPr sz="1800" kern="1200">
          <a:solidFill>
            <a:schemeClr val="tx1"/>
          </a:solidFill>
          <a:latin typeface="+mn-lt"/>
          <a:ea typeface="+mn-ea"/>
          <a:cs typeface="+mn-cs"/>
        </a:defRPr>
      </a:lvl2pPr>
      <a:lvl3pPr marL="914186" algn="l" defTabSz="457092" rtl="0" eaLnBrk="1" latinLnBrk="0" hangingPunct="1">
        <a:defRPr sz="1800" kern="1200">
          <a:solidFill>
            <a:schemeClr val="tx1"/>
          </a:solidFill>
          <a:latin typeface="+mn-lt"/>
          <a:ea typeface="+mn-ea"/>
          <a:cs typeface="+mn-cs"/>
        </a:defRPr>
      </a:lvl3pPr>
      <a:lvl4pPr marL="1371279" algn="l" defTabSz="457092" rtl="0" eaLnBrk="1" latinLnBrk="0" hangingPunct="1">
        <a:defRPr sz="1800" kern="1200">
          <a:solidFill>
            <a:schemeClr val="tx1"/>
          </a:solidFill>
          <a:latin typeface="+mn-lt"/>
          <a:ea typeface="+mn-ea"/>
          <a:cs typeface="+mn-cs"/>
        </a:defRPr>
      </a:lvl4pPr>
      <a:lvl5pPr marL="1828373" algn="l" defTabSz="457092" rtl="0" eaLnBrk="1" latinLnBrk="0" hangingPunct="1">
        <a:defRPr sz="1800" kern="1200">
          <a:solidFill>
            <a:schemeClr val="tx1"/>
          </a:solidFill>
          <a:latin typeface="+mn-lt"/>
          <a:ea typeface="+mn-ea"/>
          <a:cs typeface="+mn-cs"/>
        </a:defRPr>
      </a:lvl5pPr>
      <a:lvl6pPr marL="2285466" algn="l" defTabSz="457092" rtl="0" eaLnBrk="1" latinLnBrk="0" hangingPunct="1">
        <a:defRPr sz="1800" kern="1200">
          <a:solidFill>
            <a:schemeClr val="tx1"/>
          </a:solidFill>
          <a:latin typeface="+mn-lt"/>
          <a:ea typeface="+mn-ea"/>
          <a:cs typeface="+mn-cs"/>
        </a:defRPr>
      </a:lvl6pPr>
      <a:lvl7pPr marL="2742558" algn="l" defTabSz="457092" rtl="0" eaLnBrk="1" latinLnBrk="0" hangingPunct="1">
        <a:defRPr sz="1800" kern="1200">
          <a:solidFill>
            <a:schemeClr val="tx1"/>
          </a:solidFill>
          <a:latin typeface="+mn-lt"/>
          <a:ea typeface="+mn-ea"/>
          <a:cs typeface="+mn-cs"/>
        </a:defRPr>
      </a:lvl7pPr>
      <a:lvl8pPr marL="3199652" algn="l" defTabSz="457092" rtl="0" eaLnBrk="1" latinLnBrk="0" hangingPunct="1">
        <a:defRPr sz="1800" kern="1200">
          <a:solidFill>
            <a:schemeClr val="tx1"/>
          </a:solidFill>
          <a:latin typeface="+mn-lt"/>
          <a:ea typeface="+mn-ea"/>
          <a:cs typeface="+mn-cs"/>
        </a:defRPr>
      </a:lvl8pPr>
      <a:lvl9pPr marL="3656744" algn="l" defTabSz="45709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2A0054"/>
            </a:gs>
            <a:gs pos="100000">
              <a:srgbClr val="262672"/>
            </a:gs>
          </a:gsLst>
          <a:lin ang="5400000" scaled="1"/>
        </a:gra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57200" y="274638"/>
            <a:ext cx="8229600" cy="1020762"/>
          </a:xfrm>
          <a:prstGeom prst="rect">
            <a:avLst/>
          </a:prstGeom>
          <a:noFill/>
          <a:ln w="9525">
            <a:noFill/>
            <a:miter lim="800000"/>
            <a:headEnd/>
            <a:tailEnd/>
          </a:ln>
        </p:spPr>
        <p:txBody>
          <a:bodyPr vert="horz" wrap="square" lIns="91418" tIns="45709" rIns="91418" bIns="45709" numCol="1" anchor="b" anchorCtr="0" compatLnSpc="1">
            <a:prstTxWarp prst="textNoShape">
              <a:avLst/>
            </a:prstTxWarp>
          </a:bodyPr>
          <a:lstStyle/>
          <a:p>
            <a:pPr lvl="0"/>
            <a:r>
              <a:rPr lang="en-GB"/>
              <a:t>Click to edit Master title style</a:t>
            </a:r>
          </a:p>
        </p:txBody>
      </p:sp>
      <p:sp>
        <p:nvSpPr>
          <p:cNvPr id="1638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18" tIns="45709" rIns="91418" bIns="45709"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509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18" tIns="45709" rIns="91418" bIns="45709" numCol="1" anchor="t" anchorCtr="0" compatLnSpc="1">
            <a:prstTxWarp prst="textNoShape">
              <a:avLst/>
            </a:prstTxWarp>
          </a:bodyPr>
          <a:lstStyle>
            <a:lvl1pPr eaLnBrk="0" hangingPunct="0">
              <a:defRPr sz="1400" i="0" baseline="-25000">
                <a:solidFill>
                  <a:srgbClr val="FFFFFF"/>
                </a:solidFill>
              </a:defRPr>
            </a:lvl1pPr>
          </a:lstStyle>
          <a:p>
            <a:endParaRPr lang="en-GB"/>
          </a:p>
        </p:txBody>
      </p:sp>
      <p:sp>
        <p:nvSpPr>
          <p:cNvPr id="16389" name="Rectangle 7"/>
          <p:cNvSpPr>
            <a:spLocks noChangeArrowheads="1"/>
          </p:cNvSpPr>
          <p:nvPr/>
        </p:nvSpPr>
        <p:spPr bwMode="auto">
          <a:xfrm>
            <a:off x="0" y="1263650"/>
            <a:ext cx="9144000" cy="92075"/>
          </a:xfrm>
          <a:prstGeom prst="rect">
            <a:avLst/>
          </a:prstGeom>
          <a:solidFill>
            <a:srgbClr val="A67AFE"/>
          </a:solidFill>
          <a:ln w="9525">
            <a:noFill/>
            <a:miter lim="800000"/>
            <a:headEnd/>
            <a:tailEnd/>
          </a:ln>
        </p:spPr>
        <p:txBody>
          <a:bodyPr wrap="none" lIns="91418" tIns="45709" rIns="91418" bIns="45709" anchor="ctr">
            <a:prstTxWarp prst="textNoShape">
              <a:avLst/>
            </a:prstTxWarp>
          </a:bodyPr>
          <a:lstStyle/>
          <a:p>
            <a:pPr eaLnBrk="0" hangingPunct="0">
              <a:buFont typeface="Wingdings 3" charset="2"/>
              <a:buNone/>
            </a:pPr>
            <a:endParaRPr lang="en-US" sz="2400" i="0" baseline="-25000">
              <a:solidFill>
                <a:srgbClr val="000000"/>
              </a:solidFill>
            </a:endParaRPr>
          </a:p>
        </p:txBody>
      </p:sp>
      <p:graphicFrame>
        <p:nvGraphicFramePr>
          <p:cNvPr id="16390"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6484" r:id="rId3" imgW="0" imgH="0" progId="PowerPoint.Show.8">
                  <p:embed/>
                </p:oleObj>
              </mc:Choice>
              <mc:Fallback>
                <p:oleObj r:id="rId3" imgW="0" imgH="0" progId="PowerPoint.Show.8">
                  <p:embed/>
                  <p:pic>
                    <p:nvPicPr>
                      <p:cNvPr id="0" name="AutoShape 93"/>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rgbClr val="99CC00"/>
                            </a:solidFill>
                          </a14:hiddenFill>
                        </a:ext>
                        <a:ext uri="{91240B29-F687-4f45-9708-019B960494DF}">
                          <a14:hiddenLine xmlns:a14="http://schemas.microsoft.com/office/drawing/2010/main" w="76200">
                            <a:solidFill>
                              <a:srgbClr val="808080"/>
                            </a:solidFill>
                            <a:miter lim="800000"/>
                            <a:headEnd/>
                            <a:tailEnd/>
                          </a14:hiddenLine>
                        </a:ext>
                        <a:ext uri="{AF507438-7753-43e0-B8FC-AC1667EBCBE1}">
                          <a14:hiddenEffects xmlns:a14="http://schemas.microsoft.com/office/drawing/2010/main">
                            <a:effectLst>
                              <a:outerShdw blurRad="63500" dist="38097" dir="2700000" algn="ctr" rotWithShape="0">
                                <a:srgbClr val="000000">
                                  <a:alpha val="74997"/>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transition xmlns:p14="http://schemas.microsoft.com/office/powerpoint/2010/main" advClick="0"/>
  <p:hf hdr="0" ftr="0" dt="0"/>
  <p:txStyles>
    <p:titleStyle>
      <a:lvl1pPr algn="ctr" rtl="0" eaLnBrk="0" fontAlgn="base" hangingPunct="0">
        <a:spcBef>
          <a:spcPct val="0"/>
        </a:spcBef>
        <a:spcAft>
          <a:spcPct val="0"/>
        </a:spcAft>
        <a:defRPr sz="3500" b="1">
          <a:solidFill>
            <a:srgbClr val="FFFF00"/>
          </a:solidFill>
          <a:latin typeface="+mj-lt"/>
          <a:ea typeface="ＭＳ Ｐゴシック" charset="-128"/>
          <a:cs typeface="ＭＳ Ｐゴシック" charset="-128"/>
        </a:defRPr>
      </a:lvl1pPr>
      <a:lvl2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2pPr>
      <a:lvl3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3pPr>
      <a:lvl4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4pPr>
      <a:lvl5pPr algn="ctr" rtl="0" eaLnBrk="0" fontAlgn="base" hangingPunct="0">
        <a:spcBef>
          <a:spcPct val="0"/>
        </a:spcBef>
        <a:spcAft>
          <a:spcPct val="0"/>
        </a:spcAft>
        <a:defRPr sz="3500" b="1">
          <a:solidFill>
            <a:srgbClr val="FFFF00"/>
          </a:solidFill>
          <a:latin typeface="Arial" charset="0"/>
          <a:ea typeface="ＭＳ Ｐゴシック" charset="-128"/>
          <a:cs typeface="ＭＳ Ｐゴシック" charset="-128"/>
        </a:defRPr>
      </a:lvl5pPr>
      <a:lvl6pPr marL="457092" algn="ctr" rtl="0" fontAlgn="base">
        <a:spcBef>
          <a:spcPct val="0"/>
        </a:spcBef>
        <a:spcAft>
          <a:spcPct val="0"/>
        </a:spcAft>
        <a:defRPr sz="3500" b="1">
          <a:solidFill>
            <a:srgbClr val="FFFF00"/>
          </a:solidFill>
          <a:latin typeface="Arial" charset="0"/>
        </a:defRPr>
      </a:lvl6pPr>
      <a:lvl7pPr marL="914186" algn="ctr" rtl="0" fontAlgn="base">
        <a:spcBef>
          <a:spcPct val="0"/>
        </a:spcBef>
        <a:spcAft>
          <a:spcPct val="0"/>
        </a:spcAft>
        <a:defRPr sz="3500" b="1">
          <a:solidFill>
            <a:srgbClr val="FFFF00"/>
          </a:solidFill>
          <a:latin typeface="Arial" charset="0"/>
        </a:defRPr>
      </a:lvl7pPr>
      <a:lvl8pPr marL="1371279" algn="ctr" rtl="0" fontAlgn="base">
        <a:spcBef>
          <a:spcPct val="0"/>
        </a:spcBef>
        <a:spcAft>
          <a:spcPct val="0"/>
        </a:spcAft>
        <a:defRPr sz="3500" b="1">
          <a:solidFill>
            <a:srgbClr val="FFFF00"/>
          </a:solidFill>
          <a:latin typeface="Arial" charset="0"/>
        </a:defRPr>
      </a:lvl8pPr>
      <a:lvl9pPr marL="1828373" algn="ctr" rtl="0" fontAlgn="base">
        <a:spcBef>
          <a:spcPct val="0"/>
        </a:spcBef>
        <a:spcAft>
          <a:spcPct val="0"/>
        </a:spcAft>
        <a:defRPr sz="3500" b="1">
          <a:solidFill>
            <a:srgbClr val="FFFF00"/>
          </a:solidFill>
          <a:latin typeface="Arial" charset="0"/>
        </a:defRPr>
      </a:lvl9pPr>
    </p:titleStyle>
    <p:bodyStyle>
      <a:lvl1pPr marL="341313" indent="-341313" algn="l" rtl="0" eaLnBrk="0" fontAlgn="base" hangingPunct="0">
        <a:spcBef>
          <a:spcPct val="20000"/>
        </a:spcBef>
        <a:spcAft>
          <a:spcPct val="0"/>
        </a:spcAft>
        <a:buClr>
          <a:srgbClr val="9970FE"/>
        </a:buClr>
        <a:buSzPct val="75000"/>
        <a:buFont typeface="Wingdings 3" charset="2"/>
        <a:buChar char="u"/>
        <a:defRPr sz="3000">
          <a:solidFill>
            <a:schemeClr val="bg1"/>
          </a:solidFill>
          <a:latin typeface="+mn-lt"/>
          <a:ea typeface="ＭＳ Ｐゴシック" charset="-128"/>
          <a:cs typeface="ＭＳ Ｐゴシック" charset="-128"/>
        </a:defRPr>
      </a:lvl1pPr>
      <a:lvl2pPr marL="1033463" indent="-227013" algn="l" rtl="0" eaLnBrk="0" fontAlgn="base" hangingPunct="0">
        <a:spcBef>
          <a:spcPct val="20000"/>
        </a:spcBef>
        <a:spcAft>
          <a:spcPct val="0"/>
        </a:spcAft>
        <a:buChar char="–"/>
        <a:defRPr sz="2400">
          <a:solidFill>
            <a:schemeClr val="bg1"/>
          </a:solidFill>
          <a:latin typeface="+mn-lt"/>
          <a:ea typeface="ＭＳ Ｐゴシック" charset="-128"/>
          <a:cs typeface="ＭＳ Ｐゴシック" pitchFamily="34" charset="-128"/>
        </a:defRPr>
      </a:lvl2pPr>
      <a:lvl3pPr marL="1719263" indent="-227013" algn="l" rtl="0" eaLnBrk="0" fontAlgn="base" hangingPunct="0">
        <a:spcBef>
          <a:spcPct val="20000"/>
        </a:spcBef>
        <a:spcAft>
          <a:spcPct val="0"/>
        </a:spcAft>
        <a:buChar char="•"/>
        <a:defRPr sz="2000">
          <a:solidFill>
            <a:schemeClr val="bg1"/>
          </a:solidFill>
          <a:latin typeface="+mn-lt"/>
          <a:ea typeface="ＭＳ Ｐゴシック" charset="-128"/>
          <a:cs typeface="ＭＳ Ｐゴシック" pitchFamily="34" charset="-128"/>
        </a:defRPr>
      </a:lvl3pPr>
      <a:lvl4pPr marL="2284413" indent="-227013" algn="l" rtl="0" eaLnBrk="0" fontAlgn="base" hangingPunct="0">
        <a:spcBef>
          <a:spcPct val="20000"/>
        </a:spcBef>
        <a:spcAft>
          <a:spcPct val="0"/>
        </a:spcAft>
        <a:buChar char="–"/>
        <a:defRPr>
          <a:solidFill>
            <a:schemeClr val="bg1"/>
          </a:solidFill>
          <a:latin typeface="+mn-lt"/>
          <a:ea typeface="ＭＳ Ｐゴシック" charset="-128"/>
          <a:cs typeface="ＭＳ Ｐゴシック" pitchFamily="34" charset="-128"/>
        </a:defRPr>
      </a:lvl4pPr>
      <a:lvl5pPr marL="2862263" indent="-227013" algn="l" rtl="0" eaLnBrk="0" fontAlgn="base" hangingPunct="0">
        <a:spcBef>
          <a:spcPct val="20000"/>
        </a:spcBef>
        <a:spcAft>
          <a:spcPct val="0"/>
        </a:spcAft>
        <a:buChar char="»"/>
        <a:defRPr>
          <a:solidFill>
            <a:schemeClr val="bg1"/>
          </a:solidFill>
          <a:latin typeface="+mn-lt"/>
          <a:ea typeface="ＭＳ Ｐゴシック" charset="-128"/>
          <a:cs typeface="ＭＳ Ｐゴシック" pitchFamily="34" charset="-128"/>
        </a:defRPr>
      </a:lvl5pPr>
      <a:lvl6pPr marL="3320274" indent="-228546" algn="l" rtl="0" fontAlgn="base">
        <a:spcBef>
          <a:spcPct val="20000"/>
        </a:spcBef>
        <a:spcAft>
          <a:spcPct val="0"/>
        </a:spcAft>
        <a:buChar char="»"/>
        <a:defRPr>
          <a:solidFill>
            <a:schemeClr val="bg1"/>
          </a:solidFill>
          <a:latin typeface="+mn-lt"/>
          <a:ea typeface="ＭＳ Ｐゴシック" charset="-128"/>
        </a:defRPr>
      </a:lvl6pPr>
      <a:lvl7pPr marL="3777367" indent="-228546" algn="l" rtl="0" fontAlgn="base">
        <a:spcBef>
          <a:spcPct val="20000"/>
        </a:spcBef>
        <a:spcAft>
          <a:spcPct val="0"/>
        </a:spcAft>
        <a:buChar char="»"/>
        <a:defRPr>
          <a:solidFill>
            <a:schemeClr val="bg1"/>
          </a:solidFill>
          <a:latin typeface="+mn-lt"/>
          <a:ea typeface="ＭＳ Ｐゴシック" charset="-128"/>
        </a:defRPr>
      </a:lvl7pPr>
      <a:lvl8pPr marL="4234459" indent="-228546" algn="l" rtl="0" fontAlgn="base">
        <a:spcBef>
          <a:spcPct val="20000"/>
        </a:spcBef>
        <a:spcAft>
          <a:spcPct val="0"/>
        </a:spcAft>
        <a:buChar char="»"/>
        <a:defRPr>
          <a:solidFill>
            <a:schemeClr val="bg1"/>
          </a:solidFill>
          <a:latin typeface="+mn-lt"/>
          <a:ea typeface="ＭＳ Ｐゴシック" charset="-128"/>
        </a:defRPr>
      </a:lvl8pPr>
      <a:lvl9pPr marL="4691553" indent="-228546" algn="l" rtl="0" fontAlgn="base">
        <a:spcBef>
          <a:spcPct val="20000"/>
        </a:spcBef>
        <a:spcAft>
          <a:spcPct val="0"/>
        </a:spcAft>
        <a:buChar char="»"/>
        <a:defRPr>
          <a:solidFill>
            <a:schemeClr val="bg1"/>
          </a:solidFill>
          <a:latin typeface="+mn-lt"/>
          <a:ea typeface="ＭＳ Ｐゴシック" charset="-128"/>
        </a:defRPr>
      </a:lvl9pPr>
    </p:bodyStyle>
    <p:otherStyle>
      <a:defPPr>
        <a:defRPr lang="en-US"/>
      </a:defPPr>
      <a:lvl1pPr marL="0" algn="l" defTabSz="457092" rtl="0" eaLnBrk="1" latinLnBrk="0" hangingPunct="1">
        <a:defRPr sz="1800" kern="1200">
          <a:solidFill>
            <a:schemeClr val="tx1"/>
          </a:solidFill>
          <a:latin typeface="+mn-lt"/>
          <a:ea typeface="+mn-ea"/>
          <a:cs typeface="+mn-cs"/>
        </a:defRPr>
      </a:lvl1pPr>
      <a:lvl2pPr marL="457092" algn="l" defTabSz="457092" rtl="0" eaLnBrk="1" latinLnBrk="0" hangingPunct="1">
        <a:defRPr sz="1800" kern="1200">
          <a:solidFill>
            <a:schemeClr val="tx1"/>
          </a:solidFill>
          <a:latin typeface="+mn-lt"/>
          <a:ea typeface="+mn-ea"/>
          <a:cs typeface="+mn-cs"/>
        </a:defRPr>
      </a:lvl2pPr>
      <a:lvl3pPr marL="914186" algn="l" defTabSz="457092" rtl="0" eaLnBrk="1" latinLnBrk="0" hangingPunct="1">
        <a:defRPr sz="1800" kern="1200">
          <a:solidFill>
            <a:schemeClr val="tx1"/>
          </a:solidFill>
          <a:latin typeface="+mn-lt"/>
          <a:ea typeface="+mn-ea"/>
          <a:cs typeface="+mn-cs"/>
        </a:defRPr>
      </a:lvl3pPr>
      <a:lvl4pPr marL="1371279" algn="l" defTabSz="457092" rtl="0" eaLnBrk="1" latinLnBrk="0" hangingPunct="1">
        <a:defRPr sz="1800" kern="1200">
          <a:solidFill>
            <a:schemeClr val="tx1"/>
          </a:solidFill>
          <a:latin typeface="+mn-lt"/>
          <a:ea typeface="+mn-ea"/>
          <a:cs typeface="+mn-cs"/>
        </a:defRPr>
      </a:lvl4pPr>
      <a:lvl5pPr marL="1828373" algn="l" defTabSz="457092" rtl="0" eaLnBrk="1" latinLnBrk="0" hangingPunct="1">
        <a:defRPr sz="1800" kern="1200">
          <a:solidFill>
            <a:schemeClr val="tx1"/>
          </a:solidFill>
          <a:latin typeface="+mn-lt"/>
          <a:ea typeface="+mn-ea"/>
          <a:cs typeface="+mn-cs"/>
        </a:defRPr>
      </a:lvl5pPr>
      <a:lvl6pPr marL="2285466" algn="l" defTabSz="457092" rtl="0" eaLnBrk="1" latinLnBrk="0" hangingPunct="1">
        <a:defRPr sz="1800" kern="1200">
          <a:solidFill>
            <a:schemeClr val="tx1"/>
          </a:solidFill>
          <a:latin typeface="+mn-lt"/>
          <a:ea typeface="+mn-ea"/>
          <a:cs typeface="+mn-cs"/>
        </a:defRPr>
      </a:lvl6pPr>
      <a:lvl7pPr marL="2742558" algn="l" defTabSz="457092" rtl="0" eaLnBrk="1" latinLnBrk="0" hangingPunct="1">
        <a:defRPr sz="1800" kern="1200">
          <a:solidFill>
            <a:schemeClr val="tx1"/>
          </a:solidFill>
          <a:latin typeface="+mn-lt"/>
          <a:ea typeface="+mn-ea"/>
          <a:cs typeface="+mn-cs"/>
        </a:defRPr>
      </a:lvl7pPr>
      <a:lvl8pPr marL="3199652" algn="l" defTabSz="457092" rtl="0" eaLnBrk="1" latinLnBrk="0" hangingPunct="1">
        <a:defRPr sz="1800" kern="1200">
          <a:solidFill>
            <a:schemeClr val="tx1"/>
          </a:solidFill>
          <a:latin typeface="+mn-lt"/>
          <a:ea typeface="+mn-ea"/>
          <a:cs typeface="+mn-cs"/>
        </a:defRPr>
      </a:lvl8pPr>
      <a:lvl9pPr marL="3656744" algn="l" defTabSz="45709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457200" y="274638"/>
            <a:ext cx="8229600" cy="1020762"/>
          </a:xfrm>
          <a:prstGeom prst="rect">
            <a:avLst/>
          </a:prstGeom>
          <a:noFill/>
          <a:ln w="9525">
            <a:noFill/>
            <a:miter lim="800000"/>
            <a:headEnd/>
            <a:tailEnd/>
          </a:ln>
        </p:spPr>
        <p:txBody>
          <a:bodyPr vert="horz" wrap="square" lIns="91418" tIns="45709" rIns="91418" bIns="45709" numCol="1" anchor="b" anchorCtr="0" compatLnSpc="1">
            <a:prstTxWarp prst="textNoShape">
              <a:avLst/>
            </a:prstTxWarp>
          </a:bodyPr>
          <a:lstStyle/>
          <a:p>
            <a:pPr lvl="0"/>
            <a:r>
              <a:rPr lang="en-GB"/>
              <a:t>Click to edit Master title style</a:t>
            </a:r>
          </a:p>
        </p:txBody>
      </p:sp>
      <p:sp>
        <p:nvSpPr>
          <p:cNvPr id="1741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18" tIns="45709" rIns="91418" bIns="45709"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509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18" tIns="45709" rIns="91418" bIns="45709" numCol="1" anchor="t" anchorCtr="0" compatLnSpc="1">
            <a:prstTxWarp prst="textNoShape">
              <a:avLst/>
            </a:prstTxWarp>
          </a:bodyPr>
          <a:lstStyle>
            <a:lvl1pPr>
              <a:defRPr sz="1400" i="0">
                <a:solidFill>
                  <a:srgbClr val="FFFFFF"/>
                </a:solidFill>
                <a:latin typeface="Arial" charset="0"/>
                <a:ea typeface="Arial" charset="0"/>
                <a:cs typeface="Arial" charset="0"/>
              </a:defRPr>
            </a:lvl1pPr>
          </a:lstStyle>
          <a:p>
            <a:pPr>
              <a:defRPr/>
            </a:pPr>
            <a:endParaRPr lang="en-US"/>
          </a:p>
        </p:txBody>
      </p:sp>
      <p:graphicFrame>
        <p:nvGraphicFramePr>
          <p:cNvPr id="17413"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7507" r:id="rId15" imgW="0" imgH="0" progId="PowerPoint.Show.8">
                  <p:embed/>
                </p:oleObj>
              </mc:Choice>
              <mc:Fallback>
                <p:oleObj r:id="rId15" imgW="0" imgH="0" progId="PowerPoint.Show.8">
                  <p:embed/>
                  <p:pic>
                    <p:nvPicPr>
                      <p:cNvPr id="0" name="AutoShape 9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rgbClr val="99CC00"/>
                            </a:solidFill>
                          </a14:hiddenFill>
                        </a:ext>
                        <a:ext uri="{91240B29-F687-4f45-9708-019B960494DF}">
                          <a14:hiddenLine xmlns:a14="http://schemas.microsoft.com/office/drawing/2010/main" w="76200">
                            <a:solidFill>
                              <a:srgbClr val="808080"/>
                            </a:solidFill>
                            <a:miter lim="800000"/>
                            <a:headEnd/>
                            <a:tailEnd/>
                          </a14:hiddenLine>
                        </a:ext>
                        <a:ext uri="{AF507438-7753-43e0-B8FC-AC1667EBCBE1}">
                          <a14:hiddenEffects xmlns:a14="http://schemas.microsoft.com/office/drawing/2010/main">
                            <a:effectLst>
                              <a:outerShdw blurRad="63500" dist="38097" dir="2700000" algn="ctr" rotWithShape="0">
                                <a:srgbClr val="000000">
                                  <a:alpha val="74997"/>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9721" r:id="rId1"/>
    <p:sldLayoutId id="2147489722" r:id="rId2"/>
    <p:sldLayoutId id="2147489723" r:id="rId3"/>
    <p:sldLayoutId id="2147489724" r:id="rId4"/>
    <p:sldLayoutId id="2147489725" r:id="rId5"/>
    <p:sldLayoutId id="2147489726" r:id="rId6"/>
    <p:sldLayoutId id="2147489727" r:id="rId7"/>
    <p:sldLayoutId id="2147489728" r:id="rId8"/>
    <p:sldLayoutId id="2147489729" r:id="rId9"/>
    <p:sldLayoutId id="2147489730" r:id="rId10"/>
    <p:sldLayoutId id="2147489731" r:id="rId11"/>
    <p:sldLayoutId id="2147489732" r:id="rId12"/>
  </p:sldLayoutIdLst>
  <p:transition xmlns:p14="http://schemas.microsoft.com/office/powerpoint/2010/main" advClick="0"/>
  <p:hf hdr="0" ftr="0" dt="0"/>
  <p:txStyles>
    <p:titleStyle>
      <a:lvl1pPr algn="ctr" rtl="0" eaLnBrk="0" fontAlgn="base" hangingPunct="0">
        <a:spcBef>
          <a:spcPct val="0"/>
        </a:spcBef>
        <a:spcAft>
          <a:spcPct val="0"/>
        </a:spcAft>
        <a:defRPr sz="3500" b="1">
          <a:solidFill>
            <a:srgbClr val="000090"/>
          </a:solidFill>
          <a:latin typeface="+mj-lt"/>
          <a:ea typeface="ＭＳ Ｐゴシック" charset="-128"/>
          <a:cs typeface="ＭＳ Ｐゴシック" charset="-128"/>
        </a:defRPr>
      </a:lvl1pPr>
      <a:lvl2pPr algn="ctr" rtl="0" eaLnBrk="0" fontAlgn="base" hangingPunct="0">
        <a:spcBef>
          <a:spcPct val="0"/>
        </a:spcBef>
        <a:spcAft>
          <a:spcPct val="0"/>
        </a:spcAft>
        <a:defRPr sz="3500" b="1">
          <a:solidFill>
            <a:srgbClr val="000090"/>
          </a:solidFill>
          <a:latin typeface="Arial" charset="0"/>
          <a:ea typeface="ＭＳ Ｐゴシック" charset="-128"/>
          <a:cs typeface="ＭＳ Ｐゴシック" charset="-128"/>
        </a:defRPr>
      </a:lvl2pPr>
      <a:lvl3pPr algn="ctr" rtl="0" eaLnBrk="0" fontAlgn="base" hangingPunct="0">
        <a:spcBef>
          <a:spcPct val="0"/>
        </a:spcBef>
        <a:spcAft>
          <a:spcPct val="0"/>
        </a:spcAft>
        <a:defRPr sz="3500" b="1">
          <a:solidFill>
            <a:srgbClr val="000090"/>
          </a:solidFill>
          <a:latin typeface="Arial" charset="0"/>
          <a:ea typeface="ＭＳ Ｐゴシック" charset="-128"/>
          <a:cs typeface="ＭＳ Ｐゴシック" charset="-128"/>
        </a:defRPr>
      </a:lvl3pPr>
      <a:lvl4pPr algn="ctr" rtl="0" eaLnBrk="0" fontAlgn="base" hangingPunct="0">
        <a:spcBef>
          <a:spcPct val="0"/>
        </a:spcBef>
        <a:spcAft>
          <a:spcPct val="0"/>
        </a:spcAft>
        <a:defRPr sz="3500" b="1">
          <a:solidFill>
            <a:srgbClr val="000090"/>
          </a:solidFill>
          <a:latin typeface="Arial" charset="0"/>
          <a:ea typeface="ＭＳ Ｐゴシック" charset="-128"/>
          <a:cs typeface="ＭＳ Ｐゴシック" charset="-128"/>
        </a:defRPr>
      </a:lvl4pPr>
      <a:lvl5pPr algn="ctr" rtl="0" eaLnBrk="0" fontAlgn="base" hangingPunct="0">
        <a:spcBef>
          <a:spcPct val="0"/>
        </a:spcBef>
        <a:spcAft>
          <a:spcPct val="0"/>
        </a:spcAft>
        <a:defRPr sz="3500" b="1">
          <a:solidFill>
            <a:srgbClr val="000090"/>
          </a:solidFill>
          <a:latin typeface="Arial" charset="0"/>
          <a:ea typeface="ＭＳ Ｐゴシック" charset="-128"/>
          <a:cs typeface="ＭＳ Ｐゴシック" charset="-128"/>
        </a:defRPr>
      </a:lvl5pPr>
      <a:lvl6pPr marL="457092" algn="ctr" rtl="0" fontAlgn="base">
        <a:spcBef>
          <a:spcPct val="0"/>
        </a:spcBef>
        <a:spcAft>
          <a:spcPct val="0"/>
        </a:spcAft>
        <a:defRPr sz="3500" b="1">
          <a:solidFill>
            <a:srgbClr val="FFFF00"/>
          </a:solidFill>
          <a:latin typeface="Arial" charset="0"/>
        </a:defRPr>
      </a:lvl6pPr>
      <a:lvl7pPr marL="914186" algn="ctr" rtl="0" fontAlgn="base">
        <a:spcBef>
          <a:spcPct val="0"/>
        </a:spcBef>
        <a:spcAft>
          <a:spcPct val="0"/>
        </a:spcAft>
        <a:defRPr sz="3500" b="1">
          <a:solidFill>
            <a:srgbClr val="FFFF00"/>
          </a:solidFill>
          <a:latin typeface="Arial" charset="0"/>
        </a:defRPr>
      </a:lvl7pPr>
      <a:lvl8pPr marL="1371279" algn="ctr" rtl="0" fontAlgn="base">
        <a:spcBef>
          <a:spcPct val="0"/>
        </a:spcBef>
        <a:spcAft>
          <a:spcPct val="0"/>
        </a:spcAft>
        <a:defRPr sz="3500" b="1">
          <a:solidFill>
            <a:srgbClr val="FFFF00"/>
          </a:solidFill>
          <a:latin typeface="Arial" charset="0"/>
        </a:defRPr>
      </a:lvl8pPr>
      <a:lvl9pPr marL="1828373" algn="ctr" rtl="0" fontAlgn="base">
        <a:spcBef>
          <a:spcPct val="0"/>
        </a:spcBef>
        <a:spcAft>
          <a:spcPct val="0"/>
        </a:spcAft>
        <a:defRPr sz="3500" b="1">
          <a:solidFill>
            <a:srgbClr val="FFFF00"/>
          </a:solidFill>
          <a:latin typeface="Arial" charset="0"/>
        </a:defRPr>
      </a:lvl9pPr>
    </p:titleStyle>
    <p:bodyStyle>
      <a:lvl1pPr marL="341313" indent="-341313" algn="l" rtl="0" eaLnBrk="0" fontAlgn="base" hangingPunct="0">
        <a:spcBef>
          <a:spcPct val="20000"/>
        </a:spcBef>
        <a:spcAft>
          <a:spcPct val="0"/>
        </a:spcAft>
        <a:buClr>
          <a:srgbClr val="9970FE"/>
        </a:buClr>
        <a:buSzPct val="75000"/>
        <a:buFont typeface="Wingdings 3" charset="2"/>
        <a:buChar char="u"/>
        <a:defRPr sz="3000">
          <a:solidFill>
            <a:srgbClr val="000090"/>
          </a:solidFill>
          <a:latin typeface="+mn-lt"/>
          <a:ea typeface="ＭＳ Ｐゴシック" charset="-128"/>
          <a:cs typeface="ＭＳ Ｐゴシック" charset="-128"/>
        </a:defRPr>
      </a:lvl1pPr>
      <a:lvl2pPr marL="1033463" indent="-227013" algn="l" rtl="0" eaLnBrk="0" fontAlgn="base" hangingPunct="0">
        <a:spcBef>
          <a:spcPct val="20000"/>
        </a:spcBef>
        <a:spcAft>
          <a:spcPct val="0"/>
        </a:spcAft>
        <a:buChar char="–"/>
        <a:defRPr sz="2400">
          <a:solidFill>
            <a:srgbClr val="000090"/>
          </a:solidFill>
          <a:latin typeface="+mn-lt"/>
          <a:ea typeface="ＭＳ Ｐゴシック" charset="-128"/>
          <a:cs typeface="ＭＳ Ｐゴシック" pitchFamily="34" charset="-128"/>
        </a:defRPr>
      </a:lvl2pPr>
      <a:lvl3pPr marL="1719263" indent="-227013" algn="l" rtl="0" eaLnBrk="0" fontAlgn="base" hangingPunct="0">
        <a:spcBef>
          <a:spcPct val="20000"/>
        </a:spcBef>
        <a:spcAft>
          <a:spcPct val="0"/>
        </a:spcAft>
        <a:buChar char="•"/>
        <a:defRPr sz="2000">
          <a:solidFill>
            <a:srgbClr val="000090"/>
          </a:solidFill>
          <a:latin typeface="+mn-lt"/>
          <a:ea typeface="ＭＳ Ｐゴシック" charset="-128"/>
          <a:cs typeface="ＭＳ Ｐゴシック" pitchFamily="34" charset="-128"/>
        </a:defRPr>
      </a:lvl3pPr>
      <a:lvl4pPr marL="2284413" indent="-227013" algn="l" rtl="0" eaLnBrk="0" fontAlgn="base" hangingPunct="0">
        <a:spcBef>
          <a:spcPct val="20000"/>
        </a:spcBef>
        <a:spcAft>
          <a:spcPct val="0"/>
        </a:spcAft>
        <a:buChar char="–"/>
        <a:defRPr>
          <a:solidFill>
            <a:srgbClr val="000090"/>
          </a:solidFill>
          <a:latin typeface="+mn-lt"/>
          <a:ea typeface="ＭＳ Ｐゴシック" charset="-128"/>
          <a:cs typeface="ＭＳ Ｐゴシック" pitchFamily="34" charset="-128"/>
        </a:defRPr>
      </a:lvl4pPr>
      <a:lvl5pPr marL="2862263" indent="-227013" algn="l" rtl="0" eaLnBrk="0" fontAlgn="base" hangingPunct="0">
        <a:spcBef>
          <a:spcPct val="20000"/>
        </a:spcBef>
        <a:spcAft>
          <a:spcPct val="0"/>
        </a:spcAft>
        <a:buChar char="»"/>
        <a:defRPr>
          <a:solidFill>
            <a:srgbClr val="000090"/>
          </a:solidFill>
          <a:latin typeface="+mn-lt"/>
          <a:ea typeface="ＭＳ Ｐゴシック" charset="-128"/>
          <a:cs typeface="ＭＳ Ｐゴシック" pitchFamily="34" charset="-128"/>
        </a:defRPr>
      </a:lvl5pPr>
      <a:lvl6pPr marL="3320274" indent="-228546" algn="l" rtl="0" fontAlgn="base">
        <a:spcBef>
          <a:spcPct val="20000"/>
        </a:spcBef>
        <a:spcAft>
          <a:spcPct val="0"/>
        </a:spcAft>
        <a:buChar char="»"/>
        <a:defRPr>
          <a:solidFill>
            <a:schemeClr val="bg1"/>
          </a:solidFill>
          <a:latin typeface="+mn-lt"/>
          <a:ea typeface="ＭＳ Ｐゴシック" charset="-128"/>
        </a:defRPr>
      </a:lvl6pPr>
      <a:lvl7pPr marL="3777367" indent="-228546" algn="l" rtl="0" fontAlgn="base">
        <a:spcBef>
          <a:spcPct val="20000"/>
        </a:spcBef>
        <a:spcAft>
          <a:spcPct val="0"/>
        </a:spcAft>
        <a:buChar char="»"/>
        <a:defRPr>
          <a:solidFill>
            <a:schemeClr val="bg1"/>
          </a:solidFill>
          <a:latin typeface="+mn-lt"/>
          <a:ea typeface="ＭＳ Ｐゴシック" charset="-128"/>
        </a:defRPr>
      </a:lvl7pPr>
      <a:lvl8pPr marL="4234459" indent="-228546" algn="l" rtl="0" fontAlgn="base">
        <a:spcBef>
          <a:spcPct val="20000"/>
        </a:spcBef>
        <a:spcAft>
          <a:spcPct val="0"/>
        </a:spcAft>
        <a:buChar char="»"/>
        <a:defRPr>
          <a:solidFill>
            <a:schemeClr val="bg1"/>
          </a:solidFill>
          <a:latin typeface="+mn-lt"/>
          <a:ea typeface="ＭＳ Ｐゴシック" charset="-128"/>
        </a:defRPr>
      </a:lvl8pPr>
      <a:lvl9pPr marL="4691553" indent="-228546" algn="l" rtl="0" fontAlgn="base">
        <a:spcBef>
          <a:spcPct val="20000"/>
        </a:spcBef>
        <a:spcAft>
          <a:spcPct val="0"/>
        </a:spcAft>
        <a:buChar char="»"/>
        <a:defRPr>
          <a:solidFill>
            <a:schemeClr val="bg1"/>
          </a:solidFill>
          <a:latin typeface="+mn-lt"/>
          <a:ea typeface="ＭＳ Ｐゴシック" charset="-128"/>
        </a:defRPr>
      </a:lvl9pPr>
    </p:bodyStyle>
    <p:otherStyle>
      <a:defPPr>
        <a:defRPr lang="en-US"/>
      </a:defPPr>
      <a:lvl1pPr marL="0" algn="l" defTabSz="457092" rtl="0" eaLnBrk="1" latinLnBrk="0" hangingPunct="1">
        <a:defRPr sz="1800" kern="1200">
          <a:solidFill>
            <a:schemeClr val="tx1"/>
          </a:solidFill>
          <a:latin typeface="+mn-lt"/>
          <a:ea typeface="+mn-ea"/>
          <a:cs typeface="+mn-cs"/>
        </a:defRPr>
      </a:lvl1pPr>
      <a:lvl2pPr marL="457092" algn="l" defTabSz="457092" rtl="0" eaLnBrk="1" latinLnBrk="0" hangingPunct="1">
        <a:defRPr sz="1800" kern="1200">
          <a:solidFill>
            <a:schemeClr val="tx1"/>
          </a:solidFill>
          <a:latin typeface="+mn-lt"/>
          <a:ea typeface="+mn-ea"/>
          <a:cs typeface="+mn-cs"/>
        </a:defRPr>
      </a:lvl2pPr>
      <a:lvl3pPr marL="914186" algn="l" defTabSz="457092" rtl="0" eaLnBrk="1" latinLnBrk="0" hangingPunct="1">
        <a:defRPr sz="1800" kern="1200">
          <a:solidFill>
            <a:schemeClr val="tx1"/>
          </a:solidFill>
          <a:latin typeface="+mn-lt"/>
          <a:ea typeface="+mn-ea"/>
          <a:cs typeface="+mn-cs"/>
        </a:defRPr>
      </a:lvl3pPr>
      <a:lvl4pPr marL="1371279" algn="l" defTabSz="457092" rtl="0" eaLnBrk="1" latinLnBrk="0" hangingPunct="1">
        <a:defRPr sz="1800" kern="1200">
          <a:solidFill>
            <a:schemeClr val="tx1"/>
          </a:solidFill>
          <a:latin typeface="+mn-lt"/>
          <a:ea typeface="+mn-ea"/>
          <a:cs typeface="+mn-cs"/>
        </a:defRPr>
      </a:lvl4pPr>
      <a:lvl5pPr marL="1828373" algn="l" defTabSz="457092" rtl="0" eaLnBrk="1" latinLnBrk="0" hangingPunct="1">
        <a:defRPr sz="1800" kern="1200">
          <a:solidFill>
            <a:schemeClr val="tx1"/>
          </a:solidFill>
          <a:latin typeface="+mn-lt"/>
          <a:ea typeface="+mn-ea"/>
          <a:cs typeface="+mn-cs"/>
        </a:defRPr>
      </a:lvl5pPr>
      <a:lvl6pPr marL="2285466" algn="l" defTabSz="457092" rtl="0" eaLnBrk="1" latinLnBrk="0" hangingPunct="1">
        <a:defRPr sz="1800" kern="1200">
          <a:solidFill>
            <a:schemeClr val="tx1"/>
          </a:solidFill>
          <a:latin typeface="+mn-lt"/>
          <a:ea typeface="+mn-ea"/>
          <a:cs typeface="+mn-cs"/>
        </a:defRPr>
      </a:lvl6pPr>
      <a:lvl7pPr marL="2742558" algn="l" defTabSz="457092" rtl="0" eaLnBrk="1" latinLnBrk="0" hangingPunct="1">
        <a:defRPr sz="1800" kern="1200">
          <a:solidFill>
            <a:schemeClr val="tx1"/>
          </a:solidFill>
          <a:latin typeface="+mn-lt"/>
          <a:ea typeface="+mn-ea"/>
          <a:cs typeface="+mn-cs"/>
        </a:defRPr>
      </a:lvl7pPr>
      <a:lvl8pPr marL="3199652" algn="l" defTabSz="457092" rtl="0" eaLnBrk="1" latinLnBrk="0" hangingPunct="1">
        <a:defRPr sz="1800" kern="1200">
          <a:solidFill>
            <a:schemeClr val="tx1"/>
          </a:solidFill>
          <a:latin typeface="+mn-lt"/>
          <a:ea typeface="+mn-ea"/>
          <a:cs typeface="+mn-cs"/>
        </a:defRPr>
      </a:lvl8pPr>
      <a:lvl9pPr marL="3656744" algn="l" defTabSz="45709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9698" name="Picture 8" descr="20110426-template-vervolg2-9K"/>
          <p:cNvPicPr>
            <a:picLocks noChangeAspect="1" noChangeArrowheads="1"/>
          </p:cNvPicPr>
          <p:nvPr/>
        </p:nvPicPr>
        <p:blipFill>
          <a:blip r:embed="rId13"/>
          <a:srcRect/>
          <a:stretch>
            <a:fillRect/>
          </a:stretch>
        </p:blipFill>
        <p:spPr bwMode="auto">
          <a:xfrm>
            <a:off x="158750" y="0"/>
            <a:ext cx="8985250" cy="6757988"/>
          </a:xfrm>
          <a:prstGeom prst="rect">
            <a:avLst/>
          </a:prstGeom>
          <a:noFill/>
          <a:ln w="9525">
            <a:noFill/>
            <a:miter lim="800000"/>
            <a:headEnd/>
            <a:tailEnd/>
          </a:ln>
        </p:spPr>
      </p:pic>
      <p:sp>
        <p:nvSpPr>
          <p:cNvPr id="9219" name="Rectangle 3"/>
          <p:cNvSpPr>
            <a:spLocks noGrp="1" noChangeArrowheads="1"/>
          </p:cNvSpPr>
          <p:nvPr>
            <p:ph type="sldNum" sz="quarter" idx="4"/>
          </p:nvPr>
        </p:nvSpPr>
        <p:spPr bwMode="auto">
          <a:xfrm>
            <a:off x="6019800" y="6519863"/>
            <a:ext cx="2133600" cy="314325"/>
          </a:xfrm>
          <a:prstGeom prst="rect">
            <a:avLst/>
          </a:prstGeom>
          <a:noFill/>
          <a:ln>
            <a:noFill/>
          </a:ln>
          <a:effectLst/>
          <a:extLst/>
        </p:spPr>
        <p:txBody>
          <a:bodyPr vert="horz" wrap="square" lIns="91418" tIns="45709" rIns="91418" bIns="45709" numCol="1" anchor="b" anchorCtr="0" compatLnSpc="1">
            <a:prstTxWarp prst="textNoShape">
              <a:avLst/>
            </a:prstTxWarp>
          </a:bodyPr>
          <a:lstStyle>
            <a:lvl1pPr algn="r">
              <a:defRPr sz="1000" i="0">
                <a:solidFill>
                  <a:srgbClr val="00938C"/>
                </a:solidFill>
              </a:defRPr>
            </a:lvl1pPr>
          </a:lstStyle>
          <a:p>
            <a:fld id="{D7496B6D-304A-4D4D-80B0-8340980594E7}" type="slidenum">
              <a:rPr lang="en-US"/>
              <a:pPr/>
              <a:t>‹#›</a:t>
            </a:fld>
            <a:endParaRPr lang="en-US"/>
          </a:p>
        </p:txBody>
      </p:sp>
      <p:sp>
        <p:nvSpPr>
          <p:cNvPr id="29700" name="Rectangle 4"/>
          <p:cNvSpPr>
            <a:spLocks noGrp="1" noChangeArrowheads="1"/>
          </p:cNvSpPr>
          <p:nvPr>
            <p:ph type="body" idx="1"/>
          </p:nvPr>
        </p:nvSpPr>
        <p:spPr bwMode="auto">
          <a:xfrm>
            <a:off x="381000" y="1557338"/>
            <a:ext cx="8077200" cy="4767262"/>
          </a:xfrm>
          <a:prstGeom prst="rect">
            <a:avLst/>
          </a:prstGeom>
          <a:noFill/>
          <a:ln w="9525">
            <a:noFill/>
            <a:miter lim="800000"/>
            <a:headEnd/>
            <a:tailEnd/>
          </a:ln>
        </p:spPr>
        <p:txBody>
          <a:bodyPr vert="horz" wrap="square" lIns="91418" tIns="45709" rIns="91418" bIns="4570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9701" name="Rectangle 5"/>
          <p:cNvSpPr>
            <a:spLocks noGrp="1" noChangeArrowheads="1"/>
          </p:cNvSpPr>
          <p:nvPr>
            <p:ph type="title"/>
          </p:nvPr>
        </p:nvSpPr>
        <p:spPr bwMode="auto">
          <a:xfrm>
            <a:off x="374650" y="428625"/>
            <a:ext cx="7397750" cy="708025"/>
          </a:xfrm>
          <a:prstGeom prst="rect">
            <a:avLst/>
          </a:prstGeom>
          <a:noFill/>
          <a:ln w="9525">
            <a:noFill/>
            <a:miter lim="800000"/>
            <a:headEnd/>
            <a:tailEnd/>
          </a:ln>
        </p:spPr>
        <p:txBody>
          <a:bodyPr vert="horz" wrap="square" lIns="91418" tIns="45709" rIns="91418" bIns="45709" numCol="1" anchor="ctr" anchorCtr="0" compatLnSpc="1">
            <a:prstTxWarp prst="textNoShape">
              <a:avLst/>
            </a:prstTxWarp>
          </a:bodyPr>
          <a:lstStyle/>
          <a:p>
            <a:pPr lvl="0"/>
            <a:r>
              <a:rPr lang="en-US"/>
              <a:t>Click to edit Master title style</a:t>
            </a:r>
          </a:p>
        </p:txBody>
      </p:sp>
      <p:sp>
        <p:nvSpPr>
          <p:cNvPr id="29702" name="Rectangle 9"/>
          <p:cNvSpPr>
            <a:spLocks noChangeArrowheads="1"/>
          </p:cNvSpPr>
          <p:nvPr/>
        </p:nvSpPr>
        <p:spPr bwMode="auto">
          <a:xfrm>
            <a:off x="0" y="6400800"/>
            <a:ext cx="1219200" cy="457200"/>
          </a:xfrm>
          <a:prstGeom prst="rect">
            <a:avLst/>
          </a:prstGeom>
          <a:solidFill>
            <a:schemeClr val="bg1"/>
          </a:solidFill>
          <a:ln w="9525">
            <a:noFill/>
            <a:miter lim="800000"/>
            <a:headEnd/>
            <a:tailEnd/>
          </a:ln>
        </p:spPr>
        <p:txBody>
          <a:bodyPr wrap="none" lIns="91418" tIns="45709" rIns="91418" bIns="45709" anchor="ctr">
            <a:prstTxWarp prst="textNoShape">
              <a:avLst/>
            </a:prstTxWarp>
          </a:bodyPr>
          <a:lstStyle/>
          <a:p>
            <a:pPr algn="ctr"/>
            <a:endParaRPr lang="nl-NL" i="0">
              <a:solidFill>
                <a:srgbClr val="4D4D4D"/>
              </a:solidFill>
            </a:endParaRPr>
          </a:p>
        </p:txBody>
      </p:sp>
    </p:spTree>
  </p:cSld>
  <p:clrMap bg1="lt1" tx1="dk1" bg2="lt2" tx2="dk2" accent1="accent1" accent2="accent2" accent3="accent3" accent4="accent4" accent5="accent5" accent6="accent6" hlink="hlink" folHlink="folHlink"/>
  <p:sldLayoutIdLst>
    <p:sldLayoutId id="2147489733" r:id="rId1"/>
    <p:sldLayoutId id="2147489734" r:id="rId2"/>
    <p:sldLayoutId id="2147489735" r:id="rId3"/>
    <p:sldLayoutId id="2147489736" r:id="rId4"/>
    <p:sldLayoutId id="2147489737" r:id="rId5"/>
    <p:sldLayoutId id="2147489738" r:id="rId6"/>
    <p:sldLayoutId id="2147489739" r:id="rId7"/>
    <p:sldLayoutId id="2147489740" r:id="rId8"/>
    <p:sldLayoutId id="2147489741" r:id="rId9"/>
    <p:sldLayoutId id="2147489742" r:id="rId10"/>
    <p:sldLayoutId id="2147489743" r:id="rId11"/>
  </p:sldLayoutIdLst>
  <p:transition xmlns:p14="http://schemas.microsoft.com/office/powerpoint/2010/main" advClick="0"/>
  <p:hf hdr="0" ftr="0" dt="0"/>
  <p:txStyles>
    <p:titleStyle>
      <a:lvl1pPr algn="l" rtl="0" eaLnBrk="0" fontAlgn="base" hangingPunct="0">
        <a:spcBef>
          <a:spcPct val="0"/>
        </a:spcBef>
        <a:spcAft>
          <a:spcPct val="0"/>
        </a:spcAft>
        <a:defRPr sz="2800" b="1">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2800" b="1">
          <a:solidFill>
            <a:schemeClr val="tx1"/>
          </a:solidFill>
          <a:latin typeface="Arial" pitchFamily="34" charset="0"/>
          <a:ea typeface="ＭＳ Ｐゴシック" charset="0"/>
          <a:cs typeface="ＭＳ Ｐゴシック" charset="0"/>
        </a:defRPr>
      </a:lvl2pPr>
      <a:lvl3pPr algn="l" rtl="0" eaLnBrk="0" fontAlgn="base" hangingPunct="0">
        <a:spcBef>
          <a:spcPct val="0"/>
        </a:spcBef>
        <a:spcAft>
          <a:spcPct val="0"/>
        </a:spcAft>
        <a:defRPr sz="2800" b="1">
          <a:solidFill>
            <a:schemeClr val="tx1"/>
          </a:solidFill>
          <a:latin typeface="Arial" pitchFamily="34" charset="0"/>
          <a:ea typeface="ＭＳ Ｐゴシック" charset="0"/>
          <a:cs typeface="ＭＳ Ｐゴシック" charset="0"/>
        </a:defRPr>
      </a:lvl3pPr>
      <a:lvl4pPr algn="l" rtl="0" eaLnBrk="0" fontAlgn="base" hangingPunct="0">
        <a:spcBef>
          <a:spcPct val="0"/>
        </a:spcBef>
        <a:spcAft>
          <a:spcPct val="0"/>
        </a:spcAft>
        <a:defRPr sz="2800" b="1">
          <a:solidFill>
            <a:schemeClr val="tx1"/>
          </a:solidFill>
          <a:latin typeface="Arial" pitchFamily="34" charset="0"/>
          <a:ea typeface="ＭＳ Ｐゴシック" charset="0"/>
          <a:cs typeface="ＭＳ Ｐゴシック" charset="0"/>
        </a:defRPr>
      </a:lvl4pPr>
      <a:lvl5pPr algn="l" rtl="0" eaLnBrk="0" fontAlgn="base" hangingPunct="0">
        <a:spcBef>
          <a:spcPct val="0"/>
        </a:spcBef>
        <a:spcAft>
          <a:spcPct val="0"/>
        </a:spcAft>
        <a:defRPr sz="2800" b="1">
          <a:solidFill>
            <a:schemeClr val="tx1"/>
          </a:solidFill>
          <a:latin typeface="Arial" pitchFamily="34" charset="0"/>
          <a:ea typeface="ＭＳ Ｐゴシック" charset="0"/>
          <a:cs typeface="ＭＳ Ｐゴシック" charset="0"/>
        </a:defRPr>
      </a:lvl5pPr>
      <a:lvl6pPr marL="457092" algn="l" rtl="0" eaLnBrk="1" fontAlgn="base" hangingPunct="1">
        <a:spcBef>
          <a:spcPct val="0"/>
        </a:spcBef>
        <a:spcAft>
          <a:spcPct val="0"/>
        </a:spcAft>
        <a:defRPr sz="2800" b="1">
          <a:solidFill>
            <a:schemeClr val="tx1"/>
          </a:solidFill>
          <a:latin typeface="Arial" pitchFamily="34" charset="0"/>
        </a:defRPr>
      </a:lvl6pPr>
      <a:lvl7pPr marL="914186" algn="l" rtl="0" eaLnBrk="1" fontAlgn="base" hangingPunct="1">
        <a:spcBef>
          <a:spcPct val="0"/>
        </a:spcBef>
        <a:spcAft>
          <a:spcPct val="0"/>
        </a:spcAft>
        <a:defRPr sz="2800" b="1">
          <a:solidFill>
            <a:schemeClr val="tx1"/>
          </a:solidFill>
          <a:latin typeface="Arial" pitchFamily="34" charset="0"/>
        </a:defRPr>
      </a:lvl7pPr>
      <a:lvl8pPr marL="1371279" algn="l" rtl="0" eaLnBrk="1" fontAlgn="base" hangingPunct="1">
        <a:spcBef>
          <a:spcPct val="0"/>
        </a:spcBef>
        <a:spcAft>
          <a:spcPct val="0"/>
        </a:spcAft>
        <a:defRPr sz="2800" b="1">
          <a:solidFill>
            <a:schemeClr val="tx1"/>
          </a:solidFill>
          <a:latin typeface="Arial" pitchFamily="34" charset="0"/>
        </a:defRPr>
      </a:lvl8pPr>
      <a:lvl9pPr marL="1828373" algn="l" rtl="0" eaLnBrk="1" fontAlgn="base" hangingPunct="1">
        <a:spcBef>
          <a:spcPct val="0"/>
        </a:spcBef>
        <a:spcAft>
          <a:spcPct val="0"/>
        </a:spcAft>
        <a:defRPr sz="2800" b="1">
          <a:solidFill>
            <a:schemeClr val="tx1"/>
          </a:solidFill>
          <a:latin typeface="Arial" pitchFamily="34" charset="0"/>
        </a:defRPr>
      </a:lvl9pPr>
    </p:titleStyle>
    <p:bodyStyle>
      <a:lvl1pPr marL="341313" indent="-341313" algn="l" rtl="0" eaLnBrk="0" fontAlgn="base" hangingPunct="0">
        <a:spcBef>
          <a:spcPct val="50000"/>
        </a:spcBef>
        <a:spcAft>
          <a:spcPct val="0"/>
        </a:spcAft>
        <a:buClr>
          <a:srgbClr val="0093C0"/>
        </a:buClr>
        <a:buBlip>
          <a:blip r:embed="rId14"/>
        </a:buBlip>
        <a:defRPr sz="2200">
          <a:solidFill>
            <a:schemeClr val="tx1"/>
          </a:solidFill>
          <a:latin typeface="+mn-lt"/>
          <a:ea typeface="+mn-ea"/>
          <a:cs typeface="ＭＳ Ｐゴシック" charset="0"/>
        </a:defRPr>
      </a:lvl1pPr>
      <a:lvl2pPr marL="741363" indent="-284163" algn="l" rtl="0" eaLnBrk="0" fontAlgn="base" hangingPunct="0">
        <a:spcBef>
          <a:spcPct val="50000"/>
        </a:spcBef>
        <a:spcAft>
          <a:spcPct val="0"/>
        </a:spcAft>
        <a:buClr>
          <a:srgbClr val="007969"/>
        </a:buClr>
        <a:buFont typeface="Times" charset="0"/>
        <a:buBlip>
          <a:blip r:embed="rId14"/>
        </a:buBlip>
        <a:defRPr sz="2000">
          <a:solidFill>
            <a:schemeClr val="tx1"/>
          </a:solidFill>
          <a:latin typeface="+mn-lt"/>
          <a:ea typeface="+mn-ea"/>
        </a:defRPr>
      </a:lvl2pPr>
      <a:lvl3pPr marL="1141413" indent="-227013" algn="l" rtl="0" eaLnBrk="0" fontAlgn="base" hangingPunct="0">
        <a:spcBef>
          <a:spcPct val="50000"/>
        </a:spcBef>
        <a:spcAft>
          <a:spcPct val="0"/>
        </a:spcAft>
        <a:buClr>
          <a:srgbClr val="0093C0"/>
        </a:buClr>
        <a:buFont typeface="Times" charset="0"/>
        <a:buBlip>
          <a:blip r:embed="rId14"/>
        </a:buBlip>
        <a:defRPr>
          <a:solidFill>
            <a:schemeClr val="tx1"/>
          </a:solidFill>
          <a:latin typeface="+mn-lt"/>
          <a:ea typeface="+mn-ea"/>
        </a:defRPr>
      </a:lvl3pPr>
      <a:lvl4pPr marL="1598613" indent="-227013" algn="l" rtl="0" eaLnBrk="0" fontAlgn="base" hangingPunct="0">
        <a:spcBef>
          <a:spcPct val="50000"/>
        </a:spcBef>
        <a:spcAft>
          <a:spcPct val="0"/>
        </a:spcAft>
        <a:buClr>
          <a:srgbClr val="298E81"/>
        </a:buClr>
        <a:buFont typeface="Times" charset="0"/>
        <a:buBlip>
          <a:blip r:embed="rId14"/>
        </a:buBlip>
        <a:defRPr sz="1600">
          <a:solidFill>
            <a:schemeClr val="tx1"/>
          </a:solidFill>
          <a:latin typeface="+mn-lt"/>
          <a:ea typeface="+mn-ea"/>
        </a:defRPr>
      </a:lvl4pPr>
      <a:lvl5pPr marL="2055813" indent="-227013" algn="l" rtl="0" eaLnBrk="0" fontAlgn="base" hangingPunct="0">
        <a:spcBef>
          <a:spcPct val="20000"/>
        </a:spcBef>
        <a:spcAft>
          <a:spcPct val="0"/>
        </a:spcAft>
        <a:buClr>
          <a:srgbClr val="0093C0"/>
        </a:buClr>
        <a:buFont typeface="Times" charset="0"/>
        <a:buBlip>
          <a:blip r:embed="rId14"/>
        </a:buBlip>
        <a:defRPr sz="800">
          <a:solidFill>
            <a:srgbClr val="000000"/>
          </a:solidFill>
          <a:latin typeface="+mn-lt"/>
          <a:ea typeface="+mn-ea"/>
        </a:defRPr>
      </a:lvl5pPr>
      <a:lvl6pPr marL="2514012" indent="-228546" algn="l" rtl="0" eaLnBrk="1" fontAlgn="base" hangingPunct="1">
        <a:spcBef>
          <a:spcPct val="20000"/>
        </a:spcBef>
        <a:spcAft>
          <a:spcPct val="0"/>
        </a:spcAft>
        <a:buClr>
          <a:srgbClr val="0093C0"/>
        </a:buClr>
        <a:buFont typeface="Times" pitchFamily="18" charset="0"/>
        <a:buBlip>
          <a:blip r:embed="rId14"/>
        </a:buBlip>
        <a:defRPr sz="800">
          <a:solidFill>
            <a:srgbClr val="000000"/>
          </a:solidFill>
          <a:latin typeface="+mn-lt"/>
          <a:ea typeface="+mn-ea"/>
        </a:defRPr>
      </a:lvl6pPr>
      <a:lvl7pPr marL="2971106" indent="-228546" algn="l" rtl="0" eaLnBrk="1" fontAlgn="base" hangingPunct="1">
        <a:spcBef>
          <a:spcPct val="20000"/>
        </a:spcBef>
        <a:spcAft>
          <a:spcPct val="0"/>
        </a:spcAft>
        <a:buClr>
          <a:srgbClr val="0093C0"/>
        </a:buClr>
        <a:buFont typeface="Times" pitchFamily="18" charset="0"/>
        <a:buBlip>
          <a:blip r:embed="rId14"/>
        </a:buBlip>
        <a:defRPr sz="800">
          <a:solidFill>
            <a:srgbClr val="000000"/>
          </a:solidFill>
          <a:latin typeface="+mn-lt"/>
          <a:ea typeface="+mn-ea"/>
        </a:defRPr>
      </a:lvl7pPr>
      <a:lvl8pPr marL="3428198" indent="-228546" algn="l" rtl="0" eaLnBrk="1" fontAlgn="base" hangingPunct="1">
        <a:spcBef>
          <a:spcPct val="20000"/>
        </a:spcBef>
        <a:spcAft>
          <a:spcPct val="0"/>
        </a:spcAft>
        <a:buClr>
          <a:srgbClr val="0093C0"/>
        </a:buClr>
        <a:buFont typeface="Times" pitchFamily="18" charset="0"/>
        <a:buBlip>
          <a:blip r:embed="rId14"/>
        </a:buBlip>
        <a:defRPr sz="800">
          <a:solidFill>
            <a:srgbClr val="000000"/>
          </a:solidFill>
          <a:latin typeface="+mn-lt"/>
          <a:ea typeface="+mn-ea"/>
        </a:defRPr>
      </a:lvl8pPr>
      <a:lvl9pPr marL="3885292" indent="-228546" algn="l" rtl="0" eaLnBrk="1" fontAlgn="base" hangingPunct="1">
        <a:spcBef>
          <a:spcPct val="20000"/>
        </a:spcBef>
        <a:spcAft>
          <a:spcPct val="0"/>
        </a:spcAft>
        <a:buClr>
          <a:srgbClr val="0093C0"/>
        </a:buClr>
        <a:buFont typeface="Times" pitchFamily="18" charset="0"/>
        <a:buBlip>
          <a:blip r:embed="rId14"/>
        </a:buBlip>
        <a:defRPr sz="800">
          <a:solidFill>
            <a:srgbClr val="000000"/>
          </a:solidFill>
          <a:latin typeface="+mn-lt"/>
          <a:ea typeface="+mn-ea"/>
        </a:defRPr>
      </a:lvl9pPr>
    </p:bodyStyle>
    <p:otherStyle>
      <a:defPPr>
        <a:defRPr lang="nl-NL"/>
      </a:defPPr>
      <a:lvl1pPr marL="0" algn="l" defTabSz="914186" rtl="0" eaLnBrk="1" latinLnBrk="0" hangingPunct="1">
        <a:defRPr sz="1800" kern="1200">
          <a:solidFill>
            <a:schemeClr val="tx1"/>
          </a:solidFill>
          <a:latin typeface="+mn-lt"/>
          <a:ea typeface="+mn-ea"/>
          <a:cs typeface="+mn-cs"/>
        </a:defRPr>
      </a:lvl1pPr>
      <a:lvl2pPr marL="457092" algn="l" defTabSz="914186" rtl="0" eaLnBrk="1" latinLnBrk="0" hangingPunct="1">
        <a:defRPr sz="1800" kern="1200">
          <a:solidFill>
            <a:schemeClr val="tx1"/>
          </a:solidFill>
          <a:latin typeface="+mn-lt"/>
          <a:ea typeface="+mn-ea"/>
          <a:cs typeface="+mn-cs"/>
        </a:defRPr>
      </a:lvl2pPr>
      <a:lvl3pPr marL="914186" algn="l" defTabSz="914186" rtl="0" eaLnBrk="1" latinLnBrk="0" hangingPunct="1">
        <a:defRPr sz="1800" kern="1200">
          <a:solidFill>
            <a:schemeClr val="tx1"/>
          </a:solidFill>
          <a:latin typeface="+mn-lt"/>
          <a:ea typeface="+mn-ea"/>
          <a:cs typeface="+mn-cs"/>
        </a:defRPr>
      </a:lvl3pPr>
      <a:lvl4pPr marL="1371279" algn="l" defTabSz="914186" rtl="0" eaLnBrk="1" latinLnBrk="0" hangingPunct="1">
        <a:defRPr sz="1800" kern="1200">
          <a:solidFill>
            <a:schemeClr val="tx1"/>
          </a:solidFill>
          <a:latin typeface="+mn-lt"/>
          <a:ea typeface="+mn-ea"/>
          <a:cs typeface="+mn-cs"/>
        </a:defRPr>
      </a:lvl4pPr>
      <a:lvl5pPr marL="1828373" algn="l" defTabSz="914186" rtl="0" eaLnBrk="1" latinLnBrk="0" hangingPunct="1">
        <a:defRPr sz="1800" kern="1200">
          <a:solidFill>
            <a:schemeClr val="tx1"/>
          </a:solidFill>
          <a:latin typeface="+mn-lt"/>
          <a:ea typeface="+mn-ea"/>
          <a:cs typeface="+mn-cs"/>
        </a:defRPr>
      </a:lvl5pPr>
      <a:lvl6pPr marL="2285466" algn="l" defTabSz="914186" rtl="0" eaLnBrk="1" latinLnBrk="0" hangingPunct="1">
        <a:defRPr sz="1800" kern="1200">
          <a:solidFill>
            <a:schemeClr val="tx1"/>
          </a:solidFill>
          <a:latin typeface="+mn-lt"/>
          <a:ea typeface="+mn-ea"/>
          <a:cs typeface="+mn-cs"/>
        </a:defRPr>
      </a:lvl6pPr>
      <a:lvl7pPr marL="2742558" algn="l" defTabSz="914186" rtl="0" eaLnBrk="1" latinLnBrk="0" hangingPunct="1">
        <a:defRPr sz="1800" kern="1200">
          <a:solidFill>
            <a:schemeClr val="tx1"/>
          </a:solidFill>
          <a:latin typeface="+mn-lt"/>
          <a:ea typeface="+mn-ea"/>
          <a:cs typeface="+mn-cs"/>
        </a:defRPr>
      </a:lvl7pPr>
      <a:lvl8pPr marL="3199652" algn="l" defTabSz="914186" rtl="0" eaLnBrk="1" latinLnBrk="0" hangingPunct="1">
        <a:defRPr sz="1800" kern="1200">
          <a:solidFill>
            <a:schemeClr val="tx1"/>
          </a:solidFill>
          <a:latin typeface="+mn-lt"/>
          <a:ea typeface="+mn-ea"/>
          <a:cs typeface="+mn-cs"/>
        </a:defRPr>
      </a:lvl8pPr>
      <a:lvl9pPr marL="3656744" algn="l" defTabSz="91418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2A0054"/>
            </a:gs>
            <a:gs pos="100000">
              <a:srgbClr val="262672"/>
            </a:gs>
          </a:gsLst>
          <a:lin ang="54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18488" cy="1020762"/>
          </a:xfrm>
          <a:prstGeom prst="rect">
            <a:avLst/>
          </a:prstGeom>
          <a:noFill/>
          <a:ln>
            <a:noFill/>
          </a:ln>
          <a:effectLst/>
          <a:extLst/>
        </p:spPr>
        <p:txBody>
          <a:bodyPr vert="horz" wrap="square" lIns="36000" tIns="36000" rIns="36000" bIns="36000" numCol="1" anchor="b" anchorCtr="0" compatLnSpc="1">
            <a:prstTxWarp prst="textNoShape">
              <a:avLst/>
            </a:prstTxWarp>
          </a:bodyPr>
          <a:lstStyle/>
          <a:p>
            <a:pPr lvl="0"/>
            <a:r>
              <a:rPr lang="en-GB" dirty="0" smtClean="0"/>
              <a:t>Click to edit Master title style</a:t>
            </a:r>
          </a:p>
        </p:txBody>
      </p:sp>
      <p:sp>
        <p:nvSpPr>
          <p:cNvPr id="88067" name="Rectangle 3"/>
          <p:cNvSpPr>
            <a:spLocks noGrp="1" noChangeArrowheads="1"/>
          </p:cNvSpPr>
          <p:nvPr>
            <p:ph type="body" idx="1"/>
          </p:nvPr>
        </p:nvSpPr>
        <p:spPr bwMode="auto">
          <a:xfrm>
            <a:off x="457200" y="1600200"/>
            <a:ext cx="8218488" cy="4525963"/>
          </a:xfrm>
          <a:prstGeom prst="rect">
            <a:avLst/>
          </a:prstGeom>
          <a:noFill/>
          <a:ln w="9525">
            <a:noFill/>
            <a:miter lim="800000"/>
            <a:headEnd/>
            <a:tailEnd/>
          </a:ln>
        </p:spPr>
        <p:txBody>
          <a:bodyPr vert="horz" wrap="square" lIns="0" tIns="36000" rIns="36000" bIns="3600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8068" name="Rectangle 7"/>
          <p:cNvSpPr>
            <a:spLocks noChangeArrowheads="1"/>
          </p:cNvSpPr>
          <p:nvPr userDrawn="1"/>
        </p:nvSpPr>
        <p:spPr bwMode="auto">
          <a:xfrm>
            <a:off x="0" y="1263650"/>
            <a:ext cx="9144000" cy="92075"/>
          </a:xfrm>
          <a:prstGeom prst="rect">
            <a:avLst/>
          </a:prstGeom>
          <a:solidFill>
            <a:srgbClr val="A67AFE"/>
          </a:solidFill>
          <a:ln w="9525">
            <a:noFill/>
            <a:miter lim="800000"/>
            <a:headEnd/>
            <a:tailEnd/>
          </a:ln>
        </p:spPr>
        <p:txBody>
          <a:bodyPr wrap="none" anchor="ctr">
            <a:prstTxWarp prst="textNoShape">
              <a:avLst/>
            </a:prstTxWarp>
          </a:bodyPr>
          <a:lstStyle/>
          <a:p>
            <a:pPr>
              <a:buClr>
                <a:srgbClr val="9970FE"/>
              </a:buClr>
              <a:buSzPct val="75000"/>
              <a:buFont typeface="Wingdings 3" charset="2"/>
              <a:buNone/>
            </a:pPr>
            <a:endParaRPr lang="en-US" sz="1200" b="1" i="0">
              <a:solidFill>
                <a:srgbClr val="FFFFFF"/>
              </a:solidFill>
              <a:ea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9786" r:id="rId1"/>
    <p:sldLayoutId id="2147489702" r:id="rId2"/>
    <p:sldLayoutId id="2147489703" r:id="rId3"/>
    <p:sldLayoutId id="2147489704" r:id="rId4"/>
    <p:sldLayoutId id="2147489705" r:id="rId5"/>
    <p:sldLayoutId id="2147489706" r:id="rId6"/>
  </p:sldLayoutIdLst>
  <p:transition xmlns:p14="http://schemas.microsoft.com/office/powerpoint/2010/main" advClick="0"/>
  <p:hf hdr="0" ftr="0" dt="0"/>
  <p:txStyles>
    <p:titleStyle>
      <a:lvl1pPr algn="ctr" rtl="0" eaLnBrk="0" fontAlgn="base" hangingPunct="0">
        <a:spcBef>
          <a:spcPct val="0"/>
        </a:spcBef>
        <a:spcAft>
          <a:spcPct val="0"/>
        </a:spcAft>
        <a:defRPr sz="2800" b="1" cap="all">
          <a:solidFill>
            <a:srgbClr val="FFFF00"/>
          </a:solidFill>
          <a:latin typeface="+mj-lt"/>
          <a:ea typeface="ＭＳ Ｐゴシック" charset="0"/>
          <a:cs typeface="+mj-cs"/>
        </a:defRPr>
      </a:lvl1pPr>
      <a:lvl2pPr algn="ctr" rtl="0" eaLnBrk="0" fontAlgn="base" hangingPunct="0">
        <a:spcBef>
          <a:spcPct val="0"/>
        </a:spcBef>
        <a:spcAft>
          <a:spcPct val="0"/>
        </a:spcAft>
        <a:defRPr sz="2800" b="1">
          <a:solidFill>
            <a:srgbClr val="FFFF00"/>
          </a:solidFill>
          <a:latin typeface="Arial" pitchFamily="34" charset="0"/>
          <a:ea typeface="ＭＳ Ｐゴシック" charset="0"/>
          <a:cs typeface="Arial" pitchFamily="34" charset="0"/>
        </a:defRPr>
      </a:lvl2pPr>
      <a:lvl3pPr algn="ctr" rtl="0" eaLnBrk="0" fontAlgn="base" hangingPunct="0">
        <a:spcBef>
          <a:spcPct val="0"/>
        </a:spcBef>
        <a:spcAft>
          <a:spcPct val="0"/>
        </a:spcAft>
        <a:defRPr sz="2800" b="1">
          <a:solidFill>
            <a:srgbClr val="FFFF00"/>
          </a:solidFill>
          <a:latin typeface="Arial" pitchFamily="34" charset="0"/>
          <a:ea typeface="ＭＳ Ｐゴシック" charset="0"/>
          <a:cs typeface="Arial" pitchFamily="34" charset="0"/>
        </a:defRPr>
      </a:lvl3pPr>
      <a:lvl4pPr algn="ctr" rtl="0" eaLnBrk="0" fontAlgn="base" hangingPunct="0">
        <a:spcBef>
          <a:spcPct val="0"/>
        </a:spcBef>
        <a:spcAft>
          <a:spcPct val="0"/>
        </a:spcAft>
        <a:defRPr sz="2800" b="1">
          <a:solidFill>
            <a:srgbClr val="FFFF00"/>
          </a:solidFill>
          <a:latin typeface="Arial" pitchFamily="34" charset="0"/>
          <a:ea typeface="ＭＳ Ｐゴシック" charset="0"/>
          <a:cs typeface="Arial" pitchFamily="34" charset="0"/>
        </a:defRPr>
      </a:lvl4pPr>
      <a:lvl5pPr algn="ctr" rtl="0" eaLnBrk="0" fontAlgn="base" hangingPunct="0">
        <a:spcBef>
          <a:spcPct val="0"/>
        </a:spcBef>
        <a:spcAft>
          <a:spcPct val="0"/>
        </a:spcAft>
        <a:defRPr sz="2800" b="1">
          <a:solidFill>
            <a:srgbClr val="FFFF00"/>
          </a:solidFill>
          <a:latin typeface="Arial" pitchFamily="34" charset="0"/>
          <a:ea typeface="ＭＳ Ｐゴシック" charset="0"/>
          <a:cs typeface="Arial" pitchFamily="34" charset="0"/>
        </a:defRPr>
      </a:lvl5pPr>
      <a:lvl6pPr marL="457200" algn="ctr" rtl="0" fontAlgn="base">
        <a:spcBef>
          <a:spcPct val="0"/>
        </a:spcBef>
        <a:spcAft>
          <a:spcPct val="0"/>
        </a:spcAft>
        <a:defRPr sz="3500" b="1">
          <a:solidFill>
            <a:srgbClr val="FFFF00"/>
          </a:solidFill>
          <a:latin typeface="Arial" pitchFamily="34" charset="0"/>
          <a:cs typeface="Arial" pitchFamily="34" charset="0"/>
        </a:defRPr>
      </a:lvl6pPr>
      <a:lvl7pPr marL="914400" algn="ctr" rtl="0" fontAlgn="base">
        <a:spcBef>
          <a:spcPct val="0"/>
        </a:spcBef>
        <a:spcAft>
          <a:spcPct val="0"/>
        </a:spcAft>
        <a:defRPr sz="3500" b="1">
          <a:solidFill>
            <a:srgbClr val="FFFF00"/>
          </a:solidFill>
          <a:latin typeface="Arial" pitchFamily="34" charset="0"/>
          <a:cs typeface="Arial" pitchFamily="34" charset="0"/>
        </a:defRPr>
      </a:lvl7pPr>
      <a:lvl8pPr marL="1371600" algn="ctr" rtl="0" fontAlgn="base">
        <a:spcBef>
          <a:spcPct val="0"/>
        </a:spcBef>
        <a:spcAft>
          <a:spcPct val="0"/>
        </a:spcAft>
        <a:defRPr sz="3500" b="1">
          <a:solidFill>
            <a:srgbClr val="FFFF00"/>
          </a:solidFill>
          <a:latin typeface="Arial" pitchFamily="34" charset="0"/>
          <a:cs typeface="Arial" pitchFamily="34" charset="0"/>
        </a:defRPr>
      </a:lvl8pPr>
      <a:lvl9pPr marL="1828800" algn="ctr" rtl="0" fontAlgn="base">
        <a:spcBef>
          <a:spcPct val="0"/>
        </a:spcBef>
        <a:spcAft>
          <a:spcPct val="0"/>
        </a:spcAft>
        <a:defRPr sz="3500" b="1">
          <a:solidFill>
            <a:srgbClr val="FFFF00"/>
          </a:solidFill>
          <a:latin typeface="Arial" pitchFamily="34" charset="0"/>
          <a:cs typeface="Arial" pitchFamily="34" charset="0"/>
        </a:defRPr>
      </a:lvl9pPr>
    </p:titleStyle>
    <p:bodyStyle>
      <a:lvl1pPr marL="377825" indent="-377825" algn="l" rtl="0" eaLnBrk="0" fontAlgn="base" hangingPunct="0">
        <a:spcBef>
          <a:spcPct val="0"/>
        </a:spcBef>
        <a:spcAft>
          <a:spcPts val="600"/>
        </a:spcAft>
        <a:buClr>
          <a:srgbClr val="9970FE"/>
        </a:buClr>
        <a:buSzPct val="75000"/>
        <a:buFont typeface="Wingdings 3" charset="2"/>
        <a:buChar char="u"/>
        <a:defRPr sz="2800">
          <a:solidFill>
            <a:schemeClr val="tx1"/>
          </a:solidFill>
          <a:latin typeface="+mn-lt"/>
          <a:ea typeface="ＭＳ Ｐゴシック" charset="0"/>
          <a:cs typeface="+mn-cs"/>
        </a:defRPr>
      </a:lvl1pPr>
      <a:lvl2pPr marL="754063" indent="-355600" algn="l" rtl="0" eaLnBrk="0" fontAlgn="base" hangingPunct="0">
        <a:spcBef>
          <a:spcPct val="0"/>
        </a:spcBef>
        <a:spcAft>
          <a:spcPts val="600"/>
        </a:spcAft>
        <a:buChar char="–"/>
        <a:defRPr sz="2600">
          <a:solidFill>
            <a:schemeClr val="tx1"/>
          </a:solidFill>
          <a:latin typeface="+mn-lt"/>
          <a:ea typeface="ＭＳ Ｐゴシック" charset="0"/>
          <a:cs typeface="+mn-cs"/>
        </a:defRPr>
      </a:lvl2pPr>
      <a:lvl3pPr marL="1044575" indent="-282575" algn="l" rtl="0" eaLnBrk="0" fontAlgn="base" hangingPunct="0">
        <a:spcBef>
          <a:spcPct val="0"/>
        </a:spcBef>
        <a:spcAft>
          <a:spcPts val="600"/>
        </a:spcAft>
        <a:buChar char="•"/>
        <a:defRPr sz="2400">
          <a:solidFill>
            <a:schemeClr val="tx1"/>
          </a:solidFill>
          <a:latin typeface="+mn-lt"/>
          <a:ea typeface="ＭＳ Ｐゴシック" charset="0"/>
          <a:cs typeface="+mn-cs"/>
        </a:defRPr>
      </a:lvl3pPr>
      <a:lvl4pPr marL="1385888" indent="-341313" algn="l" rtl="0" eaLnBrk="0" fontAlgn="base" hangingPunct="0">
        <a:spcBef>
          <a:spcPct val="0"/>
        </a:spcBef>
        <a:spcAft>
          <a:spcPts val="600"/>
        </a:spcAft>
        <a:buChar char="–"/>
        <a:defRPr sz="2200">
          <a:solidFill>
            <a:schemeClr val="tx1"/>
          </a:solidFill>
          <a:latin typeface="+mn-lt"/>
          <a:ea typeface="ＭＳ Ｐゴシック" charset="0"/>
          <a:cs typeface="+mn-cs"/>
        </a:defRPr>
      </a:lvl4pPr>
      <a:lvl5pPr marL="1673225" indent="-273050" algn="l" rtl="0" eaLnBrk="0" fontAlgn="base" hangingPunct="0">
        <a:spcBef>
          <a:spcPct val="0"/>
        </a:spcBef>
        <a:spcAft>
          <a:spcPts val="600"/>
        </a:spcAft>
        <a:buChar char="»"/>
        <a:defRPr sz="2000">
          <a:solidFill>
            <a:schemeClr val="tx1"/>
          </a:solidFill>
          <a:latin typeface="+mn-lt"/>
          <a:ea typeface="ＭＳ Ｐゴシック" charset="0"/>
          <a:cs typeface="+mn-cs"/>
        </a:defRPr>
      </a:lvl5pPr>
      <a:lvl6pPr marL="3321050" indent="-228600" algn="l" rtl="0" fontAlgn="base">
        <a:spcBef>
          <a:spcPct val="20000"/>
        </a:spcBef>
        <a:spcAft>
          <a:spcPct val="0"/>
        </a:spcAft>
        <a:buChar char="»"/>
        <a:defRPr>
          <a:solidFill>
            <a:schemeClr val="bg1"/>
          </a:solidFill>
          <a:latin typeface="+mn-lt"/>
          <a:cs typeface="+mn-cs"/>
        </a:defRPr>
      </a:lvl6pPr>
      <a:lvl7pPr marL="3778250" indent="-228600" algn="l" rtl="0" fontAlgn="base">
        <a:spcBef>
          <a:spcPct val="20000"/>
        </a:spcBef>
        <a:spcAft>
          <a:spcPct val="0"/>
        </a:spcAft>
        <a:buChar char="»"/>
        <a:defRPr>
          <a:solidFill>
            <a:schemeClr val="bg1"/>
          </a:solidFill>
          <a:latin typeface="+mn-lt"/>
          <a:cs typeface="+mn-cs"/>
        </a:defRPr>
      </a:lvl7pPr>
      <a:lvl8pPr marL="4235450" indent="-228600" algn="l" rtl="0" fontAlgn="base">
        <a:spcBef>
          <a:spcPct val="20000"/>
        </a:spcBef>
        <a:spcAft>
          <a:spcPct val="0"/>
        </a:spcAft>
        <a:buChar char="»"/>
        <a:defRPr>
          <a:solidFill>
            <a:schemeClr val="bg1"/>
          </a:solidFill>
          <a:latin typeface="+mn-lt"/>
          <a:cs typeface="+mn-cs"/>
        </a:defRPr>
      </a:lvl8pPr>
      <a:lvl9pPr marL="4692650" indent="-228600" algn="l" rtl="0" fontAlgn="base">
        <a:spcBef>
          <a:spcPct val="20000"/>
        </a:spcBef>
        <a:spcAft>
          <a:spcPct val="0"/>
        </a:spcAft>
        <a:buChar char="»"/>
        <a:defRPr>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9789" r:id="rId1"/>
    <p:sldLayoutId id="2147489790" r:id="rId2"/>
    <p:sldLayoutId id="2147489791" r:id="rId3"/>
    <p:sldLayoutId id="2147489792" r:id="rId4"/>
    <p:sldLayoutId id="2147489793" r:id="rId5"/>
    <p:sldLayoutId id="2147489794" r:id="rId6"/>
    <p:sldLayoutId id="2147489795" r:id="rId7"/>
    <p:sldLayoutId id="2147489796" r:id="rId8"/>
    <p:sldLayoutId id="2147489797" r:id="rId9"/>
    <p:sldLayoutId id="2147489798" r:id="rId10"/>
    <p:sldLayoutId id="2147489799" r:id="rId11"/>
  </p:sldLayoutIdLst>
  <p:transition xmlns:p14="http://schemas.microsoft.com/office/powerpoint/2010/main" advClick="0"/>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9"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9"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109" charset="0"/>
                <a:ea typeface="+mn-ea"/>
                <a:cs typeface="+mn-cs"/>
              </a:defRPr>
            </a:lvl1pPr>
          </a:lstStyle>
          <a:p>
            <a:pPr>
              <a:defRPr/>
            </a:pPr>
            <a:fld id="{B5BAFD27-3020-3C46-8AFE-231FBCAFC23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9801" r:id="rId1"/>
    <p:sldLayoutId id="2147489802" r:id="rId2"/>
    <p:sldLayoutId id="2147489803" r:id="rId3"/>
    <p:sldLayoutId id="2147489804" r:id="rId4"/>
    <p:sldLayoutId id="2147489805" r:id="rId5"/>
    <p:sldLayoutId id="2147489806" r:id="rId6"/>
    <p:sldLayoutId id="2147489807" r:id="rId7"/>
    <p:sldLayoutId id="2147489808" r:id="rId8"/>
    <p:sldLayoutId id="2147489809" r:id="rId9"/>
    <p:sldLayoutId id="2147489810" r:id="rId10"/>
    <p:sldLayoutId id="2147489811" r:id="rId11"/>
    <p:sldLayoutId id="2147489812" r:id="rId12"/>
  </p:sldLayoutIdLst>
  <p:transition xmlns:p14="http://schemas.microsoft.com/office/powerpoint/2010/main"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2pPr>
      <a:lvl3pPr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3pPr>
      <a:lvl4pPr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4pPr>
      <a:lvl5pPr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5pPr>
      <a:lvl6pPr marL="457200"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6pPr>
      <a:lvl7pPr marL="914400"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7pPr>
      <a:lvl8pPr marL="1371600"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8pPr>
      <a:lvl9pPr marL="1828800" algn="ctr" rtl="0" eaLnBrk="0" fontAlgn="base" hangingPunct="0">
        <a:spcBef>
          <a:spcPct val="0"/>
        </a:spcBef>
        <a:spcAft>
          <a:spcPct val="0"/>
        </a:spcAft>
        <a:defRPr sz="4400">
          <a:solidFill>
            <a:schemeClr val="tx2"/>
          </a:solidFill>
          <a:latin typeface="Arial" pitchFamily="-109" charset="0"/>
          <a:ea typeface="Arial" pitchFamily="-109" charset="0"/>
          <a:cs typeface="Arial" pitchFamily="-109"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eaLnBrk="0" fontAlgn="base" hangingPunct="0">
        <a:spcBef>
          <a:spcPct val="20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0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0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0003C"/>
        </a:solidFill>
        <a:effectLst/>
      </p:bgPr>
    </p:bg>
    <p:spTree>
      <p:nvGrpSpPr>
        <p:cNvPr id="1" name=""/>
        <p:cNvGrpSpPr/>
        <p:nvPr/>
      </p:nvGrpSpPr>
      <p:grpSpPr>
        <a:xfrm>
          <a:off x="0" y="0"/>
          <a:ext cx="0" cy="0"/>
          <a:chOff x="0" y="0"/>
          <a:chExt cx="0" cy="0"/>
        </a:xfrm>
      </p:grpSpPr>
      <p:sp>
        <p:nvSpPr>
          <p:cNvPr id="66562" name="Rectangle 3"/>
          <p:cNvSpPr>
            <a:spLocks noGrp="1" noChangeArrowheads="1"/>
          </p:cNvSpPr>
          <p:nvPr>
            <p:ph type="title"/>
          </p:nvPr>
        </p:nvSpPr>
        <p:spPr bwMode="auto">
          <a:xfrm>
            <a:off x="190500" y="217488"/>
            <a:ext cx="8747125" cy="11445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66563" name="Rectangle 4"/>
          <p:cNvSpPr>
            <a:spLocks noGrp="1" noChangeArrowheads="1"/>
          </p:cNvSpPr>
          <p:nvPr>
            <p:ph type="body" idx="1"/>
          </p:nvPr>
        </p:nvSpPr>
        <p:spPr bwMode="auto">
          <a:xfrm>
            <a:off x="446088" y="1582738"/>
            <a:ext cx="8297862" cy="4625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9814" r:id="rId1"/>
    <p:sldLayoutId id="2147489815" r:id="rId2"/>
    <p:sldLayoutId id="2147489816" r:id="rId3"/>
    <p:sldLayoutId id="2147489817" r:id="rId4"/>
    <p:sldLayoutId id="2147489818" r:id="rId5"/>
    <p:sldLayoutId id="2147489819" r:id="rId6"/>
    <p:sldLayoutId id="2147489820" r:id="rId7"/>
    <p:sldLayoutId id="2147489821" r:id="rId8"/>
    <p:sldLayoutId id="2147489822" r:id="rId9"/>
    <p:sldLayoutId id="2147489823" r:id="rId10"/>
    <p:sldLayoutId id="2147489824" r:id="rId11"/>
    <p:sldLayoutId id="2147489825" r:id="rId12"/>
  </p:sldLayoutIdLst>
  <p:transition xmlns:p14="http://schemas.microsoft.com/office/powerpoint/2010/main" advClick="0"/>
  <p:timing>
    <p:tnLst>
      <p:par>
        <p:cTn xmlns:p14="http://schemas.microsoft.com/office/powerpoint/2010/main" id="1" dur="indefinite" restart="never" nodeType="tmRoot"/>
      </p:par>
    </p:tnLst>
  </p:timing>
  <p:txStyles>
    <p:titleStyle>
      <a:lvl1pPr algn="ctr" rtl="0" eaLnBrk="0" fontAlgn="base" hangingPunct="0">
        <a:lnSpc>
          <a:spcPct val="85000"/>
        </a:lnSpc>
        <a:spcBef>
          <a:spcPct val="0"/>
        </a:spcBef>
        <a:spcAft>
          <a:spcPct val="0"/>
        </a:spcAft>
        <a:defRPr sz="3600" b="1">
          <a:solidFill>
            <a:schemeClr val="tx2"/>
          </a:solidFill>
          <a:latin typeface="+mj-lt"/>
          <a:ea typeface="ＭＳ Ｐゴシック" pitchFamily="-109" charset="-128"/>
          <a:cs typeface="ＭＳ Ｐゴシック" pitchFamily="-109" charset="-128"/>
        </a:defRPr>
      </a:lvl1pPr>
      <a:lvl2pPr algn="ctr" rtl="0" eaLnBrk="0" fontAlgn="base" hangingPunct="0">
        <a:lnSpc>
          <a:spcPct val="85000"/>
        </a:lnSpc>
        <a:spcBef>
          <a:spcPct val="0"/>
        </a:spcBef>
        <a:spcAft>
          <a:spcPct val="0"/>
        </a:spcAft>
        <a:defRPr sz="3600" b="1">
          <a:solidFill>
            <a:schemeClr val="tx2"/>
          </a:solidFill>
          <a:latin typeface="Arial" pitchFamily="34" charset="0"/>
          <a:ea typeface="ＭＳ Ｐゴシック" pitchFamily="-109" charset="-128"/>
          <a:cs typeface="ＭＳ Ｐゴシック" pitchFamily="-109" charset="-128"/>
        </a:defRPr>
      </a:lvl2pPr>
      <a:lvl3pPr algn="ctr" rtl="0" eaLnBrk="0" fontAlgn="base" hangingPunct="0">
        <a:lnSpc>
          <a:spcPct val="85000"/>
        </a:lnSpc>
        <a:spcBef>
          <a:spcPct val="0"/>
        </a:spcBef>
        <a:spcAft>
          <a:spcPct val="0"/>
        </a:spcAft>
        <a:defRPr sz="3600" b="1">
          <a:solidFill>
            <a:schemeClr val="tx2"/>
          </a:solidFill>
          <a:latin typeface="Arial" pitchFamily="34" charset="0"/>
          <a:ea typeface="ＭＳ Ｐゴシック" pitchFamily="-109" charset="-128"/>
          <a:cs typeface="ＭＳ Ｐゴシック" pitchFamily="-109" charset="-128"/>
        </a:defRPr>
      </a:lvl3pPr>
      <a:lvl4pPr algn="ctr" rtl="0" eaLnBrk="0" fontAlgn="base" hangingPunct="0">
        <a:lnSpc>
          <a:spcPct val="85000"/>
        </a:lnSpc>
        <a:spcBef>
          <a:spcPct val="0"/>
        </a:spcBef>
        <a:spcAft>
          <a:spcPct val="0"/>
        </a:spcAft>
        <a:defRPr sz="3600" b="1">
          <a:solidFill>
            <a:schemeClr val="tx2"/>
          </a:solidFill>
          <a:latin typeface="Arial" pitchFamily="34" charset="0"/>
          <a:ea typeface="ＭＳ Ｐゴシック" pitchFamily="-109" charset="-128"/>
          <a:cs typeface="ＭＳ Ｐゴシック" pitchFamily="-109" charset="-128"/>
        </a:defRPr>
      </a:lvl4pPr>
      <a:lvl5pPr algn="ctr" rtl="0" eaLnBrk="0" fontAlgn="base" hangingPunct="0">
        <a:lnSpc>
          <a:spcPct val="85000"/>
        </a:lnSpc>
        <a:spcBef>
          <a:spcPct val="0"/>
        </a:spcBef>
        <a:spcAft>
          <a:spcPct val="0"/>
        </a:spcAft>
        <a:defRPr sz="3600" b="1">
          <a:solidFill>
            <a:schemeClr val="tx2"/>
          </a:solidFill>
          <a:latin typeface="Arial" pitchFamily="34" charset="0"/>
          <a:ea typeface="ＭＳ Ｐゴシック" pitchFamily="-109" charset="-128"/>
          <a:cs typeface="ＭＳ Ｐゴシック" pitchFamily="-109" charset="-128"/>
        </a:defRPr>
      </a:lvl5pPr>
      <a:lvl6pPr marL="457200" algn="ctr" rtl="0" eaLnBrk="0" fontAlgn="base" hangingPunct="0">
        <a:lnSpc>
          <a:spcPct val="85000"/>
        </a:lnSpc>
        <a:spcBef>
          <a:spcPct val="0"/>
        </a:spcBef>
        <a:spcAft>
          <a:spcPct val="0"/>
        </a:spcAft>
        <a:defRPr sz="3600" b="1">
          <a:solidFill>
            <a:schemeClr val="tx2"/>
          </a:solidFill>
          <a:latin typeface="Arial" pitchFamily="34" charset="0"/>
        </a:defRPr>
      </a:lvl6pPr>
      <a:lvl7pPr marL="914400" algn="ctr" rtl="0" eaLnBrk="0" fontAlgn="base" hangingPunct="0">
        <a:lnSpc>
          <a:spcPct val="85000"/>
        </a:lnSpc>
        <a:spcBef>
          <a:spcPct val="0"/>
        </a:spcBef>
        <a:spcAft>
          <a:spcPct val="0"/>
        </a:spcAft>
        <a:defRPr sz="3600" b="1">
          <a:solidFill>
            <a:schemeClr val="tx2"/>
          </a:solidFill>
          <a:latin typeface="Arial" pitchFamily="34" charset="0"/>
        </a:defRPr>
      </a:lvl7pPr>
      <a:lvl8pPr marL="1371600" algn="ctr" rtl="0" eaLnBrk="0" fontAlgn="base" hangingPunct="0">
        <a:lnSpc>
          <a:spcPct val="85000"/>
        </a:lnSpc>
        <a:spcBef>
          <a:spcPct val="0"/>
        </a:spcBef>
        <a:spcAft>
          <a:spcPct val="0"/>
        </a:spcAft>
        <a:defRPr sz="3600" b="1">
          <a:solidFill>
            <a:schemeClr val="tx2"/>
          </a:solidFill>
          <a:latin typeface="Arial" pitchFamily="34" charset="0"/>
        </a:defRPr>
      </a:lvl8pPr>
      <a:lvl9pPr marL="1828800" algn="ctr" rtl="0" eaLnBrk="0" fontAlgn="base" hangingPunct="0">
        <a:lnSpc>
          <a:spcPct val="85000"/>
        </a:lnSpc>
        <a:spcBef>
          <a:spcPct val="0"/>
        </a:spcBef>
        <a:spcAft>
          <a:spcPct val="0"/>
        </a:spcAft>
        <a:defRPr sz="3600" b="1">
          <a:solidFill>
            <a:schemeClr val="tx2"/>
          </a:solidFill>
          <a:latin typeface="Arial" pitchFamily="34" charset="0"/>
        </a:defRPr>
      </a:lvl9pPr>
    </p:titleStyle>
    <p:bodyStyle>
      <a:lvl1pPr marL="225425" indent="-225425" algn="l" rtl="0" eaLnBrk="0" fontAlgn="base" hangingPunct="0">
        <a:lnSpc>
          <a:spcPct val="90000"/>
        </a:lnSpc>
        <a:spcBef>
          <a:spcPct val="20000"/>
        </a:spcBef>
        <a:spcAft>
          <a:spcPct val="0"/>
        </a:spcAft>
        <a:buClr>
          <a:schemeClr val="tx2"/>
        </a:buClr>
        <a:buChar char="•"/>
        <a:defRPr sz="2800" b="1">
          <a:solidFill>
            <a:schemeClr val="tx1"/>
          </a:solidFill>
          <a:latin typeface="+mn-lt"/>
          <a:ea typeface="ＭＳ Ｐゴシック" pitchFamily="-109" charset="-128"/>
          <a:cs typeface="ＭＳ Ｐゴシック" pitchFamily="-109" charset="-128"/>
        </a:defRPr>
      </a:lvl1pPr>
      <a:lvl2pPr marL="625475" indent="-285750" algn="l" rtl="0" eaLnBrk="0" fontAlgn="base" hangingPunct="0">
        <a:lnSpc>
          <a:spcPct val="90000"/>
        </a:lnSpc>
        <a:spcBef>
          <a:spcPct val="20000"/>
        </a:spcBef>
        <a:spcAft>
          <a:spcPct val="0"/>
        </a:spcAft>
        <a:buClr>
          <a:schemeClr val="tx2"/>
        </a:buClr>
        <a:buChar char="–"/>
        <a:defRPr sz="2600" b="1">
          <a:solidFill>
            <a:schemeClr val="tx1"/>
          </a:solidFill>
          <a:latin typeface="+mn-lt"/>
          <a:ea typeface="ＭＳ Ｐゴシック" pitchFamily="-109" charset="-128"/>
        </a:defRPr>
      </a:lvl2pPr>
      <a:lvl3pPr marL="968375" indent="-228600" algn="l" rtl="0" eaLnBrk="0" fontAlgn="base" hangingPunct="0">
        <a:lnSpc>
          <a:spcPct val="90000"/>
        </a:lnSpc>
        <a:spcBef>
          <a:spcPct val="20000"/>
        </a:spcBef>
        <a:spcAft>
          <a:spcPct val="0"/>
        </a:spcAft>
        <a:buClr>
          <a:schemeClr val="tx2"/>
        </a:buClr>
        <a:buChar char="•"/>
        <a:defRPr sz="2400" b="1">
          <a:solidFill>
            <a:schemeClr val="tx1"/>
          </a:solidFill>
          <a:latin typeface="+mn-lt"/>
          <a:ea typeface="ＭＳ Ｐゴシック" pitchFamily="-109" charset="-128"/>
        </a:defRPr>
      </a:lvl3pPr>
      <a:lvl4pPr marL="1311275" indent="-228600" algn="l" rtl="0" eaLnBrk="0" fontAlgn="base" hangingPunct="0">
        <a:lnSpc>
          <a:spcPct val="90000"/>
        </a:lnSpc>
        <a:spcBef>
          <a:spcPct val="20000"/>
        </a:spcBef>
        <a:spcAft>
          <a:spcPct val="0"/>
        </a:spcAft>
        <a:buClr>
          <a:srgbClr val="FFFF00"/>
        </a:buClr>
        <a:buFont typeface="Arial" pitchFamily="-65" charset="0"/>
        <a:buChar char="–"/>
        <a:defRPr sz="2200">
          <a:solidFill>
            <a:schemeClr val="tx1"/>
          </a:solidFill>
          <a:latin typeface="+mn-lt"/>
          <a:ea typeface="ＭＳ Ｐゴシック" pitchFamily="-109" charset="-128"/>
        </a:defRPr>
      </a:lvl4pPr>
      <a:lvl5pPr marL="1654175" indent="-228600" algn="l" rtl="0" eaLnBrk="0" fontAlgn="base" hangingPunct="0">
        <a:lnSpc>
          <a:spcPct val="90000"/>
        </a:lnSpc>
        <a:spcBef>
          <a:spcPct val="20000"/>
        </a:spcBef>
        <a:spcAft>
          <a:spcPct val="0"/>
        </a:spcAft>
        <a:buClr>
          <a:srgbClr val="FFFF00"/>
        </a:buClr>
        <a:buChar char="•"/>
        <a:defRPr sz="2000">
          <a:solidFill>
            <a:schemeClr val="tx1"/>
          </a:solidFill>
          <a:latin typeface="+mn-lt"/>
          <a:ea typeface="ＭＳ Ｐゴシック" pitchFamily="-109" charset="-128"/>
        </a:defRPr>
      </a:lvl5pPr>
      <a:lvl6pPr marL="2111375" indent="-228600" algn="l" rtl="0" eaLnBrk="0" fontAlgn="base" hangingPunct="0">
        <a:lnSpc>
          <a:spcPct val="90000"/>
        </a:lnSpc>
        <a:spcBef>
          <a:spcPct val="20000"/>
        </a:spcBef>
        <a:spcAft>
          <a:spcPct val="0"/>
        </a:spcAft>
        <a:buClr>
          <a:srgbClr val="FFFF00"/>
        </a:buClr>
        <a:buChar char="•"/>
        <a:defRPr sz="2000">
          <a:solidFill>
            <a:schemeClr val="tx1"/>
          </a:solidFill>
          <a:latin typeface="+mn-lt"/>
        </a:defRPr>
      </a:lvl6pPr>
      <a:lvl7pPr marL="2568575" indent="-228600" algn="l" rtl="0" eaLnBrk="0" fontAlgn="base" hangingPunct="0">
        <a:lnSpc>
          <a:spcPct val="90000"/>
        </a:lnSpc>
        <a:spcBef>
          <a:spcPct val="20000"/>
        </a:spcBef>
        <a:spcAft>
          <a:spcPct val="0"/>
        </a:spcAft>
        <a:buClr>
          <a:srgbClr val="FFFF00"/>
        </a:buClr>
        <a:buChar char="•"/>
        <a:defRPr sz="2000">
          <a:solidFill>
            <a:schemeClr val="tx1"/>
          </a:solidFill>
          <a:latin typeface="+mn-lt"/>
        </a:defRPr>
      </a:lvl7pPr>
      <a:lvl8pPr marL="3025775" indent="-228600" algn="l" rtl="0" eaLnBrk="0" fontAlgn="base" hangingPunct="0">
        <a:lnSpc>
          <a:spcPct val="90000"/>
        </a:lnSpc>
        <a:spcBef>
          <a:spcPct val="20000"/>
        </a:spcBef>
        <a:spcAft>
          <a:spcPct val="0"/>
        </a:spcAft>
        <a:buClr>
          <a:srgbClr val="FFFF00"/>
        </a:buClr>
        <a:buChar char="•"/>
        <a:defRPr sz="2000">
          <a:solidFill>
            <a:schemeClr val="tx1"/>
          </a:solidFill>
          <a:latin typeface="+mn-lt"/>
        </a:defRPr>
      </a:lvl8pPr>
      <a:lvl9pPr marL="3482975" indent="-228600" algn="l" rtl="0" eaLnBrk="0" fontAlgn="base" hangingPunct="0">
        <a:lnSpc>
          <a:spcPct val="90000"/>
        </a:lnSpc>
        <a:spcBef>
          <a:spcPct val="20000"/>
        </a:spcBef>
        <a:spcAft>
          <a:spcPct val="0"/>
        </a:spcAft>
        <a:buClr>
          <a:srgbClr val="FFFF00"/>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png"/><Relationship Id="rId1" Type="http://schemas.openxmlformats.org/officeDocument/2006/relationships/slideLayout" Target="../slideLayouts/slideLayout6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15.bin"/><Relationship Id="rId5" Type="http://schemas.openxmlformats.org/officeDocument/2006/relationships/image" Target="../media/image16.emf"/><Relationship Id="rId6" Type="http://schemas.openxmlformats.org/officeDocument/2006/relationships/oleObject" Target="../embeddings/oleObject16.bin"/><Relationship Id="rId7" Type="http://schemas.openxmlformats.org/officeDocument/2006/relationships/image" Target="../media/image17.emf"/><Relationship Id="rId1" Type="http://schemas.openxmlformats.org/officeDocument/2006/relationships/vmlDrawing" Target="../drawings/vmlDrawing15.vml"/><Relationship Id="rId2"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24.xml"/><Relationship Id="rId3" Type="http://schemas.openxmlformats.org/officeDocument/2006/relationships/chart" Target="../charts/chart4.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4" Type="http://schemas.openxmlformats.org/officeDocument/2006/relationships/chart" Target="../charts/chart6.xml"/><Relationship Id="rId1" Type="http://schemas.openxmlformats.org/officeDocument/2006/relationships/slideLayout" Target="../slideLayouts/slideLayout79.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26.xml"/><Relationship Id="rId3"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3.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5.xml"/><Relationship Id="rId3"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6.xml"/><Relationship Id="rId3"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1400" b="1">
                <a:solidFill>
                  <a:schemeClr val="tx1"/>
                </a:solidFill>
                <a:latin typeface="Arial" charset="0"/>
                <a:ea typeface="ＭＳ Ｐゴシック" charset="0"/>
                <a:cs typeface="ＭＳ Ｐゴシック" charset="0"/>
              </a:defRPr>
            </a:lvl1pPr>
            <a:lvl2pPr marL="742950" indent="-285750" defTabSz="449263">
              <a:defRPr sz="1400" b="1">
                <a:solidFill>
                  <a:schemeClr val="tx1"/>
                </a:solidFill>
                <a:latin typeface="Arial" charset="0"/>
                <a:ea typeface="ＭＳ Ｐゴシック" charset="0"/>
              </a:defRPr>
            </a:lvl2pPr>
            <a:lvl3pPr marL="1143000" indent="-228600" defTabSz="449263">
              <a:defRPr sz="1400" b="1">
                <a:solidFill>
                  <a:schemeClr val="tx1"/>
                </a:solidFill>
                <a:latin typeface="Arial" charset="0"/>
                <a:ea typeface="ＭＳ Ｐゴシック" charset="0"/>
              </a:defRPr>
            </a:lvl3pPr>
            <a:lvl4pPr marL="1600200" indent="-228600" defTabSz="449263">
              <a:defRPr sz="1400" b="1">
                <a:solidFill>
                  <a:schemeClr val="tx1"/>
                </a:solidFill>
                <a:latin typeface="Arial" charset="0"/>
                <a:ea typeface="ＭＳ Ｐゴシック" charset="0"/>
              </a:defRPr>
            </a:lvl4pPr>
            <a:lvl5pPr marL="2057400" indent="-228600" defTabSz="449263">
              <a:defRPr sz="1400" b="1">
                <a:solidFill>
                  <a:schemeClr val="tx1"/>
                </a:solidFill>
                <a:latin typeface="Arial" charset="0"/>
                <a:ea typeface="ＭＳ Ｐゴシック" charset="0"/>
              </a:defRPr>
            </a:lvl5pPr>
            <a:lvl6pPr marL="2514600" indent="-228600" algn="ctr" defTabSz="449263" eaLnBrk="0" fontAlgn="base" hangingPunct="0">
              <a:spcBef>
                <a:spcPct val="0"/>
              </a:spcBef>
              <a:spcAft>
                <a:spcPct val="0"/>
              </a:spcAft>
              <a:defRPr sz="1400" b="1">
                <a:solidFill>
                  <a:schemeClr val="tx1"/>
                </a:solidFill>
                <a:latin typeface="Arial" charset="0"/>
                <a:ea typeface="ＭＳ Ｐゴシック" charset="0"/>
              </a:defRPr>
            </a:lvl6pPr>
            <a:lvl7pPr marL="2971800" indent="-228600" algn="ctr" defTabSz="449263" eaLnBrk="0" fontAlgn="base" hangingPunct="0">
              <a:spcBef>
                <a:spcPct val="0"/>
              </a:spcBef>
              <a:spcAft>
                <a:spcPct val="0"/>
              </a:spcAft>
              <a:defRPr sz="1400" b="1">
                <a:solidFill>
                  <a:schemeClr val="tx1"/>
                </a:solidFill>
                <a:latin typeface="Arial" charset="0"/>
                <a:ea typeface="ＭＳ Ｐゴシック" charset="0"/>
              </a:defRPr>
            </a:lvl7pPr>
            <a:lvl8pPr marL="3429000" indent="-228600" algn="ctr" defTabSz="449263" eaLnBrk="0" fontAlgn="base" hangingPunct="0">
              <a:spcBef>
                <a:spcPct val="0"/>
              </a:spcBef>
              <a:spcAft>
                <a:spcPct val="0"/>
              </a:spcAft>
              <a:defRPr sz="1400" b="1">
                <a:solidFill>
                  <a:schemeClr val="tx1"/>
                </a:solidFill>
                <a:latin typeface="Arial" charset="0"/>
                <a:ea typeface="ＭＳ Ｐゴシック" charset="0"/>
              </a:defRPr>
            </a:lvl8pPr>
            <a:lvl9pPr marL="3886200" indent="-228600" algn="ctr" defTabSz="449263" eaLnBrk="0" fontAlgn="base" hangingPunct="0">
              <a:spcBef>
                <a:spcPct val="0"/>
              </a:spcBef>
              <a:spcAft>
                <a:spcPct val="0"/>
              </a:spcAft>
              <a:defRPr sz="1400" b="1">
                <a:solidFill>
                  <a:schemeClr val="tx1"/>
                </a:solidFill>
                <a:latin typeface="Arial" charset="0"/>
                <a:ea typeface="ＭＳ Ｐゴシック" charset="0"/>
              </a:defRPr>
            </a:lvl9pPr>
          </a:lstStyle>
          <a:p>
            <a:pPr algn="ctr">
              <a:spcBef>
                <a:spcPts val="800"/>
              </a:spcBef>
              <a:buClr>
                <a:srgbClr val="000000"/>
              </a:buClr>
              <a:buSzPct val="100000"/>
              <a:buFont typeface="Times New Roman" charset="0"/>
              <a:buNone/>
            </a:pPr>
            <a:r>
              <a:rPr lang="en-US" sz="2600" i="0" dirty="0">
                <a:solidFill>
                  <a:schemeClr val="accent2"/>
                </a:solidFill>
                <a:cs typeface="Arial"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r>
              <a:rPr lang="en-US" sz="2600" i="0" dirty="0" smtClean="0">
                <a:solidFill>
                  <a:schemeClr val="accent2"/>
                </a:solidFill>
                <a:cs typeface="Arial" charset="0"/>
              </a:rPr>
              <a:t>. </a:t>
            </a:r>
            <a:endParaRPr lang="en-US" sz="2600" i="0" dirty="0">
              <a:solidFill>
                <a:schemeClr val="accent2"/>
              </a:solidFill>
              <a:cs typeface="Arial" charset="0"/>
            </a:endParaRPr>
          </a:p>
        </p:txBody>
      </p:sp>
    </p:spTree>
    <p:extLst>
      <p:ext uri="{BB962C8B-B14F-4D97-AF65-F5344CB8AC3E}">
        <p14:creationId xmlns:p14="http://schemas.microsoft.com/office/powerpoint/2010/main" val="3581801804"/>
      </p:ext>
    </p:extLst>
  </p:cSld>
  <p:clrMapOvr>
    <a:masterClrMapping/>
  </p:clrMapOvr>
  <p:transition xmlns:p14="http://schemas.microsoft.com/office/powerpoint/2010/mai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066800"/>
          </a:xfrm>
        </p:spPr>
        <p:txBody>
          <a:bodyPr/>
          <a:lstStyle/>
          <a:p>
            <a:r>
              <a:rPr lang="en-US" dirty="0" smtClean="0"/>
              <a:t>HOVON-65/GMMG-HD4: Bortezomib Induction and Maintenance Treatment</a:t>
            </a:r>
            <a:endParaRPr lang="en-US" dirty="0"/>
          </a:p>
        </p:txBody>
      </p:sp>
      <p:sp>
        <p:nvSpPr>
          <p:cNvPr id="5" name="TextBox 4"/>
          <p:cNvSpPr txBox="1"/>
          <p:nvPr/>
        </p:nvSpPr>
        <p:spPr>
          <a:xfrm>
            <a:off x="9831" y="6488668"/>
            <a:ext cx="5696995" cy="369332"/>
          </a:xfrm>
          <a:prstGeom prst="rect">
            <a:avLst/>
          </a:prstGeom>
          <a:noFill/>
        </p:spPr>
        <p:txBody>
          <a:bodyPr wrap="none" rtlCol="0">
            <a:spAutoFit/>
          </a:bodyPr>
          <a:lstStyle/>
          <a:p>
            <a:r>
              <a:rPr lang="en-US" i="0" dirty="0" err="1" smtClean="0">
                <a:solidFill>
                  <a:srgbClr val="000000"/>
                </a:solidFill>
              </a:rPr>
              <a:t>Sonneveld</a:t>
            </a:r>
            <a:r>
              <a:rPr lang="en-US" i="0" dirty="0" smtClean="0">
                <a:solidFill>
                  <a:srgbClr val="000000"/>
                </a:solidFill>
              </a:rPr>
              <a:t> P et al. </a:t>
            </a:r>
            <a:r>
              <a:rPr lang="en-US" dirty="0" smtClean="0">
                <a:solidFill>
                  <a:srgbClr val="000000"/>
                </a:solidFill>
              </a:rPr>
              <a:t>J </a:t>
            </a:r>
            <a:r>
              <a:rPr lang="en-US" dirty="0" err="1" smtClean="0">
                <a:solidFill>
                  <a:srgbClr val="000000"/>
                </a:solidFill>
              </a:rPr>
              <a:t>Clin</a:t>
            </a:r>
            <a:r>
              <a:rPr lang="en-US" dirty="0" smtClean="0">
                <a:solidFill>
                  <a:srgbClr val="000000"/>
                </a:solidFill>
              </a:rPr>
              <a:t> </a:t>
            </a:r>
            <a:r>
              <a:rPr lang="en-US" dirty="0" err="1" smtClean="0">
                <a:solidFill>
                  <a:srgbClr val="000000"/>
                </a:solidFill>
              </a:rPr>
              <a:t>Oncol</a:t>
            </a:r>
            <a:r>
              <a:rPr lang="en-US" dirty="0" smtClean="0">
                <a:solidFill>
                  <a:srgbClr val="000000"/>
                </a:solidFill>
              </a:rPr>
              <a:t> </a:t>
            </a:r>
            <a:r>
              <a:rPr lang="en-US" i="0" dirty="0" smtClean="0">
                <a:solidFill>
                  <a:srgbClr val="000000"/>
                </a:solidFill>
              </a:rPr>
              <a:t>2012;30(24):2946-55.</a:t>
            </a:r>
            <a:endParaRPr lang="en-US" i="0" dirty="0">
              <a:solidFill>
                <a:srgbClr val="000000"/>
              </a:solidFill>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31459021"/>
              </p:ext>
            </p:extLst>
          </p:nvPr>
        </p:nvGraphicFramePr>
        <p:xfrm>
          <a:off x="685800" y="1447800"/>
          <a:ext cx="7772400" cy="3724815"/>
        </p:xfrm>
        <a:graphic>
          <a:graphicData uri="http://schemas.openxmlformats.org/drawingml/2006/table">
            <a:tbl>
              <a:tblPr firstRow="1" bandRow="1">
                <a:tableStyleId>{93296810-A885-4BE3-A3E7-6D5BEEA58F35}</a:tableStyleId>
              </a:tblPr>
              <a:tblGrid>
                <a:gridCol w="2057400"/>
                <a:gridCol w="1752600"/>
                <a:gridCol w="1828800"/>
                <a:gridCol w="990600"/>
                <a:gridCol w="1143000"/>
              </a:tblGrid>
              <a:tr h="1566023">
                <a:tc>
                  <a:txBody>
                    <a:bodyPr/>
                    <a:lstStyle/>
                    <a:p>
                      <a:endParaRPr lang="en-US" dirty="0" smtClean="0"/>
                    </a:p>
                    <a:p>
                      <a:endParaRPr lang="en-US" dirty="0" smtClean="0"/>
                    </a:p>
                    <a:p>
                      <a:endParaRPr lang="en-US" dirty="0" smtClean="0"/>
                    </a:p>
                    <a:p>
                      <a:endParaRPr lang="en-US" dirty="0" smtClean="0"/>
                    </a:p>
                    <a:p>
                      <a:r>
                        <a:rPr lang="en-US" dirty="0" smtClean="0"/>
                        <a:t>Endpoint</a:t>
                      </a:r>
                      <a:endParaRPr lang="en-US" dirty="0"/>
                    </a:p>
                  </a:txBody>
                  <a:tcPr/>
                </a:tc>
                <a:tc>
                  <a:txBody>
                    <a:bodyPr/>
                    <a:lstStyle/>
                    <a:p>
                      <a:pPr algn="ctr"/>
                      <a:endParaRPr lang="en-US" dirty="0" smtClean="0"/>
                    </a:p>
                    <a:p>
                      <a:pPr algn="ctr"/>
                      <a:r>
                        <a:rPr lang="en-US" dirty="0" smtClean="0"/>
                        <a:t>VAD</a:t>
                      </a:r>
                    </a:p>
                    <a:p>
                      <a:pPr algn="ctr"/>
                      <a:r>
                        <a:rPr lang="en-US" dirty="0" smtClean="0"/>
                        <a:t>Thalidomide maintenance</a:t>
                      </a:r>
                    </a:p>
                    <a:p>
                      <a:pPr algn="ctr"/>
                      <a:r>
                        <a:rPr lang="en-US" dirty="0" smtClean="0"/>
                        <a:t>(N = 414)</a:t>
                      </a:r>
                      <a:endParaRPr lang="en-US" dirty="0"/>
                    </a:p>
                  </a:txBody>
                  <a:tcPr/>
                </a:tc>
                <a:tc>
                  <a:txBody>
                    <a:bodyPr/>
                    <a:lstStyle/>
                    <a:p>
                      <a:pPr algn="ctr"/>
                      <a:endParaRPr lang="en-US" dirty="0" smtClean="0"/>
                    </a:p>
                    <a:p>
                      <a:pPr algn="ctr"/>
                      <a:r>
                        <a:rPr lang="en-US" dirty="0" smtClean="0"/>
                        <a:t>PAD</a:t>
                      </a:r>
                    </a:p>
                    <a:p>
                      <a:pPr algn="ctr"/>
                      <a:r>
                        <a:rPr lang="en-US" dirty="0" smtClean="0"/>
                        <a:t>Bortezomib</a:t>
                      </a:r>
                      <a:r>
                        <a:rPr lang="en-US" baseline="0" dirty="0" smtClean="0"/>
                        <a:t> maintenance</a:t>
                      </a:r>
                    </a:p>
                    <a:p>
                      <a:pPr algn="ctr"/>
                      <a:r>
                        <a:rPr lang="en-US" baseline="0" dirty="0" smtClean="0"/>
                        <a:t>(N = 413)</a:t>
                      </a:r>
                      <a:endParaRPr lang="en-US" dirty="0"/>
                    </a:p>
                  </a:txBody>
                  <a:tcPr/>
                </a:tc>
                <a:tc>
                  <a:txBody>
                    <a:bodyPr/>
                    <a:lstStyle/>
                    <a:p>
                      <a:pPr algn="ctr"/>
                      <a:endParaRPr lang="en-US" dirty="0" smtClean="0"/>
                    </a:p>
                    <a:p>
                      <a:pPr algn="ctr"/>
                      <a:endParaRPr lang="en-US" dirty="0" smtClean="0"/>
                    </a:p>
                    <a:p>
                      <a:pPr algn="ctr"/>
                      <a:endParaRPr lang="en-US" dirty="0" smtClean="0"/>
                    </a:p>
                    <a:p>
                      <a:pPr algn="ctr"/>
                      <a:r>
                        <a:rPr lang="en-US" dirty="0" smtClean="0"/>
                        <a:t>Hazard ratio</a:t>
                      </a:r>
                      <a:endParaRPr lang="en-US" dirty="0"/>
                    </a:p>
                  </a:txBody>
                  <a:tcPr/>
                </a:tc>
                <a:tc>
                  <a:txBody>
                    <a:bodyPr/>
                    <a:lstStyle/>
                    <a:p>
                      <a:pPr algn="ctr"/>
                      <a:endParaRPr lang="en-US" dirty="0" smtClean="0"/>
                    </a:p>
                    <a:p>
                      <a:pPr algn="ctr"/>
                      <a:endParaRPr lang="en-US" dirty="0" smtClean="0"/>
                    </a:p>
                    <a:p>
                      <a:pPr algn="ctr"/>
                      <a:endParaRPr lang="en-US" dirty="0" smtClean="0"/>
                    </a:p>
                    <a:p>
                      <a:pPr algn="ctr"/>
                      <a:endParaRPr lang="en-US" dirty="0" smtClean="0"/>
                    </a:p>
                    <a:p>
                      <a:pPr algn="ctr"/>
                      <a:r>
                        <a:rPr lang="en-US" dirty="0" smtClean="0"/>
                        <a:t>P-value</a:t>
                      </a:r>
                      <a:endParaRPr lang="en-US" dirty="0"/>
                    </a:p>
                  </a:txBody>
                  <a:tcPr/>
                </a:tc>
              </a:tr>
              <a:tr h="539948">
                <a:tc>
                  <a:txBody>
                    <a:bodyPr/>
                    <a:lstStyle/>
                    <a:p>
                      <a:r>
                        <a:rPr lang="en-US" dirty="0" smtClean="0"/>
                        <a:t>Median PFS</a:t>
                      </a:r>
                      <a:endParaRPr lang="en-US" dirty="0"/>
                    </a:p>
                  </a:txBody>
                  <a:tcPr/>
                </a:tc>
                <a:tc>
                  <a:txBody>
                    <a:bodyPr/>
                    <a:lstStyle/>
                    <a:p>
                      <a:pPr algn="ctr"/>
                      <a:r>
                        <a:rPr lang="en-US" dirty="0" smtClean="0"/>
                        <a:t>28 months</a:t>
                      </a:r>
                      <a:endParaRPr lang="en-US" dirty="0"/>
                    </a:p>
                  </a:txBody>
                  <a:tcPr/>
                </a:tc>
                <a:tc>
                  <a:txBody>
                    <a:bodyPr/>
                    <a:lstStyle/>
                    <a:p>
                      <a:pPr algn="ctr"/>
                      <a:r>
                        <a:rPr lang="en-US" dirty="0" smtClean="0"/>
                        <a:t>35 months</a:t>
                      </a:r>
                      <a:endParaRPr lang="en-US" dirty="0"/>
                    </a:p>
                  </a:txBody>
                  <a:tcPr/>
                </a:tc>
                <a:tc>
                  <a:txBody>
                    <a:bodyPr/>
                    <a:lstStyle/>
                    <a:p>
                      <a:pPr algn="ctr"/>
                      <a:r>
                        <a:rPr lang="en-US" dirty="0" smtClean="0"/>
                        <a:t>0.75</a:t>
                      </a:r>
                      <a:endParaRPr lang="en-US" dirty="0"/>
                    </a:p>
                  </a:txBody>
                  <a:tcPr/>
                </a:tc>
                <a:tc>
                  <a:txBody>
                    <a:bodyPr/>
                    <a:lstStyle/>
                    <a:p>
                      <a:pPr algn="ctr"/>
                      <a:r>
                        <a:rPr lang="en-US" dirty="0" smtClean="0"/>
                        <a:t>0.002</a:t>
                      </a:r>
                      <a:endParaRPr lang="en-US" dirty="0"/>
                    </a:p>
                  </a:txBody>
                  <a:tcPr/>
                </a:tc>
              </a:tr>
              <a:tr h="391506">
                <a:tc>
                  <a:txBody>
                    <a:bodyPr/>
                    <a:lstStyle/>
                    <a:p>
                      <a:r>
                        <a:rPr lang="en-US" dirty="0" smtClean="0"/>
                        <a:t>Median OS*</a:t>
                      </a:r>
                      <a:endParaRPr lang="en-US" dirty="0"/>
                    </a:p>
                  </a:txBody>
                  <a:tcPr/>
                </a:tc>
                <a:tc>
                  <a:txBody>
                    <a:bodyPr/>
                    <a:lstStyle/>
                    <a:p>
                      <a:pPr algn="ctr"/>
                      <a:r>
                        <a:rPr lang="en-US" dirty="0" smtClean="0"/>
                        <a:t>Not reached</a:t>
                      </a:r>
                      <a:r>
                        <a:rPr lang="en-US" baseline="0" dirty="0" smtClean="0"/>
                        <a:t> at 66 months</a:t>
                      </a:r>
                      <a:endParaRPr lang="en-US" dirty="0"/>
                    </a:p>
                  </a:txBody>
                  <a:tcPr/>
                </a:tc>
                <a:tc>
                  <a:txBody>
                    <a:bodyPr/>
                    <a:lstStyle/>
                    <a:p>
                      <a:pPr algn="ctr"/>
                      <a:r>
                        <a:rPr lang="en-US" dirty="0" smtClean="0"/>
                        <a:t>Not reached</a:t>
                      </a:r>
                      <a:r>
                        <a:rPr lang="en-US" baseline="0" dirty="0" smtClean="0"/>
                        <a:t> at 66 months</a:t>
                      </a:r>
                      <a:endParaRPr lang="en-US" dirty="0"/>
                    </a:p>
                  </a:txBody>
                  <a:tcPr/>
                </a:tc>
                <a:tc>
                  <a:txBody>
                    <a:bodyPr/>
                    <a:lstStyle/>
                    <a:p>
                      <a:pPr algn="ctr"/>
                      <a:r>
                        <a:rPr lang="en-US" dirty="0" smtClean="0"/>
                        <a:t>0.81</a:t>
                      </a:r>
                      <a:endParaRPr lang="en-US" dirty="0"/>
                    </a:p>
                  </a:txBody>
                  <a:tcPr/>
                </a:tc>
                <a:tc>
                  <a:txBody>
                    <a:bodyPr/>
                    <a:lstStyle/>
                    <a:p>
                      <a:pPr algn="ctr"/>
                      <a:r>
                        <a:rPr lang="en-US" dirty="0" smtClean="0"/>
                        <a:t>0.11</a:t>
                      </a:r>
                      <a:endParaRPr lang="en-US" dirty="0"/>
                    </a:p>
                  </a:txBody>
                  <a:tcPr/>
                </a:tc>
              </a:tr>
              <a:tr h="978764">
                <a:tc>
                  <a:txBody>
                    <a:bodyPr/>
                    <a:lstStyle/>
                    <a:p>
                      <a:r>
                        <a:rPr lang="en-US" dirty="0" smtClean="0"/>
                        <a:t>Overall response</a:t>
                      </a:r>
                    </a:p>
                    <a:p>
                      <a:r>
                        <a:rPr lang="en-US" dirty="0" smtClean="0"/>
                        <a:t>     CR</a:t>
                      </a:r>
                    </a:p>
                    <a:p>
                      <a:r>
                        <a:rPr lang="en-US" dirty="0" smtClean="0"/>
                        <a:t>     </a:t>
                      </a:r>
                      <a:r>
                        <a:rPr lang="en-US" dirty="0" err="1" smtClean="0"/>
                        <a:t>nCR</a:t>
                      </a:r>
                      <a:endParaRPr lang="en-US" dirty="0"/>
                    </a:p>
                  </a:txBody>
                  <a:tcPr/>
                </a:tc>
                <a:tc>
                  <a:txBody>
                    <a:bodyPr/>
                    <a:lstStyle/>
                    <a:p>
                      <a:pPr algn="ctr"/>
                      <a:endParaRPr lang="en-US" dirty="0" smtClean="0"/>
                    </a:p>
                    <a:p>
                      <a:pPr algn="ctr"/>
                      <a:r>
                        <a:rPr lang="en-US" dirty="0" smtClean="0"/>
                        <a:t>24%</a:t>
                      </a:r>
                    </a:p>
                    <a:p>
                      <a:pPr algn="ctr"/>
                      <a:r>
                        <a:rPr lang="en-US" dirty="0" smtClean="0"/>
                        <a:t>34%</a:t>
                      </a:r>
                    </a:p>
                  </a:txBody>
                  <a:tcPr/>
                </a:tc>
                <a:tc>
                  <a:txBody>
                    <a:bodyPr/>
                    <a:lstStyle/>
                    <a:p>
                      <a:pPr algn="ctr"/>
                      <a:endParaRPr lang="en-US" dirty="0" smtClean="0"/>
                    </a:p>
                    <a:p>
                      <a:pPr algn="ctr"/>
                      <a:r>
                        <a:rPr lang="en-US" dirty="0" smtClean="0"/>
                        <a:t>36%</a:t>
                      </a:r>
                    </a:p>
                    <a:p>
                      <a:pPr algn="ctr"/>
                      <a:r>
                        <a:rPr lang="en-US" dirty="0" smtClean="0"/>
                        <a:t>49%</a:t>
                      </a:r>
                      <a:endParaRPr lang="en-US" dirty="0"/>
                    </a:p>
                  </a:txBody>
                  <a:tcPr/>
                </a:tc>
                <a:tc>
                  <a:txBody>
                    <a:bodyPr/>
                    <a:lstStyle/>
                    <a:p>
                      <a:pPr algn="ctr"/>
                      <a:endParaRPr lang="en-US" dirty="0" smtClean="0"/>
                    </a:p>
                    <a:p>
                      <a:pPr algn="ctr"/>
                      <a:r>
                        <a:rPr lang="en-US" dirty="0" smtClean="0"/>
                        <a:t>—</a:t>
                      </a:r>
                    </a:p>
                    <a:p>
                      <a:pPr algn="ctr"/>
                      <a:r>
                        <a:rPr lang="en-US" dirty="0" smtClean="0"/>
                        <a:t>—</a:t>
                      </a:r>
                      <a:endParaRPr lang="en-US" dirty="0"/>
                    </a:p>
                  </a:txBody>
                  <a:tcPr/>
                </a:tc>
                <a:tc>
                  <a:txBody>
                    <a:bodyPr/>
                    <a:lstStyle/>
                    <a:p>
                      <a:pPr algn="ctr"/>
                      <a:endParaRPr lang="en-US" dirty="0" smtClean="0"/>
                    </a:p>
                    <a:p>
                      <a:pPr algn="ctr"/>
                      <a:r>
                        <a:rPr lang="en-US" dirty="0" smtClean="0"/>
                        <a:t>&lt;0.001</a:t>
                      </a:r>
                    </a:p>
                    <a:p>
                      <a:pPr algn="ctr"/>
                      <a:r>
                        <a:rPr lang="en-US" dirty="0" smtClean="0"/>
                        <a:t>&lt;0.001</a:t>
                      </a:r>
                    </a:p>
                  </a:txBody>
                  <a:tcPr/>
                </a:tc>
              </a:tr>
            </a:tbl>
          </a:graphicData>
        </a:graphic>
      </p:graphicFrame>
      <p:sp>
        <p:nvSpPr>
          <p:cNvPr id="9" name="TextBox 8"/>
          <p:cNvSpPr txBox="1"/>
          <p:nvPr/>
        </p:nvSpPr>
        <p:spPr>
          <a:xfrm>
            <a:off x="609600" y="5257800"/>
            <a:ext cx="6816668" cy="369332"/>
          </a:xfrm>
          <a:prstGeom prst="rect">
            <a:avLst/>
          </a:prstGeom>
          <a:noFill/>
        </p:spPr>
        <p:txBody>
          <a:bodyPr wrap="none" rtlCol="0">
            <a:spAutoFit/>
          </a:bodyPr>
          <a:lstStyle/>
          <a:p>
            <a:r>
              <a:rPr lang="en-US" dirty="0" smtClean="0">
                <a:solidFill>
                  <a:srgbClr val="000000"/>
                </a:solidFill>
              </a:rPr>
              <a:t>*Multivariate analysis for OS: HR = 0.77, p = 0.049 favoring PAD</a:t>
            </a:r>
          </a:p>
        </p:txBody>
      </p:sp>
      <p:sp>
        <p:nvSpPr>
          <p:cNvPr id="10" name="TextBox 9"/>
          <p:cNvSpPr txBox="1"/>
          <p:nvPr/>
        </p:nvSpPr>
        <p:spPr>
          <a:xfrm>
            <a:off x="685799" y="5715000"/>
            <a:ext cx="8305801" cy="646331"/>
          </a:xfrm>
          <a:prstGeom prst="rect">
            <a:avLst/>
          </a:prstGeom>
          <a:noFill/>
        </p:spPr>
        <p:txBody>
          <a:bodyPr wrap="square" rtlCol="0">
            <a:spAutoFit/>
          </a:bodyPr>
          <a:lstStyle/>
          <a:p>
            <a:r>
              <a:rPr lang="en-US" dirty="0" smtClean="0">
                <a:solidFill>
                  <a:srgbClr val="000000"/>
                </a:solidFill>
              </a:rPr>
              <a:t>27% of patients receiving VAD-T versus 47% of patients receiving </a:t>
            </a:r>
            <a:br>
              <a:rPr lang="en-US" dirty="0" smtClean="0">
                <a:solidFill>
                  <a:srgbClr val="000000"/>
                </a:solidFill>
              </a:rPr>
            </a:br>
            <a:r>
              <a:rPr lang="en-US" dirty="0" smtClean="0">
                <a:solidFill>
                  <a:srgbClr val="000000"/>
                </a:solidFill>
              </a:rPr>
              <a:t>PAD-bortezomib completed maintenance therapy</a:t>
            </a:r>
            <a:endParaRPr lang="en-US" dirty="0">
              <a:solidFill>
                <a:srgbClr val="000000"/>
              </a:solidFill>
            </a:endParaRPr>
          </a:p>
        </p:txBody>
      </p:sp>
    </p:spTree>
    <p:extLst>
      <p:ext uri="{BB962C8B-B14F-4D97-AF65-F5344CB8AC3E}">
        <p14:creationId xmlns:p14="http://schemas.microsoft.com/office/powerpoint/2010/main" val="2068276825"/>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304800"/>
            <a:ext cx="8610600" cy="1371600"/>
          </a:xfrm>
        </p:spPr>
        <p:txBody>
          <a:bodyPr/>
          <a:lstStyle/>
          <a:p>
            <a:r>
              <a:rPr lang="en-US" dirty="0" smtClean="0"/>
              <a:t>Phase III Study of Post-Transplant Maintenance Thalidomide/Prednisolone with or without Bortezomib</a:t>
            </a:r>
            <a:endParaRPr lang="en-US" dirty="0"/>
          </a:p>
        </p:txBody>
      </p:sp>
      <p:grpSp>
        <p:nvGrpSpPr>
          <p:cNvPr id="6" name="AutoShape 6"/>
          <p:cNvGrpSpPr>
            <a:grpSpLocks/>
          </p:cNvGrpSpPr>
          <p:nvPr/>
        </p:nvGrpSpPr>
        <p:grpSpPr bwMode="auto">
          <a:xfrm>
            <a:off x="304800" y="3200401"/>
            <a:ext cx="2401888" cy="1438275"/>
            <a:chOff x="603504" y="3093592"/>
            <a:chExt cx="2401824" cy="1438656"/>
          </a:xfrm>
        </p:grpSpPr>
        <p:pic>
          <p:nvPicPr>
            <p:cNvPr id="7" name="AutoShape 6"/>
            <p:cNvPicPr>
              <a:picLocks noChangeArrowheads="1"/>
            </p:cNvPicPr>
            <p:nvPr/>
          </p:nvPicPr>
          <p:blipFill>
            <a:blip r:embed="rId3"/>
            <a:srcRect/>
            <a:stretch>
              <a:fillRect/>
            </a:stretch>
          </p:blipFill>
          <p:spPr bwMode="auto">
            <a:xfrm>
              <a:off x="603504" y="3093592"/>
              <a:ext cx="2401824" cy="1438656"/>
            </a:xfrm>
            <a:prstGeom prst="rect">
              <a:avLst/>
            </a:prstGeom>
            <a:noFill/>
            <a:ln w="9525">
              <a:noFill/>
              <a:miter lim="800000"/>
              <a:headEnd/>
              <a:tailEnd/>
            </a:ln>
          </p:spPr>
        </p:pic>
        <p:sp>
          <p:nvSpPr>
            <p:cNvPr id="8" name="Text Box 9"/>
            <p:cNvSpPr txBox="1">
              <a:spLocks noChangeArrowheads="1"/>
            </p:cNvSpPr>
            <p:nvPr/>
          </p:nvSpPr>
          <p:spPr bwMode="auto">
            <a:xfrm>
              <a:off x="755900" y="3169812"/>
              <a:ext cx="2151005" cy="1189353"/>
            </a:xfrm>
            <a:prstGeom prst="rect">
              <a:avLst/>
            </a:prstGeom>
            <a:noFill/>
            <a:ln w="9525">
              <a:noFill/>
              <a:miter lim="800000"/>
              <a:headEnd/>
              <a:tailEnd/>
            </a:ln>
          </p:spPr>
          <p:txBody>
            <a:bodyPr anchor="ctr">
              <a:prstTxWarp prst="textNoShape">
                <a:avLst/>
              </a:prstTxWarp>
            </a:bodyPr>
            <a:lstStyle/>
            <a:p>
              <a:pPr algn="ctr" defTabSz="892175" eaLnBrk="0" hangingPunct="0">
                <a:tabLst>
                  <a:tab pos="114300" algn="l"/>
                  <a:tab pos="1143000" algn="ctr"/>
                </a:tabLst>
              </a:pPr>
              <a:r>
                <a:rPr kumimoji="1" lang="en-US" sz="2000" dirty="0" smtClean="0">
                  <a:solidFill>
                    <a:srgbClr val="FFFFFF"/>
                  </a:solidFill>
                  <a:latin typeface="Calibri" pitchFamily="-72" charset="0"/>
                  <a:ea typeface="Arial" pitchFamily="-72" charset="0"/>
                  <a:cs typeface="Arial" pitchFamily="-72" charset="0"/>
                </a:rPr>
                <a:t>Completion of VCD induction + ASCT</a:t>
              </a:r>
              <a:endParaRPr kumimoji="1" lang="en-US" sz="2000" dirty="0">
                <a:solidFill>
                  <a:srgbClr val="FFFFFF"/>
                </a:solidFill>
                <a:latin typeface="Calibri" pitchFamily="-72" charset="0"/>
                <a:ea typeface="Arial" pitchFamily="-72" charset="0"/>
                <a:cs typeface="Arial" pitchFamily="-72" charset="0"/>
              </a:endParaRPr>
            </a:p>
          </p:txBody>
        </p:sp>
      </p:grpSp>
      <p:pic>
        <p:nvPicPr>
          <p:cNvPr id="9" name="Oval 14"/>
          <p:cNvPicPr>
            <a:picLocks noChangeArrowheads="1"/>
          </p:cNvPicPr>
          <p:nvPr/>
        </p:nvPicPr>
        <p:blipFill>
          <a:blip r:embed="rId4"/>
          <a:srcRect/>
          <a:stretch>
            <a:fillRect/>
          </a:stretch>
        </p:blipFill>
        <p:spPr bwMode="invGray">
          <a:xfrm>
            <a:off x="2819400" y="3352800"/>
            <a:ext cx="908050" cy="931863"/>
          </a:xfrm>
          <a:prstGeom prst="rect">
            <a:avLst/>
          </a:prstGeom>
          <a:noFill/>
          <a:ln w="9525">
            <a:noFill/>
            <a:miter lim="800000"/>
            <a:headEnd/>
            <a:tailEnd/>
          </a:ln>
        </p:spPr>
      </p:pic>
      <p:sp>
        <p:nvSpPr>
          <p:cNvPr id="10" name="Line 7"/>
          <p:cNvSpPr>
            <a:spLocks noChangeShapeType="1"/>
          </p:cNvSpPr>
          <p:nvPr/>
        </p:nvSpPr>
        <p:spPr bwMode="auto">
          <a:xfrm flipV="1">
            <a:off x="3200400" y="2895600"/>
            <a:ext cx="685800" cy="0"/>
          </a:xfrm>
          <a:prstGeom prst="line">
            <a:avLst/>
          </a:prstGeom>
          <a:noFill/>
          <a:ln w="12700">
            <a:solidFill>
              <a:schemeClr val="tx1"/>
            </a:solidFill>
            <a:round/>
            <a:headEnd/>
            <a:tailEnd type="triangle" w="med" len="med"/>
          </a:ln>
        </p:spPr>
        <p:txBody>
          <a:bodyPr wrap="none" lIns="100794" tIns="50397" rIns="100794" bIns="50397" anchor="ctr">
            <a:prstTxWarp prst="textNoShape">
              <a:avLst/>
            </a:prstTxWarp>
          </a:bodyPr>
          <a:lstStyle/>
          <a:p>
            <a:endParaRPr lang="en-US">
              <a:solidFill>
                <a:srgbClr val="000000"/>
              </a:solidFill>
            </a:endParaRPr>
          </a:p>
        </p:txBody>
      </p:sp>
      <p:sp>
        <p:nvSpPr>
          <p:cNvPr id="11" name="Line 2"/>
          <p:cNvSpPr>
            <a:spLocks noChangeShapeType="1"/>
          </p:cNvSpPr>
          <p:nvPr/>
        </p:nvSpPr>
        <p:spPr bwMode="auto">
          <a:xfrm flipH="1">
            <a:off x="3200400" y="2895600"/>
            <a:ext cx="0" cy="533400"/>
          </a:xfrm>
          <a:prstGeom prst="line">
            <a:avLst/>
          </a:prstGeom>
          <a:noFill/>
          <a:ln w="12700">
            <a:solidFill>
              <a:schemeClr val="tx1"/>
            </a:solidFill>
            <a:round/>
            <a:headEnd type="none" w="sm" len="sm"/>
            <a:tailEnd type="none" w="sm" len="sm"/>
          </a:ln>
        </p:spPr>
        <p:txBody>
          <a:bodyPr wrap="none" lIns="100794" tIns="50397" rIns="100794" bIns="50397" anchor="ctr">
            <a:prstTxWarp prst="textNoShape">
              <a:avLst/>
            </a:prstTxWarp>
          </a:bodyPr>
          <a:lstStyle/>
          <a:p>
            <a:endParaRPr lang="en-US">
              <a:solidFill>
                <a:srgbClr val="000000"/>
              </a:solidFill>
            </a:endParaRPr>
          </a:p>
        </p:txBody>
      </p:sp>
      <p:grpSp>
        <p:nvGrpSpPr>
          <p:cNvPr id="12" name="AutoShape 2"/>
          <p:cNvGrpSpPr>
            <a:grpSpLocks/>
          </p:cNvGrpSpPr>
          <p:nvPr/>
        </p:nvGrpSpPr>
        <p:grpSpPr bwMode="auto">
          <a:xfrm>
            <a:off x="3831462" y="2286001"/>
            <a:ext cx="4781279" cy="1295400"/>
            <a:chOff x="5297424" y="2044671"/>
            <a:chExt cx="2615184" cy="1072896"/>
          </a:xfrm>
        </p:grpSpPr>
        <p:pic>
          <p:nvPicPr>
            <p:cNvPr id="13" name="AutoShape 2"/>
            <p:cNvPicPr>
              <a:picLocks noChangeArrowheads="1"/>
            </p:cNvPicPr>
            <p:nvPr/>
          </p:nvPicPr>
          <p:blipFill>
            <a:blip r:embed="rId5"/>
            <a:srcRect/>
            <a:stretch>
              <a:fillRect/>
            </a:stretch>
          </p:blipFill>
          <p:spPr bwMode="auto">
            <a:xfrm>
              <a:off x="5297424" y="2044671"/>
              <a:ext cx="2615184" cy="1072896"/>
            </a:xfrm>
            <a:prstGeom prst="rect">
              <a:avLst/>
            </a:prstGeom>
            <a:noFill/>
            <a:ln w="9525">
              <a:noFill/>
              <a:miter lim="800000"/>
              <a:headEnd/>
              <a:tailEnd/>
            </a:ln>
          </p:spPr>
        </p:pic>
        <p:sp>
          <p:nvSpPr>
            <p:cNvPr id="14" name="Text Box 12"/>
            <p:cNvSpPr txBox="1">
              <a:spLocks noChangeArrowheads="1"/>
            </p:cNvSpPr>
            <p:nvPr/>
          </p:nvSpPr>
          <p:spPr bwMode="auto">
            <a:xfrm>
              <a:off x="5410720" y="2170893"/>
              <a:ext cx="2375681" cy="822130"/>
            </a:xfrm>
            <a:prstGeom prst="rect">
              <a:avLst/>
            </a:prstGeom>
            <a:noFill/>
            <a:ln w="9525">
              <a:noFill/>
              <a:miter lim="800000"/>
              <a:headEnd/>
              <a:tailEnd/>
            </a:ln>
          </p:spPr>
          <p:txBody>
            <a:bodyPr anchor="ctr">
              <a:prstTxWarp prst="textNoShape">
                <a:avLst/>
              </a:prstTxWarp>
            </a:bodyPr>
            <a:lstStyle/>
            <a:p>
              <a:pPr algn="ctr" defTabSz="892175" eaLnBrk="0" hangingPunct="0">
                <a:tabLst>
                  <a:tab pos="114300" algn="l"/>
                  <a:tab pos="1143000" algn="ctr"/>
                </a:tabLst>
              </a:pPr>
              <a:r>
                <a:rPr kumimoji="1" lang="en-US" sz="2000" dirty="0" smtClean="0">
                  <a:solidFill>
                    <a:srgbClr val="FFFFFF"/>
                  </a:solidFill>
                  <a:latin typeface="Calibri" pitchFamily="-72" charset="0"/>
                  <a:ea typeface="Arial" pitchFamily="-72" charset="0"/>
                  <a:cs typeface="Arial" pitchFamily="-72" charset="0"/>
                </a:rPr>
                <a:t>Thalidomide + Prednisolone </a:t>
              </a:r>
            </a:p>
            <a:p>
              <a:pPr algn="ctr" defTabSz="892175" eaLnBrk="0" hangingPunct="0">
                <a:tabLst>
                  <a:tab pos="114300" algn="l"/>
                  <a:tab pos="1143000" algn="ctr"/>
                </a:tabLst>
              </a:pPr>
              <a:r>
                <a:rPr kumimoji="1" lang="en-US" sz="2000" dirty="0" smtClean="0">
                  <a:solidFill>
                    <a:srgbClr val="FFFFFF"/>
                  </a:solidFill>
                  <a:latin typeface="Calibri" pitchFamily="-72" charset="0"/>
                  <a:ea typeface="Arial" pitchFamily="-72" charset="0"/>
                  <a:cs typeface="Arial" pitchFamily="-72" charset="0"/>
                </a:rPr>
                <a:t>(12 </a:t>
              </a:r>
              <a:r>
                <a:rPr kumimoji="1" lang="en-US" sz="2000" dirty="0" err="1" smtClean="0">
                  <a:solidFill>
                    <a:srgbClr val="FFFFFF"/>
                  </a:solidFill>
                  <a:latin typeface="Calibri" pitchFamily="-72" charset="0"/>
                  <a:ea typeface="Arial" pitchFamily="-72" charset="0"/>
                  <a:cs typeface="Arial" pitchFamily="-72" charset="0"/>
                </a:rPr>
                <a:t>mos</a:t>
              </a:r>
              <a:r>
                <a:rPr kumimoji="1" lang="en-US" sz="2000" dirty="0" smtClean="0">
                  <a:solidFill>
                    <a:srgbClr val="FFFFFF"/>
                  </a:solidFill>
                  <a:latin typeface="Calibri" pitchFamily="-72" charset="0"/>
                  <a:ea typeface="Arial" pitchFamily="-72" charset="0"/>
                  <a:cs typeface="Arial" pitchFamily="-72" charset="0"/>
                </a:rPr>
                <a:t> or until disease progression)</a:t>
              </a:r>
              <a:endParaRPr kumimoji="1" lang="en-US" sz="2000" dirty="0">
                <a:solidFill>
                  <a:srgbClr val="FFFFFF"/>
                </a:solidFill>
                <a:latin typeface="Calibri" pitchFamily="-72" charset="0"/>
                <a:ea typeface="Arial" pitchFamily="-72" charset="0"/>
                <a:cs typeface="Arial" pitchFamily="-72" charset="0"/>
              </a:endParaRPr>
            </a:p>
          </p:txBody>
        </p:sp>
      </p:grpSp>
      <p:sp>
        <p:nvSpPr>
          <p:cNvPr id="15" name="TextBox 14"/>
          <p:cNvSpPr txBox="1"/>
          <p:nvPr/>
        </p:nvSpPr>
        <p:spPr>
          <a:xfrm>
            <a:off x="152400" y="6400800"/>
            <a:ext cx="5439338" cy="369332"/>
          </a:xfrm>
          <a:prstGeom prst="rect">
            <a:avLst/>
          </a:prstGeom>
          <a:noFill/>
        </p:spPr>
        <p:txBody>
          <a:bodyPr wrap="none" rtlCol="0">
            <a:spAutoFit/>
          </a:bodyPr>
          <a:lstStyle/>
          <a:p>
            <a:r>
              <a:rPr lang="en-US" i="0" dirty="0" err="1" smtClean="0">
                <a:solidFill>
                  <a:srgbClr val="000000"/>
                </a:solidFill>
              </a:rPr>
              <a:t>ClinicalTrials.gov</a:t>
            </a:r>
            <a:r>
              <a:rPr lang="en-US" i="0" dirty="0" smtClean="0">
                <a:solidFill>
                  <a:srgbClr val="000000"/>
                </a:solidFill>
              </a:rPr>
              <a:t>, December </a:t>
            </a:r>
            <a:r>
              <a:rPr lang="en-US" i="0" dirty="0">
                <a:solidFill>
                  <a:srgbClr val="000000"/>
                </a:solidFill>
              </a:rPr>
              <a:t>2012 (</a:t>
            </a:r>
            <a:r>
              <a:rPr lang="en-US" i="0" dirty="0" smtClean="0">
                <a:solidFill>
                  <a:srgbClr val="000000"/>
                </a:solidFill>
              </a:rPr>
              <a:t>NCT01539083)</a:t>
            </a:r>
            <a:endParaRPr lang="en-US" i="0" dirty="0">
              <a:solidFill>
                <a:srgbClr val="000000"/>
              </a:solidFill>
            </a:endParaRPr>
          </a:p>
        </p:txBody>
      </p:sp>
      <p:grpSp>
        <p:nvGrpSpPr>
          <p:cNvPr id="16" name="AutoShape 2"/>
          <p:cNvGrpSpPr>
            <a:grpSpLocks/>
          </p:cNvGrpSpPr>
          <p:nvPr/>
        </p:nvGrpSpPr>
        <p:grpSpPr bwMode="auto">
          <a:xfrm>
            <a:off x="3657598" y="4114800"/>
            <a:ext cx="5334001" cy="1295400"/>
            <a:chOff x="5213539" y="1707930"/>
            <a:chExt cx="2810145" cy="1157190"/>
          </a:xfrm>
        </p:grpSpPr>
        <p:pic>
          <p:nvPicPr>
            <p:cNvPr id="17" name="AutoShape 2"/>
            <p:cNvPicPr>
              <a:picLocks noChangeArrowheads="1"/>
            </p:cNvPicPr>
            <p:nvPr/>
          </p:nvPicPr>
          <p:blipFill>
            <a:blip r:embed="rId5"/>
            <a:srcRect/>
            <a:stretch>
              <a:fillRect/>
            </a:stretch>
          </p:blipFill>
          <p:spPr bwMode="auto">
            <a:xfrm>
              <a:off x="5297424" y="1792224"/>
              <a:ext cx="2615184" cy="1072896"/>
            </a:xfrm>
            <a:prstGeom prst="rect">
              <a:avLst/>
            </a:prstGeom>
            <a:noFill/>
            <a:ln w="9525">
              <a:noFill/>
              <a:miter lim="800000"/>
              <a:headEnd/>
              <a:tailEnd/>
            </a:ln>
          </p:spPr>
        </p:pic>
        <p:sp>
          <p:nvSpPr>
            <p:cNvPr id="18" name="Text Box 12"/>
            <p:cNvSpPr txBox="1">
              <a:spLocks noChangeArrowheads="1"/>
            </p:cNvSpPr>
            <p:nvPr/>
          </p:nvSpPr>
          <p:spPr bwMode="auto">
            <a:xfrm>
              <a:off x="5213539" y="1707930"/>
              <a:ext cx="2810145" cy="1142730"/>
            </a:xfrm>
            <a:prstGeom prst="rect">
              <a:avLst/>
            </a:prstGeom>
            <a:noFill/>
            <a:ln w="9525">
              <a:noFill/>
              <a:miter lim="800000"/>
              <a:headEnd/>
              <a:tailEnd/>
            </a:ln>
          </p:spPr>
          <p:txBody>
            <a:bodyPr anchor="ctr">
              <a:prstTxWarp prst="textNoShape">
                <a:avLst/>
              </a:prstTxWarp>
            </a:bodyPr>
            <a:lstStyle/>
            <a:p>
              <a:pPr algn="ctr" defTabSz="892175" eaLnBrk="0" hangingPunct="0">
                <a:tabLst>
                  <a:tab pos="114300" algn="l"/>
                  <a:tab pos="1143000" algn="ctr"/>
                </a:tabLst>
              </a:pPr>
              <a:r>
                <a:rPr kumimoji="1" lang="en-US" sz="2000" dirty="0" smtClean="0">
                  <a:solidFill>
                    <a:srgbClr val="FFFFFF"/>
                  </a:solidFill>
                  <a:latin typeface="Calibri" pitchFamily="-72" charset="0"/>
                  <a:ea typeface="Arial" pitchFamily="-72" charset="0"/>
                  <a:cs typeface="Arial" pitchFamily="-72" charset="0"/>
                </a:rPr>
                <a:t>Thalidomide + Prednisolone + Bortezomib</a:t>
              </a:r>
            </a:p>
            <a:p>
              <a:pPr algn="ctr" defTabSz="892175" eaLnBrk="0" hangingPunct="0">
                <a:tabLst>
                  <a:tab pos="114300" algn="l"/>
                  <a:tab pos="1143000" algn="ctr"/>
                </a:tabLst>
              </a:pPr>
              <a:r>
                <a:rPr kumimoji="1" lang="en-US" sz="2000" dirty="0" smtClean="0">
                  <a:solidFill>
                    <a:srgbClr val="FFFFFF"/>
                  </a:solidFill>
                  <a:latin typeface="Calibri" pitchFamily="-72" charset="0"/>
                  <a:ea typeface="Arial" pitchFamily="-72" charset="0"/>
                  <a:cs typeface="Arial" pitchFamily="-72" charset="0"/>
                </a:rPr>
                <a:t>(12 </a:t>
              </a:r>
              <a:r>
                <a:rPr kumimoji="1" lang="en-US" sz="2000" dirty="0" err="1" smtClean="0">
                  <a:solidFill>
                    <a:srgbClr val="FFFFFF"/>
                  </a:solidFill>
                  <a:latin typeface="Calibri" pitchFamily="-72" charset="0"/>
                  <a:ea typeface="Arial" pitchFamily="-72" charset="0"/>
                  <a:cs typeface="Arial" pitchFamily="-72" charset="0"/>
                </a:rPr>
                <a:t>mos</a:t>
              </a:r>
              <a:r>
                <a:rPr kumimoji="1" lang="en-US" sz="2000" dirty="0" smtClean="0">
                  <a:solidFill>
                    <a:srgbClr val="FFFFFF"/>
                  </a:solidFill>
                  <a:latin typeface="Calibri" pitchFamily="-72" charset="0"/>
                  <a:ea typeface="Arial" pitchFamily="-72" charset="0"/>
                  <a:cs typeface="Arial" pitchFamily="-72" charset="0"/>
                </a:rPr>
                <a:t> or until disease progression)</a:t>
              </a:r>
              <a:endParaRPr kumimoji="1" lang="en-US" sz="2000" dirty="0">
                <a:solidFill>
                  <a:srgbClr val="FFFFFF"/>
                </a:solidFill>
                <a:latin typeface="Calibri" pitchFamily="-72" charset="0"/>
                <a:ea typeface="Arial" pitchFamily="-72" charset="0"/>
                <a:cs typeface="Arial" pitchFamily="-72" charset="0"/>
              </a:endParaRPr>
            </a:p>
          </p:txBody>
        </p:sp>
      </p:grpSp>
      <p:sp>
        <p:nvSpPr>
          <p:cNvPr id="19" name="Line 2"/>
          <p:cNvSpPr>
            <a:spLocks noChangeShapeType="1"/>
          </p:cNvSpPr>
          <p:nvPr/>
        </p:nvSpPr>
        <p:spPr bwMode="auto">
          <a:xfrm>
            <a:off x="2590800" y="3810000"/>
            <a:ext cx="304800" cy="0"/>
          </a:xfrm>
          <a:prstGeom prst="line">
            <a:avLst/>
          </a:prstGeom>
          <a:noFill/>
          <a:ln w="12700">
            <a:solidFill>
              <a:schemeClr val="tx1"/>
            </a:solidFill>
            <a:round/>
            <a:headEnd type="none" w="sm" len="sm"/>
            <a:tailEnd type="none" w="sm" len="sm"/>
          </a:ln>
        </p:spPr>
        <p:txBody>
          <a:bodyPr wrap="none" lIns="100794" tIns="50397" rIns="100794" bIns="50397" anchor="ctr">
            <a:prstTxWarp prst="textNoShape">
              <a:avLst/>
            </a:prstTxWarp>
          </a:bodyPr>
          <a:lstStyle/>
          <a:p>
            <a:endParaRPr lang="en-US">
              <a:solidFill>
                <a:srgbClr val="000000"/>
              </a:solidFill>
            </a:endParaRPr>
          </a:p>
        </p:txBody>
      </p:sp>
      <p:sp>
        <p:nvSpPr>
          <p:cNvPr id="20" name="Line 2"/>
          <p:cNvSpPr>
            <a:spLocks noChangeShapeType="1"/>
          </p:cNvSpPr>
          <p:nvPr/>
        </p:nvSpPr>
        <p:spPr bwMode="auto">
          <a:xfrm flipH="1">
            <a:off x="3200400" y="4191000"/>
            <a:ext cx="0" cy="914400"/>
          </a:xfrm>
          <a:prstGeom prst="line">
            <a:avLst/>
          </a:prstGeom>
          <a:noFill/>
          <a:ln w="12700">
            <a:solidFill>
              <a:schemeClr val="tx1"/>
            </a:solidFill>
            <a:round/>
            <a:headEnd type="none" w="sm" len="sm"/>
            <a:tailEnd type="none" w="sm" len="sm"/>
          </a:ln>
        </p:spPr>
        <p:txBody>
          <a:bodyPr wrap="none" lIns="100794" tIns="50397" rIns="100794" bIns="50397" anchor="ctr">
            <a:prstTxWarp prst="textNoShape">
              <a:avLst/>
            </a:prstTxWarp>
          </a:bodyPr>
          <a:lstStyle/>
          <a:p>
            <a:endParaRPr lang="en-US">
              <a:solidFill>
                <a:srgbClr val="000000"/>
              </a:solidFill>
            </a:endParaRPr>
          </a:p>
        </p:txBody>
      </p:sp>
      <p:sp>
        <p:nvSpPr>
          <p:cNvPr id="21" name="Line 7"/>
          <p:cNvSpPr>
            <a:spLocks noChangeShapeType="1"/>
          </p:cNvSpPr>
          <p:nvPr/>
        </p:nvSpPr>
        <p:spPr bwMode="auto">
          <a:xfrm>
            <a:off x="3200400" y="5105400"/>
            <a:ext cx="762000" cy="0"/>
          </a:xfrm>
          <a:prstGeom prst="line">
            <a:avLst/>
          </a:prstGeom>
          <a:noFill/>
          <a:ln w="12700">
            <a:solidFill>
              <a:schemeClr val="tx1"/>
            </a:solidFill>
            <a:round/>
            <a:headEnd/>
            <a:tailEnd type="triangle" w="med" len="med"/>
          </a:ln>
        </p:spPr>
        <p:txBody>
          <a:bodyPr wrap="none" lIns="100794" tIns="50397" rIns="100794" bIns="50397" anchor="ctr">
            <a:prstTxWarp prst="textNoShape">
              <a:avLst/>
            </a:prstTxWarp>
          </a:bodyPr>
          <a:lstStyle/>
          <a:p>
            <a:endParaRPr lang="en-US">
              <a:solidFill>
                <a:srgbClr val="000000"/>
              </a:solidFill>
            </a:endParaRPr>
          </a:p>
        </p:txBody>
      </p:sp>
      <p:sp>
        <p:nvSpPr>
          <p:cNvPr id="22" name="TextBox 21"/>
          <p:cNvSpPr txBox="1"/>
          <p:nvPr/>
        </p:nvSpPr>
        <p:spPr>
          <a:xfrm>
            <a:off x="457200" y="1981200"/>
            <a:ext cx="3439963" cy="400110"/>
          </a:xfrm>
          <a:prstGeom prst="rect">
            <a:avLst/>
          </a:prstGeom>
          <a:noFill/>
        </p:spPr>
        <p:txBody>
          <a:bodyPr wrap="none" rtlCol="0">
            <a:spAutoFit/>
          </a:bodyPr>
          <a:lstStyle/>
          <a:p>
            <a:r>
              <a:rPr lang="en-US" sz="2000" b="1" dirty="0" smtClean="0">
                <a:solidFill>
                  <a:srgbClr val="000000"/>
                </a:solidFill>
              </a:rPr>
              <a:t>Estimated enrollment:</a:t>
            </a:r>
            <a:r>
              <a:rPr lang="en-US" sz="2000" dirty="0" smtClean="0">
                <a:solidFill>
                  <a:srgbClr val="000000"/>
                </a:solidFill>
              </a:rPr>
              <a:t> 220 </a:t>
            </a:r>
            <a:endParaRPr lang="en-US" sz="2000" dirty="0">
              <a:solidFill>
                <a:srgbClr val="000000"/>
              </a:solidFill>
            </a:endParaRPr>
          </a:p>
        </p:txBody>
      </p:sp>
      <p:sp>
        <p:nvSpPr>
          <p:cNvPr id="23" name="TextBox 22"/>
          <p:cNvSpPr txBox="1"/>
          <p:nvPr/>
        </p:nvSpPr>
        <p:spPr>
          <a:xfrm>
            <a:off x="533400" y="5410200"/>
            <a:ext cx="8458200" cy="923330"/>
          </a:xfrm>
          <a:prstGeom prst="rect">
            <a:avLst/>
          </a:prstGeom>
          <a:noFill/>
        </p:spPr>
        <p:txBody>
          <a:bodyPr wrap="square" rtlCol="0">
            <a:spAutoFit/>
          </a:bodyPr>
          <a:lstStyle/>
          <a:p>
            <a:pPr marL="285750" indent="-285750">
              <a:buFont typeface="Arial"/>
              <a:buChar char="•"/>
            </a:pPr>
            <a:r>
              <a:rPr lang="en-US" b="1" dirty="0" smtClean="0">
                <a:solidFill>
                  <a:srgbClr val="000000"/>
                </a:solidFill>
              </a:rPr>
              <a:t>Primary Outcome: </a:t>
            </a:r>
            <a:r>
              <a:rPr lang="en-US" dirty="0" smtClean="0">
                <a:solidFill>
                  <a:srgbClr val="000000"/>
                </a:solidFill>
              </a:rPr>
              <a:t>CR + VGPR rate after 12 months of maintenance therapy</a:t>
            </a:r>
          </a:p>
          <a:p>
            <a:endParaRPr lang="en-US" dirty="0" smtClean="0">
              <a:solidFill>
                <a:srgbClr val="000000"/>
              </a:solidFill>
            </a:endParaRPr>
          </a:p>
          <a:p>
            <a:pPr marL="285750" indent="-285750">
              <a:buFont typeface="Arial"/>
              <a:buChar char="•"/>
            </a:pPr>
            <a:r>
              <a:rPr lang="en-US" b="1" dirty="0" smtClean="0">
                <a:solidFill>
                  <a:srgbClr val="000000"/>
                </a:solidFill>
              </a:rPr>
              <a:t>Secondary Outcomes: </a:t>
            </a:r>
            <a:r>
              <a:rPr lang="en-US" dirty="0" smtClean="0">
                <a:solidFill>
                  <a:srgbClr val="000000"/>
                </a:solidFill>
              </a:rPr>
              <a:t>CR, </a:t>
            </a:r>
            <a:r>
              <a:rPr lang="en-US" dirty="0" err="1" smtClean="0">
                <a:solidFill>
                  <a:srgbClr val="000000"/>
                </a:solidFill>
              </a:rPr>
              <a:t>sCR</a:t>
            </a:r>
            <a:r>
              <a:rPr lang="en-US" dirty="0" smtClean="0">
                <a:solidFill>
                  <a:srgbClr val="000000"/>
                </a:solidFill>
              </a:rPr>
              <a:t> rates; PFS, DFS, OS </a:t>
            </a:r>
            <a:endParaRPr lang="en-US" dirty="0">
              <a:solidFill>
                <a:srgbClr val="000000"/>
              </a:solidFill>
            </a:endParaRPr>
          </a:p>
        </p:txBody>
      </p:sp>
    </p:spTree>
    <p:extLst>
      <p:ext uri="{BB962C8B-B14F-4D97-AF65-F5344CB8AC3E}">
        <p14:creationId xmlns:p14="http://schemas.microsoft.com/office/powerpoint/2010/main" val="2039861233"/>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4" name="Rectangle 16"/>
          <p:cNvSpPr>
            <a:spLocks noChangeArrowheads="1"/>
          </p:cNvSpPr>
          <p:nvPr/>
        </p:nvSpPr>
        <p:spPr bwMode="auto">
          <a:xfrm>
            <a:off x="0" y="582613"/>
            <a:ext cx="9144000" cy="560387"/>
          </a:xfrm>
          <a:prstGeom prst="rect">
            <a:avLst/>
          </a:prstGeom>
          <a:noFill/>
          <a:ln w="19050">
            <a:noFill/>
            <a:miter lim="800000"/>
            <a:headEnd/>
            <a:tailEnd/>
          </a:ln>
          <a:effectLst/>
        </p:spPr>
        <p:txBody>
          <a:bodyPr lIns="91418" tIns="45709" rIns="91418" bIns="45709" anchor="ctr"/>
          <a:lstStyle/>
          <a:p>
            <a:pPr algn="ctr" eaLnBrk="0" hangingPunct="0">
              <a:defRPr/>
            </a:pPr>
            <a:endParaRPr lang="en-US" sz="3600" b="1" i="0" dirty="0">
              <a:solidFill>
                <a:srgbClr val="0066FF"/>
              </a:solidFill>
              <a:ea typeface="+mn-ea"/>
              <a:cs typeface="+mn-cs"/>
            </a:endParaRPr>
          </a:p>
        </p:txBody>
      </p:sp>
      <p:sp>
        <p:nvSpPr>
          <p:cNvPr id="108546" name="Content Placeholder 17"/>
          <p:cNvSpPr>
            <a:spLocks noGrp="1"/>
          </p:cNvSpPr>
          <p:nvPr>
            <p:ph idx="1"/>
          </p:nvPr>
        </p:nvSpPr>
        <p:spPr>
          <a:xfrm>
            <a:off x="457200" y="4419600"/>
            <a:ext cx="8229600" cy="1981200"/>
          </a:xfrm>
          <a:ln>
            <a:solidFill>
              <a:srgbClr val="000000"/>
            </a:solidFill>
          </a:ln>
        </p:spPr>
        <p:txBody>
          <a:bodyPr anchor="ctr"/>
          <a:lstStyle/>
          <a:p>
            <a:pPr marL="227013" indent="-227013">
              <a:spcBef>
                <a:spcPts val="600"/>
              </a:spcBef>
            </a:pPr>
            <a:r>
              <a:rPr lang="en-US" sz="2400" dirty="0">
                <a:latin typeface="Arial"/>
                <a:ea typeface="ＭＳ Ｐゴシック" charset="-128"/>
                <a:cs typeface="Arial"/>
              </a:rPr>
              <a:t>614 patients younger than age 65</a:t>
            </a:r>
          </a:p>
          <a:p>
            <a:pPr marL="227013" indent="-227013">
              <a:spcBef>
                <a:spcPts val="600"/>
              </a:spcBef>
            </a:pPr>
            <a:r>
              <a:rPr lang="en-US" sz="2400" dirty="0" smtClean="0">
                <a:latin typeface="Arial"/>
                <a:ea typeface="ＭＳ Ｐゴシック" charset="-128"/>
                <a:cs typeface="Arial"/>
              </a:rPr>
              <a:t>25 </a:t>
            </a:r>
            <a:r>
              <a:rPr lang="en-US" sz="2400" dirty="0">
                <a:latin typeface="Arial"/>
                <a:ea typeface="ＭＳ Ｐゴシック" charset="-128"/>
                <a:cs typeface="Arial"/>
              </a:rPr>
              <a:t>mg consolidation</a:t>
            </a:r>
            <a:r>
              <a:rPr lang="en-US" sz="2400" dirty="0" smtClean="0">
                <a:latin typeface="Arial"/>
                <a:ea typeface="ＭＳ Ｐゴシック" charset="-128"/>
                <a:cs typeface="Arial"/>
              </a:rPr>
              <a:t> — </a:t>
            </a:r>
            <a:r>
              <a:rPr lang="en-US" sz="2400" dirty="0">
                <a:latin typeface="Arial"/>
                <a:ea typeface="ＭＳ Ｐゴシック" charset="-128"/>
                <a:cs typeface="Arial"/>
              </a:rPr>
              <a:t>then 15 mg vs. placebo until relapse</a:t>
            </a:r>
          </a:p>
          <a:p>
            <a:pPr marL="227013" indent="-227013">
              <a:spcBef>
                <a:spcPts val="600"/>
              </a:spcBef>
            </a:pPr>
            <a:r>
              <a:rPr lang="en-US" sz="2400" dirty="0">
                <a:latin typeface="Arial"/>
                <a:ea typeface="ＭＳ Ｐゴシック" charset="-128"/>
                <a:cs typeface="Arial"/>
              </a:rPr>
              <a:t>Primary endpoint PFS</a:t>
            </a:r>
          </a:p>
        </p:txBody>
      </p:sp>
      <p:pic>
        <p:nvPicPr>
          <p:cNvPr id="108547" name="Picture 1"/>
          <p:cNvPicPr>
            <a:picLocks noChangeAspect="1"/>
          </p:cNvPicPr>
          <p:nvPr/>
        </p:nvPicPr>
        <p:blipFill>
          <a:blip r:embed="rId3"/>
          <a:srcRect/>
          <a:stretch>
            <a:fillRect/>
          </a:stretch>
        </p:blipFill>
        <p:spPr bwMode="auto">
          <a:xfrm>
            <a:off x="1295400" y="533400"/>
            <a:ext cx="6705600" cy="3702050"/>
          </a:xfrm>
          <a:prstGeom prst="rect">
            <a:avLst/>
          </a:prstGeom>
          <a:noFill/>
          <a:ln w="9525">
            <a:noFill/>
            <a:miter lim="800000"/>
            <a:headEnd/>
            <a:tailEnd/>
          </a:ln>
        </p:spPr>
      </p:pic>
      <p:sp>
        <p:nvSpPr>
          <p:cNvPr id="6" name="Text Box 4"/>
          <p:cNvSpPr txBox="1">
            <a:spLocks noChangeArrowheads="1"/>
          </p:cNvSpPr>
          <p:nvPr/>
        </p:nvSpPr>
        <p:spPr bwMode="auto">
          <a:xfrm>
            <a:off x="117475" y="6477000"/>
            <a:ext cx="4302125" cy="320675"/>
          </a:xfrm>
          <a:prstGeom prst="rect">
            <a:avLst/>
          </a:prstGeom>
          <a:noFill/>
          <a:ln w="9525">
            <a:noFill/>
            <a:miter lim="800000"/>
            <a:headEnd/>
            <a:tailEnd/>
          </a:ln>
        </p:spPr>
        <p:txBody>
          <a:bodyPr lIns="0" tIns="12207" rIns="0" bIns="0" anchor="ctr">
            <a:prstTxWarp prst="textNoShape">
              <a:avLst/>
            </a:prstTxWarp>
          </a:bodyPr>
          <a:lstStyle/>
          <a:p>
            <a:pPr defTabSz="409575">
              <a:lnSpc>
                <a:spcPct val="93000"/>
              </a:lnSpc>
              <a:buClr>
                <a:srgbClr val="000000"/>
              </a:buClr>
              <a:buSzPct val="100000"/>
              <a:tabLst>
                <a:tab pos="723900" algn="l"/>
                <a:tab pos="1447800" algn="l"/>
                <a:tab pos="2171700" algn="l"/>
                <a:tab pos="2895600" algn="l"/>
                <a:tab pos="3619500" algn="l"/>
              </a:tabLst>
            </a:pPr>
            <a:r>
              <a:rPr lang="en-US" sz="1400" i="0" dirty="0" err="1">
                <a:ea typeface="Arial Unicode MS" charset="0"/>
                <a:cs typeface="Arial Unicode MS" charset="0"/>
              </a:rPr>
              <a:t>Attal</a:t>
            </a:r>
            <a:r>
              <a:rPr lang="en-US" sz="1400" i="0" dirty="0">
                <a:ea typeface="Arial Unicode MS" charset="0"/>
                <a:cs typeface="Arial Unicode MS" charset="0"/>
              </a:rPr>
              <a:t> M et al. </a:t>
            </a:r>
            <a:r>
              <a:rPr lang="en-US" sz="1400" dirty="0">
                <a:ea typeface="Arial Unicode MS" charset="0"/>
                <a:cs typeface="Arial Unicode MS" charset="0"/>
              </a:rPr>
              <a:t>N </a:t>
            </a:r>
            <a:r>
              <a:rPr lang="en-US" sz="1400" dirty="0" err="1">
                <a:ea typeface="Arial Unicode MS" charset="0"/>
                <a:cs typeface="Arial Unicode MS" charset="0"/>
              </a:rPr>
              <a:t>Engl</a:t>
            </a:r>
            <a:r>
              <a:rPr lang="en-US" sz="1400" dirty="0">
                <a:ea typeface="Arial Unicode MS" charset="0"/>
                <a:cs typeface="Arial Unicode MS" charset="0"/>
              </a:rPr>
              <a:t> J Med </a:t>
            </a:r>
            <a:r>
              <a:rPr lang="en-US" sz="1400" i="0" dirty="0">
                <a:ea typeface="Arial Unicode MS" charset="0"/>
                <a:cs typeface="Arial Unicode MS" charset="0"/>
              </a:rPr>
              <a:t>2012;366:1782-1791.</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Text Box 4"/>
          <p:cNvSpPr txBox="1">
            <a:spLocks noChangeArrowheads="1"/>
          </p:cNvSpPr>
          <p:nvPr/>
        </p:nvSpPr>
        <p:spPr bwMode="auto">
          <a:xfrm>
            <a:off x="117475" y="6477000"/>
            <a:ext cx="4302125" cy="320675"/>
          </a:xfrm>
          <a:prstGeom prst="rect">
            <a:avLst/>
          </a:prstGeom>
          <a:noFill/>
          <a:ln w="9525">
            <a:noFill/>
            <a:miter lim="800000"/>
            <a:headEnd/>
            <a:tailEnd/>
          </a:ln>
        </p:spPr>
        <p:txBody>
          <a:bodyPr lIns="0" tIns="12207" rIns="0" bIns="0" anchor="ctr">
            <a:prstTxWarp prst="textNoShape">
              <a:avLst/>
            </a:prstTxWarp>
          </a:bodyPr>
          <a:lstStyle/>
          <a:p>
            <a:pPr defTabSz="409575">
              <a:lnSpc>
                <a:spcPct val="93000"/>
              </a:lnSpc>
              <a:buClr>
                <a:srgbClr val="000000"/>
              </a:buClr>
              <a:buSzPct val="100000"/>
              <a:tabLst>
                <a:tab pos="723900" algn="l"/>
                <a:tab pos="1447800" algn="l"/>
                <a:tab pos="2171700" algn="l"/>
                <a:tab pos="2895600" algn="l"/>
                <a:tab pos="3619500" algn="l"/>
              </a:tabLst>
            </a:pPr>
            <a:r>
              <a:rPr lang="en-US" sz="1400" i="0" dirty="0" err="1">
                <a:ea typeface="Arial Unicode MS" charset="0"/>
                <a:cs typeface="Arial Unicode MS" charset="0"/>
              </a:rPr>
              <a:t>Attal</a:t>
            </a:r>
            <a:r>
              <a:rPr lang="en-US" sz="1400" i="0" dirty="0">
                <a:ea typeface="Arial Unicode MS" charset="0"/>
                <a:cs typeface="Arial Unicode MS" charset="0"/>
              </a:rPr>
              <a:t> M et al. </a:t>
            </a:r>
            <a:r>
              <a:rPr lang="en-US" sz="1400" dirty="0">
                <a:ea typeface="Arial Unicode MS" charset="0"/>
                <a:cs typeface="Arial Unicode MS" charset="0"/>
              </a:rPr>
              <a:t>N </a:t>
            </a:r>
            <a:r>
              <a:rPr lang="en-US" sz="1400" dirty="0" err="1">
                <a:ea typeface="Arial Unicode MS" charset="0"/>
                <a:cs typeface="Arial Unicode MS" charset="0"/>
              </a:rPr>
              <a:t>Engl</a:t>
            </a:r>
            <a:r>
              <a:rPr lang="en-US" sz="1400" dirty="0">
                <a:ea typeface="Arial Unicode MS" charset="0"/>
                <a:cs typeface="Arial Unicode MS" charset="0"/>
              </a:rPr>
              <a:t> J Med </a:t>
            </a:r>
            <a:r>
              <a:rPr lang="en-US" sz="1400" i="0" dirty="0">
                <a:ea typeface="Arial Unicode MS" charset="0"/>
                <a:cs typeface="Arial Unicode MS" charset="0"/>
              </a:rPr>
              <a:t>2012;366:1782-1791.</a:t>
            </a:r>
          </a:p>
        </p:txBody>
      </p:sp>
      <p:sp>
        <p:nvSpPr>
          <p:cNvPr id="7" name="Rectangle 16"/>
          <p:cNvSpPr>
            <a:spLocks noChangeArrowheads="1"/>
          </p:cNvSpPr>
          <p:nvPr/>
        </p:nvSpPr>
        <p:spPr bwMode="auto">
          <a:xfrm>
            <a:off x="0" y="533400"/>
            <a:ext cx="9144000" cy="560387"/>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a:solidFill>
                  <a:schemeClr val="tx2"/>
                </a:solidFill>
                <a:ea typeface="+mn-ea"/>
                <a:cs typeface="+mn-cs"/>
              </a:rPr>
              <a:t>ITT Analysis</a:t>
            </a:r>
          </a:p>
        </p:txBody>
      </p:sp>
      <p:sp>
        <p:nvSpPr>
          <p:cNvPr id="110598" name="Content Placeholder 17"/>
          <p:cNvSpPr txBox="1">
            <a:spLocks/>
          </p:cNvSpPr>
          <p:nvPr/>
        </p:nvSpPr>
        <p:spPr bwMode="auto">
          <a:xfrm>
            <a:off x="457200" y="2362200"/>
            <a:ext cx="8305800" cy="2008187"/>
          </a:xfrm>
          <a:prstGeom prst="rect">
            <a:avLst/>
          </a:prstGeom>
          <a:noFill/>
          <a:ln w="9525">
            <a:solidFill>
              <a:srgbClr val="000000"/>
            </a:solidFill>
            <a:miter lim="800000"/>
            <a:headEnd/>
            <a:tailEnd/>
          </a:ln>
        </p:spPr>
        <p:txBody>
          <a:bodyPr anchor="ctr">
            <a:prstTxWarp prst="textNoShape">
              <a:avLst/>
            </a:prstTxWarp>
          </a:bodyPr>
          <a:lstStyle/>
          <a:p>
            <a:pPr marL="228600" indent="-228600" eaLnBrk="0" hangingPunct="0">
              <a:lnSpc>
                <a:spcPct val="130000"/>
              </a:lnSpc>
              <a:spcBef>
                <a:spcPts val="600"/>
              </a:spcBef>
              <a:buClr>
                <a:schemeClr val="tx2"/>
              </a:buClr>
              <a:buSzPct val="120000"/>
              <a:buFontTx/>
              <a:buChar char="•"/>
            </a:pPr>
            <a:r>
              <a:rPr lang="en-US" sz="2000" b="1" i="0" dirty="0" smtClean="0"/>
              <a:t>PFS for </a:t>
            </a:r>
            <a:r>
              <a:rPr lang="en-US" sz="2000" b="1" i="0" dirty="0" err="1" smtClean="0"/>
              <a:t>lenalidomide</a:t>
            </a:r>
            <a:r>
              <a:rPr lang="en-US" sz="2000" b="1" i="0" dirty="0" smtClean="0"/>
              <a:t> </a:t>
            </a:r>
            <a:r>
              <a:rPr lang="en-US" sz="2000" b="1" i="0" dirty="0" err="1" smtClean="0"/>
              <a:t>vs</a:t>
            </a:r>
            <a:r>
              <a:rPr lang="en-US" sz="2000" b="1" i="0" dirty="0" smtClean="0"/>
              <a:t> placebo was 41 </a:t>
            </a:r>
            <a:r>
              <a:rPr lang="en-US" sz="2000" b="1" i="0" dirty="0" err="1"/>
              <a:t>vs</a:t>
            </a:r>
            <a:r>
              <a:rPr lang="en-US" sz="2000" b="1" i="0" dirty="0"/>
              <a:t> 23 months (HR 0.5, </a:t>
            </a:r>
            <a:r>
              <a:rPr lang="en-US" sz="2000" b="1" dirty="0"/>
              <a:t>p</a:t>
            </a:r>
            <a:r>
              <a:rPr lang="en-US" sz="2000" b="1" i="0" dirty="0"/>
              <a:t>&lt;0.001) (All </a:t>
            </a:r>
            <a:r>
              <a:rPr lang="en-US" sz="2000" b="1" i="0" dirty="0" smtClean="0"/>
              <a:t>Stratified Groups</a:t>
            </a:r>
            <a:r>
              <a:rPr lang="en-US" sz="2000" b="1" i="0" dirty="0"/>
              <a:t>)</a:t>
            </a:r>
          </a:p>
          <a:p>
            <a:pPr marL="228600" indent="-228600" eaLnBrk="0" hangingPunct="0">
              <a:lnSpc>
                <a:spcPct val="130000"/>
              </a:lnSpc>
              <a:spcBef>
                <a:spcPts val="600"/>
              </a:spcBef>
              <a:buClr>
                <a:schemeClr val="tx2"/>
              </a:buClr>
              <a:buSzPct val="120000"/>
              <a:buFontTx/>
              <a:buChar char="•"/>
            </a:pPr>
            <a:r>
              <a:rPr lang="en-US" sz="2000" b="1" i="0" dirty="0"/>
              <a:t>OS not yet different (median OS not yet reached</a:t>
            </a:r>
            <a:r>
              <a:rPr lang="en-US" sz="2000" b="1" i="0" dirty="0" smtClean="0"/>
              <a:t>)</a:t>
            </a:r>
          </a:p>
          <a:p>
            <a:pPr marL="228600" indent="-228600" eaLnBrk="0" hangingPunct="0">
              <a:lnSpc>
                <a:spcPct val="130000"/>
              </a:lnSpc>
              <a:spcBef>
                <a:spcPts val="600"/>
              </a:spcBef>
              <a:buClr>
                <a:schemeClr val="tx2"/>
              </a:buClr>
              <a:buSzPct val="120000"/>
              <a:buFontTx/>
              <a:buChar char="•"/>
            </a:pPr>
            <a:r>
              <a:rPr lang="en-US" sz="2000" b="1" i="0" dirty="0"/>
              <a:t>More high risk in </a:t>
            </a:r>
            <a:r>
              <a:rPr lang="en-US" sz="2000" b="1" i="0" dirty="0" err="1"/>
              <a:t>lenalidomide</a:t>
            </a:r>
            <a:r>
              <a:rPr lang="en-US" sz="2000" b="1" i="0" dirty="0"/>
              <a:t> arm (20.3% </a:t>
            </a:r>
            <a:r>
              <a:rPr lang="en-US" sz="2000" b="1" i="0" dirty="0" err="1"/>
              <a:t>vs</a:t>
            </a:r>
            <a:r>
              <a:rPr lang="en-US" sz="2000" b="1" i="0" dirty="0"/>
              <a:t> 11</a:t>
            </a:r>
            <a:r>
              <a:rPr lang="en-US" sz="2000" b="1" i="0" dirty="0" smtClean="0"/>
              <a:t>% p=0.006) </a:t>
            </a:r>
            <a:endParaRPr lang="en-US" sz="2000" b="1" i="0" dirty="0"/>
          </a:p>
        </p:txBody>
      </p: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6"/>
          <p:cNvSpPr>
            <a:spLocks noChangeArrowheads="1"/>
          </p:cNvSpPr>
          <p:nvPr/>
        </p:nvSpPr>
        <p:spPr bwMode="auto">
          <a:xfrm>
            <a:off x="0" y="354012"/>
            <a:ext cx="9144000" cy="560388"/>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smtClean="0">
                <a:solidFill>
                  <a:schemeClr val="tx2"/>
                </a:solidFill>
                <a:ea typeface="+mn-ea"/>
                <a:cs typeface="+mn-cs"/>
              </a:rPr>
              <a:t>Response</a:t>
            </a:r>
            <a:endParaRPr lang="en-US" sz="3600" b="1" i="0" dirty="0">
              <a:solidFill>
                <a:schemeClr val="tx2"/>
              </a:solidFill>
              <a:ea typeface="+mn-ea"/>
              <a:cs typeface="+mn-cs"/>
            </a:endParaRPr>
          </a:p>
        </p:txBody>
      </p:sp>
      <p:sp>
        <p:nvSpPr>
          <p:cNvPr id="112643" name="Content Placeholder 17"/>
          <p:cNvSpPr txBox="1">
            <a:spLocks/>
          </p:cNvSpPr>
          <p:nvPr/>
        </p:nvSpPr>
        <p:spPr bwMode="auto">
          <a:xfrm>
            <a:off x="838200" y="5867400"/>
            <a:ext cx="7239000" cy="533400"/>
          </a:xfrm>
          <a:prstGeom prst="rect">
            <a:avLst/>
          </a:prstGeom>
          <a:noFill/>
          <a:ln w="9525">
            <a:solidFill>
              <a:srgbClr val="000000"/>
            </a:solidFill>
            <a:miter lim="800000"/>
            <a:headEnd/>
            <a:tailEnd/>
          </a:ln>
        </p:spPr>
        <p:txBody>
          <a:bodyPr anchor="ctr">
            <a:prstTxWarp prst="textNoShape">
              <a:avLst/>
            </a:prstTxWarp>
          </a:bodyPr>
          <a:lstStyle/>
          <a:p>
            <a:pPr marL="227013" indent="-227013" eaLnBrk="0" hangingPunct="0">
              <a:spcBef>
                <a:spcPts val="0"/>
              </a:spcBef>
              <a:buClr>
                <a:schemeClr val="tx2"/>
              </a:buClr>
              <a:buSzPct val="120000"/>
              <a:buFontTx/>
              <a:buChar char="•"/>
            </a:pPr>
            <a:r>
              <a:rPr lang="en-US" sz="1600" b="1" i="0" dirty="0"/>
              <a:t>Consolidation improved CR/VGPR 58% to 69</a:t>
            </a:r>
            <a:r>
              <a:rPr lang="en-US" sz="1600" b="1" i="0" dirty="0" smtClean="0"/>
              <a:t>% p&lt;0.001</a:t>
            </a:r>
          </a:p>
          <a:p>
            <a:pPr marL="227013" indent="-227013" eaLnBrk="0" hangingPunct="0">
              <a:spcBef>
                <a:spcPts val="0"/>
              </a:spcBef>
              <a:buClr>
                <a:schemeClr val="tx2"/>
              </a:buClr>
              <a:buSzPct val="120000"/>
              <a:buFontTx/>
              <a:buChar char="•"/>
            </a:pPr>
            <a:r>
              <a:rPr lang="en-US" sz="1600" b="1" i="0" dirty="0" smtClean="0"/>
              <a:t>Maintenance improved CR/VGPR 84% versus 76% p=0.009</a:t>
            </a:r>
            <a:endParaRPr lang="en-US" sz="1600" b="1" i="0" dirty="0"/>
          </a:p>
        </p:txBody>
      </p:sp>
      <p:sp>
        <p:nvSpPr>
          <p:cNvPr id="5" name="Text Box 4"/>
          <p:cNvSpPr txBox="1">
            <a:spLocks noChangeArrowheads="1"/>
          </p:cNvSpPr>
          <p:nvPr/>
        </p:nvSpPr>
        <p:spPr bwMode="auto">
          <a:xfrm>
            <a:off x="117475" y="6477000"/>
            <a:ext cx="4302125" cy="320675"/>
          </a:xfrm>
          <a:prstGeom prst="rect">
            <a:avLst/>
          </a:prstGeom>
          <a:noFill/>
          <a:ln w="9525">
            <a:noFill/>
            <a:miter lim="800000"/>
            <a:headEnd/>
            <a:tailEnd/>
          </a:ln>
        </p:spPr>
        <p:txBody>
          <a:bodyPr lIns="0" tIns="12207" rIns="0" bIns="0" anchor="ctr">
            <a:prstTxWarp prst="textNoShape">
              <a:avLst/>
            </a:prstTxWarp>
          </a:bodyPr>
          <a:lstStyle/>
          <a:p>
            <a:pPr defTabSz="409575">
              <a:lnSpc>
                <a:spcPct val="93000"/>
              </a:lnSpc>
              <a:buClr>
                <a:srgbClr val="000000"/>
              </a:buClr>
              <a:buSzPct val="100000"/>
              <a:tabLst>
                <a:tab pos="723900" algn="l"/>
                <a:tab pos="1447800" algn="l"/>
                <a:tab pos="2171700" algn="l"/>
                <a:tab pos="2895600" algn="l"/>
                <a:tab pos="3619500" algn="l"/>
              </a:tabLst>
            </a:pPr>
            <a:r>
              <a:rPr lang="en-US" sz="1400" i="0" dirty="0" err="1">
                <a:ea typeface="Arial Unicode MS" charset="0"/>
                <a:cs typeface="Arial Unicode MS" charset="0"/>
              </a:rPr>
              <a:t>Attal</a:t>
            </a:r>
            <a:r>
              <a:rPr lang="en-US" sz="1400" i="0" dirty="0">
                <a:ea typeface="Arial Unicode MS" charset="0"/>
                <a:cs typeface="Arial Unicode MS" charset="0"/>
              </a:rPr>
              <a:t> M et al. </a:t>
            </a:r>
            <a:r>
              <a:rPr lang="en-US" sz="1400" dirty="0">
                <a:ea typeface="Arial Unicode MS" charset="0"/>
                <a:cs typeface="Arial Unicode MS" charset="0"/>
              </a:rPr>
              <a:t>N </a:t>
            </a:r>
            <a:r>
              <a:rPr lang="en-US" sz="1400" dirty="0" err="1">
                <a:ea typeface="Arial Unicode MS" charset="0"/>
                <a:cs typeface="Arial Unicode MS" charset="0"/>
              </a:rPr>
              <a:t>Engl</a:t>
            </a:r>
            <a:r>
              <a:rPr lang="en-US" sz="1400" dirty="0">
                <a:ea typeface="Arial Unicode MS" charset="0"/>
                <a:cs typeface="Arial Unicode MS" charset="0"/>
              </a:rPr>
              <a:t> J Med </a:t>
            </a:r>
            <a:r>
              <a:rPr lang="en-US" sz="1400" i="0" dirty="0">
                <a:ea typeface="Arial Unicode MS" charset="0"/>
                <a:cs typeface="Arial Unicode MS" charset="0"/>
              </a:rPr>
              <a:t>2012;366:1782-1791.</a:t>
            </a:r>
          </a:p>
        </p:txBody>
      </p:sp>
      <p:graphicFrame>
        <p:nvGraphicFramePr>
          <p:cNvPr id="2" name="Table 1"/>
          <p:cNvGraphicFramePr>
            <a:graphicFrameLocks noGrp="1"/>
          </p:cNvGraphicFramePr>
          <p:nvPr>
            <p:extLst>
              <p:ext uri="{D42A27DB-BD31-4B8C-83A1-F6EECF244321}">
                <p14:modId xmlns:p14="http://schemas.microsoft.com/office/powerpoint/2010/main" val="3681253068"/>
              </p:ext>
            </p:extLst>
          </p:nvPr>
        </p:nvGraphicFramePr>
        <p:xfrm>
          <a:off x="609600" y="1013460"/>
          <a:ext cx="7772400" cy="4701540"/>
        </p:xfrm>
        <a:graphic>
          <a:graphicData uri="http://schemas.openxmlformats.org/drawingml/2006/table">
            <a:tbl>
              <a:tblPr firstRow="1" bandRow="1">
                <a:tableStyleId>{21E4AEA4-8DFA-4A89-87EB-49C32662AFE0}</a:tableStyleId>
              </a:tblPr>
              <a:tblGrid>
                <a:gridCol w="4038600"/>
                <a:gridCol w="1447800"/>
                <a:gridCol w="1371600"/>
                <a:gridCol w="914400"/>
              </a:tblGrid>
              <a:tr h="277564">
                <a:tc gridSpan="4">
                  <a:txBody>
                    <a:bodyPr/>
                    <a:lstStyle/>
                    <a:p>
                      <a:r>
                        <a:rPr lang="en-US" sz="1250" dirty="0" smtClean="0"/>
                        <a:t>Response to Treatment as Assessed by the Independent Review Committee</a:t>
                      </a:r>
                      <a:endParaRPr lang="en-US" sz="125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67477">
                <a:tc>
                  <a:txBody>
                    <a:bodyPr/>
                    <a:lstStyle/>
                    <a:p>
                      <a:r>
                        <a:rPr lang="en-US" sz="1250" b="1" dirty="0" smtClean="0">
                          <a:solidFill>
                            <a:schemeClr val="bg1"/>
                          </a:solidFill>
                        </a:rPr>
                        <a:t>Variable</a:t>
                      </a:r>
                      <a:endParaRPr lang="en-US" sz="1250" b="1" dirty="0">
                        <a:solidFill>
                          <a:schemeClr val="bg1"/>
                        </a:solidFill>
                      </a:endParaRPr>
                    </a:p>
                  </a:txBody>
                  <a:tcPr anchor="b">
                    <a:solidFill>
                      <a:srgbClr val="00CBFD"/>
                    </a:solidFill>
                  </a:tcPr>
                </a:tc>
                <a:tc>
                  <a:txBody>
                    <a:bodyPr/>
                    <a:lstStyle/>
                    <a:p>
                      <a:pPr algn="ctr"/>
                      <a:r>
                        <a:rPr lang="en-US" sz="1250" b="1" dirty="0" err="1" smtClean="0">
                          <a:solidFill>
                            <a:schemeClr val="bg1"/>
                          </a:solidFill>
                        </a:rPr>
                        <a:t>Lenalidomide</a:t>
                      </a:r>
                      <a:r>
                        <a:rPr lang="en-US" sz="1250" b="1" dirty="0" smtClean="0">
                          <a:solidFill>
                            <a:schemeClr val="bg1"/>
                          </a:solidFill>
                        </a:rPr>
                        <a:t> Group (N = 307)</a:t>
                      </a:r>
                      <a:endParaRPr lang="en-US" sz="1250" b="1" dirty="0">
                        <a:solidFill>
                          <a:schemeClr val="bg1"/>
                        </a:solidFill>
                      </a:endParaRPr>
                    </a:p>
                  </a:txBody>
                  <a:tcPr anchor="b">
                    <a:solidFill>
                      <a:srgbClr val="00CBFD"/>
                    </a:solidFill>
                  </a:tcPr>
                </a:tc>
                <a:tc>
                  <a:txBody>
                    <a:bodyPr/>
                    <a:lstStyle/>
                    <a:p>
                      <a:pPr algn="ctr"/>
                      <a:r>
                        <a:rPr lang="en-US" sz="1250" b="1" dirty="0" smtClean="0">
                          <a:solidFill>
                            <a:schemeClr val="bg1"/>
                          </a:solidFill>
                        </a:rPr>
                        <a:t>Placebo Group</a:t>
                      </a:r>
                      <a:br>
                        <a:rPr lang="en-US" sz="1250" b="1" dirty="0" smtClean="0">
                          <a:solidFill>
                            <a:schemeClr val="bg1"/>
                          </a:solidFill>
                        </a:rPr>
                      </a:br>
                      <a:r>
                        <a:rPr lang="en-US" sz="1250" b="1" dirty="0" smtClean="0">
                          <a:solidFill>
                            <a:schemeClr val="bg1"/>
                          </a:solidFill>
                        </a:rPr>
                        <a:t>(N = 307)</a:t>
                      </a:r>
                      <a:endParaRPr lang="en-US" sz="1250" b="1" dirty="0">
                        <a:solidFill>
                          <a:schemeClr val="bg1"/>
                        </a:solidFill>
                      </a:endParaRPr>
                    </a:p>
                  </a:txBody>
                  <a:tcPr anchor="b">
                    <a:solidFill>
                      <a:srgbClr val="00CBFD"/>
                    </a:solidFill>
                  </a:tcPr>
                </a:tc>
                <a:tc>
                  <a:txBody>
                    <a:bodyPr/>
                    <a:lstStyle/>
                    <a:p>
                      <a:pPr algn="ctr"/>
                      <a:r>
                        <a:rPr lang="en-US" sz="1250" b="1" dirty="0" smtClean="0">
                          <a:solidFill>
                            <a:schemeClr val="bg1"/>
                          </a:solidFill>
                        </a:rPr>
                        <a:t>P Value</a:t>
                      </a:r>
                      <a:endParaRPr lang="en-US" sz="1250" b="1" dirty="0">
                        <a:solidFill>
                          <a:schemeClr val="bg1"/>
                        </a:solidFill>
                      </a:endParaRPr>
                    </a:p>
                  </a:txBody>
                  <a:tcPr anchor="b">
                    <a:solidFill>
                      <a:srgbClr val="00CBFD"/>
                    </a:solidFill>
                  </a:tcPr>
                </a:tc>
              </a:tr>
              <a:tr h="277564">
                <a:tc>
                  <a:txBody>
                    <a:bodyPr/>
                    <a:lstStyle/>
                    <a:p>
                      <a:r>
                        <a:rPr lang="en-US" sz="1250" dirty="0" smtClean="0"/>
                        <a:t>Response at randomization</a:t>
                      </a:r>
                      <a:endParaRPr lang="en-US" sz="1250" dirty="0"/>
                    </a:p>
                  </a:txBody>
                  <a:tcPr/>
                </a:tc>
                <a:tc>
                  <a:txBody>
                    <a:bodyPr/>
                    <a:lstStyle/>
                    <a:p>
                      <a:pPr algn="ctr"/>
                      <a:endParaRPr lang="en-US" sz="1250" dirty="0"/>
                    </a:p>
                  </a:txBody>
                  <a:tcPr/>
                </a:tc>
                <a:tc>
                  <a:txBody>
                    <a:bodyPr/>
                    <a:lstStyle/>
                    <a:p>
                      <a:pPr algn="ctr"/>
                      <a:endParaRPr lang="en-US" sz="1250" dirty="0"/>
                    </a:p>
                  </a:txBody>
                  <a:tcPr/>
                </a:tc>
                <a:tc>
                  <a:txBody>
                    <a:bodyPr/>
                    <a:lstStyle/>
                    <a:p>
                      <a:pPr algn="ctr"/>
                      <a:endParaRPr lang="en-US" sz="1250" dirty="0"/>
                    </a:p>
                  </a:txBody>
                  <a:tcPr/>
                </a:tc>
              </a:tr>
              <a:tr h="278892">
                <a:tc>
                  <a:txBody>
                    <a:bodyPr/>
                    <a:lstStyle/>
                    <a:p>
                      <a:r>
                        <a:rPr lang="en-US" sz="1250" dirty="0" smtClean="0"/>
                        <a:t>     Response could be evaluated — no. of patients</a:t>
                      </a:r>
                      <a:r>
                        <a:rPr lang="en-US" sz="1250" baseline="0" dirty="0" smtClean="0"/>
                        <a:t> (%)</a:t>
                      </a:r>
                      <a:endParaRPr lang="en-US" sz="1250" dirty="0"/>
                    </a:p>
                  </a:txBody>
                  <a:tcPr/>
                </a:tc>
                <a:tc>
                  <a:txBody>
                    <a:bodyPr/>
                    <a:lstStyle/>
                    <a:p>
                      <a:pPr algn="ctr"/>
                      <a:r>
                        <a:rPr lang="en-US" sz="1250" dirty="0" smtClean="0"/>
                        <a:t>266 (87)</a:t>
                      </a:r>
                      <a:endParaRPr lang="en-US" sz="1250" dirty="0"/>
                    </a:p>
                  </a:txBody>
                  <a:tcPr/>
                </a:tc>
                <a:tc>
                  <a:txBody>
                    <a:bodyPr/>
                    <a:lstStyle/>
                    <a:p>
                      <a:pPr algn="ctr"/>
                      <a:r>
                        <a:rPr lang="en-US" sz="1250" dirty="0" smtClean="0"/>
                        <a:t>274 (89)</a:t>
                      </a:r>
                      <a:endParaRPr lang="en-US" sz="1250" dirty="0"/>
                    </a:p>
                  </a:txBody>
                  <a:tcPr/>
                </a:tc>
                <a:tc>
                  <a:txBody>
                    <a:bodyPr/>
                    <a:lstStyle/>
                    <a:p>
                      <a:pPr algn="ctr"/>
                      <a:r>
                        <a:rPr lang="en-US" sz="1250" dirty="0" smtClean="0"/>
                        <a:t>0.18</a:t>
                      </a:r>
                      <a:endParaRPr lang="en-US" sz="1250" dirty="0"/>
                    </a:p>
                  </a:txBody>
                  <a:tcPr/>
                </a:tc>
              </a:tr>
              <a:tr h="278892">
                <a:tc>
                  <a:txBody>
                    <a:bodyPr/>
                    <a:lstStyle/>
                    <a:p>
                      <a:r>
                        <a:rPr lang="en-US" sz="1250" dirty="0" smtClean="0"/>
                        <a:t>     Complete response — %</a:t>
                      </a:r>
                      <a:endParaRPr lang="en-US" sz="1250" dirty="0"/>
                    </a:p>
                  </a:txBody>
                  <a:tcPr/>
                </a:tc>
                <a:tc>
                  <a:txBody>
                    <a:bodyPr/>
                    <a:lstStyle/>
                    <a:p>
                      <a:pPr algn="ctr"/>
                      <a:r>
                        <a:rPr lang="en-US" sz="1250" dirty="0" smtClean="0"/>
                        <a:t>5</a:t>
                      </a:r>
                      <a:endParaRPr lang="en-US" sz="1250" dirty="0"/>
                    </a:p>
                  </a:txBody>
                  <a:tcPr/>
                </a:tc>
                <a:tc>
                  <a:txBody>
                    <a:bodyPr/>
                    <a:lstStyle/>
                    <a:p>
                      <a:pPr algn="ctr"/>
                      <a:r>
                        <a:rPr lang="en-US" sz="1250" dirty="0" smtClean="0"/>
                        <a:t>8</a:t>
                      </a:r>
                      <a:endParaRPr lang="en-US" sz="1250" dirty="0"/>
                    </a:p>
                  </a:txBody>
                  <a:tcPr/>
                </a:tc>
                <a:tc>
                  <a:txBody>
                    <a:bodyPr/>
                    <a:lstStyle/>
                    <a:p>
                      <a:pPr algn="ctr"/>
                      <a:endParaRPr lang="en-US" sz="1250" dirty="0"/>
                    </a:p>
                  </a:txBody>
                  <a:tcPr/>
                </a:tc>
              </a:tr>
              <a:tr h="278892">
                <a:tc>
                  <a:txBody>
                    <a:bodyPr/>
                    <a:lstStyle/>
                    <a:p>
                      <a:r>
                        <a:rPr lang="en-US" sz="1250" dirty="0" smtClean="0"/>
                        <a:t>     VGPR — %</a:t>
                      </a:r>
                      <a:endParaRPr lang="en-US" sz="1250" dirty="0"/>
                    </a:p>
                  </a:txBody>
                  <a:tcPr/>
                </a:tc>
                <a:tc>
                  <a:txBody>
                    <a:bodyPr/>
                    <a:lstStyle/>
                    <a:p>
                      <a:pPr algn="ctr"/>
                      <a:r>
                        <a:rPr lang="en-US" sz="1250" dirty="0" smtClean="0"/>
                        <a:t>56</a:t>
                      </a:r>
                      <a:endParaRPr lang="en-US" sz="1250" dirty="0"/>
                    </a:p>
                  </a:txBody>
                  <a:tcPr/>
                </a:tc>
                <a:tc>
                  <a:txBody>
                    <a:bodyPr/>
                    <a:lstStyle/>
                    <a:p>
                      <a:pPr algn="ctr"/>
                      <a:r>
                        <a:rPr lang="en-US" sz="1250" dirty="0" smtClean="0"/>
                        <a:t>51</a:t>
                      </a:r>
                      <a:endParaRPr lang="en-US" sz="1250" dirty="0"/>
                    </a:p>
                  </a:txBody>
                  <a:tcPr/>
                </a:tc>
                <a:tc>
                  <a:txBody>
                    <a:bodyPr/>
                    <a:lstStyle/>
                    <a:p>
                      <a:pPr algn="ctr"/>
                      <a:endParaRPr lang="en-US" sz="1250" dirty="0"/>
                    </a:p>
                  </a:txBody>
                  <a:tcPr/>
                </a:tc>
              </a:tr>
              <a:tr h="278892">
                <a:tc>
                  <a:txBody>
                    <a:bodyPr/>
                    <a:lstStyle/>
                    <a:p>
                      <a:r>
                        <a:rPr lang="en-US" sz="1250" dirty="0" smtClean="0"/>
                        <a:t>     Partial response — %</a:t>
                      </a:r>
                      <a:endParaRPr lang="en-US" sz="1250" dirty="0"/>
                    </a:p>
                  </a:txBody>
                  <a:tcPr/>
                </a:tc>
                <a:tc>
                  <a:txBody>
                    <a:bodyPr/>
                    <a:lstStyle/>
                    <a:p>
                      <a:pPr algn="ctr"/>
                      <a:r>
                        <a:rPr lang="en-US" sz="1250" dirty="0" smtClean="0"/>
                        <a:t>38</a:t>
                      </a:r>
                      <a:endParaRPr lang="en-US" sz="1250" dirty="0"/>
                    </a:p>
                  </a:txBody>
                  <a:tcPr/>
                </a:tc>
                <a:tc>
                  <a:txBody>
                    <a:bodyPr/>
                    <a:lstStyle/>
                    <a:p>
                      <a:pPr algn="ctr"/>
                      <a:r>
                        <a:rPr lang="en-US" sz="1250" dirty="0" smtClean="0"/>
                        <a:t>39</a:t>
                      </a:r>
                      <a:endParaRPr lang="en-US" sz="1250" dirty="0"/>
                    </a:p>
                  </a:txBody>
                  <a:tcPr/>
                </a:tc>
                <a:tc>
                  <a:txBody>
                    <a:bodyPr/>
                    <a:lstStyle/>
                    <a:p>
                      <a:pPr algn="ctr"/>
                      <a:endParaRPr lang="en-US" sz="1250" dirty="0"/>
                    </a:p>
                  </a:txBody>
                  <a:tcPr/>
                </a:tc>
              </a:tr>
              <a:tr h="278892">
                <a:tc>
                  <a:txBody>
                    <a:bodyPr/>
                    <a:lstStyle/>
                    <a:p>
                      <a:r>
                        <a:rPr lang="en-US" sz="1250" dirty="0" smtClean="0"/>
                        <a:t>     Stable disease — % </a:t>
                      </a:r>
                      <a:endParaRPr lang="en-US" sz="1250" dirty="0"/>
                    </a:p>
                  </a:txBody>
                  <a:tcPr/>
                </a:tc>
                <a:tc>
                  <a:txBody>
                    <a:bodyPr/>
                    <a:lstStyle/>
                    <a:p>
                      <a:pPr algn="ctr"/>
                      <a:r>
                        <a:rPr lang="en-US" sz="1250" dirty="0" smtClean="0"/>
                        <a:t>1</a:t>
                      </a:r>
                      <a:endParaRPr lang="en-US" sz="1250" dirty="0"/>
                    </a:p>
                  </a:txBody>
                  <a:tcPr/>
                </a:tc>
                <a:tc>
                  <a:txBody>
                    <a:bodyPr/>
                    <a:lstStyle/>
                    <a:p>
                      <a:pPr algn="ctr"/>
                      <a:r>
                        <a:rPr lang="en-US" sz="1250" dirty="0" smtClean="0"/>
                        <a:t>2</a:t>
                      </a:r>
                      <a:endParaRPr lang="en-US" sz="1250" dirty="0"/>
                    </a:p>
                  </a:txBody>
                  <a:tcPr/>
                </a:tc>
                <a:tc>
                  <a:txBody>
                    <a:bodyPr/>
                    <a:lstStyle/>
                    <a:p>
                      <a:pPr algn="ctr"/>
                      <a:endParaRPr lang="en-US" sz="1250" dirty="0"/>
                    </a:p>
                  </a:txBody>
                  <a:tcPr/>
                </a:tc>
              </a:tr>
              <a:tr h="278892">
                <a:tc>
                  <a:txBody>
                    <a:bodyPr/>
                    <a:lstStyle/>
                    <a:p>
                      <a:r>
                        <a:rPr lang="en-US" sz="1250" dirty="0" smtClean="0"/>
                        <a:t>     Complete response or VGPR — %</a:t>
                      </a:r>
                      <a:endParaRPr lang="en-US" sz="1250" dirty="0"/>
                    </a:p>
                  </a:txBody>
                  <a:tcPr/>
                </a:tc>
                <a:tc>
                  <a:txBody>
                    <a:bodyPr/>
                    <a:lstStyle/>
                    <a:p>
                      <a:pPr algn="ctr"/>
                      <a:r>
                        <a:rPr lang="en-US" sz="1250" dirty="0" smtClean="0"/>
                        <a:t>61</a:t>
                      </a:r>
                      <a:endParaRPr lang="en-US" sz="1250" dirty="0"/>
                    </a:p>
                  </a:txBody>
                  <a:tcPr/>
                </a:tc>
                <a:tc>
                  <a:txBody>
                    <a:bodyPr/>
                    <a:lstStyle/>
                    <a:p>
                      <a:pPr algn="ctr"/>
                      <a:r>
                        <a:rPr lang="en-US" sz="1250" dirty="0" smtClean="0"/>
                        <a:t>59</a:t>
                      </a:r>
                      <a:endParaRPr lang="en-US" sz="1250" dirty="0"/>
                    </a:p>
                  </a:txBody>
                  <a:tcPr/>
                </a:tc>
                <a:tc>
                  <a:txBody>
                    <a:bodyPr/>
                    <a:lstStyle/>
                    <a:p>
                      <a:pPr algn="ctr"/>
                      <a:r>
                        <a:rPr lang="en-US" sz="1250" dirty="0" smtClean="0"/>
                        <a:t>0.55</a:t>
                      </a:r>
                      <a:endParaRPr lang="en-US" sz="1250" dirty="0"/>
                    </a:p>
                  </a:txBody>
                  <a:tcPr/>
                </a:tc>
              </a:tr>
              <a:tr h="278892">
                <a:tc>
                  <a:txBody>
                    <a:bodyPr/>
                    <a:lstStyle/>
                    <a:p>
                      <a:r>
                        <a:rPr lang="en-US" sz="1250" dirty="0" smtClean="0"/>
                        <a:t>Best response during maintenance</a:t>
                      </a:r>
                      <a:endParaRPr lang="en-US" sz="1250" dirty="0"/>
                    </a:p>
                  </a:txBody>
                  <a:tcPr/>
                </a:tc>
                <a:tc>
                  <a:txBody>
                    <a:bodyPr/>
                    <a:lstStyle/>
                    <a:p>
                      <a:pPr algn="ctr"/>
                      <a:endParaRPr lang="en-US" sz="1250" dirty="0"/>
                    </a:p>
                  </a:txBody>
                  <a:tcPr/>
                </a:tc>
                <a:tc>
                  <a:txBody>
                    <a:bodyPr/>
                    <a:lstStyle/>
                    <a:p>
                      <a:pPr algn="ctr"/>
                      <a:endParaRPr lang="en-US" sz="1250" dirty="0"/>
                    </a:p>
                  </a:txBody>
                  <a:tcPr/>
                </a:tc>
                <a:tc>
                  <a:txBody>
                    <a:bodyPr/>
                    <a:lstStyle/>
                    <a:p>
                      <a:pPr algn="ctr"/>
                      <a:endParaRPr lang="en-US" sz="1250" dirty="0"/>
                    </a:p>
                  </a:txBody>
                  <a:tcPr/>
                </a:tc>
              </a:tr>
              <a:tr h="278892">
                <a:tc>
                  <a:txBody>
                    <a:bodyPr/>
                    <a:lstStyle/>
                    <a:p>
                      <a:pPr marL="0" marR="0" indent="0" algn="l" defTabSz="457092" rtl="0" eaLnBrk="1" fontAlgn="auto" latinLnBrk="0" hangingPunct="1">
                        <a:lnSpc>
                          <a:spcPct val="100000"/>
                        </a:lnSpc>
                        <a:spcBef>
                          <a:spcPts val="0"/>
                        </a:spcBef>
                        <a:spcAft>
                          <a:spcPts val="0"/>
                        </a:spcAft>
                        <a:buClrTx/>
                        <a:buSzTx/>
                        <a:buFontTx/>
                        <a:buNone/>
                        <a:tabLst/>
                        <a:defRPr/>
                      </a:pPr>
                      <a:r>
                        <a:rPr lang="en-US" sz="1250" dirty="0" smtClean="0"/>
                        <a:t>    </a:t>
                      </a:r>
                      <a:r>
                        <a:rPr lang="en-US" sz="1250" baseline="0" dirty="0" smtClean="0"/>
                        <a:t> </a:t>
                      </a:r>
                      <a:r>
                        <a:rPr lang="en-US" sz="1250" dirty="0" smtClean="0"/>
                        <a:t>Response could be evaluated — no. of patients</a:t>
                      </a:r>
                      <a:r>
                        <a:rPr lang="en-US" sz="1250" baseline="0" dirty="0" smtClean="0"/>
                        <a:t> (%)</a:t>
                      </a:r>
                      <a:endParaRPr lang="en-US" sz="1250" dirty="0" smtClean="0"/>
                    </a:p>
                  </a:txBody>
                  <a:tcPr/>
                </a:tc>
                <a:tc>
                  <a:txBody>
                    <a:bodyPr/>
                    <a:lstStyle/>
                    <a:p>
                      <a:pPr algn="ctr"/>
                      <a:r>
                        <a:rPr lang="en-US" sz="1250" dirty="0" smtClean="0"/>
                        <a:t>300 (98)</a:t>
                      </a:r>
                      <a:endParaRPr lang="en-US" sz="1250" dirty="0"/>
                    </a:p>
                  </a:txBody>
                  <a:tcPr/>
                </a:tc>
                <a:tc>
                  <a:txBody>
                    <a:bodyPr/>
                    <a:lstStyle/>
                    <a:p>
                      <a:pPr algn="ctr"/>
                      <a:r>
                        <a:rPr lang="en-US" sz="1250" dirty="0" smtClean="0"/>
                        <a:t>293 (95)</a:t>
                      </a:r>
                      <a:endParaRPr lang="en-US" sz="1250" dirty="0"/>
                    </a:p>
                  </a:txBody>
                  <a:tcPr/>
                </a:tc>
                <a:tc>
                  <a:txBody>
                    <a:bodyPr/>
                    <a:lstStyle/>
                    <a:p>
                      <a:pPr algn="ctr"/>
                      <a:r>
                        <a:rPr lang="en-US" sz="1250" dirty="0" smtClean="0"/>
                        <a:t>0.07</a:t>
                      </a:r>
                      <a:endParaRPr lang="en-US" sz="1250" dirty="0"/>
                    </a:p>
                  </a:txBody>
                  <a:tcPr/>
                </a:tc>
              </a:tr>
              <a:tr h="278892">
                <a:tc>
                  <a:txBody>
                    <a:bodyPr/>
                    <a:lstStyle/>
                    <a:p>
                      <a:pPr marL="0" marR="0" indent="0" algn="l" defTabSz="457092" rtl="0" eaLnBrk="1" fontAlgn="auto" latinLnBrk="0" hangingPunct="1">
                        <a:lnSpc>
                          <a:spcPct val="100000"/>
                        </a:lnSpc>
                        <a:spcBef>
                          <a:spcPts val="0"/>
                        </a:spcBef>
                        <a:spcAft>
                          <a:spcPts val="0"/>
                        </a:spcAft>
                        <a:buClrTx/>
                        <a:buSzTx/>
                        <a:buFontTx/>
                        <a:buNone/>
                        <a:tabLst/>
                        <a:defRPr/>
                      </a:pPr>
                      <a:r>
                        <a:rPr lang="en-US" sz="1250" dirty="0" smtClean="0"/>
                        <a:t>     Complete response — %</a:t>
                      </a:r>
                    </a:p>
                  </a:txBody>
                  <a:tcPr/>
                </a:tc>
                <a:tc>
                  <a:txBody>
                    <a:bodyPr/>
                    <a:lstStyle/>
                    <a:p>
                      <a:pPr algn="ctr"/>
                      <a:r>
                        <a:rPr lang="en-US" sz="1250" dirty="0" smtClean="0"/>
                        <a:t>29</a:t>
                      </a:r>
                      <a:endParaRPr lang="en-US" sz="1250" dirty="0"/>
                    </a:p>
                  </a:txBody>
                  <a:tcPr/>
                </a:tc>
                <a:tc>
                  <a:txBody>
                    <a:bodyPr/>
                    <a:lstStyle/>
                    <a:p>
                      <a:pPr algn="ctr"/>
                      <a:r>
                        <a:rPr lang="en-US" sz="1250" dirty="0" smtClean="0"/>
                        <a:t>27</a:t>
                      </a:r>
                      <a:endParaRPr lang="en-US" sz="1250" dirty="0"/>
                    </a:p>
                  </a:txBody>
                  <a:tcPr/>
                </a:tc>
                <a:tc>
                  <a:txBody>
                    <a:bodyPr/>
                    <a:lstStyle/>
                    <a:p>
                      <a:pPr algn="ctr"/>
                      <a:endParaRPr lang="en-US" sz="1250" dirty="0"/>
                    </a:p>
                  </a:txBody>
                  <a:tcPr/>
                </a:tc>
              </a:tr>
              <a:tr h="278892">
                <a:tc>
                  <a:txBody>
                    <a:bodyPr/>
                    <a:lstStyle/>
                    <a:p>
                      <a:pPr marL="0" marR="0" indent="0" algn="l" defTabSz="457092" rtl="0" eaLnBrk="1" fontAlgn="auto" latinLnBrk="0" hangingPunct="1">
                        <a:lnSpc>
                          <a:spcPct val="100000"/>
                        </a:lnSpc>
                        <a:spcBef>
                          <a:spcPts val="0"/>
                        </a:spcBef>
                        <a:spcAft>
                          <a:spcPts val="0"/>
                        </a:spcAft>
                        <a:buClrTx/>
                        <a:buSzTx/>
                        <a:buFontTx/>
                        <a:buNone/>
                        <a:tabLst/>
                        <a:defRPr/>
                      </a:pPr>
                      <a:r>
                        <a:rPr lang="en-US" sz="1250" dirty="0" smtClean="0"/>
                        <a:t>     VGPR — %</a:t>
                      </a:r>
                    </a:p>
                  </a:txBody>
                  <a:tcPr/>
                </a:tc>
                <a:tc>
                  <a:txBody>
                    <a:bodyPr/>
                    <a:lstStyle/>
                    <a:p>
                      <a:pPr algn="ctr"/>
                      <a:r>
                        <a:rPr lang="en-US" sz="1250" dirty="0" smtClean="0"/>
                        <a:t>55</a:t>
                      </a:r>
                      <a:endParaRPr lang="en-US" sz="1250" dirty="0"/>
                    </a:p>
                  </a:txBody>
                  <a:tcPr/>
                </a:tc>
                <a:tc>
                  <a:txBody>
                    <a:bodyPr/>
                    <a:lstStyle/>
                    <a:p>
                      <a:pPr algn="ctr"/>
                      <a:r>
                        <a:rPr lang="en-US" sz="1250" dirty="0" smtClean="0"/>
                        <a:t>49</a:t>
                      </a:r>
                      <a:endParaRPr lang="en-US" sz="1250" dirty="0"/>
                    </a:p>
                  </a:txBody>
                  <a:tcPr/>
                </a:tc>
                <a:tc>
                  <a:txBody>
                    <a:bodyPr/>
                    <a:lstStyle/>
                    <a:p>
                      <a:pPr algn="ctr"/>
                      <a:endParaRPr lang="en-US" sz="1250" dirty="0"/>
                    </a:p>
                  </a:txBody>
                  <a:tcPr/>
                </a:tc>
              </a:tr>
              <a:tr h="278892">
                <a:tc>
                  <a:txBody>
                    <a:bodyPr/>
                    <a:lstStyle/>
                    <a:p>
                      <a:pPr marL="0" marR="0" indent="0" algn="l" defTabSz="457092" rtl="0" eaLnBrk="1" fontAlgn="auto" latinLnBrk="0" hangingPunct="1">
                        <a:lnSpc>
                          <a:spcPct val="100000"/>
                        </a:lnSpc>
                        <a:spcBef>
                          <a:spcPts val="0"/>
                        </a:spcBef>
                        <a:spcAft>
                          <a:spcPts val="0"/>
                        </a:spcAft>
                        <a:buClrTx/>
                        <a:buSzTx/>
                        <a:buFontTx/>
                        <a:buNone/>
                        <a:tabLst/>
                        <a:defRPr/>
                      </a:pPr>
                      <a:r>
                        <a:rPr lang="en-US" sz="1250" dirty="0" smtClean="0"/>
                        <a:t>     Partial response — %</a:t>
                      </a:r>
                    </a:p>
                  </a:txBody>
                  <a:tcPr/>
                </a:tc>
                <a:tc>
                  <a:txBody>
                    <a:bodyPr/>
                    <a:lstStyle/>
                    <a:p>
                      <a:pPr algn="ctr"/>
                      <a:r>
                        <a:rPr lang="en-US" sz="1250" dirty="0" smtClean="0"/>
                        <a:t>15</a:t>
                      </a:r>
                      <a:endParaRPr lang="en-US" sz="1250" dirty="0"/>
                    </a:p>
                  </a:txBody>
                  <a:tcPr/>
                </a:tc>
                <a:tc>
                  <a:txBody>
                    <a:bodyPr/>
                    <a:lstStyle/>
                    <a:p>
                      <a:pPr algn="ctr"/>
                      <a:r>
                        <a:rPr lang="en-US" sz="1250" dirty="0" smtClean="0"/>
                        <a:t>23</a:t>
                      </a:r>
                      <a:endParaRPr lang="en-US" sz="1250" dirty="0"/>
                    </a:p>
                  </a:txBody>
                  <a:tcPr/>
                </a:tc>
                <a:tc>
                  <a:txBody>
                    <a:bodyPr/>
                    <a:lstStyle/>
                    <a:p>
                      <a:pPr algn="ctr"/>
                      <a:endParaRPr lang="en-US" sz="1250" dirty="0"/>
                    </a:p>
                  </a:txBody>
                  <a:tcPr/>
                </a:tc>
              </a:tr>
              <a:tr h="278892">
                <a:tc>
                  <a:txBody>
                    <a:bodyPr/>
                    <a:lstStyle/>
                    <a:p>
                      <a:pPr marL="0" marR="0" indent="0" algn="l" defTabSz="457092" rtl="0" eaLnBrk="1" fontAlgn="auto" latinLnBrk="0" hangingPunct="1">
                        <a:lnSpc>
                          <a:spcPct val="100000"/>
                        </a:lnSpc>
                        <a:spcBef>
                          <a:spcPts val="0"/>
                        </a:spcBef>
                        <a:spcAft>
                          <a:spcPts val="0"/>
                        </a:spcAft>
                        <a:buClrTx/>
                        <a:buSzTx/>
                        <a:buFontTx/>
                        <a:buNone/>
                        <a:tabLst/>
                        <a:defRPr/>
                      </a:pPr>
                      <a:r>
                        <a:rPr lang="en-US" sz="1250" dirty="0" smtClean="0"/>
                        <a:t>     Stable disease — % </a:t>
                      </a:r>
                    </a:p>
                  </a:txBody>
                  <a:tcPr/>
                </a:tc>
                <a:tc>
                  <a:txBody>
                    <a:bodyPr/>
                    <a:lstStyle/>
                    <a:p>
                      <a:pPr algn="ctr"/>
                      <a:r>
                        <a:rPr lang="en-US" sz="1250" dirty="0" smtClean="0"/>
                        <a:t>1</a:t>
                      </a:r>
                      <a:endParaRPr lang="en-US" sz="1250" dirty="0"/>
                    </a:p>
                  </a:txBody>
                  <a:tcPr/>
                </a:tc>
                <a:tc>
                  <a:txBody>
                    <a:bodyPr/>
                    <a:lstStyle/>
                    <a:p>
                      <a:pPr algn="ctr"/>
                      <a:r>
                        <a:rPr lang="en-US" sz="1250" dirty="0" smtClean="0"/>
                        <a:t>1</a:t>
                      </a:r>
                      <a:endParaRPr lang="en-US" sz="1250" dirty="0"/>
                    </a:p>
                  </a:txBody>
                  <a:tcPr/>
                </a:tc>
                <a:tc>
                  <a:txBody>
                    <a:bodyPr/>
                    <a:lstStyle/>
                    <a:p>
                      <a:pPr algn="ctr"/>
                      <a:endParaRPr lang="en-US" sz="1250" dirty="0"/>
                    </a:p>
                  </a:txBody>
                  <a:tcPr/>
                </a:tc>
              </a:tr>
              <a:tr h="278892">
                <a:tc>
                  <a:txBody>
                    <a:bodyPr/>
                    <a:lstStyle/>
                    <a:p>
                      <a:pPr marL="0" marR="0" indent="0" algn="l" defTabSz="457092" rtl="0" eaLnBrk="1" fontAlgn="auto" latinLnBrk="0" hangingPunct="1">
                        <a:lnSpc>
                          <a:spcPct val="100000"/>
                        </a:lnSpc>
                        <a:spcBef>
                          <a:spcPts val="0"/>
                        </a:spcBef>
                        <a:spcAft>
                          <a:spcPts val="0"/>
                        </a:spcAft>
                        <a:buClrTx/>
                        <a:buSzTx/>
                        <a:buFontTx/>
                        <a:buNone/>
                        <a:tabLst/>
                        <a:defRPr/>
                      </a:pPr>
                      <a:r>
                        <a:rPr lang="en-US" sz="1250" dirty="0" smtClean="0"/>
                        <a:t>     Complete response or VGPR — %</a:t>
                      </a:r>
                    </a:p>
                  </a:txBody>
                  <a:tcPr/>
                </a:tc>
                <a:tc>
                  <a:txBody>
                    <a:bodyPr/>
                    <a:lstStyle/>
                    <a:p>
                      <a:pPr algn="ctr"/>
                      <a:r>
                        <a:rPr lang="en-US" sz="1250" dirty="0" smtClean="0"/>
                        <a:t>84</a:t>
                      </a:r>
                      <a:endParaRPr lang="en-US" sz="1250" dirty="0"/>
                    </a:p>
                  </a:txBody>
                  <a:tcPr/>
                </a:tc>
                <a:tc>
                  <a:txBody>
                    <a:bodyPr/>
                    <a:lstStyle/>
                    <a:p>
                      <a:pPr algn="ctr"/>
                      <a:r>
                        <a:rPr lang="en-US" sz="1250" dirty="0" smtClean="0"/>
                        <a:t>76</a:t>
                      </a:r>
                      <a:endParaRPr lang="en-US" sz="1250" dirty="0"/>
                    </a:p>
                  </a:txBody>
                  <a:tcPr/>
                </a:tc>
                <a:tc>
                  <a:txBody>
                    <a:bodyPr/>
                    <a:lstStyle/>
                    <a:p>
                      <a:pPr algn="ctr"/>
                      <a:r>
                        <a:rPr lang="en-US" sz="1250" dirty="0" smtClean="0"/>
                        <a:t>0.009</a:t>
                      </a:r>
                      <a:endParaRPr lang="en-US" sz="1250" dirty="0"/>
                    </a:p>
                  </a:txBody>
                  <a:tcPr/>
                </a:tc>
              </a:tr>
            </a:tbl>
          </a:graphicData>
        </a:graphic>
      </p:graphicFrame>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4" name="Rectangle 16"/>
          <p:cNvSpPr>
            <a:spLocks noChangeArrowheads="1"/>
          </p:cNvSpPr>
          <p:nvPr/>
        </p:nvSpPr>
        <p:spPr bwMode="auto">
          <a:xfrm>
            <a:off x="0" y="381000"/>
            <a:ext cx="9144000" cy="560388"/>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a:solidFill>
                  <a:schemeClr val="tx2"/>
                </a:solidFill>
                <a:ea typeface="+mn-ea"/>
                <a:cs typeface="+mn-cs"/>
              </a:rPr>
              <a:t>Maintenance Trials</a:t>
            </a:r>
          </a:p>
        </p:txBody>
      </p:sp>
      <p:sp>
        <p:nvSpPr>
          <p:cNvPr id="114690" name="Content Placeholder 17"/>
          <p:cNvSpPr>
            <a:spLocks noGrp="1"/>
          </p:cNvSpPr>
          <p:nvPr>
            <p:ph idx="1"/>
          </p:nvPr>
        </p:nvSpPr>
        <p:spPr>
          <a:xfrm>
            <a:off x="457200" y="5181600"/>
            <a:ext cx="8229600" cy="1219200"/>
          </a:xfrm>
          <a:ln>
            <a:solidFill>
              <a:srgbClr val="000000"/>
            </a:solidFill>
          </a:ln>
        </p:spPr>
        <p:txBody>
          <a:bodyPr anchor="ctr"/>
          <a:lstStyle/>
          <a:p>
            <a:pPr marL="228600" indent="-228600">
              <a:lnSpc>
                <a:spcPct val="100000"/>
              </a:lnSpc>
              <a:spcBef>
                <a:spcPts val="0"/>
              </a:spcBef>
            </a:pPr>
            <a:r>
              <a:rPr lang="en-US" sz="1800" dirty="0" smtClean="0">
                <a:ea typeface="ＭＳ Ｐゴシック" charset="-128"/>
                <a:cs typeface="ＭＳ Ｐゴシック" charset="-128"/>
              </a:rPr>
              <a:t>460 patients younger than age 71 within 100 days post SCT</a:t>
            </a:r>
          </a:p>
          <a:p>
            <a:pPr marL="228600" indent="-228600">
              <a:lnSpc>
                <a:spcPct val="100000"/>
              </a:lnSpc>
              <a:spcBef>
                <a:spcPts val="0"/>
              </a:spcBef>
            </a:pPr>
            <a:r>
              <a:rPr lang="en-US" sz="1800" dirty="0" smtClean="0">
                <a:ea typeface="ＭＳ Ｐゴシック" charset="-128"/>
                <a:cs typeface="ＭＳ Ｐゴシック" charset="-128"/>
              </a:rPr>
              <a:t>10 </a:t>
            </a:r>
            <a:r>
              <a:rPr lang="en-US" sz="1800" dirty="0">
                <a:ea typeface="ＭＳ Ｐゴシック" charset="-128"/>
                <a:cs typeface="ＭＳ Ｐゴシック" charset="-128"/>
              </a:rPr>
              <a:t>mg vs. placebo until relapse</a:t>
            </a:r>
          </a:p>
          <a:p>
            <a:pPr marL="228600" indent="-228600">
              <a:lnSpc>
                <a:spcPct val="100000"/>
              </a:lnSpc>
              <a:spcBef>
                <a:spcPts val="0"/>
              </a:spcBef>
            </a:pPr>
            <a:r>
              <a:rPr lang="en-US" sz="1800" dirty="0">
                <a:ea typeface="ＭＳ Ｐゴシック" charset="-128"/>
                <a:cs typeface="ＭＳ Ｐゴシック" charset="-128"/>
              </a:rPr>
              <a:t>Primary endpoint </a:t>
            </a:r>
            <a:r>
              <a:rPr lang="en-US" sz="1800" dirty="0" smtClean="0">
                <a:ea typeface="ＭＳ Ｐゴシック" charset="-128"/>
                <a:cs typeface="ＭＳ Ｐゴシック" charset="-128"/>
              </a:rPr>
              <a:t>PFS</a:t>
            </a:r>
            <a:endParaRPr lang="en-US" sz="1800" dirty="0">
              <a:ea typeface="ＭＳ Ｐゴシック" charset="-128"/>
              <a:cs typeface="ＭＳ Ｐゴシック" charset="-128"/>
            </a:endParaRPr>
          </a:p>
        </p:txBody>
      </p:sp>
      <p:pic>
        <p:nvPicPr>
          <p:cNvPr id="114691" name="Picture 2"/>
          <p:cNvPicPr>
            <a:picLocks noChangeAspect="1"/>
          </p:cNvPicPr>
          <p:nvPr/>
        </p:nvPicPr>
        <p:blipFill>
          <a:blip r:embed="rId3"/>
          <a:srcRect t="6725"/>
          <a:stretch>
            <a:fillRect/>
          </a:stretch>
        </p:blipFill>
        <p:spPr bwMode="auto">
          <a:xfrm>
            <a:off x="1576388" y="1219200"/>
            <a:ext cx="5995987" cy="3806825"/>
          </a:xfrm>
          <a:prstGeom prst="rect">
            <a:avLst/>
          </a:prstGeom>
          <a:noFill/>
          <a:ln w="9525">
            <a:noFill/>
            <a:miter lim="800000"/>
            <a:headEnd/>
            <a:tailEnd/>
          </a:ln>
        </p:spPr>
      </p:pic>
      <p:sp>
        <p:nvSpPr>
          <p:cNvPr id="5" name="Text Box 4"/>
          <p:cNvSpPr txBox="1">
            <a:spLocks noChangeArrowheads="1"/>
          </p:cNvSpPr>
          <p:nvPr/>
        </p:nvSpPr>
        <p:spPr bwMode="auto">
          <a:xfrm>
            <a:off x="128587" y="6477000"/>
            <a:ext cx="6119813" cy="320675"/>
          </a:xfrm>
          <a:prstGeom prst="rect">
            <a:avLst/>
          </a:prstGeom>
          <a:noFill/>
          <a:ln w="9525">
            <a:noFill/>
            <a:miter lim="800000"/>
            <a:headEnd/>
            <a:tailEnd/>
          </a:ln>
        </p:spPr>
        <p:txBody>
          <a:bodyPr lIns="0" tIns="12211" rIns="0" bIns="0" anchor="ctr">
            <a:prstTxWarp prst="textNoShape">
              <a:avLst/>
            </a:prstTxWarp>
          </a:bodyPr>
          <a:lstStyle/>
          <a:p>
            <a:pPr>
              <a:lnSpc>
                <a:spcPct val="93000"/>
              </a:lnSpc>
              <a:tabLst>
                <a:tab pos="723900" algn="l"/>
                <a:tab pos="1447800" algn="l"/>
                <a:tab pos="2171700" algn="l"/>
                <a:tab pos="2895600" algn="l"/>
                <a:tab pos="3619500" algn="l"/>
              </a:tabLst>
            </a:pPr>
            <a:r>
              <a:rPr lang="en-US" sz="1400" i="0" dirty="0">
                <a:solidFill>
                  <a:srgbClr val="000000"/>
                </a:solidFill>
                <a:ea typeface="Arial Unicode MS" charset="0"/>
                <a:cs typeface="Arial Unicode MS" charset="0"/>
              </a:rPr>
              <a:t>McCarthy PL et al. </a:t>
            </a:r>
            <a:r>
              <a:rPr lang="en-US" sz="1400" dirty="0">
                <a:solidFill>
                  <a:srgbClr val="000000"/>
                </a:solidFill>
                <a:ea typeface="Arial Unicode MS" charset="0"/>
                <a:cs typeface="Arial Unicode MS" charset="0"/>
              </a:rPr>
              <a:t>N </a:t>
            </a:r>
            <a:r>
              <a:rPr lang="en-US" sz="1400" dirty="0" err="1">
                <a:solidFill>
                  <a:srgbClr val="000000"/>
                </a:solidFill>
                <a:ea typeface="Arial Unicode MS" charset="0"/>
                <a:cs typeface="Arial Unicode MS" charset="0"/>
              </a:rPr>
              <a:t>Engl</a:t>
            </a:r>
            <a:r>
              <a:rPr lang="en-US" sz="1400" dirty="0">
                <a:solidFill>
                  <a:srgbClr val="000000"/>
                </a:solidFill>
                <a:ea typeface="Arial Unicode MS" charset="0"/>
                <a:cs typeface="Arial Unicode MS" charset="0"/>
              </a:rPr>
              <a:t> J Med </a:t>
            </a:r>
            <a:r>
              <a:rPr lang="en-US" sz="1400" i="0" dirty="0">
                <a:solidFill>
                  <a:srgbClr val="000000"/>
                </a:solidFill>
                <a:ea typeface="Arial Unicode MS" charset="0"/>
                <a:cs typeface="Arial Unicode MS" charset="0"/>
              </a:rPr>
              <a:t>2012;366:1770-1781.</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6"/>
          <p:cNvSpPr>
            <a:spLocks noChangeArrowheads="1"/>
          </p:cNvSpPr>
          <p:nvPr/>
        </p:nvSpPr>
        <p:spPr bwMode="auto">
          <a:xfrm>
            <a:off x="0" y="381000"/>
            <a:ext cx="9144000" cy="560387"/>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a:solidFill>
                  <a:schemeClr val="tx2"/>
                </a:solidFill>
                <a:ea typeface="+mn-ea"/>
                <a:cs typeface="+mn-cs"/>
              </a:rPr>
              <a:t>Progression Free Survival</a:t>
            </a:r>
          </a:p>
        </p:txBody>
      </p:sp>
      <p:sp>
        <p:nvSpPr>
          <p:cNvPr id="116738" name="Content Placeholder 17"/>
          <p:cNvSpPr txBox="1">
            <a:spLocks/>
          </p:cNvSpPr>
          <p:nvPr/>
        </p:nvSpPr>
        <p:spPr bwMode="auto">
          <a:xfrm>
            <a:off x="533400" y="2362200"/>
            <a:ext cx="8229600" cy="2209800"/>
          </a:xfrm>
          <a:prstGeom prst="rect">
            <a:avLst/>
          </a:prstGeom>
          <a:noFill/>
          <a:ln w="9525">
            <a:solidFill>
              <a:srgbClr val="000000"/>
            </a:solidFill>
            <a:miter lim="800000"/>
            <a:headEnd/>
            <a:tailEnd/>
          </a:ln>
        </p:spPr>
        <p:txBody>
          <a:bodyPr anchor="ctr">
            <a:prstTxWarp prst="textNoShape">
              <a:avLst/>
            </a:prstTxWarp>
          </a:bodyPr>
          <a:lstStyle/>
          <a:p>
            <a:pPr marL="282575" indent="-282575" eaLnBrk="0" hangingPunct="0">
              <a:lnSpc>
                <a:spcPct val="130000"/>
              </a:lnSpc>
              <a:spcBef>
                <a:spcPts val="600"/>
              </a:spcBef>
              <a:buClr>
                <a:schemeClr val="tx2"/>
              </a:buClr>
              <a:buSzPct val="120000"/>
              <a:buFontTx/>
              <a:buChar char="•"/>
            </a:pPr>
            <a:r>
              <a:rPr lang="en-US" sz="2000" b="1" i="0" dirty="0"/>
              <a:t>At </a:t>
            </a:r>
            <a:r>
              <a:rPr lang="en-US" sz="2000" b="1" i="0" dirty="0" err="1"/>
              <a:t>unblinding</a:t>
            </a:r>
            <a:r>
              <a:rPr lang="en-US" sz="2000" b="1" i="0" dirty="0"/>
              <a:t> 20% </a:t>
            </a:r>
            <a:r>
              <a:rPr lang="en-US" sz="2000" b="1" i="0" dirty="0" err="1"/>
              <a:t>len</a:t>
            </a:r>
            <a:r>
              <a:rPr lang="en-US" sz="2000" b="1" i="0" dirty="0"/>
              <a:t> and 44% placebo had </a:t>
            </a:r>
            <a:r>
              <a:rPr lang="en-US" sz="2000" b="1" i="0" dirty="0" smtClean="0"/>
              <a:t>progressed/</a:t>
            </a:r>
            <a:r>
              <a:rPr lang="en-US" sz="2000" b="1" i="0" dirty="0"/>
              <a:t>died</a:t>
            </a:r>
          </a:p>
          <a:p>
            <a:pPr marL="282575" indent="-282575" eaLnBrk="0" hangingPunct="0">
              <a:lnSpc>
                <a:spcPct val="130000"/>
              </a:lnSpc>
              <a:spcBef>
                <a:spcPts val="600"/>
              </a:spcBef>
              <a:buClr>
                <a:schemeClr val="tx2"/>
              </a:buClr>
              <a:buSzPct val="120000"/>
              <a:buFontTx/>
              <a:buChar char="•"/>
            </a:pPr>
            <a:r>
              <a:rPr lang="en-US" sz="2000" b="1" i="0" dirty="0"/>
              <a:t>Median TTP 46 </a:t>
            </a:r>
            <a:r>
              <a:rPr lang="en-US" sz="2000" b="1" i="0" dirty="0" err="1"/>
              <a:t>vs</a:t>
            </a:r>
            <a:r>
              <a:rPr lang="en-US" sz="2000" b="1" i="0" dirty="0"/>
              <a:t> 27 months (</a:t>
            </a:r>
            <a:r>
              <a:rPr lang="en-US" sz="2000" b="1" dirty="0"/>
              <a:t>p</a:t>
            </a:r>
            <a:r>
              <a:rPr lang="en-US" sz="2000" b="1" i="0" dirty="0"/>
              <a:t>&lt;0.001)</a:t>
            </a:r>
          </a:p>
          <a:p>
            <a:pPr marL="282575" indent="-282575" eaLnBrk="0" hangingPunct="0">
              <a:lnSpc>
                <a:spcPct val="130000"/>
              </a:lnSpc>
              <a:spcBef>
                <a:spcPts val="600"/>
              </a:spcBef>
              <a:buClr>
                <a:schemeClr val="tx2"/>
              </a:buClr>
              <a:buSzPct val="120000"/>
              <a:buFontTx/>
              <a:buChar char="•"/>
            </a:pPr>
            <a:r>
              <a:rPr lang="en-US" sz="2000" b="1" i="0" dirty="0" smtClean="0"/>
              <a:t>Of </a:t>
            </a:r>
            <a:r>
              <a:rPr lang="en-US" sz="2000" b="1" i="0" dirty="0"/>
              <a:t>the remaining 128 not progressed 86 crossed </a:t>
            </a:r>
            <a:r>
              <a:rPr lang="en-US" sz="2000" b="1" i="0" dirty="0" smtClean="0"/>
              <a:t>over</a:t>
            </a:r>
            <a:endParaRPr lang="en-US" sz="2000" b="1" i="0" dirty="0"/>
          </a:p>
        </p:txBody>
      </p:sp>
      <p:sp>
        <p:nvSpPr>
          <p:cNvPr id="116739" name="Text Box 4"/>
          <p:cNvSpPr txBox="1">
            <a:spLocks noChangeArrowheads="1"/>
          </p:cNvSpPr>
          <p:nvPr/>
        </p:nvSpPr>
        <p:spPr bwMode="auto">
          <a:xfrm>
            <a:off x="128587" y="6477000"/>
            <a:ext cx="6119813" cy="320675"/>
          </a:xfrm>
          <a:prstGeom prst="rect">
            <a:avLst/>
          </a:prstGeom>
          <a:noFill/>
          <a:ln w="9525">
            <a:noFill/>
            <a:miter lim="800000"/>
            <a:headEnd/>
            <a:tailEnd/>
          </a:ln>
        </p:spPr>
        <p:txBody>
          <a:bodyPr lIns="0" tIns="12211" rIns="0" bIns="0" anchor="ctr">
            <a:prstTxWarp prst="textNoShape">
              <a:avLst/>
            </a:prstTxWarp>
          </a:bodyPr>
          <a:lstStyle/>
          <a:p>
            <a:pPr>
              <a:lnSpc>
                <a:spcPct val="93000"/>
              </a:lnSpc>
              <a:tabLst>
                <a:tab pos="723900" algn="l"/>
                <a:tab pos="1447800" algn="l"/>
                <a:tab pos="2171700" algn="l"/>
                <a:tab pos="2895600" algn="l"/>
                <a:tab pos="3619500" algn="l"/>
              </a:tabLst>
            </a:pPr>
            <a:r>
              <a:rPr lang="en-US" sz="1400" i="0" dirty="0">
                <a:solidFill>
                  <a:srgbClr val="000000"/>
                </a:solidFill>
                <a:ea typeface="Arial Unicode MS" charset="0"/>
                <a:cs typeface="Arial Unicode MS" charset="0"/>
              </a:rPr>
              <a:t>McCarthy PL et al. </a:t>
            </a:r>
            <a:r>
              <a:rPr lang="en-US" sz="1400" dirty="0">
                <a:solidFill>
                  <a:srgbClr val="000000"/>
                </a:solidFill>
                <a:ea typeface="Arial Unicode MS" charset="0"/>
                <a:cs typeface="Arial Unicode MS" charset="0"/>
              </a:rPr>
              <a:t>N </a:t>
            </a:r>
            <a:r>
              <a:rPr lang="en-US" sz="1400" dirty="0" err="1">
                <a:solidFill>
                  <a:srgbClr val="000000"/>
                </a:solidFill>
                <a:ea typeface="Arial Unicode MS" charset="0"/>
                <a:cs typeface="Arial Unicode MS" charset="0"/>
              </a:rPr>
              <a:t>Engl</a:t>
            </a:r>
            <a:r>
              <a:rPr lang="en-US" sz="1400" dirty="0">
                <a:solidFill>
                  <a:srgbClr val="000000"/>
                </a:solidFill>
                <a:ea typeface="Arial Unicode MS" charset="0"/>
                <a:cs typeface="Arial Unicode MS" charset="0"/>
              </a:rPr>
              <a:t> J Med </a:t>
            </a:r>
            <a:r>
              <a:rPr lang="en-US" sz="1400" i="0" dirty="0">
                <a:solidFill>
                  <a:srgbClr val="000000"/>
                </a:solidFill>
                <a:ea typeface="Arial Unicode MS" charset="0"/>
                <a:cs typeface="Arial Unicode MS" charset="0"/>
              </a:rPr>
              <a:t>2012;366:1770-1781.</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6"/>
          <p:cNvSpPr>
            <a:spLocks noChangeArrowheads="1"/>
          </p:cNvSpPr>
          <p:nvPr/>
        </p:nvSpPr>
        <p:spPr bwMode="auto">
          <a:xfrm>
            <a:off x="0" y="381000"/>
            <a:ext cx="9144000" cy="560388"/>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a:solidFill>
                  <a:schemeClr val="tx2"/>
                </a:solidFill>
                <a:ea typeface="+mn-ea"/>
                <a:cs typeface="+mn-cs"/>
              </a:rPr>
              <a:t>Overall Survival</a:t>
            </a:r>
          </a:p>
        </p:txBody>
      </p:sp>
      <p:sp>
        <p:nvSpPr>
          <p:cNvPr id="118787" name="Content Placeholder 17"/>
          <p:cNvSpPr txBox="1">
            <a:spLocks/>
          </p:cNvSpPr>
          <p:nvPr/>
        </p:nvSpPr>
        <p:spPr bwMode="auto">
          <a:xfrm>
            <a:off x="838200" y="2286000"/>
            <a:ext cx="7543800" cy="2133600"/>
          </a:xfrm>
          <a:prstGeom prst="rect">
            <a:avLst/>
          </a:prstGeom>
          <a:noFill/>
          <a:ln w="9525">
            <a:solidFill>
              <a:srgbClr val="000000"/>
            </a:solidFill>
            <a:miter lim="800000"/>
            <a:headEnd/>
            <a:tailEnd/>
          </a:ln>
        </p:spPr>
        <p:txBody>
          <a:bodyPr anchor="ctr">
            <a:prstTxWarp prst="textNoShape">
              <a:avLst/>
            </a:prstTxWarp>
          </a:bodyPr>
          <a:lstStyle/>
          <a:p>
            <a:pPr marL="282575" indent="-282575" eaLnBrk="0" hangingPunct="0">
              <a:lnSpc>
                <a:spcPct val="130000"/>
              </a:lnSpc>
              <a:spcBef>
                <a:spcPts val="1200"/>
              </a:spcBef>
              <a:buClr>
                <a:schemeClr val="tx2"/>
              </a:buClr>
              <a:buSzPct val="120000"/>
              <a:buFontTx/>
              <a:buChar char="•"/>
            </a:pPr>
            <a:r>
              <a:rPr lang="en-US" b="1" i="0" dirty="0"/>
              <a:t>At a median FU of 34 months </a:t>
            </a:r>
            <a:r>
              <a:rPr lang="en-US" b="1" i="0" dirty="0" err="1"/>
              <a:t>prog</a:t>
            </a:r>
            <a:r>
              <a:rPr lang="en-US" b="1" i="0" dirty="0"/>
              <a:t>/death </a:t>
            </a:r>
            <a:r>
              <a:rPr lang="en-US" b="1" i="0" dirty="0" smtClean="0"/>
              <a:t>rates for </a:t>
            </a:r>
            <a:r>
              <a:rPr lang="en-US" b="1" i="0" dirty="0" err="1" smtClean="0"/>
              <a:t>lenalidomide</a:t>
            </a:r>
            <a:r>
              <a:rPr lang="en-US" b="1" i="0" dirty="0" smtClean="0"/>
              <a:t> </a:t>
            </a:r>
            <a:r>
              <a:rPr lang="en-US" b="1" i="0" dirty="0" err="1" smtClean="0"/>
              <a:t>vs</a:t>
            </a:r>
            <a:r>
              <a:rPr lang="en-US" b="1" i="0" dirty="0" smtClean="0"/>
              <a:t> placebo; </a:t>
            </a:r>
            <a:r>
              <a:rPr lang="en-US" b="1" i="0" dirty="0"/>
              <a:t>37% </a:t>
            </a:r>
            <a:r>
              <a:rPr lang="en-US" b="1" i="0" dirty="0" err="1"/>
              <a:t>vs</a:t>
            </a:r>
            <a:r>
              <a:rPr lang="en-US" b="1" i="0" dirty="0"/>
              <a:t> 58%</a:t>
            </a:r>
          </a:p>
          <a:p>
            <a:pPr marL="282575" indent="-282575" eaLnBrk="0" hangingPunct="0">
              <a:lnSpc>
                <a:spcPct val="130000"/>
              </a:lnSpc>
              <a:spcBef>
                <a:spcPts val="1200"/>
              </a:spcBef>
              <a:buClr>
                <a:schemeClr val="tx2"/>
              </a:buClr>
              <a:buSzPct val="120000"/>
              <a:buFontTx/>
              <a:buChar char="•"/>
            </a:pPr>
            <a:r>
              <a:rPr lang="en-US" b="1" i="0" dirty="0"/>
              <a:t>OS was superior with </a:t>
            </a:r>
            <a:r>
              <a:rPr lang="en-US" b="1" i="0" dirty="0" err="1"/>
              <a:t>lenalidomide</a:t>
            </a:r>
            <a:r>
              <a:rPr lang="en-US" b="1" i="0" dirty="0"/>
              <a:t>; 3 yrs 88% </a:t>
            </a:r>
            <a:r>
              <a:rPr lang="en-US" b="1" i="0" dirty="0" err="1"/>
              <a:t>vs</a:t>
            </a:r>
            <a:r>
              <a:rPr lang="en-US" b="1" i="0" dirty="0"/>
              <a:t> 80</a:t>
            </a:r>
            <a:r>
              <a:rPr lang="en-US" b="1" i="0" dirty="0" smtClean="0"/>
              <a:t>% (HR=0.62)</a:t>
            </a:r>
          </a:p>
          <a:p>
            <a:pPr marL="282575" indent="-282575" eaLnBrk="0" hangingPunct="0">
              <a:lnSpc>
                <a:spcPct val="130000"/>
              </a:lnSpc>
              <a:spcBef>
                <a:spcPts val="1200"/>
              </a:spcBef>
              <a:buClr>
                <a:schemeClr val="tx2"/>
              </a:buClr>
              <a:buSzPct val="120000"/>
              <a:buFontTx/>
              <a:buChar char="•"/>
            </a:pPr>
            <a:r>
              <a:rPr lang="en-US" b="1" i="0" dirty="0" smtClean="0"/>
              <a:t>No </a:t>
            </a:r>
            <a:r>
              <a:rPr lang="en-US" b="1" i="0" dirty="0"/>
              <a:t>data on genetic </a:t>
            </a:r>
            <a:r>
              <a:rPr lang="en-US" b="1" i="0" dirty="0" smtClean="0"/>
              <a:t>factors</a:t>
            </a:r>
            <a:endParaRPr lang="en-US" b="1" i="0" dirty="0"/>
          </a:p>
        </p:txBody>
      </p:sp>
      <p:sp>
        <p:nvSpPr>
          <p:cNvPr id="118788" name="Text Box 4"/>
          <p:cNvSpPr txBox="1">
            <a:spLocks noChangeArrowheads="1"/>
          </p:cNvSpPr>
          <p:nvPr/>
        </p:nvSpPr>
        <p:spPr bwMode="auto">
          <a:xfrm>
            <a:off x="128587" y="6477000"/>
            <a:ext cx="5967413" cy="320675"/>
          </a:xfrm>
          <a:prstGeom prst="rect">
            <a:avLst/>
          </a:prstGeom>
          <a:noFill/>
          <a:ln w="9525">
            <a:noFill/>
            <a:miter lim="800000"/>
            <a:headEnd/>
            <a:tailEnd/>
          </a:ln>
        </p:spPr>
        <p:txBody>
          <a:bodyPr lIns="0" tIns="12211" rIns="0" bIns="0" anchor="ctr">
            <a:prstTxWarp prst="textNoShape">
              <a:avLst/>
            </a:prstTxWarp>
          </a:bodyPr>
          <a:lstStyle/>
          <a:p>
            <a:pPr>
              <a:lnSpc>
                <a:spcPct val="93000"/>
              </a:lnSpc>
              <a:tabLst>
                <a:tab pos="723900" algn="l"/>
                <a:tab pos="1447800" algn="l"/>
                <a:tab pos="2171700" algn="l"/>
                <a:tab pos="2895600" algn="l"/>
                <a:tab pos="3619500" algn="l"/>
              </a:tabLst>
            </a:pPr>
            <a:r>
              <a:rPr lang="en-US" sz="1400" i="0" dirty="0">
                <a:solidFill>
                  <a:srgbClr val="000000"/>
                </a:solidFill>
                <a:ea typeface="Arial Unicode MS" charset="0"/>
                <a:cs typeface="Arial Unicode MS" charset="0"/>
              </a:rPr>
              <a:t>McCarthy PL et al. </a:t>
            </a:r>
            <a:r>
              <a:rPr lang="en-US" sz="1400" dirty="0">
                <a:solidFill>
                  <a:srgbClr val="000000"/>
                </a:solidFill>
                <a:ea typeface="Arial Unicode MS" charset="0"/>
                <a:cs typeface="Arial Unicode MS" charset="0"/>
              </a:rPr>
              <a:t>N </a:t>
            </a:r>
            <a:r>
              <a:rPr lang="en-US" sz="1400" dirty="0" err="1">
                <a:solidFill>
                  <a:srgbClr val="000000"/>
                </a:solidFill>
                <a:ea typeface="Arial Unicode MS" charset="0"/>
                <a:cs typeface="Arial Unicode MS" charset="0"/>
              </a:rPr>
              <a:t>Engl</a:t>
            </a:r>
            <a:r>
              <a:rPr lang="en-US" sz="1400" dirty="0">
                <a:solidFill>
                  <a:srgbClr val="000000"/>
                </a:solidFill>
                <a:ea typeface="Arial Unicode MS" charset="0"/>
                <a:cs typeface="Arial Unicode MS" charset="0"/>
              </a:rPr>
              <a:t> J Med </a:t>
            </a:r>
            <a:r>
              <a:rPr lang="en-US" sz="1400" i="0" dirty="0">
                <a:solidFill>
                  <a:srgbClr val="000000"/>
                </a:solidFill>
                <a:ea typeface="Arial Unicode MS" charset="0"/>
                <a:cs typeface="Arial Unicode MS" charset="0"/>
              </a:rPr>
              <a:t>2012;366:1770-1781.</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4" name="Rectangle 16"/>
          <p:cNvSpPr>
            <a:spLocks noChangeArrowheads="1"/>
          </p:cNvSpPr>
          <p:nvPr/>
        </p:nvSpPr>
        <p:spPr bwMode="auto">
          <a:xfrm>
            <a:off x="0" y="582613"/>
            <a:ext cx="9144000" cy="560387"/>
          </a:xfrm>
          <a:prstGeom prst="rect">
            <a:avLst/>
          </a:prstGeom>
          <a:noFill/>
          <a:ln w="19050">
            <a:noFill/>
            <a:miter lim="800000"/>
            <a:headEnd/>
            <a:tailEnd/>
          </a:ln>
          <a:effectLst/>
        </p:spPr>
        <p:txBody>
          <a:bodyPr lIns="91418" tIns="45709" rIns="91418" bIns="45709" anchor="ctr"/>
          <a:lstStyle/>
          <a:p>
            <a:pPr algn="ctr" eaLnBrk="0" hangingPunct="0">
              <a:defRPr/>
            </a:pPr>
            <a:endParaRPr lang="en-US" sz="3600" b="1" i="0" dirty="0">
              <a:solidFill>
                <a:srgbClr val="0066FF"/>
              </a:solidFill>
              <a:ea typeface="+mn-ea"/>
              <a:cs typeface="+mn-cs"/>
            </a:endParaRPr>
          </a:p>
        </p:txBody>
      </p:sp>
      <p:sp>
        <p:nvSpPr>
          <p:cNvPr id="108546" name="Content Placeholder 17"/>
          <p:cNvSpPr>
            <a:spLocks noGrp="1"/>
          </p:cNvSpPr>
          <p:nvPr>
            <p:ph idx="1"/>
          </p:nvPr>
        </p:nvSpPr>
        <p:spPr>
          <a:xfrm>
            <a:off x="457200" y="1143000"/>
            <a:ext cx="8229600" cy="3429000"/>
          </a:xfrm>
          <a:ln>
            <a:noFill/>
          </a:ln>
        </p:spPr>
        <p:txBody>
          <a:bodyPr anchor="ctr"/>
          <a:lstStyle/>
          <a:p>
            <a:pPr>
              <a:spcBef>
                <a:spcPts val="1200"/>
              </a:spcBef>
            </a:pPr>
            <a:endParaRPr lang="en-US" sz="2400" dirty="0" smtClean="0"/>
          </a:p>
          <a:p>
            <a:pPr>
              <a:spcBef>
                <a:spcPts val="1200"/>
              </a:spcBef>
            </a:pPr>
            <a:endParaRPr lang="en-US" sz="2400" dirty="0"/>
          </a:p>
          <a:p>
            <a:pPr>
              <a:spcBef>
                <a:spcPts val="1200"/>
              </a:spcBef>
            </a:pPr>
            <a:endParaRPr lang="en-US" sz="2400" dirty="0" smtClean="0"/>
          </a:p>
          <a:p>
            <a:pPr>
              <a:spcBef>
                <a:spcPts val="1200"/>
              </a:spcBef>
            </a:pPr>
            <a:endParaRPr lang="en-US" sz="2400" dirty="0"/>
          </a:p>
          <a:p>
            <a:pPr>
              <a:spcBef>
                <a:spcPts val="1200"/>
              </a:spcBef>
            </a:pPr>
            <a:r>
              <a:rPr lang="en-US" sz="2400" dirty="0" smtClean="0"/>
              <a:t>CALGB: 18 </a:t>
            </a:r>
            <a:r>
              <a:rPr lang="en-US" sz="2400" dirty="0"/>
              <a:t>patients who received </a:t>
            </a:r>
            <a:r>
              <a:rPr lang="en-US" sz="2400" dirty="0" err="1"/>
              <a:t>lenalidomide</a:t>
            </a:r>
            <a:r>
              <a:rPr lang="en-US" sz="2400" dirty="0"/>
              <a:t> and 6 patients who received </a:t>
            </a:r>
            <a:r>
              <a:rPr lang="en-US" sz="2400" dirty="0" smtClean="0"/>
              <a:t>placebo developed a second malignancy</a:t>
            </a:r>
          </a:p>
          <a:p>
            <a:pPr>
              <a:spcBef>
                <a:spcPts val="1200"/>
              </a:spcBef>
            </a:pPr>
            <a:endParaRPr lang="en-US" sz="2400" dirty="0"/>
          </a:p>
          <a:p>
            <a:pPr>
              <a:spcBef>
                <a:spcPts val="1200"/>
              </a:spcBef>
            </a:pPr>
            <a:r>
              <a:rPr lang="en-US" sz="2400" dirty="0" smtClean="0"/>
              <a:t>IFM: 26 </a:t>
            </a:r>
            <a:r>
              <a:rPr lang="en-US" sz="2400" dirty="0"/>
              <a:t>patients who received </a:t>
            </a:r>
            <a:r>
              <a:rPr lang="en-US" sz="2400" dirty="0" err="1"/>
              <a:t>lenalidomide</a:t>
            </a:r>
            <a:r>
              <a:rPr lang="en-US" sz="2400" dirty="0"/>
              <a:t> and </a:t>
            </a:r>
            <a:r>
              <a:rPr lang="en-US" sz="2400" dirty="0" smtClean="0"/>
              <a:t>11 </a:t>
            </a:r>
            <a:r>
              <a:rPr lang="en-US" sz="2400" dirty="0"/>
              <a:t>patients who received placebo developed a second malignancy</a:t>
            </a:r>
          </a:p>
          <a:p>
            <a:pPr marL="0" indent="0">
              <a:spcBef>
                <a:spcPts val="1200"/>
              </a:spcBef>
              <a:buNone/>
            </a:pPr>
            <a:r>
              <a:rPr lang="en-US" sz="2400" dirty="0" smtClean="0"/>
              <a:t>   SPM </a:t>
            </a:r>
            <a:r>
              <a:rPr lang="en-US" sz="2400" dirty="0"/>
              <a:t>3.1/100 </a:t>
            </a:r>
            <a:r>
              <a:rPr lang="en-US" sz="2400" dirty="0" err="1"/>
              <a:t>pt</a:t>
            </a:r>
            <a:r>
              <a:rPr lang="en-US" sz="2400" dirty="0"/>
              <a:t> years </a:t>
            </a:r>
            <a:r>
              <a:rPr lang="en-US" sz="2400" dirty="0" err="1"/>
              <a:t>l</a:t>
            </a:r>
            <a:r>
              <a:rPr lang="en-US" sz="2400" dirty="0" err="1" smtClean="0"/>
              <a:t>enalidomide</a:t>
            </a:r>
            <a:r>
              <a:rPr lang="en-US" sz="2400" dirty="0" smtClean="0"/>
              <a:t> </a:t>
            </a:r>
            <a:r>
              <a:rPr lang="en-US" sz="2400" dirty="0" err="1"/>
              <a:t>vs</a:t>
            </a:r>
            <a:r>
              <a:rPr lang="en-US" sz="2400" dirty="0"/>
              <a:t> 1.2 </a:t>
            </a:r>
            <a:r>
              <a:rPr lang="en-US" sz="2400" dirty="0" smtClean="0"/>
              <a:t>(placebo)</a:t>
            </a:r>
          </a:p>
          <a:p>
            <a:pPr>
              <a:spcBef>
                <a:spcPts val="1200"/>
              </a:spcBef>
            </a:pPr>
            <a:endParaRPr lang="en-US" sz="2400" dirty="0"/>
          </a:p>
          <a:p>
            <a:pPr>
              <a:spcBef>
                <a:spcPts val="1200"/>
              </a:spcBef>
            </a:pPr>
            <a:endParaRPr lang="en-US" sz="2400" dirty="0"/>
          </a:p>
        </p:txBody>
      </p:sp>
      <p:sp>
        <p:nvSpPr>
          <p:cNvPr id="6" name="Text Box 4"/>
          <p:cNvSpPr txBox="1">
            <a:spLocks noChangeArrowheads="1"/>
          </p:cNvSpPr>
          <p:nvPr/>
        </p:nvSpPr>
        <p:spPr bwMode="auto">
          <a:xfrm>
            <a:off x="193675" y="6308725"/>
            <a:ext cx="5826125" cy="320675"/>
          </a:xfrm>
          <a:prstGeom prst="rect">
            <a:avLst/>
          </a:prstGeom>
          <a:noFill/>
          <a:ln w="9525">
            <a:noFill/>
            <a:miter lim="800000"/>
            <a:headEnd/>
            <a:tailEnd/>
          </a:ln>
        </p:spPr>
        <p:txBody>
          <a:bodyPr lIns="0" tIns="12207" rIns="0" bIns="0" anchor="ctr">
            <a:prstTxWarp prst="textNoShape">
              <a:avLst/>
            </a:prstTxWarp>
          </a:bodyPr>
          <a:lstStyle/>
          <a:p>
            <a:pPr defTabSz="409575">
              <a:lnSpc>
                <a:spcPct val="110000"/>
              </a:lnSpc>
              <a:buClr>
                <a:srgbClr val="000000"/>
              </a:buClr>
              <a:buSzPct val="100000"/>
              <a:tabLst>
                <a:tab pos="723900" algn="l"/>
                <a:tab pos="1447800" algn="l"/>
                <a:tab pos="2171700" algn="l"/>
                <a:tab pos="2895600" algn="l"/>
                <a:tab pos="3619500" algn="l"/>
              </a:tabLst>
            </a:pPr>
            <a:r>
              <a:rPr lang="en-US" sz="1400" i="0" dirty="0" smtClean="0">
                <a:ea typeface="Arial Unicode MS" charset="0"/>
                <a:cs typeface="Arial Unicode MS" charset="0"/>
              </a:rPr>
              <a:t> </a:t>
            </a:r>
            <a:r>
              <a:rPr lang="en-US" sz="1400" i="0" dirty="0">
                <a:solidFill>
                  <a:srgbClr val="000000"/>
                </a:solidFill>
                <a:ea typeface="Arial Unicode MS" charset="0"/>
                <a:cs typeface="Arial Unicode MS" charset="0"/>
              </a:rPr>
              <a:t>McCarthy PL et al. </a:t>
            </a:r>
            <a:r>
              <a:rPr lang="en-US" sz="1400" dirty="0">
                <a:solidFill>
                  <a:srgbClr val="000000"/>
                </a:solidFill>
                <a:ea typeface="Arial Unicode MS" charset="0"/>
                <a:cs typeface="Arial Unicode MS" charset="0"/>
              </a:rPr>
              <a:t>N </a:t>
            </a:r>
            <a:r>
              <a:rPr lang="en-US" sz="1400" dirty="0" err="1">
                <a:solidFill>
                  <a:srgbClr val="000000"/>
                </a:solidFill>
                <a:ea typeface="Arial Unicode MS" charset="0"/>
                <a:cs typeface="Arial Unicode MS" charset="0"/>
              </a:rPr>
              <a:t>Engl</a:t>
            </a:r>
            <a:r>
              <a:rPr lang="en-US" sz="1400" dirty="0">
                <a:solidFill>
                  <a:srgbClr val="000000"/>
                </a:solidFill>
                <a:ea typeface="Arial Unicode MS" charset="0"/>
                <a:cs typeface="Arial Unicode MS" charset="0"/>
              </a:rPr>
              <a:t> J Med </a:t>
            </a:r>
            <a:r>
              <a:rPr lang="en-US" sz="1400" i="0" dirty="0">
                <a:solidFill>
                  <a:srgbClr val="000000"/>
                </a:solidFill>
                <a:ea typeface="Arial Unicode MS" charset="0"/>
                <a:cs typeface="Arial Unicode MS" charset="0"/>
              </a:rPr>
              <a:t>2012;366:1770-1781</a:t>
            </a:r>
            <a:r>
              <a:rPr lang="en-US" sz="1400" i="0" dirty="0" smtClean="0">
                <a:solidFill>
                  <a:srgbClr val="000000"/>
                </a:solidFill>
                <a:ea typeface="Arial Unicode MS" charset="0"/>
                <a:cs typeface="Arial Unicode MS" charset="0"/>
              </a:rPr>
              <a:t>.</a:t>
            </a:r>
          </a:p>
          <a:p>
            <a:pPr defTabSz="409575">
              <a:lnSpc>
                <a:spcPct val="110000"/>
              </a:lnSpc>
              <a:buClr>
                <a:srgbClr val="000000"/>
              </a:buClr>
              <a:buSzPct val="100000"/>
              <a:tabLst>
                <a:tab pos="723900" algn="l"/>
                <a:tab pos="1447800" algn="l"/>
                <a:tab pos="2171700" algn="l"/>
                <a:tab pos="2895600" algn="l"/>
                <a:tab pos="3619500" algn="l"/>
              </a:tabLst>
            </a:pPr>
            <a:r>
              <a:rPr lang="en-US" sz="1400" i="0" dirty="0" smtClean="0">
                <a:ea typeface="Arial Unicode MS" charset="0"/>
                <a:cs typeface="Arial Unicode MS" charset="0"/>
              </a:rPr>
              <a:t> </a:t>
            </a:r>
            <a:r>
              <a:rPr lang="en-US" sz="1400" i="0" dirty="0" err="1" smtClean="0">
                <a:ea typeface="Arial Unicode MS" charset="0"/>
                <a:cs typeface="Arial Unicode MS" charset="0"/>
              </a:rPr>
              <a:t>Attal</a:t>
            </a:r>
            <a:r>
              <a:rPr lang="en-US" sz="1400" i="0" dirty="0" smtClean="0">
                <a:ea typeface="Arial Unicode MS" charset="0"/>
                <a:cs typeface="Arial Unicode MS" charset="0"/>
              </a:rPr>
              <a:t> </a:t>
            </a:r>
            <a:r>
              <a:rPr lang="en-US" sz="1400" i="0" dirty="0">
                <a:ea typeface="Arial Unicode MS" charset="0"/>
                <a:cs typeface="Arial Unicode MS" charset="0"/>
              </a:rPr>
              <a:t>M et al. </a:t>
            </a:r>
            <a:r>
              <a:rPr lang="en-US" sz="1400" dirty="0">
                <a:ea typeface="Arial Unicode MS" charset="0"/>
                <a:cs typeface="Arial Unicode MS" charset="0"/>
              </a:rPr>
              <a:t>N </a:t>
            </a:r>
            <a:r>
              <a:rPr lang="en-US" sz="1400" dirty="0" err="1">
                <a:ea typeface="Arial Unicode MS" charset="0"/>
                <a:cs typeface="Arial Unicode MS" charset="0"/>
              </a:rPr>
              <a:t>Engl</a:t>
            </a:r>
            <a:r>
              <a:rPr lang="en-US" sz="1400" dirty="0">
                <a:ea typeface="Arial Unicode MS" charset="0"/>
                <a:cs typeface="Arial Unicode MS" charset="0"/>
              </a:rPr>
              <a:t> J Med </a:t>
            </a:r>
            <a:r>
              <a:rPr lang="en-US" sz="1400" i="0" dirty="0">
                <a:ea typeface="Arial Unicode MS" charset="0"/>
                <a:cs typeface="Arial Unicode MS" charset="0"/>
              </a:rPr>
              <a:t>2012;366:1782-1791</a:t>
            </a:r>
            <a:endParaRPr lang="en-US" sz="1400" i="0" dirty="0">
              <a:solidFill>
                <a:srgbClr val="000000"/>
              </a:solidFill>
              <a:ea typeface="Arial Unicode MS" charset="0"/>
              <a:cs typeface="Arial Unicode MS" charset="0"/>
            </a:endParaRPr>
          </a:p>
          <a:p>
            <a:pPr defTabSz="409575">
              <a:lnSpc>
                <a:spcPct val="110000"/>
              </a:lnSpc>
              <a:buClr>
                <a:srgbClr val="000000"/>
              </a:buClr>
              <a:buSzPct val="100000"/>
              <a:tabLst>
                <a:tab pos="723900" algn="l"/>
                <a:tab pos="1447800" algn="l"/>
                <a:tab pos="2171700" algn="l"/>
                <a:tab pos="2895600" algn="l"/>
                <a:tab pos="3619500" algn="l"/>
              </a:tabLst>
            </a:pPr>
            <a:endParaRPr lang="en-US" sz="1400" i="0" dirty="0">
              <a:ea typeface="Arial Unicode MS" charset="0"/>
              <a:cs typeface="Arial Unicode MS" charset="0"/>
            </a:endParaRPr>
          </a:p>
        </p:txBody>
      </p:sp>
      <p:sp>
        <p:nvSpPr>
          <p:cNvPr id="7" name="Rectangle 16"/>
          <p:cNvSpPr>
            <a:spLocks noChangeArrowheads="1"/>
          </p:cNvSpPr>
          <p:nvPr/>
        </p:nvSpPr>
        <p:spPr bwMode="auto">
          <a:xfrm>
            <a:off x="0" y="381000"/>
            <a:ext cx="9144000" cy="560388"/>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smtClean="0">
                <a:solidFill>
                  <a:schemeClr val="tx2"/>
                </a:solidFill>
                <a:ea typeface="+mn-ea"/>
                <a:cs typeface="+mn-cs"/>
              </a:rPr>
              <a:t>Second Primary Malignancy</a:t>
            </a:r>
            <a:endParaRPr lang="en-US" sz="3600" b="1" i="0" dirty="0">
              <a:solidFill>
                <a:schemeClr val="tx2"/>
              </a:solidFill>
              <a:ea typeface="+mn-ea"/>
              <a:cs typeface="+mn-cs"/>
            </a:endParaRPr>
          </a:p>
        </p:txBody>
      </p:sp>
    </p:spTree>
    <p:extLst>
      <p:ext uri="{BB962C8B-B14F-4D97-AF65-F5344CB8AC3E}">
        <p14:creationId xmlns:p14="http://schemas.microsoft.com/office/powerpoint/2010/main" val="580270067"/>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9138" name="Picture 250"/>
          <p:cNvPicPr>
            <a:picLocks noChangeAspect="1" noChangeArrowheads="1"/>
          </p:cNvPicPr>
          <p:nvPr/>
        </p:nvPicPr>
        <p:blipFill>
          <a:blip r:embed="rId3"/>
          <a:srcRect/>
          <a:stretch>
            <a:fillRect/>
          </a:stretch>
        </p:blipFill>
        <p:spPr bwMode="auto">
          <a:xfrm>
            <a:off x="228600" y="28208"/>
            <a:ext cx="8763000" cy="6500110"/>
          </a:xfrm>
          <a:prstGeom prst="rect">
            <a:avLst/>
          </a:prstGeom>
          <a:noFill/>
          <a:ln w="9525">
            <a:noFill/>
            <a:miter lim="800000"/>
            <a:headEnd/>
            <a:tailEnd/>
          </a:ln>
        </p:spPr>
      </p:pic>
      <p:sp>
        <p:nvSpPr>
          <p:cNvPr id="2" name="TextBox 1"/>
          <p:cNvSpPr txBox="1"/>
          <p:nvPr/>
        </p:nvSpPr>
        <p:spPr>
          <a:xfrm>
            <a:off x="152400" y="6549584"/>
            <a:ext cx="7086600" cy="292388"/>
          </a:xfrm>
          <a:prstGeom prst="rect">
            <a:avLst/>
          </a:prstGeom>
          <a:noFill/>
        </p:spPr>
        <p:txBody>
          <a:bodyPr wrap="square" rtlCol="0">
            <a:spAutoFit/>
          </a:bodyPr>
          <a:lstStyle/>
          <a:p>
            <a:r>
              <a:rPr lang="en-US" sz="1300" i="0" dirty="0">
                <a:solidFill>
                  <a:srgbClr val="FFFFFF"/>
                </a:solidFill>
              </a:rPr>
              <a:t>With permission from Palumbo A et al. </a:t>
            </a:r>
            <a:r>
              <a:rPr lang="en-US" sz="1300" dirty="0" err="1">
                <a:solidFill>
                  <a:srgbClr val="FFFFFF"/>
                </a:solidFill>
              </a:rPr>
              <a:t>Proc</a:t>
            </a:r>
            <a:r>
              <a:rPr lang="en-US" sz="1300" dirty="0">
                <a:solidFill>
                  <a:srgbClr val="FFFFFF"/>
                </a:solidFill>
              </a:rPr>
              <a:t> ASCO </a:t>
            </a:r>
            <a:r>
              <a:rPr lang="en-US" sz="1300" i="0" dirty="0">
                <a:solidFill>
                  <a:srgbClr val="FFFFFF"/>
                </a:solidFill>
              </a:rPr>
              <a:t>2011;Abstract 8007.</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04800" y="785813"/>
            <a:ext cx="8597900" cy="5462587"/>
            <a:chOff x="240" y="409"/>
            <a:chExt cx="5416" cy="3441"/>
          </a:xfrm>
        </p:grpSpPr>
        <p:sp>
          <p:nvSpPr>
            <p:cNvPr id="158725" name="Text Box 3"/>
            <p:cNvSpPr txBox="1">
              <a:spLocks noChangeArrowheads="1"/>
            </p:cNvSpPr>
            <p:nvPr/>
          </p:nvSpPr>
          <p:spPr bwMode="auto">
            <a:xfrm>
              <a:off x="336" y="409"/>
              <a:ext cx="5088" cy="2540"/>
            </a:xfrm>
            <a:prstGeom prst="rect">
              <a:avLst/>
            </a:prstGeom>
            <a:noFill/>
            <a:ln w="9525">
              <a:noFill/>
              <a:miter lim="800000"/>
              <a:headEnd/>
              <a:tailEnd/>
            </a:ln>
          </p:spPr>
          <p:txBody>
            <a:bodyPr>
              <a:prstTxWarp prst="textNoShape">
                <a:avLst/>
              </a:prstTxWarp>
              <a:spAutoFit/>
            </a:bodyPr>
            <a:lstStyle/>
            <a:p>
              <a:pPr algn="ctr"/>
              <a:r>
                <a:rPr lang="en-US" sz="3200" b="1" dirty="0">
                  <a:solidFill>
                    <a:srgbClr val="000090"/>
                  </a:solidFill>
                </a:rPr>
                <a:t>Multiple </a:t>
              </a:r>
              <a:r>
                <a:rPr lang="en-US" sz="3200" b="1" dirty="0" err="1">
                  <a:solidFill>
                    <a:srgbClr val="000090"/>
                  </a:solidFill>
                </a:rPr>
                <a:t>Myeloma</a:t>
              </a:r>
              <a:r>
                <a:rPr lang="en-US" sz="3200" b="1" dirty="0">
                  <a:solidFill>
                    <a:srgbClr val="000090"/>
                  </a:solidFill>
                </a:rPr>
                <a:t>:</a:t>
              </a:r>
              <a:r>
                <a:rPr lang="en-US" sz="3200" b="1" dirty="0" smtClean="0">
                  <a:solidFill>
                    <a:srgbClr val="000090"/>
                  </a:solidFill>
                </a:rPr>
                <a:t> Maintenance</a:t>
              </a:r>
            </a:p>
            <a:p>
              <a:pPr algn="ctr"/>
              <a:endParaRPr lang="en-US" sz="3200" b="1" dirty="0">
                <a:solidFill>
                  <a:srgbClr val="000090"/>
                </a:solidFill>
              </a:endParaRPr>
            </a:p>
            <a:p>
              <a:pPr algn="ctr"/>
              <a:endParaRPr lang="en-US" sz="3200" b="1" dirty="0">
                <a:solidFill>
                  <a:srgbClr val="000090"/>
                </a:solidFill>
              </a:endParaRPr>
            </a:p>
            <a:p>
              <a:pPr algn="ctr"/>
              <a:endParaRPr lang="en-US" sz="3200" b="1" dirty="0">
                <a:solidFill>
                  <a:srgbClr val="000090"/>
                </a:solidFill>
              </a:endParaRPr>
            </a:p>
            <a:p>
              <a:pPr algn="ctr"/>
              <a:endParaRPr lang="en-US" sz="3200" b="1" dirty="0">
                <a:solidFill>
                  <a:srgbClr val="000090"/>
                </a:solidFill>
              </a:endParaRPr>
            </a:p>
            <a:p>
              <a:pPr algn="ctr"/>
              <a:endParaRPr lang="en-US" sz="3200" b="1" dirty="0">
                <a:solidFill>
                  <a:srgbClr val="000090"/>
                </a:solidFill>
              </a:endParaRPr>
            </a:p>
            <a:p>
              <a:pPr algn="ctr"/>
              <a:endParaRPr lang="en-US" sz="3200" b="1" dirty="0">
                <a:solidFill>
                  <a:srgbClr val="000090"/>
                </a:solidFill>
              </a:endParaRPr>
            </a:p>
            <a:p>
              <a:pPr algn="ctr"/>
              <a:r>
                <a:rPr lang="en-US" sz="3200" b="1" dirty="0" err="1">
                  <a:solidFill>
                    <a:srgbClr val="000090"/>
                  </a:solidFill>
                </a:rPr>
                <a:t>Genomies</a:t>
              </a:r>
              <a:r>
                <a:rPr lang="en-US" sz="3200" b="1" dirty="0">
                  <a:solidFill>
                    <a:srgbClr val="000090"/>
                  </a:solidFill>
                </a:rPr>
                <a:t> </a:t>
              </a:r>
            </a:p>
          </p:txBody>
        </p:sp>
        <p:sp>
          <p:nvSpPr>
            <p:cNvPr id="158726" name="Text Box 4"/>
            <p:cNvSpPr txBox="1">
              <a:spLocks noChangeArrowheads="1"/>
            </p:cNvSpPr>
            <p:nvPr/>
          </p:nvSpPr>
          <p:spPr bwMode="auto">
            <a:xfrm>
              <a:off x="288" y="1107"/>
              <a:ext cx="5136" cy="659"/>
            </a:xfrm>
            <a:prstGeom prst="rect">
              <a:avLst/>
            </a:prstGeom>
            <a:noFill/>
            <a:ln w="9525">
              <a:noFill/>
              <a:miter lim="800000"/>
              <a:headEnd/>
              <a:tailEnd/>
            </a:ln>
          </p:spPr>
          <p:txBody>
            <a:bodyPr>
              <a:prstTxWarp prst="textNoShape">
                <a:avLst/>
              </a:prstTxWarp>
              <a:spAutoFit/>
            </a:bodyPr>
            <a:lstStyle/>
            <a:p>
              <a:pPr marL="514350" indent="-514350" algn="ctr"/>
              <a:r>
                <a:rPr lang="en-US" sz="2000" b="1"/>
                <a:t>A. Keith Stewart MB.ChB., MBA</a:t>
              </a:r>
            </a:p>
            <a:p>
              <a:pPr marL="514350" indent="-514350" algn="ctr"/>
              <a:r>
                <a:rPr lang="en-US" sz="1400" b="1"/>
                <a:t>Anna Maria and Vasek Polak Professor of</a:t>
              </a:r>
            </a:p>
            <a:p>
              <a:pPr marL="514350" indent="-514350" algn="ctr"/>
              <a:r>
                <a:rPr lang="en-US" sz="1400" b="1"/>
                <a:t>Cancer Research </a:t>
              </a:r>
            </a:p>
            <a:p>
              <a:pPr marL="514350" indent="-514350" algn="ctr"/>
              <a:r>
                <a:rPr lang="en-US" sz="1400" b="1"/>
                <a:t>Dean for Research Mayo Clinic in Arizona</a:t>
              </a:r>
            </a:p>
          </p:txBody>
        </p:sp>
        <p:grpSp>
          <p:nvGrpSpPr>
            <p:cNvPr id="3" name="Group 5"/>
            <p:cNvGrpSpPr>
              <a:grpSpLocks/>
            </p:cNvGrpSpPr>
            <p:nvPr/>
          </p:nvGrpSpPr>
          <p:grpSpPr bwMode="auto">
            <a:xfrm>
              <a:off x="240" y="1860"/>
              <a:ext cx="5416" cy="1990"/>
              <a:chOff x="240" y="1860"/>
              <a:chExt cx="5416" cy="1990"/>
            </a:xfrm>
          </p:grpSpPr>
          <p:pic>
            <p:nvPicPr>
              <p:cNvPr id="158728" name="Picture 6" descr="7p2s8788-revgonda"/>
              <p:cNvPicPr>
                <a:picLocks noChangeAspect="1" noChangeArrowheads="1"/>
              </p:cNvPicPr>
              <p:nvPr/>
            </p:nvPicPr>
            <p:blipFill>
              <a:blip r:embed="rId3"/>
              <a:srcRect b="10811"/>
              <a:stretch>
                <a:fillRect/>
              </a:stretch>
            </p:blipFill>
            <p:spPr bwMode="auto">
              <a:xfrm>
                <a:off x="2173" y="1860"/>
                <a:ext cx="1412" cy="1716"/>
              </a:xfrm>
              <a:prstGeom prst="rect">
                <a:avLst/>
              </a:prstGeom>
              <a:noFill/>
              <a:ln w="9525">
                <a:noFill/>
                <a:miter lim="800000"/>
                <a:headEnd/>
                <a:tailEnd/>
              </a:ln>
            </p:spPr>
          </p:pic>
          <p:pic>
            <p:nvPicPr>
              <p:cNvPr id="158729" name="Picture 7" descr="ja-davisentrance"/>
              <p:cNvPicPr>
                <a:picLocks noChangeAspect="1" noChangeArrowheads="1"/>
              </p:cNvPicPr>
              <p:nvPr/>
            </p:nvPicPr>
            <p:blipFill>
              <a:blip r:embed="rId4"/>
              <a:srcRect/>
              <a:stretch>
                <a:fillRect/>
              </a:stretch>
            </p:blipFill>
            <p:spPr bwMode="auto">
              <a:xfrm>
                <a:off x="3710" y="2352"/>
                <a:ext cx="1946" cy="1216"/>
              </a:xfrm>
              <a:prstGeom prst="rect">
                <a:avLst/>
              </a:prstGeom>
              <a:noFill/>
              <a:ln w="9525">
                <a:noFill/>
                <a:miter lim="800000"/>
                <a:headEnd/>
                <a:tailEnd/>
              </a:ln>
            </p:spPr>
          </p:pic>
          <p:sp>
            <p:nvSpPr>
              <p:cNvPr id="105480" name="Text Box 8"/>
              <p:cNvSpPr txBox="1">
                <a:spLocks noChangeArrowheads="1"/>
              </p:cNvSpPr>
              <p:nvPr/>
            </p:nvSpPr>
            <p:spPr bwMode="auto">
              <a:xfrm>
                <a:off x="530" y="3626"/>
                <a:ext cx="1304" cy="212"/>
              </a:xfrm>
              <a:prstGeom prst="rect">
                <a:avLst/>
              </a:prstGeom>
              <a:noFill/>
              <a:ln w="9525">
                <a:noFill/>
                <a:miter lim="800000"/>
                <a:headEnd/>
                <a:tailEnd/>
              </a:ln>
              <a:effectLst/>
            </p:spPr>
            <p:txBody>
              <a:bodyPr wrap="none">
                <a:prstTxWarp prst="textNoShape">
                  <a:avLst/>
                </a:prstTxWarp>
                <a:spAutoFit/>
              </a:bodyPr>
              <a:lstStyle/>
              <a:p>
                <a:pPr>
                  <a:defRPr/>
                </a:pPr>
                <a:r>
                  <a:rPr lang="en-US" sz="2400" b="1" baseline="30000" dirty="0">
                    <a:effectLst>
                      <a:outerShdw blurRad="38100" dist="38100" dir="2700000" algn="tl">
                        <a:srgbClr val="DDDDDD"/>
                      </a:outerShdw>
                    </a:effectLst>
                    <a:latin typeface="Arial" pitchFamily="-109" charset="0"/>
                  </a:rPr>
                  <a:t>Scottsdale, Arizona</a:t>
                </a:r>
              </a:p>
            </p:txBody>
          </p:sp>
          <p:sp>
            <p:nvSpPr>
              <p:cNvPr id="105481" name="Text Box 9"/>
              <p:cNvSpPr txBox="1">
                <a:spLocks noChangeArrowheads="1"/>
              </p:cNvSpPr>
              <p:nvPr/>
            </p:nvSpPr>
            <p:spPr bwMode="auto">
              <a:xfrm>
                <a:off x="2162" y="3632"/>
                <a:ext cx="1446" cy="212"/>
              </a:xfrm>
              <a:prstGeom prst="rect">
                <a:avLst/>
              </a:prstGeom>
              <a:noFill/>
              <a:ln w="9525">
                <a:noFill/>
                <a:miter lim="800000"/>
                <a:headEnd/>
                <a:tailEnd/>
              </a:ln>
              <a:effectLst/>
            </p:spPr>
            <p:txBody>
              <a:bodyPr wrap="none">
                <a:prstTxWarp prst="textNoShape">
                  <a:avLst/>
                </a:prstTxWarp>
                <a:spAutoFit/>
              </a:bodyPr>
              <a:lstStyle/>
              <a:p>
                <a:pPr>
                  <a:defRPr/>
                </a:pPr>
                <a:r>
                  <a:rPr lang="en-US" sz="2400" b="1" baseline="30000">
                    <a:effectLst>
                      <a:outerShdw blurRad="38100" dist="38100" dir="2700000" algn="tl">
                        <a:srgbClr val="DDDDDD"/>
                      </a:outerShdw>
                    </a:effectLst>
                    <a:latin typeface="Arial" pitchFamily="-109" charset="0"/>
                  </a:rPr>
                  <a:t>Rochester, Minnesota</a:t>
                </a:r>
              </a:p>
            </p:txBody>
          </p:sp>
          <p:sp>
            <p:nvSpPr>
              <p:cNvPr id="105482" name="Text Box 10"/>
              <p:cNvSpPr txBox="1">
                <a:spLocks noChangeArrowheads="1"/>
              </p:cNvSpPr>
              <p:nvPr/>
            </p:nvSpPr>
            <p:spPr bwMode="auto">
              <a:xfrm>
                <a:off x="4034" y="3638"/>
                <a:ext cx="1376" cy="212"/>
              </a:xfrm>
              <a:prstGeom prst="rect">
                <a:avLst/>
              </a:prstGeom>
              <a:noFill/>
              <a:ln w="9525">
                <a:noFill/>
                <a:miter lim="800000"/>
                <a:headEnd/>
                <a:tailEnd/>
              </a:ln>
              <a:effectLst/>
            </p:spPr>
            <p:txBody>
              <a:bodyPr wrap="none">
                <a:prstTxWarp prst="textNoShape">
                  <a:avLst/>
                </a:prstTxWarp>
                <a:spAutoFit/>
              </a:bodyPr>
              <a:lstStyle/>
              <a:p>
                <a:pPr>
                  <a:defRPr/>
                </a:pPr>
                <a:r>
                  <a:rPr lang="en-US" sz="2400" b="1" baseline="30000">
                    <a:effectLst>
                      <a:outerShdw blurRad="38100" dist="38100" dir="2700000" algn="tl">
                        <a:srgbClr val="DDDDDD"/>
                      </a:outerShdw>
                    </a:effectLst>
                    <a:latin typeface="Arial" pitchFamily="-109" charset="0"/>
                  </a:rPr>
                  <a:t>Jacksonville, Florida</a:t>
                </a:r>
              </a:p>
            </p:txBody>
          </p:sp>
          <p:pic>
            <p:nvPicPr>
              <p:cNvPr id="158733" name="Picture 11" descr="scdale[1]"/>
              <p:cNvPicPr>
                <a:picLocks noChangeAspect="1" noChangeArrowheads="1"/>
              </p:cNvPicPr>
              <p:nvPr/>
            </p:nvPicPr>
            <p:blipFill>
              <a:blip r:embed="rId5"/>
              <a:srcRect/>
              <a:stretch>
                <a:fillRect/>
              </a:stretch>
            </p:blipFill>
            <p:spPr bwMode="auto">
              <a:xfrm>
                <a:off x="240" y="2352"/>
                <a:ext cx="1824" cy="1250"/>
              </a:xfrm>
              <a:prstGeom prst="rect">
                <a:avLst/>
              </a:prstGeom>
              <a:noFill/>
              <a:ln w="9525">
                <a:noFill/>
                <a:miter lim="800000"/>
                <a:headEnd/>
                <a:tailEnd/>
              </a:ln>
            </p:spPr>
          </p:pic>
        </p:grpSp>
      </p:grpSp>
      <p:pic>
        <p:nvPicPr>
          <p:cNvPr id="158723" name="Picture 15" descr="MC-Bu-Bk 150"/>
          <p:cNvPicPr>
            <a:picLocks noChangeAspect="1" noChangeArrowheads="1"/>
          </p:cNvPicPr>
          <p:nvPr/>
        </p:nvPicPr>
        <p:blipFill>
          <a:blip r:embed="rId6"/>
          <a:srcRect/>
          <a:stretch>
            <a:fillRect/>
          </a:stretch>
        </p:blipFill>
        <p:spPr bwMode="auto">
          <a:xfrm>
            <a:off x="401638" y="280988"/>
            <a:ext cx="1828800" cy="460375"/>
          </a:xfrm>
          <a:prstGeom prst="rect">
            <a:avLst/>
          </a:prstGeom>
          <a:noFill/>
          <a:ln w="9525">
            <a:noFill/>
            <a:miter lim="800000"/>
            <a:headEnd/>
            <a:tailEnd/>
          </a:ln>
        </p:spPr>
      </p:pic>
      <p:sp>
        <p:nvSpPr>
          <p:cNvPr id="158724" name="Rectangle 14"/>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anchor="ctr">
            <a:prstTxWarp prst="textNoShape">
              <a:avLst/>
            </a:prstTxWarp>
          </a:bodyPr>
          <a:lstStyle/>
          <a:p>
            <a:endParaRPr lang="en-US">
              <a:latin typeface="Calibri" pitchFamily="-65" charset="0"/>
            </a:endParaRPr>
          </a:p>
        </p:txBody>
      </p:sp>
    </p:spTree>
    <p:extLst>
      <p:ext uri="{BB962C8B-B14F-4D97-AF65-F5344CB8AC3E}">
        <p14:creationId xmlns:p14="http://schemas.microsoft.com/office/powerpoint/2010/main" val="2132777654"/>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4" name="Rectangle 16"/>
          <p:cNvSpPr>
            <a:spLocks noChangeArrowheads="1"/>
          </p:cNvSpPr>
          <p:nvPr/>
        </p:nvSpPr>
        <p:spPr bwMode="auto">
          <a:xfrm>
            <a:off x="0" y="582613"/>
            <a:ext cx="9144000" cy="560387"/>
          </a:xfrm>
          <a:prstGeom prst="rect">
            <a:avLst/>
          </a:prstGeom>
          <a:noFill/>
          <a:ln w="19050">
            <a:noFill/>
            <a:miter lim="800000"/>
            <a:headEnd/>
            <a:tailEnd/>
          </a:ln>
          <a:effectLst/>
        </p:spPr>
        <p:txBody>
          <a:bodyPr lIns="91418" tIns="45709" rIns="91418" bIns="45709" anchor="ctr"/>
          <a:lstStyle/>
          <a:p>
            <a:pPr algn="ctr" eaLnBrk="0" hangingPunct="0">
              <a:defRPr/>
            </a:pPr>
            <a:endParaRPr lang="en-US" sz="3600" b="1" i="0" dirty="0">
              <a:solidFill>
                <a:srgbClr val="0066FF"/>
              </a:solidFill>
              <a:ea typeface="+mn-ea"/>
              <a:cs typeface="+mn-cs"/>
            </a:endParaRPr>
          </a:p>
        </p:txBody>
      </p:sp>
      <p:sp>
        <p:nvSpPr>
          <p:cNvPr id="108546" name="Content Placeholder 17"/>
          <p:cNvSpPr>
            <a:spLocks noGrp="1"/>
          </p:cNvSpPr>
          <p:nvPr>
            <p:ph idx="1"/>
          </p:nvPr>
        </p:nvSpPr>
        <p:spPr>
          <a:xfrm>
            <a:off x="457200" y="1143000"/>
            <a:ext cx="8229600" cy="3429000"/>
          </a:xfrm>
          <a:ln>
            <a:noFill/>
          </a:ln>
        </p:spPr>
        <p:txBody>
          <a:bodyPr anchor="ctr"/>
          <a:lstStyle/>
          <a:p>
            <a:pPr>
              <a:spcBef>
                <a:spcPts val="1200"/>
              </a:spcBef>
            </a:pPr>
            <a:endParaRPr lang="en-US" sz="2400" dirty="0" smtClean="0"/>
          </a:p>
          <a:p>
            <a:pPr>
              <a:spcBef>
                <a:spcPts val="1200"/>
              </a:spcBef>
            </a:pPr>
            <a:endParaRPr lang="en-US" sz="2400" dirty="0"/>
          </a:p>
          <a:p>
            <a:pPr>
              <a:spcBef>
                <a:spcPts val="1200"/>
              </a:spcBef>
            </a:pPr>
            <a:endParaRPr lang="en-US" sz="2400" dirty="0" smtClean="0"/>
          </a:p>
          <a:p>
            <a:pPr>
              <a:spcBef>
                <a:spcPts val="1200"/>
              </a:spcBef>
            </a:pPr>
            <a:endParaRPr lang="en-US" sz="2400" dirty="0"/>
          </a:p>
          <a:p>
            <a:pPr>
              <a:spcBef>
                <a:spcPts val="1200"/>
              </a:spcBef>
            </a:pPr>
            <a:r>
              <a:rPr lang="en-US" sz="2400" dirty="0" err="1" smtClean="0"/>
              <a:t>IMiD</a:t>
            </a:r>
            <a:r>
              <a:rPr lang="en-US" sz="2400" dirty="0" smtClean="0"/>
              <a:t> maintenance after transplant shows improved PFS in all studies and OS in three of seven randomized trials</a:t>
            </a:r>
          </a:p>
          <a:p>
            <a:pPr>
              <a:spcBef>
                <a:spcPts val="1200"/>
              </a:spcBef>
            </a:pPr>
            <a:r>
              <a:rPr lang="en-US" sz="2400" dirty="0" smtClean="0"/>
              <a:t>Only one study showed worse survival and only in a subset high risk population (MRC IX)</a:t>
            </a:r>
          </a:p>
          <a:p>
            <a:pPr>
              <a:spcBef>
                <a:spcPts val="1200"/>
              </a:spcBef>
            </a:pPr>
            <a:r>
              <a:rPr lang="en-US" sz="2400" dirty="0" err="1" smtClean="0"/>
              <a:t>Lenalidomide</a:t>
            </a:r>
            <a:r>
              <a:rPr lang="en-US" sz="2400" dirty="0" smtClean="0"/>
              <a:t> is better tolerated than thalidomide</a:t>
            </a:r>
            <a:endParaRPr lang="en-US" sz="2400" dirty="0"/>
          </a:p>
          <a:p>
            <a:pPr>
              <a:spcBef>
                <a:spcPts val="1200"/>
              </a:spcBef>
            </a:pPr>
            <a:r>
              <a:rPr lang="en-US" sz="2400" dirty="0" smtClean="0"/>
              <a:t>A 2-3 fold increase in second primary malignancies</a:t>
            </a:r>
          </a:p>
          <a:p>
            <a:pPr>
              <a:spcBef>
                <a:spcPts val="1200"/>
              </a:spcBef>
            </a:pPr>
            <a:r>
              <a:rPr lang="en-US" sz="2400" dirty="0" smtClean="0"/>
              <a:t>Counseling Patients : Benefit likely outweighs risk, Updated and regular cancer </a:t>
            </a:r>
            <a:r>
              <a:rPr lang="en-US" sz="2400" dirty="0"/>
              <a:t>s</a:t>
            </a:r>
            <a:r>
              <a:rPr lang="en-US" sz="2400" dirty="0" smtClean="0"/>
              <a:t>creening required, Limit duration to 2-3 years guided by MRD testing.</a:t>
            </a:r>
            <a:endParaRPr lang="en-US" sz="2400" dirty="0"/>
          </a:p>
          <a:p>
            <a:pPr>
              <a:spcBef>
                <a:spcPts val="1200"/>
              </a:spcBef>
            </a:pPr>
            <a:endParaRPr lang="en-US" sz="2400" dirty="0"/>
          </a:p>
        </p:txBody>
      </p:sp>
      <p:sp>
        <p:nvSpPr>
          <p:cNvPr id="6" name="Text Box 4"/>
          <p:cNvSpPr txBox="1">
            <a:spLocks noChangeArrowheads="1"/>
          </p:cNvSpPr>
          <p:nvPr/>
        </p:nvSpPr>
        <p:spPr bwMode="auto">
          <a:xfrm>
            <a:off x="117475" y="6324600"/>
            <a:ext cx="5826125" cy="320675"/>
          </a:xfrm>
          <a:prstGeom prst="rect">
            <a:avLst/>
          </a:prstGeom>
          <a:noFill/>
          <a:ln w="9525">
            <a:noFill/>
            <a:miter lim="800000"/>
            <a:headEnd/>
            <a:tailEnd/>
          </a:ln>
        </p:spPr>
        <p:txBody>
          <a:bodyPr lIns="0" tIns="12207" rIns="0" bIns="0" anchor="ctr">
            <a:prstTxWarp prst="textNoShape">
              <a:avLst/>
            </a:prstTxWarp>
          </a:bodyPr>
          <a:lstStyle/>
          <a:p>
            <a:pPr defTabSz="409575">
              <a:lnSpc>
                <a:spcPct val="93000"/>
              </a:lnSpc>
              <a:buClr>
                <a:srgbClr val="000000"/>
              </a:buClr>
              <a:buSzPct val="100000"/>
              <a:tabLst>
                <a:tab pos="723900" algn="l"/>
                <a:tab pos="1447800" algn="l"/>
                <a:tab pos="2171700" algn="l"/>
                <a:tab pos="2895600" algn="l"/>
                <a:tab pos="3619500" algn="l"/>
              </a:tabLst>
            </a:pPr>
            <a:r>
              <a:rPr lang="en-US" sz="1400" i="0" dirty="0" smtClean="0">
                <a:ea typeface="Arial Unicode MS" charset="0"/>
                <a:cs typeface="Arial Unicode MS" charset="0"/>
              </a:rPr>
              <a:t> </a:t>
            </a:r>
            <a:r>
              <a:rPr lang="en-US" sz="1400" i="0" dirty="0">
                <a:solidFill>
                  <a:srgbClr val="000000"/>
                </a:solidFill>
                <a:ea typeface="Arial Unicode MS" charset="0"/>
                <a:cs typeface="Arial Unicode MS" charset="0"/>
              </a:rPr>
              <a:t>McCarthy PL et al. </a:t>
            </a:r>
            <a:r>
              <a:rPr lang="en-US" sz="1400" dirty="0">
                <a:solidFill>
                  <a:srgbClr val="000000"/>
                </a:solidFill>
                <a:ea typeface="Arial Unicode MS" charset="0"/>
                <a:cs typeface="Arial Unicode MS" charset="0"/>
              </a:rPr>
              <a:t>N </a:t>
            </a:r>
            <a:r>
              <a:rPr lang="en-US" sz="1400" dirty="0" err="1">
                <a:solidFill>
                  <a:srgbClr val="000000"/>
                </a:solidFill>
                <a:ea typeface="Arial Unicode MS" charset="0"/>
                <a:cs typeface="Arial Unicode MS" charset="0"/>
              </a:rPr>
              <a:t>Engl</a:t>
            </a:r>
            <a:r>
              <a:rPr lang="en-US" sz="1400" dirty="0">
                <a:solidFill>
                  <a:srgbClr val="000000"/>
                </a:solidFill>
                <a:ea typeface="Arial Unicode MS" charset="0"/>
                <a:cs typeface="Arial Unicode MS" charset="0"/>
              </a:rPr>
              <a:t> J Med </a:t>
            </a:r>
            <a:r>
              <a:rPr lang="en-US" sz="1400" i="0" dirty="0">
                <a:solidFill>
                  <a:srgbClr val="000000"/>
                </a:solidFill>
                <a:ea typeface="Arial Unicode MS" charset="0"/>
                <a:cs typeface="Arial Unicode MS" charset="0"/>
              </a:rPr>
              <a:t>2012;366:1770-1781</a:t>
            </a:r>
            <a:r>
              <a:rPr lang="en-US" sz="1400" i="0" dirty="0" smtClean="0">
                <a:solidFill>
                  <a:srgbClr val="000000"/>
                </a:solidFill>
                <a:ea typeface="Arial Unicode MS" charset="0"/>
                <a:cs typeface="Arial Unicode MS" charset="0"/>
              </a:rPr>
              <a:t>.</a:t>
            </a:r>
          </a:p>
          <a:p>
            <a:pPr defTabSz="409575">
              <a:lnSpc>
                <a:spcPct val="93000"/>
              </a:lnSpc>
              <a:buClr>
                <a:srgbClr val="000000"/>
              </a:buClr>
              <a:buSzPct val="100000"/>
              <a:tabLst>
                <a:tab pos="723900" algn="l"/>
                <a:tab pos="1447800" algn="l"/>
                <a:tab pos="2171700" algn="l"/>
                <a:tab pos="2895600" algn="l"/>
                <a:tab pos="3619500" algn="l"/>
              </a:tabLst>
            </a:pPr>
            <a:r>
              <a:rPr lang="en-US" sz="1400" i="0" dirty="0" smtClean="0">
                <a:ea typeface="Arial Unicode MS" charset="0"/>
                <a:cs typeface="Arial Unicode MS" charset="0"/>
              </a:rPr>
              <a:t> </a:t>
            </a:r>
            <a:r>
              <a:rPr lang="en-US" sz="1400" i="0" dirty="0" err="1" smtClean="0">
                <a:ea typeface="Arial Unicode MS" charset="0"/>
                <a:cs typeface="Arial Unicode MS" charset="0"/>
              </a:rPr>
              <a:t>Attal</a:t>
            </a:r>
            <a:r>
              <a:rPr lang="en-US" sz="1400" i="0" dirty="0" smtClean="0">
                <a:ea typeface="Arial Unicode MS" charset="0"/>
                <a:cs typeface="Arial Unicode MS" charset="0"/>
              </a:rPr>
              <a:t> </a:t>
            </a:r>
            <a:r>
              <a:rPr lang="en-US" sz="1400" i="0" dirty="0">
                <a:ea typeface="Arial Unicode MS" charset="0"/>
                <a:cs typeface="Arial Unicode MS" charset="0"/>
              </a:rPr>
              <a:t>M et al. </a:t>
            </a:r>
            <a:r>
              <a:rPr lang="en-US" sz="1400" dirty="0">
                <a:ea typeface="Arial Unicode MS" charset="0"/>
                <a:cs typeface="Arial Unicode MS" charset="0"/>
              </a:rPr>
              <a:t>N </a:t>
            </a:r>
            <a:r>
              <a:rPr lang="en-US" sz="1400" dirty="0" err="1">
                <a:ea typeface="Arial Unicode MS" charset="0"/>
                <a:cs typeface="Arial Unicode MS" charset="0"/>
              </a:rPr>
              <a:t>Engl</a:t>
            </a:r>
            <a:r>
              <a:rPr lang="en-US" sz="1400" dirty="0">
                <a:ea typeface="Arial Unicode MS" charset="0"/>
                <a:cs typeface="Arial Unicode MS" charset="0"/>
              </a:rPr>
              <a:t> J Med </a:t>
            </a:r>
            <a:r>
              <a:rPr lang="en-US" sz="1400" i="0" dirty="0">
                <a:ea typeface="Arial Unicode MS" charset="0"/>
                <a:cs typeface="Arial Unicode MS" charset="0"/>
              </a:rPr>
              <a:t>2012;366:1782-1791</a:t>
            </a:r>
            <a:endParaRPr lang="en-US" sz="1400" i="0" dirty="0">
              <a:solidFill>
                <a:srgbClr val="000000"/>
              </a:solidFill>
              <a:ea typeface="Arial Unicode MS" charset="0"/>
              <a:cs typeface="Arial Unicode MS" charset="0"/>
            </a:endParaRPr>
          </a:p>
          <a:p>
            <a:pPr defTabSz="409575">
              <a:lnSpc>
                <a:spcPct val="93000"/>
              </a:lnSpc>
              <a:buClr>
                <a:srgbClr val="000000"/>
              </a:buClr>
              <a:buSzPct val="100000"/>
              <a:tabLst>
                <a:tab pos="723900" algn="l"/>
                <a:tab pos="1447800" algn="l"/>
                <a:tab pos="2171700" algn="l"/>
                <a:tab pos="2895600" algn="l"/>
                <a:tab pos="3619500" algn="l"/>
              </a:tabLst>
            </a:pPr>
            <a:endParaRPr lang="en-US" sz="1400" i="0" dirty="0">
              <a:ea typeface="Arial Unicode MS" charset="0"/>
              <a:cs typeface="Arial Unicode MS" charset="0"/>
            </a:endParaRPr>
          </a:p>
        </p:txBody>
      </p:sp>
      <p:sp>
        <p:nvSpPr>
          <p:cNvPr id="7" name="Rectangle 16"/>
          <p:cNvSpPr>
            <a:spLocks noChangeArrowheads="1"/>
          </p:cNvSpPr>
          <p:nvPr/>
        </p:nvSpPr>
        <p:spPr bwMode="auto">
          <a:xfrm>
            <a:off x="0" y="381000"/>
            <a:ext cx="9144000" cy="560388"/>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smtClean="0">
                <a:solidFill>
                  <a:schemeClr val="tx2"/>
                </a:solidFill>
                <a:ea typeface="+mn-ea"/>
                <a:cs typeface="+mn-cs"/>
              </a:rPr>
              <a:t>Counseling Patients</a:t>
            </a:r>
            <a:endParaRPr lang="en-US" sz="3600" b="1" i="0" dirty="0">
              <a:solidFill>
                <a:schemeClr val="tx2"/>
              </a:solidFill>
              <a:ea typeface="+mn-ea"/>
              <a:cs typeface="+mn-cs"/>
            </a:endParaRPr>
          </a:p>
        </p:txBody>
      </p:sp>
    </p:spTree>
    <p:extLst>
      <p:ext uri="{BB962C8B-B14F-4D97-AF65-F5344CB8AC3E}">
        <p14:creationId xmlns:p14="http://schemas.microsoft.com/office/powerpoint/2010/main" val="560587072"/>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Group 4"/>
          <p:cNvGrpSpPr>
            <a:grpSpLocks/>
          </p:cNvGrpSpPr>
          <p:nvPr/>
        </p:nvGrpSpPr>
        <p:grpSpPr bwMode="auto">
          <a:xfrm>
            <a:off x="3238500" y="2108200"/>
            <a:ext cx="2857500" cy="3659187"/>
            <a:chOff x="2019" y="1126"/>
            <a:chExt cx="1728" cy="2343"/>
          </a:xfrm>
          <a:solidFill>
            <a:schemeClr val="tx1"/>
          </a:solidFill>
        </p:grpSpPr>
        <p:sp>
          <p:nvSpPr>
            <p:cNvPr id="123952" name="AutoShape 5"/>
            <p:cNvSpPr>
              <a:spLocks noChangeArrowheads="1"/>
            </p:cNvSpPr>
            <p:nvPr/>
          </p:nvSpPr>
          <p:spPr bwMode="auto">
            <a:xfrm>
              <a:off x="2019" y="1126"/>
              <a:ext cx="1728" cy="2343"/>
            </a:xfrm>
            <a:prstGeom prst="roundRect">
              <a:avLst>
                <a:gd name="adj" fmla="val 4412"/>
              </a:avLst>
            </a:prstGeom>
            <a:grpFill/>
            <a:ln w="9525">
              <a:solidFill>
                <a:schemeClr val="tx1"/>
              </a:solidFill>
              <a:round/>
              <a:headEnd/>
              <a:tailEnd/>
            </a:ln>
          </p:spPr>
          <p:txBody>
            <a:bodyPr anchor="ctr">
              <a:prstTxWarp prst="textNoShape">
                <a:avLst/>
              </a:prstTxWarp>
            </a:bodyPr>
            <a:lstStyle/>
            <a:p>
              <a:pPr algn="ctr">
                <a:defRPr/>
              </a:pPr>
              <a:endParaRPr lang="en-US" dirty="0">
                <a:latin typeface="Helvetica" charset="0"/>
              </a:endParaRPr>
            </a:p>
          </p:txBody>
        </p:sp>
        <p:sp>
          <p:nvSpPr>
            <p:cNvPr id="132146" name="Text Box 6"/>
            <p:cNvSpPr txBox="1">
              <a:spLocks noChangeArrowheads="1"/>
            </p:cNvSpPr>
            <p:nvPr/>
          </p:nvSpPr>
          <p:spPr bwMode="auto">
            <a:xfrm>
              <a:off x="2265" y="2195"/>
              <a:ext cx="1240" cy="926"/>
            </a:xfrm>
            <a:prstGeom prst="rect">
              <a:avLst/>
            </a:prstGeom>
            <a:grpFill/>
            <a:ln w="9525">
              <a:noFill/>
              <a:miter lim="800000"/>
              <a:headEnd/>
              <a:tailEnd/>
            </a:ln>
          </p:spPr>
          <p:txBody>
            <a:bodyPr>
              <a:prstTxWarp prst="textNoShape">
                <a:avLst/>
              </a:prstTxWarp>
              <a:spAutoFit/>
            </a:bodyPr>
            <a:lstStyle/>
            <a:p>
              <a:pPr algn="ctr">
                <a:defRPr/>
              </a:pPr>
              <a:r>
                <a:rPr lang="en-US" sz="2000" b="1" dirty="0">
                  <a:solidFill>
                    <a:srgbClr val="008000"/>
                  </a:solidFill>
                  <a:latin typeface="Helvetica" charset="0"/>
                </a:rPr>
                <a:t>Lenalidomide</a:t>
              </a:r>
            </a:p>
            <a:p>
              <a:pPr algn="ctr">
                <a:defRPr/>
              </a:pPr>
              <a:r>
                <a:rPr lang="en-US" sz="2000" b="1" dirty="0">
                  <a:solidFill>
                    <a:srgbClr val="000000"/>
                  </a:solidFill>
                  <a:latin typeface="Helvetica" charset="0"/>
                </a:rPr>
                <a:t>15–25 mg/d</a:t>
              </a:r>
            </a:p>
            <a:p>
              <a:pPr algn="ctr">
                <a:defRPr/>
              </a:pPr>
              <a:r>
                <a:rPr lang="en-US" sz="1600" b="1" dirty="0">
                  <a:solidFill>
                    <a:srgbClr val="000000"/>
                  </a:solidFill>
                  <a:latin typeface="Helvetica" charset="0"/>
                </a:rPr>
                <a:t>Myelosuppression</a:t>
              </a:r>
            </a:p>
            <a:p>
              <a:pPr algn="ctr">
                <a:defRPr/>
              </a:pPr>
              <a:r>
                <a:rPr lang="en-US" sz="1600" b="1" dirty="0">
                  <a:solidFill>
                    <a:srgbClr val="000000"/>
                  </a:solidFill>
                  <a:latin typeface="Helvetica" charset="0"/>
                </a:rPr>
                <a:t>Skin rash</a:t>
              </a:r>
            </a:p>
            <a:p>
              <a:pPr algn="ctr">
                <a:defRPr/>
              </a:pPr>
              <a:r>
                <a:rPr lang="en-US" sz="1600" b="1" dirty="0" smtClean="0">
                  <a:solidFill>
                    <a:srgbClr val="000000"/>
                  </a:solidFill>
                  <a:latin typeface="Helvetica" charset="0"/>
                </a:rPr>
                <a:t>DVT</a:t>
              </a:r>
              <a:endParaRPr lang="en-US" dirty="0">
                <a:solidFill>
                  <a:schemeClr val="bg2"/>
                </a:solidFill>
                <a:latin typeface="Helvetica" charset="0"/>
              </a:endParaRPr>
            </a:p>
          </p:txBody>
        </p:sp>
        <p:graphicFrame>
          <p:nvGraphicFramePr>
            <p:cNvPr id="160771" name="Object 3"/>
            <p:cNvGraphicFramePr>
              <a:graphicFrameLocks noChangeAspect="1"/>
            </p:cNvGraphicFramePr>
            <p:nvPr/>
          </p:nvGraphicFramePr>
          <p:xfrm>
            <a:off x="2120" y="1210"/>
            <a:ext cx="1391" cy="976"/>
          </p:xfrm>
          <a:graphic>
            <a:graphicData uri="http://schemas.openxmlformats.org/presentationml/2006/ole">
              <mc:AlternateContent xmlns:mc="http://schemas.openxmlformats.org/markup-compatibility/2006">
                <mc:Choice xmlns:v="urn:schemas-microsoft-com:vml" Requires="v">
                  <p:oleObj spid="_x0000_s474205" name="ISIS/Draw Sketch" r:id="rId4" imgW="1778000" imgH="1092200" progId="">
                    <p:embed/>
                  </p:oleObj>
                </mc:Choice>
                <mc:Fallback>
                  <p:oleObj name="ISIS/Draw Sketch" r:id="rId4" imgW="1778000" imgH="1092200" progId="">
                    <p:embed/>
                    <p:pic>
                      <p:nvPicPr>
                        <p:cNvPr id="0" name="Picture 8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0" y="1210"/>
                          <a:ext cx="1391" cy="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sp>
        <p:nvSpPr>
          <p:cNvPr id="160773" name="AutoShape 10"/>
          <p:cNvSpPr>
            <a:spLocks noChangeArrowheads="1"/>
          </p:cNvSpPr>
          <p:nvPr/>
        </p:nvSpPr>
        <p:spPr bwMode="auto">
          <a:xfrm>
            <a:off x="228600" y="2111375"/>
            <a:ext cx="2743200" cy="3675062"/>
          </a:xfrm>
          <a:prstGeom prst="roundRect">
            <a:avLst>
              <a:gd name="adj" fmla="val 4412"/>
            </a:avLst>
          </a:prstGeom>
          <a:solidFill>
            <a:schemeClr val="tx1"/>
          </a:solidFill>
          <a:ln w="9525">
            <a:solidFill>
              <a:schemeClr val="tx1"/>
            </a:solidFill>
            <a:round/>
            <a:headEnd/>
            <a:tailEnd/>
          </a:ln>
        </p:spPr>
        <p:txBody>
          <a:bodyPr anchor="ctr">
            <a:prstTxWarp prst="textNoShape">
              <a:avLst/>
            </a:prstTxWarp>
          </a:bodyPr>
          <a:lstStyle/>
          <a:p>
            <a:pPr algn="ctr"/>
            <a:endParaRPr lang="en-US">
              <a:latin typeface="Helvetica" pitchFamily="-65" charset="0"/>
            </a:endParaRPr>
          </a:p>
        </p:txBody>
      </p:sp>
      <p:graphicFrame>
        <p:nvGraphicFramePr>
          <p:cNvPr id="160770" name="Object 2"/>
          <p:cNvGraphicFramePr>
            <a:graphicFrameLocks noChangeAspect="1"/>
          </p:cNvGraphicFramePr>
          <p:nvPr>
            <p:extLst>
              <p:ext uri="{D42A27DB-BD31-4B8C-83A1-F6EECF244321}">
                <p14:modId xmlns:p14="http://schemas.microsoft.com/office/powerpoint/2010/main" val="3705306665"/>
              </p:ext>
            </p:extLst>
          </p:nvPr>
        </p:nvGraphicFramePr>
        <p:xfrm>
          <a:off x="762000" y="2239962"/>
          <a:ext cx="2424113" cy="1600200"/>
        </p:xfrm>
        <a:graphic>
          <a:graphicData uri="http://schemas.openxmlformats.org/presentationml/2006/ole">
            <mc:AlternateContent xmlns:mc="http://schemas.openxmlformats.org/markup-compatibility/2006">
              <mc:Choice xmlns:v="urn:schemas-microsoft-com:vml" Requires="v">
                <p:oleObj spid="_x0000_s474206" name="ISIS/Draw Sketch" r:id="rId6" imgW="1993900" imgH="1092200" progId="">
                  <p:embed/>
                </p:oleObj>
              </mc:Choice>
              <mc:Fallback>
                <p:oleObj name="ISIS/Draw Sketch" r:id="rId6" imgW="1993900" imgH="1092200" progId="">
                  <p:embed/>
                  <p:pic>
                    <p:nvPicPr>
                      <p:cNvPr id="0" name="Picture 8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 y="2239962"/>
                        <a:ext cx="2424113"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60774" name="Text Box 12"/>
          <p:cNvSpPr txBox="1">
            <a:spLocks noChangeArrowheads="1"/>
          </p:cNvSpPr>
          <p:nvPr/>
        </p:nvSpPr>
        <p:spPr bwMode="auto">
          <a:xfrm>
            <a:off x="666750" y="3827462"/>
            <a:ext cx="1866900" cy="1692771"/>
          </a:xfrm>
          <a:prstGeom prst="rect">
            <a:avLst/>
          </a:prstGeom>
          <a:noFill/>
          <a:ln w="9525">
            <a:noFill/>
            <a:miter lim="800000"/>
            <a:headEnd/>
            <a:tailEnd/>
          </a:ln>
        </p:spPr>
        <p:txBody>
          <a:bodyPr>
            <a:prstTxWarp prst="textNoShape">
              <a:avLst/>
            </a:prstTxWarp>
            <a:spAutoFit/>
          </a:bodyPr>
          <a:lstStyle/>
          <a:p>
            <a:pPr algn="ctr"/>
            <a:r>
              <a:rPr lang="en-US" sz="2000" b="1" dirty="0">
                <a:solidFill>
                  <a:srgbClr val="008000"/>
                </a:solidFill>
                <a:latin typeface="Helvetica" pitchFamily="-65" charset="0"/>
              </a:rPr>
              <a:t>Thalidomide</a:t>
            </a:r>
          </a:p>
          <a:p>
            <a:pPr algn="ctr"/>
            <a:r>
              <a:rPr lang="en-US" sz="2000" b="1" dirty="0">
                <a:solidFill>
                  <a:schemeClr val="bg2"/>
                </a:solidFill>
                <a:latin typeface="Helvetica" pitchFamily="-65" charset="0"/>
              </a:rPr>
              <a:t>100–200 mg/d</a:t>
            </a:r>
          </a:p>
          <a:p>
            <a:pPr algn="ctr"/>
            <a:r>
              <a:rPr lang="en-US" sz="1600" b="1" dirty="0">
                <a:solidFill>
                  <a:schemeClr val="bg2"/>
                </a:solidFill>
                <a:latin typeface="Helvetica" pitchFamily="-65" charset="0"/>
              </a:rPr>
              <a:t>Neuropathy</a:t>
            </a:r>
          </a:p>
          <a:p>
            <a:pPr algn="ctr"/>
            <a:r>
              <a:rPr lang="en-US" sz="1600" b="1" dirty="0">
                <a:solidFill>
                  <a:schemeClr val="bg2"/>
                </a:solidFill>
                <a:latin typeface="Helvetica" pitchFamily="-65" charset="0"/>
              </a:rPr>
              <a:t>Constipation</a:t>
            </a:r>
          </a:p>
          <a:p>
            <a:pPr algn="ctr"/>
            <a:r>
              <a:rPr lang="en-US" sz="1600" b="1" dirty="0">
                <a:solidFill>
                  <a:schemeClr val="bg2"/>
                </a:solidFill>
                <a:latin typeface="Helvetica" pitchFamily="-65" charset="0"/>
              </a:rPr>
              <a:t>Sedation</a:t>
            </a:r>
          </a:p>
          <a:p>
            <a:pPr algn="ctr"/>
            <a:r>
              <a:rPr lang="en-US" sz="1600" b="1" dirty="0" smtClean="0">
                <a:solidFill>
                  <a:schemeClr val="bg2"/>
                </a:solidFill>
                <a:latin typeface="Helvetica" pitchFamily="-65" charset="0"/>
              </a:rPr>
              <a:t>DVT</a:t>
            </a:r>
            <a:endParaRPr lang="en-US" dirty="0">
              <a:solidFill>
                <a:schemeClr val="bg2"/>
              </a:solidFill>
              <a:latin typeface="Helvetica" pitchFamily="-65" charset="0"/>
            </a:endParaRPr>
          </a:p>
        </p:txBody>
      </p:sp>
      <p:grpSp>
        <p:nvGrpSpPr>
          <p:cNvPr id="3" name="Group 13"/>
          <p:cNvGrpSpPr>
            <a:grpSpLocks/>
          </p:cNvGrpSpPr>
          <p:nvPr/>
        </p:nvGrpSpPr>
        <p:grpSpPr bwMode="auto">
          <a:xfrm>
            <a:off x="6126163" y="2110590"/>
            <a:ext cx="2743200" cy="3660624"/>
            <a:chOff x="3808" y="1376"/>
            <a:chExt cx="1728" cy="2343"/>
          </a:xfrm>
          <a:solidFill>
            <a:schemeClr val="tx1"/>
          </a:solidFill>
        </p:grpSpPr>
        <p:sp>
          <p:nvSpPr>
            <p:cNvPr id="123950" name="AutoShape 14"/>
            <p:cNvSpPr>
              <a:spLocks noChangeArrowheads="1"/>
            </p:cNvSpPr>
            <p:nvPr/>
          </p:nvSpPr>
          <p:spPr bwMode="auto">
            <a:xfrm>
              <a:off x="3808" y="1376"/>
              <a:ext cx="1728" cy="2343"/>
            </a:xfrm>
            <a:prstGeom prst="roundRect">
              <a:avLst>
                <a:gd name="adj" fmla="val 4412"/>
              </a:avLst>
            </a:prstGeom>
            <a:grpFill/>
            <a:ln w="9525">
              <a:solidFill>
                <a:schemeClr val="tx1"/>
              </a:solidFill>
              <a:round/>
              <a:headEnd/>
              <a:tailEnd/>
            </a:ln>
          </p:spPr>
          <p:txBody>
            <a:bodyPr anchor="ctr">
              <a:prstTxWarp prst="textNoShape">
                <a:avLst/>
              </a:prstTxWarp>
            </a:bodyPr>
            <a:lstStyle/>
            <a:p>
              <a:pPr algn="ctr">
                <a:defRPr/>
              </a:pPr>
              <a:endParaRPr lang="en-US" dirty="0">
                <a:latin typeface="Helvetica" charset="0"/>
              </a:endParaRPr>
            </a:p>
          </p:txBody>
        </p:sp>
        <p:sp>
          <p:nvSpPr>
            <p:cNvPr id="132144" name="Text Box 15"/>
            <p:cNvSpPr txBox="1">
              <a:spLocks noChangeArrowheads="1"/>
            </p:cNvSpPr>
            <p:nvPr/>
          </p:nvSpPr>
          <p:spPr bwMode="auto">
            <a:xfrm>
              <a:off x="4047" y="2445"/>
              <a:ext cx="1254" cy="453"/>
            </a:xfrm>
            <a:prstGeom prst="rect">
              <a:avLst/>
            </a:prstGeom>
            <a:grpFill/>
            <a:ln w="9525">
              <a:noFill/>
              <a:miter lim="800000"/>
              <a:headEnd/>
              <a:tailEnd/>
            </a:ln>
          </p:spPr>
          <p:txBody>
            <a:bodyPr>
              <a:prstTxWarp prst="textNoShape">
                <a:avLst/>
              </a:prstTxWarp>
              <a:spAutoFit/>
            </a:bodyPr>
            <a:lstStyle/>
            <a:p>
              <a:pPr algn="ctr">
                <a:defRPr/>
              </a:pPr>
              <a:r>
                <a:rPr lang="en-US" sz="2000" b="1" dirty="0" err="1">
                  <a:solidFill>
                    <a:srgbClr val="008000"/>
                  </a:solidFill>
                  <a:latin typeface="Helvetica" charset="0"/>
                </a:rPr>
                <a:t>Pomalidomide</a:t>
              </a:r>
              <a:r>
                <a:rPr lang="en-US" sz="2000" b="1" dirty="0">
                  <a:solidFill>
                    <a:srgbClr val="008000"/>
                  </a:solidFill>
                  <a:latin typeface="Helvetica" charset="0"/>
                </a:rPr>
                <a:t> </a:t>
              </a:r>
            </a:p>
            <a:p>
              <a:pPr algn="ctr">
                <a:defRPr/>
              </a:pPr>
              <a:r>
                <a:rPr lang="en-US" sz="2000" b="1" dirty="0">
                  <a:solidFill>
                    <a:srgbClr val="000000"/>
                  </a:solidFill>
                  <a:latin typeface="Helvetica" charset="0"/>
                </a:rPr>
                <a:t>2–4 mg/</a:t>
              </a:r>
              <a:r>
                <a:rPr lang="en-US" sz="2000" b="1" dirty="0" smtClean="0">
                  <a:solidFill>
                    <a:srgbClr val="000000"/>
                  </a:solidFill>
                  <a:latin typeface="Helvetica" charset="0"/>
                </a:rPr>
                <a:t>d</a:t>
              </a:r>
              <a:endParaRPr lang="en-US" sz="2000" dirty="0">
                <a:solidFill>
                  <a:schemeClr val="bg2"/>
                </a:solidFill>
                <a:latin typeface="Helvetica" charset="0"/>
              </a:endParaRPr>
            </a:p>
          </p:txBody>
        </p:sp>
      </p:grpSp>
      <p:grpSp>
        <p:nvGrpSpPr>
          <p:cNvPr id="4" name="Group 16"/>
          <p:cNvGrpSpPr>
            <a:grpSpLocks/>
          </p:cNvGrpSpPr>
          <p:nvPr/>
        </p:nvGrpSpPr>
        <p:grpSpPr bwMode="auto">
          <a:xfrm>
            <a:off x="6340475" y="2290762"/>
            <a:ext cx="2185988" cy="1365250"/>
            <a:chOff x="2185" y="3114"/>
            <a:chExt cx="1232" cy="667"/>
          </a:xfrm>
          <a:solidFill>
            <a:schemeClr val="tx1"/>
          </a:solidFill>
        </p:grpSpPr>
        <p:sp>
          <p:nvSpPr>
            <p:cNvPr id="118796" name="Line 17"/>
            <p:cNvSpPr>
              <a:spLocks noChangeShapeType="1"/>
            </p:cNvSpPr>
            <p:nvPr/>
          </p:nvSpPr>
          <p:spPr bwMode="auto">
            <a:xfrm>
              <a:off x="2185" y="3339"/>
              <a:ext cx="1" cy="146"/>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797" name="Line 18"/>
            <p:cNvSpPr>
              <a:spLocks noChangeShapeType="1"/>
            </p:cNvSpPr>
            <p:nvPr/>
          </p:nvSpPr>
          <p:spPr bwMode="auto">
            <a:xfrm>
              <a:off x="2213" y="3356"/>
              <a:ext cx="1" cy="111"/>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798" name="Line 19"/>
            <p:cNvSpPr>
              <a:spLocks noChangeShapeType="1"/>
            </p:cNvSpPr>
            <p:nvPr/>
          </p:nvSpPr>
          <p:spPr bwMode="auto">
            <a:xfrm flipV="1">
              <a:off x="2185" y="3266"/>
              <a:ext cx="140" cy="73"/>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799" name="Freeform 20"/>
            <p:cNvSpPr>
              <a:spLocks/>
            </p:cNvSpPr>
            <p:nvPr/>
          </p:nvSpPr>
          <p:spPr bwMode="auto">
            <a:xfrm>
              <a:off x="2185" y="3484"/>
              <a:ext cx="284" cy="73"/>
            </a:xfrm>
            <a:custGeom>
              <a:avLst/>
              <a:gdLst>
                <a:gd name="T0" fmla="*/ 0 w 284"/>
                <a:gd name="T1" fmla="*/ 1 h 73"/>
                <a:gd name="T2" fmla="*/ 140 w 284"/>
                <a:gd name="T3" fmla="*/ 73 h 73"/>
                <a:gd name="T4" fmla="*/ 284 w 284"/>
                <a:gd name="T5" fmla="*/ 0 h 73"/>
                <a:gd name="T6" fmla="*/ 0 60000 65536"/>
                <a:gd name="T7" fmla="*/ 0 60000 65536"/>
                <a:gd name="T8" fmla="*/ 0 60000 65536"/>
                <a:gd name="T9" fmla="*/ 0 w 284"/>
                <a:gd name="T10" fmla="*/ 0 h 73"/>
                <a:gd name="T11" fmla="*/ 284 w 284"/>
                <a:gd name="T12" fmla="*/ 73 h 73"/>
              </a:gdLst>
              <a:ahLst/>
              <a:cxnLst>
                <a:cxn ang="T6">
                  <a:pos x="T0" y="T1"/>
                </a:cxn>
                <a:cxn ang="T7">
                  <a:pos x="T2" y="T3"/>
                </a:cxn>
                <a:cxn ang="T8">
                  <a:pos x="T4" y="T5"/>
                </a:cxn>
              </a:cxnLst>
              <a:rect l="T9" t="T10" r="T11" b="T12"/>
              <a:pathLst>
                <a:path w="284" h="73">
                  <a:moveTo>
                    <a:pt x="0" y="1"/>
                  </a:moveTo>
                  <a:lnTo>
                    <a:pt x="140" y="73"/>
                  </a:lnTo>
                  <a:lnTo>
                    <a:pt x="284" y="0"/>
                  </a:lnTo>
                </a:path>
              </a:pathLst>
            </a:cu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0" name="Line 21"/>
            <p:cNvSpPr>
              <a:spLocks noChangeShapeType="1"/>
            </p:cNvSpPr>
            <p:nvPr/>
          </p:nvSpPr>
          <p:spPr bwMode="auto">
            <a:xfrm flipV="1">
              <a:off x="2327" y="3470"/>
              <a:ext cx="111" cy="56"/>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1" name="Line 22"/>
            <p:cNvSpPr>
              <a:spLocks noChangeShapeType="1"/>
            </p:cNvSpPr>
            <p:nvPr/>
          </p:nvSpPr>
          <p:spPr bwMode="auto">
            <a:xfrm flipH="1" flipV="1">
              <a:off x="2325" y="3266"/>
              <a:ext cx="144" cy="73"/>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2" name="Line 23"/>
            <p:cNvSpPr>
              <a:spLocks noChangeShapeType="1"/>
            </p:cNvSpPr>
            <p:nvPr/>
          </p:nvSpPr>
          <p:spPr bwMode="auto">
            <a:xfrm flipH="1" flipV="1">
              <a:off x="2327" y="3296"/>
              <a:ext cx="111" cy="56"/>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3" name="Line 24"/>
            <p:cNvSpPr>
              <a:spLocks noChangeShapeType="1"/>
            </p:cNvSpPr>
            <p:nvPr/>
          </p:nvSpPr>
          <p:spPr bwMode="auto">
            <a:xfrm>
              <a:off x="2469" y="3339"/>
              <a:ext cx="1" cy="145"/>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4" name="Rectangle 25"/>
            <p:cNvSpPr>
              <a:spLocks noChangeArrowheads="1"/>
            </p:cNvSpPr>
            <p:nvPr/>
          </p:nvSpPr>
          <p:spPr bwMode="auto">
            <a:xfrm>
              <a:off x="2690" y="3368"/>
              <a:ext cx="67"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N</a:t>
              </a:r>
              <a:endParaRPr lang="en-US">
                <a:latin typeface="Helvetica" charset="0"/>
              </a:endParaRPr>
            </a:p>
          </p:txBody>
        </p:sp>
        <p:sp>
          <p:nvSpPr>
            <p:cNvPr id="118805" name="Freeform 26"/>
            <p:cNvSpPr>
              <a:spLocks/>
            </p:cNvSpPr>
            <p:nvPr/>
          </p:nvSpPr>
          <p:spPr bwMode="auto">
            <a:xfrm>
              <a:off x="2469" y="3455"/>
              <a:ext cx="217" cy="73"/>
            </a:xfrm>
            <a:custGeom>
              <a:avLst/>
              <a:gdLst>
                <a:gd name="T0" fmla="*/ 0 w 217"/>
                <a:gd name="T1" fmla="*/ 29 h 73"/>
                <a:gd name="T2" fmla="*/ 157 w 217"/>
                <a:gd name="T3" fmla="*/ 73 h 73"/>
                <a:gd name="T4" fmla="*/ 217 w 217"/>
                <a:gd name="T5" fmla="*/ 0 h 73"/>
                <a:gd name="T6" fmla="*/ 0 60000 65536"/>
                <a:gd name="T7" fmla="*/ 0 60000 65536"/>
                <a:gd name="T8" fmla="*/ 0 60000 65536"/>
                <a:gd name="T9" fmla="*/ 0 w 217"/>
                <a:gd name="T10" fmla="*/ 0 h 73"/>
                <a:gd name="T11" fmla="*/ 217 w 217"/>
                <a:gd name="T12" fmla="*/ 73 h 73"/>
              </a:gdLst>
              <a:ahLst/>
              <a:cxnLst>
                <a:cxn ang="T6">
                  <a:pos x="T0" y="T1"/>
                </a:cxn>
                <a:cxn ang="T7">
                  <a:pos x="T2" y="T3"/>
                </a:cxn>
                <a:cxn ang="T8">
                  <a:pos x="T4" y="T5"/>
                </a:cxn>
              </a:cxnLst>
              <a:rect l="T9" t="T10" r="T11" b="T12"/>
              <a:pathLst>
                <a:path w="217" h="73">
                  <a:moveTo>
                    <a:pt x="0" y="29"/>
                  </a:moveTo>
                  <a:lnTo>
                    <a:pt x="157" y="73"/>
                  </a:lnTo>
                  <a:lnTo>
                    <a:pt x="217" y="0"/>
                  </a:lnTo>
                </a:path>
              </a:pathLst>
            </a:cu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6" name="Freeform 27"/>
            <p:cNvSpPr>
              <a:spLocks/>
            </p:cNvSpPr>
            <p:nvPr/>
          </p:nvSpPr>
          <p:spPr bwMode="auto">
            <a:xfrm>
              <a:off x="2469" y="3293"/>
              <a:ext cx="217" cy="74"/>
            </a:xfrm>
            <a:custGeom>
              <a:avLst/>
              <a:gdLst>
                <a:gd name="T0" fmla="*/ 217 w 217"/>
                <a:gd name="T1" fmla="*/ 74 h 74"/>
                <a:gd name="T2" fmla="*/ 157 w 217"/>
                <a:gd name="T3" fmla="*/ 0 h 74"/>
                <a:gd name="T4" fmla="*/ 0 w 217"/>
                <a:gd name="T5" fmla="*/ 46 h 74"/>
                <a:gd name="T6" fmla="*/ 0 60000 65536"/>
                <a:gd name="T7" fmla="*/ 0 60000 65536"/>
                <a:gd name="T8" fmla="*/ 0 60000 65536"/>
                <a:gd name="T9" fmla="*/ 0 w 217"/>
                <a:gd name="T10" fmla="*/ 0 h 74"/>
                <a:gd name="T11" fmla="*/ 217 w 217"/>
                <a:gd name="T12" fmla="*/ 74 h 74"/>
              </a:gdLst>
              <a:ahLst/>
              <a:cxnLst>
                <a:cxn ang="T6">
                  <a:pos x="T0" y="T1"/>
                </a:cxn>
                <a:cxn ang="T7">
                  <a:pos x="T2" y="T3"/>
                </a:cxn>
                <a:cxn ang="T8">
                  <a:pos x="T4" y="T5"/>
                </a:cxn>
              </a:cxnLst>
              <a:rect l="T9" t="T10" r="T11" b="T12"/>
              <a:pathLst>
                <a:path w="217" h="74">
                  <a:moveTo>
                    <a:pt x="217" y="74"/>
                  </a:moveTo>
                  <a:lnTo>
                    <a:pt x="157" y="0"/>
                  </a:lnTo>
                  <a:lnTo>
                    <a:pt x="0" y="46"/>
                  </a:lnTo>
                </a:path>
              </a:pathLst>
            </a:cu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7" name="Rectangle 28"/>
            <p:cNvSpPr>
              <a:spLocks noChangeArrowheads="1"/>
            </p:cNvSpPr>
            <p:nvPr/>
          </p:nvSpPr>
          <p:spPr bwMode="auto">
            <a:xfrm>
              <a:off x="2642" y="3114"/>
              <a:ext cx="73"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O</a:t>
              </a:r>
              <a:endParaRPr lang="en-US">
                <a:latin typeface="Helvetica" charset="0"/>
              </a:endParaRPr>
            </a:p>
          </p:txBody>
        </p:sp>
        <p:sp>
          <p:nvSpPr>
            <p:cNvPr id="118808" name="Line 29"/>
            <p:cNvSpPr>
              <a:spLocks noChangeShapeType="1"/>
            </p:cNvSpPr>
            <p:nvPr/>
          </p:nvSpPr>
          <p:spPr bwMode="auto">
            <a:xfrm flipV="1">
              <a:off x="2637" y="3205"/>
              <a:ext cx="35" cy="97"/>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09" name="Line 30"/>
            <p:cNvSpPr>
              <a:spLocks noChangeShapeType="1"/>
            </p:cNvSpPr>
            <p:nvPr/>
          </p:nvSpPr>
          <p:spPr bwMode="auto">
            <a:xfrm flipV="1">
              <a:off x="2609" y="3197"/>
              <a:ext cx="36" cy="98"/>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0" name="Rectangle 31"/>
            <p:cNvSpPr>
              <a:spLocks noChangeArrowheads="1"/>
            </p:cNvSpPr>
            <p:nvPr/>
          </p:nvSpPr>
          <p:spPr bwMode="auto">
            <a:xfrm>
              <a:off x="2642" y="3623"/>
              <a:ext cx="73"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O</a:t>
              </a:r>
              <a:endParaRPr lang="en-US">
                <a:latin typeface="Helvetica" charset="0"/>
              </a:endParaRPr>
            </a:p>
          </p:txBody>
        </p:sp>
        <p:sp>
          <p:nvSpPr>
            <p:cNvPr id="118811" name="Line 32"/>
            <p:cNvSpPr>
              <a:spLocks noChangeShapeType="1"/>
            </p:cNvSpPr>
            <p:nvPr/>
          </p:nvSpPr>
          <p:spPr bwMode="auto">
            <a:xfrm>
              <a:off x="2611" y="3527"/>
              <a:ext cx="36" cy="99"/>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2" name="Line 33"/>
            <p:cNvSpPr>
              <a:spLocks noChangeShapeType="1"/>
            </p:cNvSpPr>
            <p:nvPr/>
          </p:nvSpPr>
          <p:spPr bwMode="auto">
            <a:xfrm>
              <a:off x="2638" y="3519"/>
              <a:ext cx="36" cy="99"/>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3" name="Freeform 34"/>
            <p:cNvSpPr>
              <a:spLocks/>
            </p:cNvSpPr>
            <p:nvPr/>
          </p:nvSpPr>
          <p:spPr bwMode="auto">
            <a:xfrm>
              <a:off x="2769" y="3411"/>
              <a:ext cx="200" cy="126"/>
            </a:xfrm>
            <a:custGeom>
              <a:avLst/>
              <a:gdLst>
                <a:gd name="T0" fmla="*/ 0 w 200"/>
                <a:gd name="T1" fmla="*/ 0 h 126"/>
                <a:gd name="T2" fmla="*/ 118 w 200"/>
                <a:gd name="T3" fmla="*/ 0 h 126"/>
                <a:gd name="T4" fmla="*/ 200 w 200"/>
                <a:gd name="T5" fmla="*/ 126 h 126"/>
                <a:gd name="T6" fmla="*/ 0 60000 65536"/>
                <a:gd name="T7" fmla="*/ 0 60000 65536"/>
                <a:gd name="T8" fmla="*/ 0 60000 65536"/>
                <a:gd name="T9" fmla="*/ 0 w 200"/>
                <a:gd name="T10" fmla="*/ 0 h 126"/>
                <a:gd name="T11" fmla="*/ 200 w 200"/>
                <a:gd name="T12" fmla="*/ 126 h 126"/>
              </a:gdLst>
              <a:ahLst/>
              <a:cxnLst>
                <a:cxn ang="T6">
                  <a:pos x="T0" y="T1"/>
                </a:cxn>
                <a:cxn ang="T7">
                  <a:pos x="T2" y="T3"/>
                </a:cxn>
                <a:cxn ang="T8">
                  <a:pos x="T4" y="T5"/>
                </a:cxn>
              </a:cxnLst>
              <a:rect l="T9" t="T10" r="T11" b="T12"/>
              <a:pathLst>
                <a:path w="200" h="126">
                  <a:moveTo>
                    <a:pt x="0" y="0"/>
                  </a:moveTo>
                  <a:lnTo>
                    <a:pt x="118" y="0"/>
                  </a:lnTo>
                  <a:lnTo>
                    <a:pt x="200" y="126"/>
                  </a:lnTo>
                </a:path>
              </a:pathLst>
            </a:cu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4" name="Rectangle 35"/>
            <p:cNvSpPr>
              <a:spLocks noChangeArrowheads="1"/>
            </p:cNvSpPr>
            <p:nvPr/>
          </p:nvSpPr>
          <p:spPr bwMode="auto">
            <a:xfrm>
              <a:off x="3101" y="3245"/>
              <a:ext cx="67"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N</a:t>
              </a:r>
              <a:endParaRPr lang="en-US">
                <a:latin typeface="Helvetica" charset="0"/>
              </a:endParaRPr>
            </a:p>
          </p:txBody>
        </p:sp>
        <p:sp>
          <p:nvSpPr>
            <p:cNvPr id="118815" name="Rectangle 36"/>
            <p:cNvSpPr>
              <a:spLocks noChangeArrowheads="1"/>
            </p:cNvSpPr>
            <p:nvPr/>
          </p:nvSpPr>
          <p:spPr bwMode="auto">
            <a:xfrm>
              <a:off x="3101" y="3173"/>
              <a:ext cx="67"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H</a:t>
              </a:r>
              <a:endParaRPr lang="en-US">
                <a:latin typeface="Helvetica" charset="0"/>
              </a:endParaRPr>
            </a:p>
          </p:txBody>
        </p:sp>
        <p:sp>
          <p:nvSpPr>
            <p:cNvPr id="118816" name="Line 37"/>
            <p:cNvSpPr>
              <a:spLocks noChangeShapeType="1"/>
            </p:cNvSpPr>
            <p:nvPr/>
          </p:nvSpPr>
          <p:spPr bwMode="auto">
            <a:xfrm flipV="1">
              <a:off x="2887" y="3287"/>
              <a:ext cx="82" cy="124"/>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7" name="Freeform 38"/>
            <p:cNvSpPr>
              <a:spLocks/>
            </p:cNvSpPr>
            <p:nvPr/>
          </p:nvSpPr>
          <p:spPr bwMode="auto">
            <a:xfrm>
              <a:off x="2969" y="3331"/>
              <a:ext cx="247" cy="206"/>
            </a:xfrm>
            <a:custGeom>
              <a:avLst/>
              <a:gdLst>
                <a:gd name="T0" fmla="*/ 0 w 247"/>
                <a:gd name="T1" fmla="*/ 206 h 206"/>
                <a:gd name="T2" fmla="*/ 164 w 247"/>
                <a:gd name="T3" fmla="*/ 206 h 206"/>
                <a:gd name="T4" fmla="*/ 247 w 247"/>
                <a:gd name="T5" fmla="*/ 81 h 206"/>
                <a:gd name="T6" fmla="*/ 192 w 247"/>
                <a:gd name="T7" fmla="*/ 0 h 206"/>
                <a:gd name="T8" fmla="*/ 0 60000 65536"/>
                <a:gd name="T9" fmla="*/ 0 60000 65536"/>
                <a:gd name="T10" fmla="*/ 0 60000 65536"/>
                <a:gd name="T11" fmla="*/ 0 60000 65536"/>
                <a:gd name="T12" fmla="*/ 0 w 247"/>
                <a:gd name="T13" fmla="*/ 0 h 206"/>
                <a:gd name="T14" fmla="*/ 247 w 247"/>
                <a:gd name="T15" fmla="*/ 206 h 206"/>
              </a:gdLst>
              <a:ahLst/>
              <a:cxnLst>
                <a:cxn ang="T8">
                  <a:pos x="T0" y="T1"/>
                </a:cxn>
                <a:cxn ang="T9">
                  <a:pos x="T2" y="T3"/>
                </a:cxn>
                <a:cxn ang="T10">
                  <a:pos x="T4" y="T5"/>
                </a:cxn>
                <a:cxn ang="T11">
                  <a:pos x="T6" y="T7"/>
                </a:cxn>
              </a:cxnLst>
              <a:rect l="T12" t="T13" r="T14" b="T15"/>
              <a:pathLst>
                <a:path w="247" h="206">
                  <a:moveTo>
                    <a:pt x="0" y="206"/>
                  </a:moveTo>
                  <a:lnTo>
                    <a:pt x="164" y="206"/>
                  </a:lnTo>
                  <a:lnTo>
                    <a:pt x="247" y="81"/>
                  </a:lnTo>
                  <a:lnTo>
                    <a:pt x="192" y="0"/>
                  </a:lnTo>
                </a:path>
              </a:pathLst>
            </a:cu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8" name="Line 39"/>
            <p:cNvSpPr>
              <a:spLocks noChangeShapeType="1"/>
            </p:cNvSpPr>
            <p:nvPr/>
          </p:nvSpPr>
          <p:spPr bwMode="auto">
            <a:xfrm flipH="1">
              <a:off x="2969" y="3287"/>
              <a:ext cx="117" cy="1"/>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19" name="Rectangle 40"/>
            <p:cNvSpPr>
              <a:spLocks noChangeArrowheads="1"/>
            </p:cNvSpPr>
            <p:nvPr/>
          </p:nvSpPr>
          <p:spPr bwMode="auto">
            <a:xfrm>
              <a:off x="2852" y="3118"/>
              <a:ext cx="72"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O</a:t>
              </a:r>
              <a:endParaRPr lang="en-US">
                <a:latin typeface="Helvetica" charset="0"/>
              </a:endParaRPr>
            </a:p>
          </p:txBody>
        </p:sp>
        <p:sp>
          <p:nvSpPr>
            <p:cNvPr id="118820" name="Line 41"/>
            <p:cNvSpPr>
              <a:spLocks noChangeShapeType="1"/>
            </p:cNvSpPr>
            <p:nvPr/>
          </p:nvSpPr>
          <p:spPr bwMode="auto">
            <a:xfrm flipH="1" flipV="1">
              <a:off x="2928" y="3199"/>
              <a:ext cx="55" cy="86"/>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21" name="Line 42"/>
            <p:cNvSpPr>
              <a:spLocks noChangeShapeType="1"/>
            </p:cNvSpPr>
            <p:nvPr/>
          </p:nvSpPr>
          <p:spPr bwMode="auto">
            <a:xfrm flipH="1" flipV="1">
              <a:off x="2903" y="3212"/>
              <a:ext cx="55" cy="85"/>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22" name="Rectangle 43"/>
            <p:cNvSpPr>
              <a:spLocks noChangeArrowheads="1"/>
            </p:cNvSpPr>
            <p:nvPr/>
          </p:nvSpPr>
          <p:spPr bwMode="auto">
            <a:xfrm>
              <a:off x="3345" y="3370"/>
              <a:ext cx="72"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a:solidFill>
                    <a:srgbClr val="000000"/>
                  </a:solidFill>
                  <a:latin typeface="Arial" charset="0"/>
                </a:rPr>
                <a:t>O</a:t>
              </a:r>
              <a:endParaRPr lang="en-US">
                <a:latin typeface="Helvetica" charset="0"/>
              </a:endParaRPr>
            </a:p>
          </p:txBody>
        </p:sp>
        <p:sp>
          <p:nvSpPr>
            <p:cNvPr id="118823" name="Line 44"/>
            <p:cNvSpPr>
              <a:spLocks noChangeShapeType="1"/>
            </p:cNvSpPr>
            <p:nvPr/>
          </p:nvSpPr>
          <p:spPr bwMode="auto">
            <a:xfrm>
              <a:off x="3211" y="3425"/>
              <a:ext cx="120" cy="1"/>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24" name="Line 45"/>
            <p:cNvSpPr>
              <a:spLocks noChangeShapeType="1"/>
            </p:cNvSpPr>
            <p:nvPr/>
          </p:nvSpPr>
          <p:spPr bwMode="auto">
            <a:xfrm>
              <a:off x="3211" y="3400"/>
              <a:ext cx="120" cy="1"/>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sp>
          <p:nvSpPr>
            <p:cNvPr id="118825" name="Rectangle 46"/>
            <p:cNvSpPr>
              <a:spLocks noChangeArrowheads="1"/>
            </p:cNvSpPr>
            <p:nvPr/>
          </p:nvSpPr>
          <p:spPr bwMode="auto">
            <a:xfrm>
              <a:off x="2196" y="3657"/>
              <a:ext cx="253" cy="98"/>
            </a:xfrm>
            <a:prstGeom prst="rect">
              <a:avLst/>
            </a:prstGeom>
            <a:grpFill/>
            <a:ln w="9525">
              <a:noFill/>
              <a:miter lim="800000"/>
              <a:headEnd/>
              <a:tailEnd/>
            </a:ln>
          </p:spPr>
          <p:txBody>
            <a:bodyPr lIns="0" tIns="0" rIns="0" bIns="0">
              <a:prstTxWarp prst="textNoShape">
                <a:avLst/>
              </a:prstTxWarp>
              <a:spAutoFit/>
            </a:bodyPr>
            <a:lstStyle/>
            <a:p>
              <a:pPr>
                <a:defRPr/>
              </a:pPr>
              <a:r>
                <a:rPr lang="en-US" sz="1300" b="1" dirty="0">
                  <a:solidFill>
                    <a:srgbClr val="000000"/>
                  </a:solidFill>
                  <a:latin typeface="Arial" charset="0"/>
                </a:rPr>
                <a:t>NH2</a:t>
              </a:r>
              <a:endParaRPr lang="en-US" dirty="0">
                <a:solidFill>
                  <a:srgbClr val="000000"/>
                </a:solidFill>
                <a:latin typeface="Helvetica" charset="0"/>
              </a:endParaRPr>
            </a:p>
          </p:txBody>
        </p:sp>
        <p:sp>
          <p:nvSpPr>
            <p:cNvPr id="118827" name="Rectangle 48"/>
            <p:cNvSpPr>
              <a:spLocks noChangeArrowheads="1"/>
            </p:cNvSpPr>
            <p:nvPr/>
          </p:nvSpPr>
          <p:spPr bwMode="auto">
            <a:xfrm>
              <a:off x="2436" y="3713"/>
              <a:ext cx="36" cy="68"/>
            </a:xfrm>
            <a:prstGeom prst="rect">
              <a:avLst/>
            </a:prstGeom>
            <a:grpFill/>
            <a:ln w="9525">
              <a:noFill/>
              <a:miter lim="800000"/>
              <a:headEnd/>
              <a:tailEnd/>
            </a:ln>
          </p:spPr>
          <p:txBody>
            <a:bodyPr lIns="0" tIns="0" rIns="0" bIns="0">
              <a:prstTxWarp prst="textNoShape">
                <a:avLst/>
              </a:prstTxWarp>
              <a:spAutoFit/>
            </a:bodyPr>
            <a:lstStyle/>
            <a:p>
              <a:pPr>
                <a:defRPr/>
              </a:pPr>
              <a:r>
                <a:rPr lang="en-US" sz="900" b="1">
                  <a:latin typeface="Arial" charset="0"/>
                </a:rPr>
                <a:t>2</a:t>
              </a:r>
              <a:endParaRPr lang="en-US">
                <a:latin typeface="Helvetica" charset="0"/>
              </a:endParaRPr>
            </a:p>
          </p:txBody>
        </p:sp>
        <p:sp>
          <p:nvSpPr>
            <p:cNvPr id="118828" name="Line 49"/>
            <p:cNvSpPr>
              <a:spLocks noChangeShapeType="1"/>
            </p:cNvSpPr>
            <p:nvPr/>
          </p:nvSpPr>
          <p:spPr bwMode="auto">
            <a:xfrm>
              <a:off x="2325" y="3557"/>
              <a:ext cx="1" cy="99"/>
            </a:xfrm>
            <a:prstGeom prst="line">
              <a:avLst/>
            </a:prstGeom>
            <a:grpFill/>
            <a:ln w="9525">
              <a:solidFill>
                <a:srgbClr val="000000"/>
              </a:solidFill>
              <a:round/>
              <a:headEnd/>
              <a:tailEnd/>
            </a:ln>
          </p:spPr>
          <p:txBody>
            <a:bodyPr>
              <a:prstTxWarp prst="textNoShape">
                <a:avLst/>
              </a:prstTxWarp>
            </a:bodyPr>
            <a:lstStyle/>
            <a:p>
              <a:pPr>
                <a:defRPr/>
              </a:pPr>
              <a:endParaRPr lang="en-US">
                <a:latin typeface="Arial" charset="0"/>
              </a:endParaRPr>
            </a:p>
          </p:txBody>
        </p:sp>
      </p:grpSp>
      <p:sp>
        <p:nvSpPr>
          <p:cNvPr id="160777" name="Title 54"/>
          <p:cNvSpPr>
            <a:spLocks noGrp="1"/>
          </p:cNvSpPr>
          <p:nvPr>
            <p:ph type="title"/>
          </p:nvPr>
        </p:nvSpPr>
        <p:spPr>
          <a:xfrm>
            <a:off x="457200" y="271463"/>
            <a:ext cx="8229600" cy="1143000"/>
          </a:xfrm>
        </p:spPr>
        <p:txBody>
          <a:bodyPr/>
          <a:lstStyle/>
          <a:p>
            <a:r>
              <a:rPr lang="en-US" dirty="0" smtClean="0">
                <a:solidFill>
                  <a:srgbClr val="000090"/>
                </a:solidFill>
                <a:ea typeface="ＭＳ Ｐゴシック" pitchFamily="-65" charset="-128"/>
                <a:cs typeface="ＭＳ Ｐゴシック" pitchFamily="-65" charset="-128"/>
              </a:rPr>
              <a:t>Chemical Structure of Thalidomide, </a:t>
            </a:r>
            <a:r>
              <a:rPr lang="en-US" dirty="0" err="1" smtClean="0">
                <a:solidFill>
                  <a:srgbClr val="000090"/>
                </a:solidFill>
                <a:ea typeface="ＭＳ Ｐゴシック" pitchFamily="-65" charset="-128"/>
                <a:cs typeface="ＭＳ Ｐゴシック" pitchFamily="-65" charset="-128"/>
              </a:rPr>
              <a:t>Lenalidomide</a:t>
            </a:r>
            <a:r>
              <a:rPr lang="en-US" dirty="0" smtClean="0">
                <a:solidFill>
                  <a:srgbClr val="000090"/>
                </a:solidFill>
                <a:ea typeface="ＭＳ Ｐゴシック" pitchFamily="-65" charset="-128"/>
                <a:cs typeface="ＭＳ Ｐゴシック" pitchFamily="-65" charset="-128"/>
              </a:rPr>
              <a:t>, and </a:t>
            </a:r>
            <a:r>
              <a:rPr lang="en-US" dirty="0" err="1" smtClean="0">
                <a:solidFill>
                  <a:srgbClr val="000090"/>
                </a:solidFill>
                <a:ea typeface="ＭＳ Ｐゴシック" pitchFamily="-65" charset="-128"/>
                <a:cs typeface="ＭＳ Ｐゴシック" pitchFamily="-65" charset="-128"/>
              </a:rPr>
              <a:t>Pomalidomide</a:t>
            </a:r>
            <a:endParaRPr lang="en-US" dirty="0" smtClean="0">
              <a:solidFill>
                <a:srgbClr val="000090"/>
              </a:solidFill>
              <a:ea typeface="ＭＳ Ｐゴシック" pitchFamily="-65" charset="-128"/>
              <a:cs typeface="ＭＳ Ｐゴシック" pitchFamily="-65" charset="-128"/>
            </a:endParaRPr>
          </a:p>
        </p:txBody>
      </p:sp>
      <p:sp>
        <p:nvSpPr>
          <p:cNvPr id="160779" name="Rectangle 14"/>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anchor="ctr">
            <a:prstTxWarp prst="textNoShape">
              <a:avLst/>
            </a:prstTxWarp>
          </a:bodyPr>
          <a:lstStyle/>
          <a:p>
            <a:endParaRPr lang="en-US">
              <a:latin typeface="Calibri" pitchFamily="-65" charset="0"/>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4"/>
          <p:cNvSpPr>
            <a:spLocks noChangeArrowheads="1"/>
          </p:cNvSpPr>
          <p:nvPr/>
        </p:nvSpPr>
        <p:spPr bwMode="auto">
          <a:xfrm>
            <a:off x="1638300" y="2156460"/>
            <a:ext cx="5867400" cy="3785652"/>
          </a:xfrm>
          <a:prstGeom prst="rect">
            <a:avLst/>
          </a:prstGeom>
          <a:noFill/>
          <a:ln w="9525">
            <a:noFill/>
            <a:miter lim="800000"/>
            <a:headEnd/>
            <a:tailEnd/>
          </a:ln>
        </p:spPr>
        <p:txBody>
          <a:bodyPr wrap="square" anchor="ctr">
            <a:prstTxWarp prst="textNoShape">
              <a:avLst/>
            </a:prstTxWarp>
            <a:spAutoFit/>
          </a:bodyPr>
          <a:lstStyle/>
          <a:p>
            <a:pPr algn="ctr"/>
            <a:r>
              <a:rPr lang="en-US" b="1" dirty="0" smtClean="0">
                <a:solidFill>
                  <a:srgbClr val="808080"/>
                </a:solidFill>
              </a:rPr>
              <a:t>Ito T </a:t>
            </a:r>
            <a:r>
              <a:rPr lang="en-US" sz="2000" b="1" dirty="0" smtClean="0">
                <a:solidFill>
                  <a:srgbClr val="808080"/>
                </a:solidFill>
              </a:rPr>
              <a:t>et al. Science 2010;327(5971):1345-50.</a:t>
            </a:r>
          </a:p>
          <a:p>
            <a:pPr algn="ctr"/>
            <a:endParaRPr lang="en-US" sz="2000" b="1" dirty="0" smtClean="0"/>
          </a:p>
          <a:p>
            <a:pPr algn="ctr"/>
            <a:r>
              <a:rPr lang="en-US" sz="2000" b="1" dirty="0" smtClean="0"/>
              <a:t>Half a century ago, thalidomide was found to be </a:t>
            </a:r>
            <a:r>
              <a:rPr lang="en-US" sz="2000" b="1" dirty="0" err="1" smtClean="0"/>
              <a:t>teratogenic</a:t>
            </a:r>
            <a:r>
              <a:rPr lang="en-US" sz="2000" b="1" dirty="0" smtClean="0"/>
              <a:t>, causing multiple birth defects…….Here, we identified </a:t>
            </a:r>
            <a:r>
              <a:rPr lang="en-US" sz="2000" b="1" dirty="0" err="1" smtClean="0"/>
              <a:t>cereblon</a:t>
            </a:r>
            <a:r>
              <a:rPr lang="en-US" sz="2000" b="1" dirty="0" smtClean="0"/>
              <a:t> (CRBN) as a thalidomide-binding protein.</a:t>
            </a:r>
          </a:p>
          <a:p>
            <a:pPr algn="ctr"/>
            <a:endParaRPr lang="en-US" sz="2000" b="1" dirty="0" smtClean="0"/>
          </a:p>
          <a:p>
            <a:pPr algn="ctr"/>
            <a:endParaRPr lang="en-US" sz="2000" b="1" dirty="0" smtClean="0"/>
          </a:p>
          <a:p>
            <a:pPr algn="ctr"/>
            <a:r>
              <a:rPr lang="en-US" sz="2000" b="1" dirty="0" smtClean="0"/>
              <a:t>Thalidomide initiates its </a:t>
            </a:r>
            <a:r>
              <a:rPr lang="en-US" sz="2000" b="1" dirty="0" err="1" smtClean="0"/>
              <a:t>teratogenic</a:t>
            </a:r>
            <a:r>
              <a:rPr lang="en-US" sz="2000" b="1" dirty="0" smtClean="0"/>
              <a:t> effects by binding to CRBN and inhibiting the associated </a:t>
            </a:r>
            <a:r>
              <a:rPr lang="en-US" sz="2000" b="1" dirty="0" err="1" smtClean="0"/>
              <a:t>ubiquitin</a:t>
            </a:r>
            <a:r>
              <a:rPr lang="en-US" sz="2000" b="1" dirty="0" smtClean="0"/>
              <a:t> </a:t>
            </a:r>
            <a:r>
              <a:rPr lang="en-US" sz="2000" b="1" dirty="0" err="1" smtClean="0"/>
              <a:t>ligase</a:t>
            </a:r>
            <a:r>
              <a:rPr lang="en-US" sz="2000" b="1" dirty="0" smtClean="0"/>
              <a:t> activity. This study reveals a basis for thalidomide </a:t>
            </a:r>
            <a:r>
              <a:rPr lang="en-US" sz="2000" b="1" dirty="0" err="1" smtClean="0"/>
              <a:t>teratogenicity</a:t>
            </a:r>
            <a:r>
              <a:rPr lang="en-US" sz="2000" b="1" dirty="0" smtClean="0"/>
              <a:t>.</a:t>
            </a:r>
            <a:endParaRPr lang="en-US" sz="2000" b="1" dirty="0"/>
          </a:p>
        </p:txBody>
      </p:sp>
      <p:sp>
        <p:nvSpPr>
          <p:cNvPr id="163844" name="Rectangle 14"/>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anchor="ctr">
            <a:prstTxWarp prst="textNoShape">
              <a:avLst/>
            </a:prstTxWarp>
          </a:bodyPr>
          <a:lstStyle/>
          <a:p>
            <a:endParaRPr lang="en-US">
              <a:latin typeface="Calibri" pitchFamily="-65" charset="0"/>
            </a:endParaRPr>
          </a:p>
        </p:txBody>
      </p:sp>
      <p:sp>
        <p:nvSpPr>
          <p:cNvPr id="12" name="Title 11"/>
          <p:cNvSpPr>
            <a:spLocks noGrp="1"/>
          </p:cNvSpPr>
          <p:nvPr>
            <p:ph type="title"/>
          </p:nvPr>
        </p:nvSpPr>
        <p:spPr>
          <a:xfrm>
            <a:off x="457200" y="274638"/>
            <a:ext cx="8229600" cy="1143000"/>
          </a:xfrm>
        </p:spPr>
        <p:txBody>
          <a:bodyPr/>
          <a:lstStyle/>
          <a:p>
            <a:r>
              <a:rPr lang="en-US" sz="3200" b="1" dirty="0" smtClean="0">
                <a:solidFill>
                  <a:srgbClr val="000090"/>
                </a:solidFill>
                <a:latin typeface="Arial"/>
                <a:cs typeface="Arial"/>
              </a:rPr>
              <a:t>Identification of </a:t>
            </a:r>
            <a:r>
              <a:rPr lang="en-US" sz="3200" b="1" dirty="0" err="1" smtClean="0">
                <a:solidFill>
                  <a:srgbClr val="000090"/>
                </a:solidFill>
                <a:latin typeface="Arial"/>
                <a:cs typeface="Arial"/>
              </a:rPr>
              <a:t>Cereblon</a:t>
            </a:r>
            <a:r>
              <a:rPr lang="en-US" sz="3200" b="1" dirty="0" smtClean="0">
                <a:solidFill>
                  <a:srgbClr val="000090"/>
                </a:solidFill>
                <a:latin typeface="Arial"/>
                <a:cs typeface="Arial"/>
              </a:rPr>
              <a:t> as the Primary Target of Thalidomide </a:t>
            </a:r>
            <a:r>
              <a:rPr lang="en-US" sz="3200" b="1" dirty="0" err="1" smtClean="0">
                <a:solidFill>
                  <a:srgbClr val="000090"/>
                </a:solidFill>
                <a:latin typeface="Arial"/>
                <a:cs typeface="Arial"/>
              </a:rPr>
              <a:t>Teratogenicity</a:t>
            </a:r>
            <a:endParaRPr lang="en-US" sz="3200" b="1" dirty="0">
              <a:solidFill>
                <a:srgbClr val="000090"/>
              </a:solidFill>
              <a:latin typeface="Arial"/>
              <a:cs typeface="Aria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ewartGraph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34037"/>
            <a:ext cx="8446024" cy="6342963"/>
          </a:xfrm>
          <a:prstGeom prst="rect">
            <a:avLst/>
          </a:prstGeom>
        </p:spPr>
      </p:pic>
      <p:sp>
        <p:nvSpPr>
          <p:cNvPr id="3" name="Multiply 2"/>
          <p:cNvSpPr/>
          <p:nvPr/>
        </p:nvSpPr>
        <p:spPr>
          <a:xfrm>
            <a:off x="6477000" y="3962400"/>
            <a:ext cx="609600" cy="685800"/>
          </a:xfrm>
          <a:prstGeom prst="mathMultiply">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868" name="TextBox 3"/>
          <p:cNvSpPr txBox="1">
            <a:spLocks noChangeArrowheads="1"/>
          </p:cNvSpPr>
          <p:nvPr/>
        </p:nvSpPr>
        <p:spPr bwMode="auto">
          <a:xfrm>
            <a:off x="373063" y="1285875"/>
            <a:ext cx="3132137" cy="1200150"/>
          </a:xfrm>
          <a:prstGeom prst="rect">
            <a:avLst/>
          </a:prstGeom>
          <a:noFill/>
          <a:ln w="9525">
            <a:noFill/>
            <a:miter lim="800000"/>
            <a:headEnd/>
            <a:tailEnd/>
          </a:ln>
        </p:spPr>
        <p:txBody>
          <a:bodyPr>
            <a:prstTxWarp prst="textNoShape">
              <a:avLst/>
            </a:prstTxWarp>
            <a:spAutoFit/>
          </a:bodyPr>
          <a:lstStyle/>
          <a:p>
            <a:r>
              <a:rPr lang="en-US" b="1"/>
              <a:t>DNA </a:t>
            </a:r>
          </a:p>
          <a:p>
            <a:r>
              <a:rPr lang="en-US" b="1"/>
              <a:t>Repair</a:t>
            </a:r>
          </a:p>
          <a:p>
            <a:r>
              <a:rPr lang="en-US" b="1"/>
              <a:t>Defect</a:t>
            </a:r>
          </a:p>
          <a:p>
            <a:endParaRPr lang="en-US"/>
          </a:p>
        </p:txBody>
      </p:sp>
      <p:cxnSp>
        <p:nvCxnSpPr>
          <p:cNvPr id="6" name="Straight Arrow Connector 5"/>
          <p:cNvCxnSpPr/>
          <p:nvPr/>
        </p:nvCxnSpPr>
        <p:spPr>
          <a:xfrm rot="10800000">
            <a:off x="1219200" y="1676400"/>
            <a:ext cx="914400" cy="1588"/>
          </a:xfrm>
          <a:prstGeom prst="straightConnector1">
            <a:avLst/>
          </a:prstGeom>
          <a:ln w="57150" cmpd="sng">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7" name="Multiply 6"/>
          <p:cNvSpPr/>
          <p:nvPr/>
        </p:nvSpPr>
        <p:spPr>
          <a:xfrm>
            <a:off x="1447800" y="1295400"/>
            <a:ext cx="609600" cy="685800"/>
          </a:xfrm>
          <a:prstGeom prst="mathMultiply">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ectangle 7"/>
          <p:cNvSpPr/>
          <p:nvPr/>
        </p:nvSpPr>
        <p:spPr>
          <a:xfrm>
            <a:off x="533400" y="5943600"/>
            <a:ext cx="685800" cy="457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TextBox 1"/>
          <p:cNvSpPr txBox="1"/>
          <p:nvPr/>
        </p:nvSpPr>
        <p:spPr>
          <a:xfrm>
            <a:off x="6096000" y="3669268"/>
            <a:ext cx="1752600" cy="369332"/>
          </a:xfrm>
          <a:prstGeom prst="rect">
            <a:avLst/>
          </a:prstGeom>
          <a:noFill/>
        </p:spPr>
        <p:txBody>
          <a:bodyPr wrap="square" rtlCol="0">
            <a:spAutoFit/>
          </a:bodyPr>
          <a:lstStyle/>
          <a:p>
            <a:r>
              <a:rPr lang="en-US" b="1" i="0" dirty="0" err="1"/>
              <a:t>ubiquitination</a:t>
            </a:r>
            <a:endParaRPr lang="en-US" b="1" i="0" dirty="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p:txBody>
          <a:bodyPr/>
          <a:lstStyle/>
          <a:p>
            <a:r>
              <a:rPr lang="en-US" sz="3400" b="1" dirty="0" smtClean="0">
                <a:solidFill>
                  <a:srgbClr val="000090"/>
                </a:solidFill>
                <a:latin typeface="Arial"/>
                <a:ea typeface="ＭＳ Ｐゴシック" pitchFamily="-65" charset="-128"/>
                <a:cs typeface="Arial"/>
              </a:rPr>
              <a:t>Gene </a:t>
            </a:r>
            <a:r>
              <a:rPr lang="en-US" sz="3400" b="1" dirty="0">
                <a:solidFill>
                  <a:srgbClr val="000090"/>
                </a:solidFill>
                <a:latin typeface="Arial"/>
                <a:ea typeface="ＭＳ Ｐゴシック" pitchFamily="-65" charset="-128"/>
                <a:cs typeface="Arial"/>
              </a:rPr>
              <a:t>E</a:t>
            </a:r>
            <a:r>
              <a:rPr lang="en-US" sz="3400" b="1" dirty="0" smtClean="0">
                <a:solidFill>
                  <a:srgbClr val="000090"/>
                </a:solidFill>
                <a:latin typeface="Arial"/>
                <a:ea typeface="ＭＳ Ｐゴシック" pitchFamily="-65" charset="-128"/>
                <a:cs typeface="Arial"/>
              </a:rPr>
              <a:t>xpression Levels of </a:t>
            </a:r>
            <a:r>
              <a:rPr lang="en-US" sz="3400" b="1" dirty="0" err="1" smtClean="0">
                <a:solidFill>
                  <a:srgbClr val="000090"/>
                </a:solidFill>
                <a:latin typeface="Arial"/>
                <a:ea typeface="ＭＳ Ｐゴシック" pitchFamily="-65" charset="-128"/>
                <a:cs typeface="Arial"/>
              </a:rPr>
              <a:t>Cereblon</a:t>
            </a:r>
            <a:r>
              <a:rPr lang="en-US" sz="3400" b="1" dirty="0" smtClean="0">
                <a:solidFill>
                  <a:srgbClr val="000090"/>
                </a:solidFill>
                <a:latin typeface="Arial"/>
                <a:ea typeface="ＭＳ Ｐゴシック" pitchFamily="-65" charset="-128"/>
                <a:cs typeface="Arial"/>
              </a:rPr>
              <a:t> Predict </a:t>
            </a:r>
            <a:r>
              <a:rPr lang="en-US" sz="3400" b="1" dirty="0">
                <a:solidFill>
                  <a:srgbClr val="000090"/>
                </a:solidFill>
                <a:latin typeface="Arial"/>
                <a:ea typeface="ＭＳ Ｐゴシック" pitchFamily="-65" charset="-128"/>
                <a:cs typeface="Arial"/>
              </a:rPr>
              <a:t>R</a:t>
            </a:r>
            <a:r>
              <a:rPr lang="en-US" sz="3400" b="1" dirty="0" smtClean="0">
                <a:solidFill>
                  <a:srgbClr val="000090"/>
                </a:solidFill>
                <a:latin typeface="Arial"/>
                <a:ea typeface="ＭＳ Ｐゴシック" pitchFamily="-65" charset="-128"/>
                <a:cs typeface="Arial"/>
              </a:rPr>
              <a:t>esponse to </a:t>
            </a:r>
            <a:r>
              <a:rPr lang="en-US" sz="3400" b="1" dirty="0" err="1" smtClean="0">
                <a:solidFill>
                  <a:srgbClr val="000090"/>
                </a:solidFill>
                <a:latin typeface="Arial"/>
                <a:ea typeface="ＭＳ Ｐゴシック" pitchFamily="-65" charset="-128"/>
                <a:cs typeface="Arial"/>
              </a:rPr>
              <a:t>Pomalidomide</a:t>
            </a:r>
            <a:endParaRPr lang="en-US" sz="3400" b="1" dirty="0" smtClean="0">
              <a:solidFill>
                <a:srgbClr val="000090"/>
              </a:solidFill>
              <a:latin typeface="Arial"/>
              <a:ea typeface="ＭＳ Ｐゴシック" pitchFamily="-65" charset="-128"/>
              <a:cs typeface="Arial"/>
            </a:endParaRPr>
          </a:p>
        </p:txBody>
      </p:sp>
      <p:graphicFrame>
        <p:nvGraphicFramePr>
          <p:cNvPr id="4" name="Chart 3"/>
          <p:cNvGraphicFramePr/>
          <p:nvPr/>
        </p:nvGraphicFramePr>
        <p:xfrm>
          <a:off x="609600" y="1447800"/>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165892" name="TextBox 4"/>
          <p:cNvSpPr txBox="1">
            <a:spLocks noChangeArrowheads="1"/>
          </p:cNvSpPr>
          <p:nvPr/>
        </p:nvSpPr>
        <p:spPr bwMode="auto">
          <a:xfrm>
            <a:off x="1219200" y="5910263"/>
            <a:ext cx="1143000" cy="338137"/>
          </a:xfrm>
          <a:prstGeom prst="rect">
            <a:avLst/>
          </a:prstGeom>
          <a:noFill/>
          <a:ln w="9525">
            <a:noFill/>
            <a:miter lim="800000"/>
            <a:headEnd/>
            <a:tailEnd/>
          </a:ln>
        </p:spPr>
        <p:txBody>
          <a:bodyPr>
            <a:prstTxWarp prst="textNoShape">
              <a:avLst/>
            </a:prstTxWarp>
            <a:spAutoFit/>
          </a:bodyPr>
          <a:lstStyle/>
          <a:p>
            <a:r>
              <a:rPr lang="en-US" sz="1600" b="1"/>
              <a:t>N =  </a:t>
            </a:r>
          </a:p>
        </p:txBody>
      </p:sp>
      <p:sp>
        <p:nvSpPr>
          <p:cNvPr id="165893" name="TextBox 5"/>
          <p:cNvSpPr txBox="1">
            <a:spLocks noChangeArrowheads="1"/>
          </p:cNvSpPr>
          <p:nvPr/>
        </p:nvSpPr>
        <p:spPr bwMode="auto">
          <a:xfrm>
            <a:off x="6681788" y="5407025"/>
            <a:ext cx="2005012" cy="307975"/>
          </a:xfrm>
          <a:prstGeom prst="rect">
            <a:avLst/>
          </a:prstGeom>
          <a:noFill/>
          <a:ln w="9525">
            <a:noFill/>
            <a:miter lim="800000"/>
            <a:headEnd/>
            <a:tailEnd/>
          </a:ln>
        </p:spPr>
        <p:txBody>
          <a:bodyPr wrap="none">
            <a:prstTxWarp prst="textNoShape">
              <a:avLst/>
            </a:prstTxWarp>
            <a:spAutoFit/>
          </a:bodyPr>
          <a:lstStyle/>
          <a:p>
            <a:r>
              <a:rPr lang="en-US" sz="1400" b="1">
                <a:solidFill>
                  <a:srgbClr val="000090"/>
                </a:solidFill>
              </a:rPr>
              <a:t>CRBN % of mean MM</a:t>
            </a:r>
          </a:p>
        </p:txBody>
      </p:sp>
      <p:sp>
        <p:nvSpPr>
          <p:cNvPr id="165894" name="TextBox 6"/>
          <p:cNvSpPr txBox="1">
            <a:spLocks noChangeArrowheads="1"/>
          </p:cNvSpPr>
          <p:nvPr/>
        </p:nvSpPr>
        <p:spPr bwMode="auto">
          <a:xfrm>
            <a:off x="1676400" y="4876800"/>
            <a:ext cx="517525" cy="369888"/>
          </a:xfrm>
          <a:prstGeom prst="rect">
            <a:avLst/>
          </a:prstGeom>
          <a:noFill/>
          <a:ln w="9525">
            <a:noFill/>
            <a:miter lim="800000"/>
            <a:headEnd/>
            <a:tailEnd/>
          </a:ln>
        </p:spPr>
        <p:txBody>
          <a:bodyPr wrap="none">
            <a:prstTxWarp prst="textNoShape">
              <a:avLst/>
            </a:prstTxWarp>
            <a:spAutoFit/>
          </a:bodyPr>
          <a:lstStyle/>
          <a:p>
            <a:r>
              <a:rPr lang="en-US"/>
              <a:t>0%</a:t>
            </a:r>
          </a:p>
        </p:txBody>
      </p:sp>
      <p:sp>
        <p:nvSpPr>
          <p:cNvPr id="165895" name="TextBox 7"/>
          <p:cNvSpPr txBox="1">
            <a:spLocks noChangeArrowheads="1"/>
          </p:cNvSpPr>
          <p:nvPr/>
        </p:nvSpPr>
        <p:spPr bwMode="auto">
          <a:xfrm>
            <a:off x="3200400" y="4343400"/>
            <a:ext cx="646112" cy="369888"/>
          </a:xfrm>
          <a:prstGeom prst="rect">
            <a:avLst/>
          </a:prstGeom>
          <a:noFill/>
          <a:ln w="9525">
            <a:noFill/>
            <a:miter lim="800000"/>
            <a:headEnd/>
            <a:tailEnd/>
          </a:ln>
        </p:spPr>
        <p:txBody>
          <a:bodyPr wrap="none">
            <a:prstTxWarp prst="textNoShape">
              <a:avLst/>
            </a:prstTxWarp>
            <a:spAutoFit/>
          </a:bodyPr>
          <a:lstStyle/>
          <a:p>
            <a:r>
              <a:rPr lang="en-US" dirty="0">
                <a:solidFill>
                  <a:srgbClr val="FFFFFF"/>
                </a:solidFill>
              </a:rPr>
              <a:t>19%</a:t>
            </a:r>
          </a:p>
        </p:txBody>
      </p:sp>
      <p:sp>
        <p:nvSpPr>
          <p:cNvPr id="165896" name="TextBox 8"/>
          <p:cNvSpPr txBox="1">
            <a:spLocks noChangeArrowheads="1"/>
          </p:cNvSpPr>
          <p:nvPr/>
        </p:nvSpPr>
        <p:spPr bwMode="auto">
          <a:xfrm>
            <a:off x="4876800" y="3657600"/>
            <a:ext cx="646113" cy="369888"/>
          </a:xfrm>
          <a:prstGeom prst="rect">
            <a:avLst/>
          </a:prstGeom>
          <a:noFill/>
          <a:ln w="9525">
            <a:noFill/>
            <a:miter lim="800000"/>
            <a:headEnd/>
            <a:tailEnd/>
          </a:ln>
        </p:spPr>
        <p:txBody>
          <a:bodyPr wrap="none">
            <a:prstTxWarp prst="textNoShape">
              <a:avLst/>
            </a:prstTxWarp>
            <a:spAutoFit/>
          </a:bodyPr>
          <a:lstStyle/>
          <a:p>
            <a:r>
              <a:rPr lang="en-US" dirty="0">
                <a:solidFill>
                  <a:schemeClr val="bg1"/>
                </a:solidFill>
              </a:rPr>
              <a:t>33%</a:t>
            </a:r>
          </a:p>
        </p:txBody>
      </p:sp>
      <p:sp>
        <p:nvSpPr>
          <p:cNvPr id="165897" name="Rectangle 6"/>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anchor="ctr">
            <a:prstTxWarp prst="textNoShape">
              <a:avLst/>
            </a:prstTxWarp>
          </a:bodyPr>
          <a:lstStyle/>
          <a:p>
            <a:endParaRPr lang="en-US"/>
          </a:p>
        </p:txBody>
      </p:sp>
      <p:sp>
        <p:nvSpPr>
          <p:cNvPr id="12" name="Rectangle 11"/>
          <p:cNvSpPr/>
          <p:nvPr/>
        </p:nvSpPr>
        <p:spPr>
          <a:xfrm>
            <a:off x="1066800" y="5257800"/>
            <a:ext cx="152400" cy="9906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ectangle 12"/>
          <p:cNvSpPr/>
          <p:nvPr/>
        </p:nvSpPr>
        <p:spPr>
          <a:xfrm>
            <a:off x="2743200" y="5257800"/>
            <a:ext cx="152400" cy="9906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ectangle 13"/>
          <p:cNvSpPr/>
          <p:nvPr/>
        </p:nvSpPr>
        <p:spPr>
          <a:xfrm>
            <a:off x="4419600" y="5257800"/>
            <a:ext cx="152400" cy="9906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ectangle 14"/>
          <p:cNvSpPr/>
          <p:nvPr/>
        </p:nvSpPr>
        <p:spPr>
          <a:xfrm>
            <a:off x="6096000" y="5257800"/>
            <a:ext cx="152400" cy="9906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 name="Rectangle 2"/>
          <p:cNvSpPr/>
          <p:nvPr/>
        </p:nvSpPr>
        <p:spPr>
          <a:xfrm>
            <a:off x="2590800" y="5486400"/>
            <a:ext cx="228600" cy="838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267200" y="5486400"/>
            <a:ext cx="228600" cy="838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943600" y="5486400"/>
            <a:ext cx="228600" cy="838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304800" y="6400800"/>
            <a:ext cx="5106051" cy="369332"/>
          </a:xfrm>
          <a:prstGeom prst="rect">
            <a:avLst/>
          </a:prstGeom>
          <a:noFill/>
        </p:spPr>
        <p:txBody>
          <a:bodyPr wrap="none" rtlCol="0">
            <a:spAutoFit/>
          </a:bodyPr>
          <a:lstStyle/>
          <a:p>
            <a:r>
              <a:rPr lang="en-US" dirty="0" smtClean="0"/>
              <a:t>Schuster </a:t>
            </a:r>
            <a:r>
              <a:rPr lang="cs-CZ" dirty="0"/>
              <a:t>SR </a:t>
            </a:r>
            <a:r>
              <a:rPr lang="en-US" dirty="0" smtClean="0"/>
              <a:t>et al. </a:t>
            </a:r>
            <a:r>
              <a:rPr lang="en-US" dirty="0"/>
              <a:t>Proc ASH 2012;</a:t>
            </a:r>
            <a:r>
              <a:rPr lang="en-US" dirty="0" smtClean="0"/>
              <a:t>Abstract 194</a:t>
            </a:r>
            <a:endParaRPr lang="en-US" dirty="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4343400" y="2057400"/>
          <a:ext cx="4800600" cy="336232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bwMode="auto">
          <a:xfrm>
            <a:off x="457200" y="381000"/>
            <a:ext cx="8229600" cy="1143000"/>
          </a:xfrm>
          <a:prstGeom prst="rect">
            <a:avLst/>
          </a:prstGeom>
          <a:noFill/>
          <a:ln w="9525">
            <a:noFill/>
            <a:miter lim="800000"/>
            <a:headEnd/>
            <a:tailEnd/>
          </a:ln>
        </p:spPr>
        <p:txBody>
          <a:bodyPr anchor="ctr">
            <a:prstTxWarp prst="textNoShape">
              <a:avLst/>
            </a:prstTxWarp>
          </a:bodyPr>
          <a:lstStyle/>
          <a:p>
            <a:pPr algn="ctr" defTabSz="457200" eaLnBrk="0" hangingPunct="0">
              <a:defRPr/>
            </a:pPr>
            <a:r>
              <a:rPr lang="en-US" sz="2600" b="1" dirty="0" smtClean="0">
                <a:solidFill>
                  <a:srgbClr val="000090"/>
                </a:solidFill>
                <a:latin typeface="Arial"/>
                <a:ea typeface="ＭＳ Ｐゴシック" pitchFamily="-111" charset="-128"/>
                <a:cs typeface="Arial"/>
              </a:rPr>
              <a:t>Gene Expression </a:t>
            </a:r>
            <a:r>
              <a:rPr lang="en-US" sz="2600" b="1" dirty="0">
                <a:solidFill>
                  <a:srgbClr val="000090"/>
                </a:solidFill>
                <a:latin typeface="Arial"/>
                <a:ea typeface="ＭＳ Ｐゴシック" pitchFamily="-111" charset="-128"/>
                <a:cs typeface="Arial"/>
              </a:rPr>
              <a:t>L</a:t>
            </a:r>
            <a:r>
              <a:rPr lang="en-US" sz="2600" b="1" dirty="0" smtClean="0">
                <a:solidFill>
                  <a:srgbClr val="000090"/>
                </a:solidFill>
                <a:latin typeface="Arial"/>
                <a:ea typeface="ＭＳ Ｐゴシック" pitchFamily="-111" charset="-128"/>
                <a:cs typeface="Arial"/>
              </a:rPr>
              <a:t>evels of </a:t>
            </a:r>
            <a:r>
              <a:rPr lang="en-US" sz="2600" b="1" dirty="0" err="1" smtClean="0">
                <a:solidFill>
                  <a:srgbClr val="000090"/>
                </a:solidFill>
                <a:latin typeface="Arial"/>
                <a:ea typeface="ＭＳ Ｐゴシック" pitchFamily="-111" charset="-128"/>
                <a:cs typeface="Arial"/>
              </a:rPr>
              <a:t>Cereblon</a:t>
            </a:r>
            <a:r>
              <a:rPr lang="en-US" sz="2600" b="1" dirty="0" smtClean="0">
                <a:solidFill>
                  <a:srgbClr val="000090"/>
                </a:solidFill>
                <a:latin typeface="Arial"/>
                <a:ea typeface="ＭＳ Ｐゴシック" pitchFamily="-111" charset="-128"/>
                <a:cs typeface="Arial"/>
              </a:rPr>
              <a:t> Predict Overall Survival of </a:t>
            </a:r>
            <a:r>
              <a:rPr lang="en-US" sz="2600" b="1" dirty="0" err="1" smtClean="0">
                <a:solidFill>
                  <a:srgbClr val="000090"/>
                </a:solidFill>
                <a:latin typeface="Arial"/>
                <a:ea typeface="ＭＳ Ｐゴシック" pitchFamily="-111" charset="-128"/>
                <a:cs typeface="Arial"/>
              </a:rPr>
              <a:t>Pomalidomide</a:t>
            </a:r>
            <a:r>
              <a:rPr lang="en-US" sz="2600" b="1" dirty="0" smtClean="0">
                <a:solidFill>
                  <a:srgbClr val="000090"/>
                </a:solidFill>
                <a:latin typeface="Arial"/>
                <a:ea typeface="ＭＳ Ｐゴシック" pitchFamily="-111" charset="-128"/>
                <a:cs typeface="Arial"/>
              </a:rPr>
              <a:t> Treated Patients</a:t>
            </a:r>
            <a:endParaRPr lang="en-US" sz="2600" b="1" dirty="0">
              <a:solidFill>
                <a:srgbClr val="000090"/>
              </a:solidFill>
              <a:latin typeface="Arial"/>
              <a:ea typeface="ＭＳ Ｐゴシック" pitchFamily="-111" charset="-128"/>
              <a:cs typeface="Arial"/>
            </a:endParaRPr>
          </a:p>
        </p:txBody>
      </p:sp>
      <p:sp>
        <p:nvSpPr>
          <p:cNvPr id="167940" name="Rectangle 6"/>
          <p:cNvSpPr>
            <a:spLocks noChangeArrowheads="1"/>
          </p:cNvSpPr>
          <p:nvPr/>
        </p:nvSpPr>
        <p:spPr bwMode="auto">
          <a:xfrm>
            <a:off x="457200" y="0"/>
            <a:ext cx="8686800" cy="214313"/>
          </a:xfrm>
          <a:prstGeom prst="rect">
            <a:avLst/>
          </a:prstGeom>
          <a:solidFill>
            <a:srgbClr val="2727B3"/>
          </a:solidFill>
          <a:ln w="9525">
            <a:noFill/>
            <a:miter lim="800000"/>
            <a:headEnd/>
            <a:tailEnd/>
          </a:ln>
        </p:spPr>
        <p:txBody>
          <a:bodyPr wrap="none" anchor="ctr">
            <a:prstTxWarp prst="textNoShape">
              <a:avLst/>
            </a:prstTxWarp>
          </a:bodyPr>
          <a:lstStyle/>
          <a:p>
            <a:endParaRPr lang="en-US"/>
          </a:p>
        </p:txBody>
      </p:sp>
      <p:graphicFrame>
        <p:nvGraphicFramePr>
          <p:cNvPr id="9" name="Chart 8"/>
          <p:cNvGraphicFramePr/>
          <p:nvPr/>
        </p:nvGraphicFramePr>
        <p:xfrm>
          <a:off x="0" y="1752600"/>
          <a:ext cx="4419600" cy="3648075"/>
        </p:xfrm>
        <a:graphic>
          <a:graphicData uri="http://schemas.openxmlformats.org/drawingml/2006/chart">
            <c:chart xmlns:c="http://schemas.openxmlformats.org/drawingml/2006/chart" xmlns:r="http://schemas.openxmlformats.org/officeDocument/2006/relationships" r:id="rId4"/>
          </a:graphicData>
        </a:graphic>
      </p:graphicFrame>
      <p:sp>
        <p:nvSpPr>
          <p:cNvPr id="167942" name="TextBox 9"/>
          <p:cNvSpPr txBox="1">
            <a:spLocks noChangeArrowheads="1"/>
          </p:cNvSpPr>
          <p:nvPr/>
        </p:nvSpPr>
        <p:spPr bwMode="auto">
          <a:xfrm>
            <a:off x="2590800" y="2590800"/>
            <a:ext cx="922338" cy="369888"/>
          </a:xfrm>
          <a:prstGeom prst="rect">
            <a:avLst/>
          </a:prstGeom>
          <a:noFill/>
          <a:ln w="9525">
            <a:noFill/>
            <a:miter lim="800000"/>
            <a:headEnd/>
            <a:tailEnd/>
          </a:ln>
        </p:spPr>
        <p:txBody>
          <a:bodyPr wrap="none">
            <a:prstTxWarp prst="textNoShape">
              <a:avLst/>
            </a:prstTxWarp>
            <a:spAutoFit/>
          </a:bodyPr>
          <a:lstStyle/>
          <a:p>
            <a:r>
              <a:rPr lang="en-US" b="1">
                <a:solidFill>
                  <a:srgbClr val="FF0000"/>
                </a:solidFill>
              </a:rPr>
              <a:t>P=0.01</a:t>
            </a:r>
          </a:p>
        </p:txBody>
      </p:sp>
      <p:sp>
        <p:nvSpPr>
          <p:cNvPr id="167943" name="TextBox 10"/>
          <p:cNvSpPr txBox="1">
            <a:spLocks noChangeArrowheads="1"/>
          </p:cNvSpPr>
          <p:nvPr/>
        </p:nvSpPr>
        <p:spPr bwMode="auto">
          <a:xfrm>
            <a:off x="7078663" y="2514600"/>
            <a:ext cx="1050925" cy="369888"/>
          </a:xfrm>
          <a:prstGeom prst="rect">
            <a:avLst/>
          </a:prstGeom>
          <a:noFill/>
          <a:ln w="9525">
            <a:noFill/>
            <a:miter lim="800000"/>
            <a:headEnd/>
            <a:tailEnd/>
          </a:ln>
        </p:spPr>
        <p:txBody>
          <a:bodyPr wrap="none">
            <a:prstTxWarp prst="textNoShape">
              <a:avLst/>
            </a:prstTxWarp>
            <a:spAutoFit/>
          </a:bodyPr>
          <a:lstStyle/>
          <a:p>
            <a:r>
              <a:rPr lang="en-US" b="1">
                <a:solidFill>
                  <a:srgbClr val="FF0000"/>
                </a:solidFill>
              </a:rPr>
              <a:t>P=0.005</a:t>
            </a:r>
          </a:p>
        </p:txBody>
      </p:sp>
      <p:sp>
        <p:nvSpPr>
          <p:cNvPr id="167944" name="TextBox 11"/>
          <p:cNvSpPr txBox="1">
            <a:spLocks noChangeArrowheads="1"/>
          </p:cNvSpPr>
          <p:nvPr/>
        </p:nvSpPr>
        <p:spPr bwMode="auto">
          <a:xfrm>
            <a:off x="2894013" y="5791200"/>
            <a:ext cx="3430587" cy="369888"/>
          </a:xfrm>
          <a:prstGeom prst="rect">
            <a:avLst/>
          </a:prstGeom>
          <a:noFill/>
          <a:ln w="9525">
            <a:noFill/>
            <a:miter lim="800000"/>
            <a:headEnd/>
            <a:tailEnd/>
          </a:ln>
        </p:spPr>
        <p:txBody>
          <a:bodyPr wrap="none">
            <a:prstTxWarp prst="textNoShape">
              <a:avLst/>
            </a:prstTxWarp>
            <a:spAutoFit/>
          </a:bodyPr>
          <a:lstStyle/>
          <a:p>
            <a:r>
              <a:rPr lang="en-US" b="1">
                <a:solidFill>
                  <a:srgbClr val="FF0000"/>
                </a:solidFill>
              </a:rPr>
              <a:t>9.1 months versus 27 months  </a:t>
            </a:r>
          </a:p>
        </p:txBody>
      </p:sp>
      <p:sp>
        <p:nvSpPr>
          <p:cNvPr id="10" name="TextBox 9"/>
          <p:cNvSpPr txBox="1"/>
          <p:nvPr/>
        </p:nvSpPr>
        <p:spPr>
          <a:xfrm>
            <a:off x="304800" y="6324600"/>
            <a:ext cx="7271683" cy="369332"/>
          </a:xfrm>
          <a:prstGeom prst="rect">
            <a:avLst/>
          </a:prstGeom>
          <a:noFill/>
        </p:spPr>
        <p:txBody>
          <a:bodyPr wrap="none" rtlCol="0">
            <a:spAutoFit/>
          </a:bodyPr>
          <a:lstStyle/>
          <a:p>
            <a:r>
              <a:rPr lang="en-US" dirty="0" smtClean="0"/>
              <a:t>With permission from Schuster </a:t>
            </a:r>
            <a:r>
              <a:rPr lang="cs-CZ" dirty="0"/>
              <a:t>SR </a:t>
            </a:r>
            <a:r>
              <a:rPr lang="en-US" dirty="0" smtClean="0"/>
              <a:t>et al. </a:t>
            </a:r>
            <a:r>
              <a:rPr lang="en-US" dirty="0"/>
              <a:t>Proc ASH 2012;</a:t>
            </a:r>
            <a:r>
              <a:rPr lang="en-US" dirty="0" smtClean="0"/>
              <a:t>Abstract 194</a:t>
            </a:r>
            <a:endParaRPr lang="en-US" dirty="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1" descr="CRBN_Q99X.png"/>
          <p:cNvPicPr>
            <a:picLocks noChangeAspect="1"/>
          </p:cNvPicPr>
          <p:nvPr/>
        </p:nvPicPr>
        <p:blipFill rotWithShape="1">
          <a:blip r:embed="rId3"/>
          <a:srcRect l="12756" t="50846" r="30551" b="1"/>
          <a:stretch/>
        </p:blipFill>
        <p:spPr bwMode="auto">
          <a:xfrm>
            <a:off x="0" y="0"/>
            <a:ext cx="9144000" cy="6629399"/>
          </a:xfrm>
          <a:prstGeom prst="rect">
            <a:avLst/>
          </a:prstGeom>
          <a:noFill/>
          <a:ln w="9525">
            <a:noFill/>
            <a:miter lim="800000"/>
            <a:headEnd/>
            <a:tailEnd/>
          </a:ln>
        </p:spPr>
      </p:pic>
      <p:sp>
        <p:nvSpPr>
          <p:cNvPr id="168963" name="TextBox 2"/>
          <p:cNvSpPr txBox="1">
            <a:spLocks noChangeArrowheads="1"/>
          </p:cNvSpPr>
          <p:nvPr/>
        </p:nvSpPr>
        <p:spPr bwMode="auto">
          <a:xfrm>
            <a:off x="131763" y="2133600"/>
            <a:ext cx="8900021" cy="430887"/>
          </a:xfrm>
          <a:prstGeom prst="rect">
            <a:avLst/>
          </a:prstGeom>
          <a:noFill/>
          <a:ln w="9525">
            <a:noFill/>
            <a:miter lim="800000"/>
            <a:headEnd/>
            <a:tailEnd/>
          </a:ln>
        </p:spPr>
        <p:txBody>
          <a:bodyPr wrap="none">
            <a:prstTxWarp prst="textNoShape">
              <a:avLst/>
            </a:prstTxWarp>
            <a:spAutoFit/>
          </a:bodyPr>
          <a:lstStyle/>
          <a:p>
            <a:r>
              <a:rPr lang="en-US" sz="2200" b="1" dirty="0">
                <a:solidFill>
                  <a:srgbClr val="3366FF"/>
                </a:solidFill>
              </a:rPr>
              <a:t>Truncating Mutation of </a:t>
            </a:r>
            <a:r>
              <a:rPr lang="en-US" sz="2200" b="1" dirty="0" err="1">
                <a:solidFill>
                  <a:srgbClr val="3366FF"/>
                </a:solidFill>
              </a:rPr>
              <a:t>Cereblon</a:t>
            </a:r>
            <a:r>
              <a:rPr lang="en-US" sz="2200" b="1" dirty="0">
                <a:solidFill>
                  <a:srgbClr val="3366FF"/>
                </a:solidFill>
              </a:rPr>
              <a:t> in Patient with Drug Resistance</a:t>
            </a:r>
          </a:p>
        </p:txBody>
      </p:sp>
      <p:cxnSp>
        <p:nvCxnSpPr>
          <p:cNvPr id="5" name="Straight Arrow Connector 4"/>
          <p:cNvCxnSpPr/>
          <p:nvPr/>
        </p:nvCxnSpPr>
        <p:spPr>
          <a:xfrm rot="5400000">
            <a:off x="3961607" y="2820194"/>
            <a:ext cx="304800" cy="1587"/>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152400" y="6248400"/>
            <a:ext cx="6324600" cy="369332"/>
          </a:xfrm>
          <a:prstGeom prst="rect">
            <a:avLst/>
          </a:prstGeom>
          <a:noFill/>
        </p:spPr>
        <p:txBody>
          <a:bodyPr wrap="square" rtlCol="0">
            <a:spAutoFit/>
          </a:bodyPr>
          <a:lstStyle/>
          <a:p>
            <a:r>
              <a:rPr lang="en-US" dirty="0" smtClean="0"/>
              <a:t>With permission from Egan et al: ASH 2012;Abstract 3968</a:t>
            </a:r>
            <a:endParaRPr lang="en-US" dirty="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4" name="Rectangle 16"/>
          <p:cNvSpPr>
            <a:spLocks noChangeArrowheads="1"/>
          </p:cNvSpPr>
          <p:nvPr/>
        </p:nvSpPr>
        <p:spPr bwMode="auto">
          <a:xfrm>
            <a:off x="0" y="582613"/>
            <a:ext cx="9144000" cy="560387"/>
          </a:xfrm>
          <a:prstGeom prst="rect">
            <a:avLst/>
          </a:prstGeom>
          <a:noFill/>
          <a:ln w="19050">
            <a:noFill/>
            <a:miter lim="800000"/>
            <a:headEnd/>
            <a:tailEnd/>
          </a:ln>
          <a:effectLst/>
        </p:spPr>
        <p:txBody>
          <a:bodyPr lIns="91418" tIns="45709" rIns="91418" bIns="45709" anchor="ctr"/>
          <a:lstStyle/>
          <a:p>
            <a:pPr algn="ctr" eaLnBrk="0" hangingPunct="0">
              <a:defRPr/>
            </a:pPr>
            <a:endParaRPr lang="en-US" sz="3600" b="1" i="0" dirty="0">
              <a:solidFill>
                <a:srgbClr val="0066FF"/>
              </a:solidFill>
              <a:ea typeface="+mn-ea"/>
              <a:cs typeface="+mn-cs"/>
            </a:endParaRPr>
          </a:p>
        </p:txBody>
      </p:sp>
      <p:sp>
        <p:nvSpPr>
          <p:cNvPr id="108546" name="Content Placeholder 17"/>
          <p:cNvSpPr>
            <a:spLocks noGrp="1"/>
          </p:cNvSpPr>
          <p:nvPr>
            <p:ph idx="1"/>
          </p:nvPr>
        </p:nvSpPr>
        <p:spPr>
          <a:xfrm>
            <a:off x="457200" y="1524000"/>
            <a:ext cx="8229600" cy="3429000"/>
          </a:xfrm>
          <a:ln>
            <a:noFill/>
          </a:ln>
        </p:spPr>
        <p:txBody>
          <a:bodyPr anchor="t"/>
          <a:lstStyle/>
          <a:p>
            <a:pPr>
              <a:lnSpc>
                <a:spcPct val="100000"/>
              </a:lnSpc>
              <a:spcBef>
                <a:spcPts val="1800"/>
              </a:spcBef>
            </a:pPr>
            <a:r>
              <a:rPr lang="en-US" sz="2800" dirty="0" smtClean="0"/>
              <a:t>Maintenance controversial but I recommend </a:t>
            </a:r>
          </a:p>
          <a:p>
            <a:pPr>
              <a:lnSpc>
                <a:spcPct val="100000"/>
              </a:lnSpc>
              <a:spcBef>
                <a:spcPts val="1800"/>
              </a:spcBef>
            </a:pPr>
            <a:r>
              <a:rPr lang="en-US" sz="2800" dirty="0" smtClean="0"/>
              <a:t>Second malignancies real: patient counseling, cancer prevention screening and limited duration of therapy required</a:t>
            </a:r>
          </a:p>
          <a:p>
            <a:pPr>
              <a:lnSpc>
                <a:spcPct val="100000"/>
              </a:lnSpc>
              <a:spcBef>
                <a:spcPts val="1800"/>
              </a:spcBef>
            </a:pPr>
            <a:r>
              <a:rPr lang="en-US" sz="2800" dirty="0" err="1" smtClean="0"/>
              <a:t>Cereblon</a:t>
            </a:r>
            <a:r>
              <a:rPr lang="en-US" sz="2800" dirty="0" smtClean="0"/>
              <a:t> binding defines the MOA of thalidomide, </a:t>
            </a:r>
            <a:r>
              <a:rPr lang="en-US" sz="2800" dirty="0" err="1"/>
              <a:t>lenalidomide</a:t>
            </a:r>
            <a:r>
              <a:rPr lang="en-US" sz="2800" dirty="0" smtClean="0"/>
              <a:t> and </a:t>
            </a:r>
            <a:r>
              <a:rPr lang="en-US" sz="2800" dirty="0" err="1"/>
              <a:t>p</a:t>
            </a:r>
            <a:r>
              <a:rPr lang="en-US" sz="2800" dirty="0" err="1" smtClean="0"/>
              <a:t>omalidomide</a:t>
            </a:r>
            <a:r>
              <a:rPr lang="en-US" sz="2800" dirty="0" smtClean="0"/>
              <a:t> and may have value as a biomarker</a:t>
            </a:r>
            <a:endParaRPr lang="en-US" sz="2800" dirty="0"/>
          </a:p>
        </p:txBody>
      </p:sp>
      <p:sp>
        <p:nvSpPr>
          <p:cNvPr id="7" name="Rectangle 16"/>
          <p:cNvSpPr>
            <a:spLocks noChangeArrowheads="1"/>
          </p:cNvSpPr>
          <p:nvPr/>
        </p:nvSpPr>
        <p:spPr bwMode="auto">
          <a:xfrm>
            <a:off x="0" y="381000"/>
            <a:ext cx="9144000" cy="560388"/>
          </a:xfrm>
          <a:prstGeom prst="rect">
            <a:avLst/>
          </a:prstGeom>
          <a:noFill/>
          <a:ln w="19050">
            <a:noFill/>
            <a:miter lim="800000"/>
            <a:headEnd/>
            <a:tailEnd/>
          </a:ln>
          <a:effectLst/>
        </p:spPr>
        <p:txBody>
          <a:bodyPr lIns="91418" tIns="45709" rIns="91418" bIns="45709" anchor="ctr"/>
          <a:lstStyle/>
          <a:p>
            <a:pPr algn="ctr" eaLnBrk="0" hangingPunct="0">
              <a:defRPr/>
            </a:pPr>
            <a:r>
              <a:rPr lang="en-US" sz="3600" b="1" i="0" dirty="0" smtClean="0">
                <a:solidFill>
                  <a:schemeClr val="tx2"/>
                </a:solidFill>
                <a:ea typeface="+mn-ea"/>
                <a:cs typeface="+mn-cs"/>
              </a:rPr>
              <a:t>Summary</a:t>
            </a:r>
            <a:endParaRPr lang="en-US" sz="3600" b="1" i="0" dirty="0">
              <a:solidFill>
                <a:schemeClr val="tx2"/>
              </a:solidFill>
              <a:ea typeface="+mn-ea"/>
              <a:cs typeface="+mn-cs"/>
            </a:endParaRPr>
          </a:p>
        </p:txBody>
      </p:sp>
    </p:spTree>
    <p:extLst>
      <p:ext uri="{BB962C8B-B14F-4D97-AF65-F5344CB8AC3E}">
        <p14:creationId xmlns:p14="http://schemas.microsoft.com/office/powerpoint/2010/main" val="812776063"/>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8"/>
          <p:cNvSpPr>
            <a:spLocks noGrp="1" noChangeArrowheads="1"/>
          </p:cNvSpPr>
          <p:nvPr>
            <p:ph type="ctrTitle" idx="4294967295"/>
          </p:nvPr>
        </p:nvSpPr>
        <p:spPr>
          <a:xfrm>
            <a:off x="304800" y="838200"/>
            <a:ext cx="8534400" cy="2438400"/>
          </a:xfrm>
        </p:spPr>
        <p:txBody>
          <a:bodyPr/>
          <a:lstStyle/>
          <a:p>
            <a:pPr algn="ctr" eaLnBrk="1" hangingPunct="1"/>
            <a:r>
              <a:rPr lang="en-US">
                <a:solidFill>
                  <a:srgbClr val="EFC53D"/>
                </a:solidFill>
                <a:latin typeface="Arial" charset="0"/>
                <a:ea typeface="ヒラギノ角ゴ Pro W3" charset="0"/>
                <a:cs typeface="ヒラギノ角ゴ Pro W3" charset="0"/>
              </a:rPr>
              <a:t>International Second Opinion: Interactive </a:t>
            </a:r>
            <a:br>
              <a:rPr lang="en-US">
                <a:solidFill>
                  <a:srgbClr val="EFC53D"/>
                </a:solidFill>
                <a:latin typeface="Arial" charset="0"/>
                <a:ea typeface="ヒラギノ角ゴ Pro W3" charset="0"/>
                <a:cs typeface="ヒラギノ角ゴ Pro W3" charset="0"/>
              </a:rPr>
            </a:br>
            <a:r>
              <a:rPr lang="en-US">
                <a:solidFill>
                  <a:srgbClr val="EFC53D"/>
                </a:solidFill>
                <a:latin typeface="Arial" charset="0"/>
                <a:ea typeface="ヒラギノ角ゴ Pro W3" charset="0"/>
                <a:cs typeface="ヒラギノ角ゴ Pro W3" charset="0"/>
              </a:rPr>
              <a:t>Case-Based Discussions Focused on the Management of Multiple Myeloma</a:t>
            </a:r>
            <a:br>
              <a:rPr lang="en-US">
                <a:solidFill>
                  <a:srgbClr val="EFC53D"/>
                </a:solidFill>
                <a:latin typeface="Arial" charset="0"/>
                <a:ea typeface="ヒラギノ角ゴ Pro W3" charset="0"/>
                <a:cs typeface="ヒラギノ角ゴ Pro W3" charset="0"/>
              </a:rPr>
            </a:br>
            <a:r>
              <a:rPr lang="en-US" sz="800">
                <a:latin typeface="Arial" charset="0"/>
                <a:ea typeface="ヒラギノ角ゴ Pro W3" charset="0"/>
                <a:cs typeface="ヒラギノ角ゴ Pro W3" charset="0"/>
              </a:rPr>
              <a:t> </a:t>
            </a:r>
            <a:r>
              <a:rPr lang="en-US" sz="1400">
                <a:latin typeface="Arial" charset="0"/>
                <a:ea typeface="ヒラギノ角ゴ Pro W3" charset="0"/>
                <a:cs typeface="ヒラギノ角ゴ Pro W3" charset="0"/>
              </a:rPr>
              <a:t/>
            </a:r>
            <a:br>
              <a:rPr lang="en-US" sz="1400">
                <a:latin typeface="Arial" charset="0"/>
                <a:ea typeface="ヒラギノ角ゴ Pro W3" charset="0"/>
                <a:cs typeface="ヒラギノ角ゴ Pro W3" charset="0"/>
              </a:rPr>
            </a:br>
            <a:r>
              <a:rPr lang="en-US" sz="2400">
                <a:solidFill>
                  <a:schemeClr val="accent1"/>
                </a:solidFill>
                <a:latin typeface="Arial" charset="0"/>
                <a:ea typeface="ヒラギノ角ゴ Pro W3" charset="0"/>
                <a:cs typeface="ヒラギノ角ゴ Pro W3" charset="0"/>
              </a:rPr>
              <a:t>Friday, December 7, 2012</a:t>
            </a:r>
            <a:br>
              <a:rPr lang="en-US" sz="2400">
                <a:solidFill>
                  <a:schemeClr val="accent1"/>
                </a:solidFill>
                <a:latin typeface="Arial" charset="0"/>
                <a:ea typeface="ヒラギノ角ゴ Pro W3" charset="0"/>
                <a:cs typeface="ヒラギノ角ゴ Pro W3" charset="0"/>
              </a:rPr>
            </a:br>
            <a:r>
              <a:rPr lang="en-US" sz="2400">
                <a:solidFill>
                  <a:schemeClr val="accent1"/>
                </a:solidFill>
                <a:latin typeface="Arial" charset="0"/>
                <a:ea typeface="ヒラギノ角ゴ Pro W3" charset="0"/>
                <a:cs typeface="ヒラギノ角ゴ Pro W3" charset="0"/>
              </a:rPr>
              <a:t>6:30 PM – 9:00 PM</a:t>
            </a:r>
            <a:br>
              <a:rPr lang="en-US" sz="2400">
                <a:solidFill>
                  <a:schemeClr val="accent1"/>
                </a:solidFill>
                <a:latin typeface="Arial" charset="0"/>
                <a:ea typeface="ヒラギノ角ゴ Pro W3" charset="0"/>
                <a:cs typeface="ヒラギノ角ゴ Pro W3" charset="0"/>
              </a:rPr>
            </a:br>
            <a:r>
              <a:rPr lang="en-US" sz="2400">
                <a:solidFill>
                  <a:schemeClr val="accent1"/>
                </a:solidFill>
                <a:latin typeface="Arial" charset="0"/>
                <a:ea typeface="ヒラギノ角ゴ Pro W3" charset="0"/>
                <a:cs typeface="ヒラギノ角ゴ Pro W3" charset="0"/>
              </a:rPr>
              <a:t>Atlanta, Georgia</a:t>
            </a:r>
          </a:p>
        </p:txBody>
      </p:sp>
      <p:sp>
        <p:nvSpPr>
          <p:cNvPr id="4098" name="Text Box 7"/>
          <p:cNvSpPr txBox="1">
            <a:spLocks noChangeArrowheads="1"/>
          </p:cNvSpPr>
          <p:nvPr/>
        </p:nvSpPr>
        <p:spPr bwMode="auto">
          <a:xfrm>
            <a:off x="3998913" y="4572000"/>
            <a:ext cx="11461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hangingPunct="0"/>
            <a:r>
              <a:rPr lang="en-US" sz="2000" b="1" i="0" smtClean="0">
                <a:solidFill>
                  <a:srgbClr val="EFC53D"/>
                </a:solidFill>
                <a:ea typeface="ヒラギノ角ゴ Pro W3" charset="0"/>
                <a:cs typeface="ヒラギノ角ゴ Pro W3" charset="0"/>
              </a:rPr>
              <a:t>Faculty</a:t>
            </a:r>
            <a:r>
              <a:rPr lang="en-US" sz="2000" b="1" i="0" smtClean="0">
                <a:solidFill>
                  <a:srgbClr val="FFFFFF"/>
                </a:solidFill>
                <a:ea typeface="ヒラギノ角ゴ Pro W3" charset="0"/>
                <a:cs typeface="ヒラギノ角ゴ Pro W3" charset="0"/>
              </a:rPr>
              <a:t> </a:t>
            </a:r>
          </a:p>
        </p:txBody>
      </p:sp>
      <p:sp>
        <p:nvSpPr>
          <p:cNvPr id="4099" name="Text Box 6"/>
          <p:cNvSpPr txBox="1">
            <a:spLocks noChangeArrowheads="1"/>
          </p:cNvSpPr>
          <p:nvPr/>
        </p:nvSpPr>
        <p:spPr bwMode="auto">
          <a:xfrm>
            <a:off x="1352550" y="4945063"/>
            <a:ext cx="32067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hangingPunct="0"/>
            <a:r>
              <a:rPr lang="en-US" sz="1800" b="1" i="0" smtClean="0">
                <a:solidFill>
                  <a:srgbClr val="FFFFFF"/>
                </a:solidFill>
              </a:rPr>
              <a:t>Meletios A Dimopoulos, MD</a:t>
            </a:r>
          </a:p>
          <a:p>
            <a:pPr eaLnBrk="0" hangingPunct="0"/>
            <a:r>
              <a:rPr lang="en-US" sz="1800" b="1" i="0" smtClean="0">
                <a:solidFill>
                  <a:srgbClr val="FFFFFF"/>
                </a:solidFill>
              </a:rPr>
              <a:t>Sergio Giralt, MD</a:t>
            </a:r>
          </a:p>
          <a:p>
            <a:pPr eaLnBrk="0" hangingPunct="0"/>
            <a:r>
              <a:rPr lang="en-US" sz="1800" b="1" i="0" smtClean="0">
                <a:solidFill>
                  <a:srgbClr val="FFFFFF"/>
                </a:solidFill>
              </a:rPr>
              <a:t>Donna E Reece, MD</a:t>
            </a:r>
          </a:p>
        </p:txBody>
      </p:sp>
      <p:sp>
        <p:nvSpPr>
          <p:cNvPr id="4100" name="Text Box 6"/>
          <p:cNvSpPr txBox="1">
            <a:spLocks noChangeArrowheads="1"/>
          </p:cNvSpPr>
          <p:nvPr/>
        </p:nvSpPr>
        <p:spPr bwMode="auto">
          <a:xfrm>
            <a:off x="4648200" y="4973638"/>
            <a:ext cx="28432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hangingPunct="0"/>
            <a:r>
              <a:rPr lang="en-US" sz="1800" b="1" i="0" smtClean="0">
                <a:solidFill>
                  <a:srgbClr val="FFFFFF"/>
                </a:solidFill>
              </a:rPr>
              <a:t>A Keith Stewart, MBChB</a:t>
            </a:r>
          </a:p>
          <a:p>
            <a:pPr eaLnBrk="0" hangingPunct="0"/>
            <a:r>
              <a:rPr lang="en-US" sz="1800" b="1" i="0" smtClean="0">
                <a:solidFill>
                  <a:srgbClr val="FFFFFF"/>
                </a:solidFill>
              </a:rPr>
              <a:t>Ravi Vij, MD</a:t>
            </a:r>
          </a:p>
        </p:txBody>
      </p:sp>
      <p:sp>
        <p:nvSpPr>
          <p:cNvPr id="4101" name="Text Box 7"/>
          <p:cNvSpPr txBox="1">
            <a:spLocks noChangeArrowheads="1"/>
          </p:cNvSpPr>
          <p:nvPr/>
        </p:nvSpPr>
        <p:spPr bwMode="auto">
          <a:xfrm>
            <a:off x="3859213" y="3657600"/>
            <a:ext cx="1425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hangingPunct="0"/>
            <a:r>
              <a:rPr lang="en-US" sz="2000" b="1" i="0" smtClean="0">
                <a:solidFill>
                  <a:srgbClr val="EFC53D"/>
                </a:solidFill>
              </a:rPr>
              <a:t>Moderator</a:t>
            </a:r>
          </a:p>
        </p:txBody>
      </p:sp>
      <p:sp>
        <p:nvSpPr>
          <p:cNvPr id="4102" name="Text Box 6"/>
          <p:cNvSpPr txBox="1">
            <a:spLocks noChangeArrowheads="1"/>
          </p:cNvSpPr>
          <p:nvPr/>
        </p:nvSpPr>
        <p:spPr bwMode="auto">
          <a:xfrm>
            <a:off x="3362325" y="3962400"/>
            <a:ext cx="2419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hangingPunct="0">
              <a:spcBef>
                <a:spcPts val="213"/>
              </a:spcBef>
            </a:pPr>
            <a:r>
              <a:rPr lang="en-US" sz="1800" b="1" i="0" smtClean="0">
                <a:solidFill>
                  <a:srgbClr val="FFFFFF"/>
                </a:solidFill>
              </a:rPr>
              <a:t>Neil Love, MD</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itle 1"/>
          <p:cNvSpPr>
            <a:spLocks noGrp="1"/>
          </p:cNvSpPr>
          <p:nvPr>
            <p:ph type="title" idx="4294967295"/>
          </p:nvPr>
        </p:nvSpPr>
        <p:spPr>
          <a:xfrm>
            <a:off x="0" y="0"/>
            <a:ext cx="9144000" cy="1143000"/>
          </a:xfrm>
        </p:spPr>
        <p:txBody>
          <a:bodyPr/>
          <a:lstStyle/>
          <a:p>
            <a:pPr algn="ctr" eaLnBrk="1" hangingPunct="1"/>
            <a:r>
              <a:rPr lang="en-US" dirty="0">
                <a:solidFill>
                  <a:srgbClr val="FFFF00"/>
                </a:solidFill>
                <a:latin typeface="Arial" charset="0"/>
                <a:ea typeface="ＭＳ Ｐゴシック" charset="0"/>
                <a:cs typeface="Arial" charset="0"/>
              </a:rPr>
              <a:t>Case: (</a:t>
            </a:r>
            <a:r>
              <a:rPr lang="en-US" dirty="0" err="1">
                <a:solidFill>
                  <a:srgbClr val="FFFF00"/>
                </a:solidFill>
                <a:latin typeface="Arial" charset="0"/>
                <a:ea typeface="ＭＳ Ｐゴシック" charset="0"/>
                <a:cs typeface="Arial" charset="0"/>
              </a:rPr>
              <a:t>Dr</a:t>
            </a:r>
            <a:r>
              <a:rPr lang="en-US" dirty="0">
                <a:solidFill>
                  <a:srgbClr val="FFFF00"/>
                </a:solidFill>
                <a:latin typeface="Arial" charset="0"/>
                <a:ea typeface="ＭＳ Ｐゴシック" charset="0"/>
                <a:cs typeface="Arial" charset="0"/>
              </a:rPr>
              <a:t> Simmons)</a:t>
            </a:r>
          </a:p>
        </p:txBody>
      </p:sp>
      <p:sp>
        <p:nvSpPr>
          <p:cNvPr id="4098" name="Content Placeholder 2"/>
          <p:cNvSpPr>
            <a:spLocks noGrp="1"/>
          </p:cNvSpPr>
          <p:nvPr>
            <p:ph idx="4294967295"/>
          </p:nvPr>
        </p:nvSpPr>
        <p:spPr>
          <a:xfrm>
            <a:off x="685800" y="1462088"/>
            <a:ext cx="7924800" cy="5027612"/>
          </a:xfrm>
        </p:spPr>
        <p:txBody>
          <a:bodyPr/>
          <a:lstStyle/>
          <a:p>
            <a:pPr eaLnBrk="1" hangingPunct="1"/>
            <a:r>
              <a:rPr lang="en-US" sz="2400">
                <a:latin typeface="Arial" charset="0"/>
                <a:ea typeface="ＭＳ Ｐゴシック" charset="0"/>
                <a:cs typeface="Arial" charset="0"/>
              </a:rPr>
              <a:t>43-year-old woman presents with fatigue, anemia and renal failure (Hb 6 g/dL, creatinine 3.9 mg/dL, calcium 14 mg/dL and M protein 7 g/dL)</a:t>
            </a:r>
          </a:p>
          <a:p>
            <a:pPr eaLnBrk="1" hangingPunct="1"/>
            <a:r>
              <a:rPr lang="en-US" sz="2400">
                <a:latin typeface="Arial" charset="0"/>
                <a:ea typeface="ＭＳ Ｐゴシック" charset="0"/>
                <a:cs typeface="Arial" charset="0"/>
              </a:rPr>
              <a:t>Bone marrow biopsy demonstrates 60%-70% plasma cell infiltration</a:t>
            </a:r>
          </a:p>
          <a:p>
            <a:pPr eaLnBrk="1" hangingPunct="1"/>
            <a:r>
              <a:rPr lang="en-US" sz="2400">
                <a:latin typeface="Arial" charset="0"/>
                <a:ea typeface="ＭＳ Ｐゴシック" charset="0"/>
                <a:cs typeface="Arial" charset="0"/>
              </a:rPr>
              <a:t>Conventional cytogenetics/FISH reveals hyperdiploid karyotypes (3, 5, 9, 15, 19) in 15% of cells</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b="1">
                <a:solidFill>
                  <a:schemeClr val="tx1"/>
                </a:solidFill>
                <a:latin typeface="Arial" charset="0"/>
                <a:ea typeface="ＭＳ Ｐゴシック" charset="0"/>
                <a:cs typeface="ＭＳ Ｐゴシック" charset="0"/>
              </a:defRPr>
            </a:lvl1pPr>
            <a:lvl2pPr marL="742950" indent="-285750">
              <a:defRPr sz="1400" b="1">
                <a:solidFill>
                  <a:schemeClr val="tx1"/>
                </a:solidFill>
                <a:latin typeface="Arial" charset="0"/>
                <a:ea typeface="ＭＳ Ｐゴシック" charset="0"/>
              </a:defRPr>
            </a:lvl2pPr>
            <a:lvl3pPr marL="1143000" indent="-228600">
              <a:defRPr sz="1400" b="1">
                <a:solidFill>
                  <a:schemeClr val="tx1"/>
                </a:solidFill>
                <a:latin typeface="Arial" charset="0"/>
                <a:ea typeface="ＭＳ Ｐゴシック" charset="0"/>
              </a:defRPr>
            </a:lvl3pPr>
            <a:lvl4pPr marL="1600200" indent="-228600">
              <a:defRPr sz="1400" b="1">
                <a:solidFill>
                  <a:schemeClr val="tx1"/>
                </a:solidFill>
                <a:latin typeface="Arial" charset="0"/>
                <a:ea typeface="ＭＳ Ｐゴシック" charset="0"/>
              </a:defRPr>
            </a:lvl4pPr>
            <a:lvl5pPr marL="2057400" indent="-228600">
              <a:defRPr sz="14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b="1">
                <a:solidFill>
                  <a:schemeClr val="tx1"/>
                </a:solidFill>
                <a:latin typeface="Arial" charset="0"/>
                <a:ea typeface="ＭＳ Ｐゴシック" charset="0"/>
              </a:defRPr>
            </a:lvl9pPr>
          </a:lstStyle>
          <a:p>
            <a:pPr algn="l"/>
            <a:r>
              <a:rPr lang="en-US" sz="2400" i="0" dirty="0" smtClean="0">
                <a:solidFill>
                  <a:srgbClr val="FFFFFF"/>
                </a:solidFill>
              </a:rPr>
              <a:t>A 43-year-old woman with anemia, fatigue and renal failure is diagnosed with </a:t>
            </a:r>
            <a:r>
              <a:rPr lang="en-US" sz="2400" i="0" dirty="0" err="1" smtClean="0">
                <a:solidFill>
                  <a:srgbClr val="FFFFFF"/>
                </a:solidFill>
              </a:rPr>
              <a:t>IgG</a:t>
            </a:r>
            <a:r>
              <a:rPr lang="en-US" sz="2400" i="0" dirty="0" smtClean="0">
                <a:solidFill>
                  <a:srgbClr val="FFFFFF"/>
                </a:solidFill>
              </a:rPr>
              <a:t> MM. She receives </a:t>
            </a:r>
            <a:r>
              <a:rPr lang="en-US" sz="2400" i="0" dirty="0" err="1" smtClean="0">
                <a:solidFill>
                  <a:srgbClr val="FFFFFF"/>
                </a:solidFill>
              </a:rPr>
              <a:t>CyBorD</a:t>
            </a:r>
            <a:r>
              <a:rPr lang="en-US" sz="2400" i="0" dirty="0" smtClean="0">
                <a:solidFill>
                  <a:srgbClr val="FFFFFF"/>
                </a:solidFill>
              </a:rPr>
              <a:t>, experiences a rapid response and resolution of her renal failure and undergoes stem cell transplant with a VGPR. Would you recommend </a:t>
            </a:r>
            <a:r>
              <a:rPr lang="en-US" sz="2400" i="0" dirty="0" err="1" smtClean="0">
                <a:solidFill>
                  <a:srgbClr val="FFFFFF"/>
                </a:solidFill>
              </a:rPr>
              <a:t>lenalidomide</a:t>
            </a:r>
            <a:r>
              <a:rPr lang="en-US" sz="2400" i="0" dirty="0" smtClean="0">
                <a:solidFill>
                  <a:srgbClr val="FFFFFF"/>
                </a:solidFill>
              </a:rPr>
              <a:t> maintenance for this patient?</a:t>
            </a:r>
            <a:endParaRPr lang="en-US" sz="2400" i="0" dirty="0">
              <a:solidFill>
                <a:srgbClr val="FFFFFF"/>
              </a:solidFill>
            </a:endParaRPr>
          </a:p>
        </p:txBody>
      </p:sp>
      <p:graphicFrame>
        <p:nvGraphicFramePr>
          <p:cNvPr id="4" name="Chart 3"/>
          <p:cNvGraphicFramePr/>
          <p:nvPr>
            <p:extLst>
              <p:ext uri="{D42A27DB-BD31-4B8C-83A1-F6EECF244321}">
                <p14:modId xmlns:p14="http://schemas.microsoft.com/office/powerpoint/2010/main" val="3374568038"/>
              </p:ext>
            </p:extLst>
          </p:nvPr>
        </p:nvGraphicFramePr>
        <p:xfrm>
          <a:off x="1219200" y="2514600"/>
          <a:ext cx="6540500" cy="3949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92560061"/>
      </p:ext>
    </p:extLst>
  </p:cSld>
  <p:clrMapOvr>
    <a:masterClrMapping/>
  </p:clrMapOvr>
  <p:transition xmlns:p14="http://schemas.microsoft.com/office/powerpoint/2010/mai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b="1">
                <a:solidFill>
                  <a:schemeClr val="tx1"/>
                </a:solidFill>
                <a:latin typeface="Arial" charset="0"/>
                <a:ea typeface="ＭＳ Ｐゴシック" charset="0"/>
                <a:cs typeface="ＭＳ Ｐゴシック" charset="0"/>
              </a:defRPr>
            </a:lvl1pPr>
            <a:lvl2pPr marL="742950" indent="-285750">
              <a:defRPr sz="1400" b="1">
                <a:solidFill>
                  <a:schemeClr val="tx1"/>
                </a:solidFill>
                <a:latin typeface="Arial" charset="0"/>
                <a:ea typeface="ＭＳ Ｐゴシック" charset="0"/>
              </a:defRPr>
            </a:lvl2pPr>
            <a:lvl3pPr marL="1143000" indent="-228600">
              <a:defRPr sz="1400" b="1">
                <a:solidFill>
                  <a:schemeClr val="tx1"/>
                </a:solidFill>
                <a:latin typeface="Arial" charset="0"/>
                <a:ea typeface="ＭＳ Ｐゴシック" charset="0"/>
              </a:defRPr>
            </a:lvl3pPr>
            <a:lvl4pPr marL="1600200" indent="-228600">
              <a:defRPr sz="1400" b="1">
                <a:solidFill>
                  <a:schemeClr val="tx1"/>
                </a:solidFill>
                <a:latin typeface="Arial" charset="0"/>
                <a:ea typeface="ＭＳ Ｐゴシック" charset="0"/>
              </a:defRPr>
            </a:lvl4pPr>
            <a:lvl5pPr marL="2057400" indent="-228600">
              <a:defRPr sz="14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b="1">
                <a:solidFill>
                  <a:schemeClr val="tx1"/>
                </a:solidFill>
                <a:latin typeface="Arial" charset="0"/>
                <a:ea typeface="ＭＳ Ｐゴシック" charset="0"/>
              </a:defRPr>
            </a:lvl9pPr>
          </a:lstStyle>
          <a:p>
            <a:pPr algn="l"/>
            <a:r>
              <a:rPr lang="en-US" sz="2400" i="0" dirty="0" smtClean="0">
                <a:solidFill>
                  <a:srgbClr val="FFFFFF"/>
                </a:solidFill>
              </a:rPr>
              <a:t>A patient with a (4;14) translocation achieves a VGPR following RVD and autologous transplant. What maintenance therapy would you most likely use?</a:t>
            </a:r>
            <a:endParaRPr lang="en-US" sz="2400" i="0" dirty="0">
              <a:solidFill>
                <a:srgbClr val="FFFFFF"/>
              </a:solidFill>
            </a:endParaRPr>
          </a:p>
        </p:txBody>
      </p:sp>
      <p:graphicFrame>
        <p:nvGraphicFramePr>
          <p:cNvPr id="5" name="Chart 4"/>
          <p:cNvGraphicFramePr/>
          <p:nvPr>
            <p:extLst>
              <p:ext uri="{D42A27DB-BD31-4B8C-83A1-F6EECF244321}">
                <p14:modId xmlns:p14="http://schemas.microsoft.com/office/powerpoint/2010/main" val="3818031882"/>
              </p:ext>
            </p:extLst>
          </p:nvPr>
        </p:nvGraphicFramePr>
        <p:xfrm>
          <a:off x="609600" y="2362200"/>
          <a:ext cx="7543800" cy="3949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5396962"/>
      </p:ext>
    </p:extLst>
  </p:cSld>
  <p:clrMapOvr>
    <a:masterClrMapping/>
  </p:clrMapOvr>
  <p:transition xmlns:p14="http://schemas.microsoft.com/office/powerpoint/2010/mai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520700" y="0"/>
            <a:ext cx="77851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b="1">
                <a:solidFill>
                  <a:schemeClr val="tx1"/>
                </a:solidFill>
                <a:latin typeface="Arial" charset="0"/>
                <a:ea typeface="ＭＳ Ｐゴシック" charset="0"/>
                <a:cs typeface="ＭＳ Ｐゴシック" charset="0"/>
              </a:defRPr>
            </a:lvl1pPr>
            <a:lvl2pPr marL="742950" indent="-285750">
              <a:defRPr sz="1400" b="1">
                <a:solidFill>
                  <a:schemeClr val="tx1"/>
                </a:solidFill>
                <a:latin typeface="Arial" charset="0"/>
                <a:ea typeface="ＭＳ Ｐゴシック" charset="0"/>
              </a:defRPr>
            </a:lvl2pPr>
            <a:lvl3pPr marL="1143000" indent="-228600">
              <a:defRPr sz="1400" b="1">
                <a:solidFill>
                  <a:schemeClr val="tx1"/>
                </a:solidFill>
                <a:latin typeface="Arial" charset="0"/>
                <a:ea typeface="ＭＳ Ｐゴシック" charset="0"/>
              </a:defRPr>
            </a:lvl3pPr>
            <a:lvl4pPr marL="1600200" indent="-228600">
              <a:defRPr sz="1400" b="1">
                <a:solidFill>
                  <a:schemeClr val="tx1"/>
                </a:solidFill>
                <a:latin typeface="Arial" charset="0"/>
                <a:ea typeface="ＭＳ Ｐゴシック" charset="0"/>
              </a:defRPr>
            </a:lvl4pPr>
            <a:lvl5pPr marL="2057400" indent="-228600">
              <a:defRPr sz="14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b="1">
                <a:solidFill>
                  <a:schemeClr val="tx1"/>
                </a:solidFill>
                <a:latin typeface="Arial" charset="0"/>
                <a:ea typeface="ＭＳ Ｐゴシック" charset="0"/>
              </a:defRPr>
            </a:lvl9pPr>
          </a:lstStyle>
          <a:p>
            <a:pPr algn="l"/>
            <a:r>
              <a:rPr lang="en-US" sz="2400" i="0" dirty="0" err="1" smtClean="0">
                <a:solidFill>
                  <a:srgbClr val="FFFFFF"/>
                </a:solidFill>
              </a:rPr>
              <a:t>Cereblon</a:t>
            </a:r>
            <a:r>
              <a:rPr lang="en-US" sz="2400" i="0" dirty="0" smtClean="0">
                <a:solidFill>
                  <a:srgbClr val="FFFFFF"/>
                </a:solidFill>
              </a:rPr>
              <a:t> levels in MM cells seem to predict responses to…</a:t>
            </a:r>
            <a:endParaRPr lang="en-US" sz="2400" i="0" dirty="0">
              <a:solidFill>
                <a:srgbClr val="FFFFFF"/>
              </a:solidFill>
            </a:endParaRPr>
          </a:p>
        </p:txBody>
      </p:sp>
      <p:graphicFrame>
        <p:nvGraphicFramePr>
          <p:cNvPr id="5" name="Chart 4"/>
          <p:cNvGraphicFramePr/>
          <p:nvPr>
            <p:extLst>
              <p:ext uri="{D42A27DB-BD31-4B8C-83A1-F6EECF244321}">
                <p14:modId xmlns:p14="http://schemas.microsoft.com/office/powerpoint/2010/main" val="2363658563"/>
              </p:ext>
            </p:extLst>
          </p:nvPr>
        </p:nvGraphicFramePr>
        <p:xfrm>
          <a:off x="609600" y="2133600"/>
          <a:ext cx="7543800" cy="3949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63660023"/>
      </p:ext>
    </p:extLst>
  </p:cSld>
  <p:clrMapOvr>
    <a:masterClrMapping/>
  </p:clrMapOvr>
  <p:transition xmlns:p14="http://schemas.microsoft.com/office/powerpoint/2010/mai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4" name="Rectangle 16"/>
          <p:cNvSpPr>
            <a:spLocks noChangeArrowheads="1"/>
          </p:cNvSpPr>
          <p:nvPr/>
        </p:nvSpPr>
        <p:spPr bwMode="auto">
          <a:xfrm>
            <a:off x="0" y="582613"/>
            <a:ext cx="9144000" cy="560387"/>
          </a:xfrm>
          <a:prstGeom prst="rect">
            <a:avLst/>
          </a:prstGeom>
          <a:noFill/>
          <a:ln w="19050">
            <a:noFill/>
            <a:miter lim="800000"/>
            <a:headEnd/>
            <a:tailEnd/>
          </a:ln>
          <a:effectLst/>
        </p:spPr>
        <p:txBody>
          <a:bodyPr lIns="91418" tIns="45709" rIns="91418" bIns="45709" anchor="ctr"/>
          <a:lstStyle/>
          <a:p>
            <a:pPr algn="ctr" eaLnBrk="0" hangingPunct="0">
              <a:defRPr/>
            </a:pPr>
            <a:endParaRPr lang="en-US" sz="2400" b="1" i="0" dirty="0" smtClean="0">
              <a:solidFill>
                <a:srgbClr val="0066FF"/>
              </a:solidFill>
              <a:ea typeface="+mn-ea"/>
              <a:cs typeface="+mn-cs"/>
            </a:endParaRPr>
          </a:p>
          <a:p>
            <a:pPr algn="ctr" eaLnBrk="0" hangingPunct="0">
              <a:defRPr/>
            </a:pPr>
            <a:endParaRPr lang="en-US" sz="2400" b="1" i="0" dirty="0">
              <a:solidFill>
                <a:srgbClr val="0066FF"/>
              </a:solidFill>
              <a:ea typeface="+mn-ea"/>
              <a:cs typeface="+mn-cs"/>
            </a:endParaRPr>
          </a:p>
          <a:p>
            <a:pPr algn="ctr" eaLnBrk="0" hangingPunct="0">
              <a:defRPr/>
            </a:pPr>
            <a:endParaRPr lang="en-US" sz="2400" b="1" i="0" dirty="0" smtClean="0">
              <a:solidFill>
                <a:srgbClr val="0066FF"/>
              </a:solidFill>
              <a:ea typeface="+mn-ea"/>
              <a:cs typeface="+mn-cs"/>
            </a:endParaRPr>
          </a:p>
          <a:p>
            <a:pPr algn="ctr" eaLnBrk="0" hangingPunct="0">
              <a:defRPr/>
            </a:pPr>
            <a:endParaRPr lang="en-US" sz="2400" b="1" i="0" dirty="0">
              <a:solidFill>
                <a:srgbClr val="0066FF"/>
              </a:solidFill>
              <a:ea typeface="+mn-ea"/>
              <a:cs typeface="+mn-cs"/>
            </a:endParaRPr>
          </a:p>
          <a:p>
            <a:pPr algn="ctr" eaLnBrk="0" hangingPunct="0">
              <a:defRPr/>
            </a:pPr>
            <a:endParaRPr lang="en-US" sz="2400" b="1" i="0" dirty="0" smtClean="0">
              <a:solidFill>
                <a:srgbClr val="0066FF"/>
              </a:solidFill>
              <a:ea typeface="+mn-ea"/>
              <a:cs typeface="+mn-cs"/>
            </a:endParaRPr>
          </a:p>
          <a:p>
            <a:pPr algn="ctr" eaLnBrk="0" hangingPunct="0">
              <a:defRPr/>
            </a:pPr>
            <a:endParaRPr lang="en-US" sz="2400" b="1" i="0" dirty="0">
              <a:solidFill>
                <a:srgbClr val="0066FF"/>
              </a:solidFill>
              <a:ea typeface="+mn-ea"/>
              <a:cs typeface="+mn-cs"/>
            </a:endParaRPr>
          </a:p>
          <a:p>
            <a:pPr algn="ctr" eaLnBrk="0" hangingPunct="0">
              <a:defRPr/>
            </a:pPr>
            <a:endParaRPr lang="en-US" sz="2400" b="1" i="0" dirty="0" smtClean="0">
              <a:solidFill>
                <a:srgbClr val="0066FF"/>
              </a:solidFill>
              <a:ea typeface="+mn-ea"/>
              <a:cs typeface="+mn-cs"/>
            </a:endParaRPr>
          </a:p>
          <a:p>
            <a:pPr algn="ctr" eaLnBrk="0" hangingPunct="0">
              <a:defRPr/>
            </a:pPr>
            <a:endParaRPr lang="en-US" sz="2400" b="1" i="0" dirty="0">
              <a:solidFill>
                <a:srgbClr val="0066FF"/>
              </a:solidFill>
              <a:ea typeface="+mn-ea"/>
              <a:cs typeface="+mn-cs"/>
            </a:endParaRPr>
          </a:p>
          <a:p>
            <a:pPr algn="ctr" eaLnBrk="0" hangingPunct="0">
              <a:defRPr/>
            </a:pPr>
            <a:endParaRPr lang="en-US" sz="2400" b="1" i="0" dirty="0" smtClean="0">
              <a:solidFill>
                <a:srgbClr val="0066FF"/>
              </a:solidFill>
              <a:ea typeface="+mn-ea"/>
              <a:cs typeface="+mn-cs"/>
            </a:endParaRPr>
          </a:p>
          <a:p>
            <a:pPr algn="ctr" eaLnBrk="0" hangingPunct="0">
              <a:defRPr/>
            </a:pPr>
            <a:endParaRPr lang="en-US" sz="2400" b="1" i="0" dirty="0">
              <a:solidFill>
                <a:srgbClr val="0066FF"/>
              </a:solidFill>
              <a:ea typeface="+mn-ea"/>
              <a:cs typeface="+mn-cs"/>
            </a:endParaRPr>
          </a:p>
          <a:p>
            <a:pPr algn="ctr" eaLnBrk="0" hangingPunct="0">
              <a:defRPr/>
            </a:pPr>
            <a:endParaRPr lang="en-US" sz="2400" b="1" i="0" dirty="0" smtClean="0">
              <a:solidFill>
                <a:srgbClr val="0066FF"/>
              </a:solidFill>
              <a:ea typeface="+mn-ea"/>
              <a:cs typeface="+mn-cs"/>
            </a:endParaRPr>
          </a:p>
          <a:p>
            <a:pPr algn="ctr" eaLnBrk="0" hangingPunct="0">
              <a:defRPr/>
            </a:pPr>
            <a:endParaRPr lang="en-US" sz="4400" b="1" i="0" dirty="0" smtClean="0">
              <a:solidFill>
                <a:srgbClr val="0066FF"/>
              </a:solidFill>
              <a:ea typeface="+mn-ea"/>
              <a:cs typeface="+mn-cs"/>
            </a:endParaRPr>
          </a:p>
          <a:p>
            <a:pPr algn="ctr" eaLnBrk="0" hangingPunct="0">
              <a:defRPr/>
            </a:pPr>
            <a:endParaRPr lang="en-US" sz="4400" b="1" i="0" dirty="0">
              <a:solidFill>
                <a:srgbClr val="0066FF"/>
              </a:solidFill>
              <a:ea typeface="+mn-ea"/>
              <a:cs typeface="+mn-cs"/>
            </a:endParaRPr>
          </a:p>
          <a:p>
            <a:pPr algn="ctr" eaLnBrk="0" hangingPunct="0">
              <a:defRPr/>
            </a:pPr>
            <a:r>
              <a:rPr lang="en-US" sz="4400" b="1" i="0" dirty="0" smtClean="0">
                <a:solidFill>
                  <a:srgbClr val="0066FF"/>
                </a:solidFill>
                <a:ea typeface="+mn-ea"/>
                <a:cs typeface="+mn-cs"/>
              </a:rPr>
              <a:t>Questions Raised </a:t>
            </a:r>
          </a:p>
          <a:p>
            <a:pPr algn="ctr" eaLnBrk="0" hangingPunct="0">
              <a:defRPr/>
            </a:pPr>
            <a:endParaRPr lang="en-US" sz="2400" b="1" i="0" dirty="0">
              <a:solidFill>
                <a:srgbClr val="0066FF"/>
              </a:solidFill>
              <a:ea typeface="+mn-ea"/>
              <a:cs typeface="+mn-cs"/>
            </a:endParaRPr>
          </a:p>
          <a:p>
            <a:pPr algn="ctr" eaLnBrk="0" hangingPunct="0">
              <a:defRPr/>
            </a:pPr>
            <a:endParaRPr lang="en-US" sz="2400" b="1" dirty="0" smtClean="0">
              <a:solidFill>
                <a:srgbClr val="0066FF"/>
              </a:solidFill>
              <a:ea typeface="+mn-ea"/>
              <a:cs typeface="+mn-cs"/>
            </a:endParaRPr>
          </a:p>
          <a:p>
            <a:r>
              <a:rPr lang="en-US" sz="2400" b="1" i="0" dirty="0"/>
              <a:t>  *   Do you generally recommend post-transplant </a:t>
            </a:r>
            <a:endParaRPr lang="en-US" sz="2400" b="1" i="0" dirty="0" smtClean="0"/>
          </a:p>
          <a:p>
            <a:r>
              <a:rPr lang="en-US" sz="2400" b="1" i="0" dirty="0"/>
              <a:t> </a:t>
            </a:r>
            <a:r>
              <a:rPr lang="en-US" sz="2400" b="1" i="0" dirty="0" smtClean="0"/>
              <a:t>     maintenance therapy</a:t>
            </a:r>
            <a:r>
              <a:rPr lang="en-US" sz="2400" b="1" i="0" dirty="0"/>
              <a:t>, and if so, what regimen and for how </a:t>
            </a:r>
            <a:r>
              <a:rPr lang="en-US" sz="2400" b="1" i="0" dirty="0" smtClean="0"/>
              <a:t>    </a:t>
            </a:r>
          </a:p>
          <a:p>
            <a:r>
              <a:rPr lang="en-US" sz="2400" b="1" i="0" dirty="0"/>
              <a:t> </a:t>
            </a:r>
            <a:r>
              <a:rPr lang="en-US" sz="2400" b="1" i="0" dirty="0" smtClean="0"/>
              <a:t>     long?</a:t>
            </a:r>
          </a:p>
          <a:p>
            <a:endParaRPr lang="en-US" sz="2400" b="1" i="0" dirty="0"/>
          </a:p>
          <a:p>
            <a:r>
              <a:rPr lang="en-US" sz="2400" b="1" i="0" dirty="0"/>
              <a:t>  *   How would you generally counsel patients regarding the </a:t>
            </a:r>
            <a:endParaRPr lang="en-US" sz="2400" b="1" i="0" dirty="0" smtClean="0"/>
          </a:p>
          <a:p>
            <a:r>
              <a:rPr lang="en-US" sz="2400" b="1" i="0" dirty="0"/>
              <a:t> </a:t>
            </a:r>
            <a:r>
              <a:rPr lang="en-US" sz="2400" b="1" i="0" dirty="0" smtClean="0"/>
              <a:t>     risk of </a:t>
            </a:r>
            <a:r>
              <a:rPr lang="en-US" sz="2400" b="1" i="0" dirty="0"/>
              <a:t>second cancers with </a:t>
            </a:r>
            <a:r>
              <a:rPr lang="en-US" sz="2400" b="1" i="0" dirty="0" err="1"/>
              <a:t>lenalidomide</a:t>
            </a:r>
            <a:r>
              <a:rPr lang="en-US" sz="2400" b="1" i="0" dirty="0" smtClean="0"/>
              <a:t>?</a:t>
            </a:r>
          </a:p>
          <a:p>
            <a:endParaRPr lang="en-US" sz="2400" b="1" i="0" dirty="0"/>
          </a:p>
          <a:p>
            <a:r>
              <a:rPr lang="en-US" sz="2400" b="1" i="0" dirty="0"/>
              <a:t>  *   What biomarkers are useful in predicting response to </a:t>
            </a:r>
            <a:r>
              <a:rPr lang="en-US" sz="2400" b="1" i="0" dirty="0" smtClean="0"/>
              <a:t>  </a:t>
            </a:r>
          </a:p>
          <a:p>
            <a:r>
              <a:rPr lang="en-US" sz="2400" b="1" i="0" dirty="0"/>
              <a:t> </a:t>
            </a:r>
            <a:r>
              <a:rPr lang="en-US" sz="2400" b="1" i="0" dirty="0" smtClean="0"/>
              <a:t>      treatment</a:t>
            </a:r>
            <a:r>
              <a:rPr lang="en-US" sz="2400" b="1" i="0" dirty="0"/>
              <a:t>, including the use of </a:t>
            </a:r>
            <a:r>
              <a:rPr lang="en-US" sz="2400" b="1" i="0" dirty="0" err="1" smtClean="0"/>
              <a:t>cereblon</a:t>
            </a:r>
            <a:r>
              <a:rPr lang="en-US" sz="2400" b="1" i="0" dirty="0" smtClean="0"/>
              <a:t> </a:t>
            </a:r>
            <a:r>
              <a:rPr lang="en-US" sz="2400" b="1" i="0" dirty="0"/>
              <a:t>to predict </a:t>
            </a:r>
            <a:r>
              <a:rPr lang="en-US" sz="2400" b="1" i="0" dirty="0" smtClean="0"/>
              <a:t>          </a:t>
            </a:r>
          </a:p>
          <a:p>
            <a:r>
              <a:rPr lang="en-US" sz="2400" b="1" i="0" dirty="0"/>
              <a:t> </a:t>
            </a:r>
            <a:r>
              <a:rPr lang="en-US" sz="2400" b="1" i="0" dirty="0" smtClean="0"/>
              <a:t>      response </a:t>
            </a:r>
            <a:r>
              <a:rPr lang="en-US" sz="2400" b="1" i="0" dirty="0"/>
              <a:t>to </a:t>
            </a:r>
            <a:r>
              <a:rPr lang="en-US" sz="2400" b="1" i="0" dirty="0" err="1"/>
              <a:t>IMiDs</a:t>
            </a:r>
            <a:r>
              <a:rPr lang="en-US" sz="2400" b="1" i="0" dirty="0"/>
              <a:t>?</a:t>
            </a:r>
          </a:p>
          <a:p>
            <a:pPr algn="ctr" eaLnBrk="0" hangingPunct="0">
              <a:defRPr/>
            </a:pPr>
            <a:endParaRPr lang="en-US" sz="3600" b="1" i="0" dirty="0">
              <a:solidFill>
                <a:srgbClr val="0066FF"/>
              </a:solidFill>
              <a:ea typeface="+mn-ea"/>
              <a:cs typeface="+mn-cs"/>
            </a:endParaRPr>
          </a:p>
        </p:txBody>
      </p:sp>
    </p:spTree>
    <p:extLst>
      <p:ext uri="{BB962C8B-B14F-4D97-AF65-F5344CB8AC3E}">
        <p14:creationId xmlns:p14="http://schemas.microsoft.com/office/powerpoint/2010/main" val="3264460326"/>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GB"/>
              <a:t>Thalidomide Maintenance Trials</a:t>
            </a:r>
          </a:p>
        </p:txBody>
      </p:sp>
      <p:graphicFrame>
        <p:nvGraphicFramePr>
          <p:cNvPr id="179203" name="Group 3"/>
          <p:cNvGraphicFramePr>
            <a:graphicFrameLocks noGrp="1"/>
          </p:cNvGraphicFramePr>
          <p:nvPr>
            <p:ph idx="1"/>
            <p:extLst>
              <p:ext uri="{D42A27DB-BD31-4B8C-83A1-F6EECF244321}">
                <p14:modId xmlns:p14="http://schemas.microsoft.com/office/powerpoint/2010/main" val="3249792416"/>
              </p:ext>
            </p:extLst>
          </p:nvPr>
        </p:nvGraphicFramePr>
        <p:xfrm>
          <a:off x="0" y="1600200"/>
          <a:ext cx="9144000" cy="4702176"/>
        </p:xfrm>
        <a:graphic>
          <a:graphicData uri="http://schemas.openxmlformats.org/drawingml/2006/table">
            <a:tbl>
              <a:tblPr/>
              <a:tblGrid>
                <a:gridCol w="3419475"/>
                <a:gridCol w="647700"/>
                <a:gridCol w="3313113"/>
                <a:gridCol w="1763712"/>
              </a:tblGrid>
              <a:tr h="5111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2000" b="1" i="0" u="none" strike="noStrike" cap="none" normalizeH="0" baseline="0">
                          <a:ln>
                            <a:noFill/>
                          </a:ln>
                          <a:solidFill>
                            <a:srgbClr val="FEFFEF"/>
                          </a:solidFill>
                          <a:effectLst/>
                          <a:latin typeface="Arial" pitchFamily="-65" charset="0"/>
                          <a:ea typeface="MS Mincho" pitchFamily="49" charset="-128"/>
                          <a:cs typeface="MS Mincho" pitchFamily="49" charset="-128"/>
                        </a:rPr>
                        <a:t>Treatment</a:t>
                      </a:r>
                      <a:endParaRPr kumimoji="0" lang="en-GB" sz="5400" b="1" i="0" u="none" strike="noStrike" cap="none" normalizeH="0" baseline="0">
                        <a:ln>
                          <a:noFill/>
                        </a:ln>
                        <a:solidFill>
                          <a:srgbClr val="FEFFEF"/>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2000" b="1" i="0" u="none" strike="noStrike" cap="none" normalizeH="0" baseline="0">
                          <a:ln>
                            <a:noFill/>
                          </a:ln>
                          <a:solidFill>
                            <a:srgbClr val="FEFFEF"/>
                          </a:solidFill>
                          <a:effectLst/>
                          <a:latin typeface="Arial" pitchFamily="-65" charset="0"/>
                          <a:ea typeface="MS Mincho" pitchFamily="49" charset="-128"/>
                          <a:cs typeface="MS Mincho" pitchFamily="49" charset="-128"/>
                        </a:rPr>
                        <a:t>n</a:t>
                      </a:r>
                      <a:endParaRPr kumimoji="0" lang="en-GB" sz="5400" b="1" i="0" u="none" strike="noStrike" cap="none" normalizeH="0" baseline="0">
                        <a:ln>
                          <a:noFill/>
                        </a:ln>
                        <a:solidFill>
                          <a:srgbClr val="FEFFEF"/>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2000" b="1" i="0" u="none" strike="noStrike" cap="none" normalizeH="0" baseline="0" dirty="0" smtClean="0">
                          <a:ln>
                            <a:noFill/>
                          </a:ln>
                          <a:solidFill>
                            <a:srgbClr val="FEFFEF"/>
                          </a:solidFill>
                          <a:effectLst/>
                          <a:latin typeface="Arial" pitchFamily="-65" charset="0"/>
                          <a:ea typeface="MS Mincho" pitchFamily="49" charset="-128"/>
                          <a:cs typeface="MS Mincho" pitchFamily="49" charset="-128"/>
                        </a:rPr>
                        <a:t>PFS</a:t>
                      </a:r>
                      <a:endParaRPr kumimoji="0" lang="en-GB" sz="5400" b="1" i="0" u="none" strike="noStrike" cap="none" normalizeH="0" baseline="0" dirty="0">
                        <a:ln>
                          <a:noFill/>
                        </a:ln>
                        <a:solidFill>
                          <a:srgbClr val="FEFFEF"/>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2000" b="1" i="0" u="none" strike="noStrike" cap="none" normalizeH="0" baseline="0">
                          <a:ln>
                            <a:noFill/>
                          </a:ln>
                          <a:solidFill>
                            <a:srgbClr val="FEFFEF"/>
                          </a:solidFill>
                          <a:effectLst/>
                          <a:latin typeface="Arial" pitchFamily="-65" charset="0"/>
                          <a:ea typeface="MS Mincho" pitchFamily="49" charset="-128"/>
                          <a:cs typeface="MS Mincho" pitchFamily="49" charset="-128"/>
                        </a:rPr>
                        <a:t>OS</a:t>
                      </a:r>
                      <a:endParaRPr kumimoji="0" lang="en-GB" sz="5400" b="1" i="0" u="none" strike="noStrike" cap="none" normalizeH="0" baseline="0">
                        <a:ln>
                          <a:noFill/>
                        </a:ln>
                        <a:solidFill>
                          <a:srgbClr val="FEFFEF"/>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66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err="1" smtClean="0">
                          <a:ln>
                            <a:noFill/>
                          </a:ln>
                          <a:solidFill>
                            <a:srgbClr val="FFFF00"/>
                          </a:solidFill>
                          <a:effectLst/>
                          <a:latin typeface="Arial" pitchFamily="-65" charset="0"/>
                          <a:ea typeface="MS Mincho" pitchFamily="49" charset="-128"/>
                          <a:cs typeface="MS Mincho" pitchFamily="49" charset="-128"/>
                        </a:rPr>
                        <a:t>Thal</a:t>
                      </a: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 </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vs</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a:t>
                      </a: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observation</a:t>
                      </a:r>
                      <a:endParaRPr kumimoji="0" lang="en-GB" sz="2400" b="1" i="0" u="none" strike="noStrike" cap="none" normalizeH="0" baseline="0" dirty="0">
                        <a:ln>
                          <a:noFill/>
                        </a:ln>
                        <a:solidFill>
                          <a:srgbClr val="FFFF00"/>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US"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u</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ntil</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progression (</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Attal</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a:t>
                      </a:r>
                      <a:endParaRPr kumimoji="0" lang="en-GB" sz="4000" b="1" i="0" u="none" strike="noStrike" cap="none" normalizeH="0" baseline="0" dirty="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a:ln>
                            <a:noFill/>
                          </a:ln>
                          <a:solidFill>
                            <a:srgbClr val="FFFF00"/>
                          </a:solidFill>
                          <a:effectLst/>
                          <a:latin typeface="Arial" pitchFamily="-65" charset="0"/>
                          <a:ea typeface="MS Mincho" pitchFamily="49" charset="-128"/>
                          <a:cs typeface="MS Mincho" pitchFamily="49" charset="-128"/>
                        </a:rPr>
                        <a:t>597</a:t>
                      </a:r>
                      <a:endParaRPr kumimoji="0" lang="en-GB" sz="4000" b="1" i="0" u="none" strike="noStrike" cap="none" normalizeH="0" baseline="0">
                        <a:ln>
                          <a:noFill/>
                        </a:ln>
                        <a:solidFill>
                          <a:srgbClr val="FFFF00"/>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0" u="none" strike="noStrike" cap="none" normalizeH="0" baseline="0">
                          <a:ln>
                            <a:noFill/>
                          </a:ln>
                          <a:solidFill>
                            <a:srgbClr val="FFFF00"/>
                          </a:solidFill>
                          <a:effectLst/>
                          <a:latin typeface="Arial" pitchFamily="-65" charset="0"/>
                          <a:ea typeface="MS Mincho" pitchFamily="49" charset="-128"/>
                          <a:cs typeface="MS Mincho" pitchFamily="49" charset="-128"/>
                        </a:rPr>
                        <a:t>52% vs 37%</a:t>
                      </a:r>
                      <a:endParaRPr kumimoji="0" lang="en-GB" sz="1400" b="1" i="0" u="none" strike="noStrike" cap="none" normalizeH="0" baseline="0">
                        <a:ln>
                          <a:noFill/>
                        </a:ln>
                        <a:solidFill>
                          <a:srgbClr val="FFFF00"/>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1" u="none" strike="noStrike" cap="none" normalizeH="0" baseline="0">
                          <a:ln>
                            <a:noFill/>
                          </a:ln>
                          <a:solidFill>
                            <a:srgbClr val="FFFF00"/>
                          </a:solidFill>
                          <a:effectLst/>
                          <a:latin typeface="Arial" pitchFamily="-65" charset="0"/>
                          <a:ea typeface="MS Mincho" pitchFamily="49" charset="-128"/>
                          <a:cs typeface="MS Mincho" pitchFamily="49" charset="-128"/>
                        </a:rPr>
                        <a:t>P</a:t>
                      </a:r>
                      <a:r>
                        <a:rPr kumimoji="0" lang="en-GB" sz="1400" b="1" i="0" u="none" strike="noStrike" cap="none" normalizeH="0" baseline="0">
                          <a:ln>
                            <a:noFill/>
                          </a:ln>
                          <a:solidFill>
                            <a:srgbClr val="FFFF00"/>
                          </a:solidFill>
                          <a:effectLst/>
                          <a:latin typeface="Arial" pitchFamily="-65" charset="0"/>
                          <a:ea typeface="MS Mincho" pitchFamily="49" charset="-128"/>
                          <a:cs typeface="MS Mincho" pitchFamily="49" charset="-128"/>
                        </a:rPr>
                        <a:t>&lt;0.009</a:t>
                      </a:r>
                      <a:endParaRPr kumimoji="0" lang="en-GB" sz="1400" b="1" i="0" u="none" strike="noStrike" cap="none" normalizeH="0" baseline="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pt-BR" sz="1400" b="1" i="0" u="none" strike="noStrike" cap="none" normalizeH="0" baseline="0">
                          <a:ln>
                            <a:noFill/>
                          </a:ln>
                          <a:solidFill>
                            <a:srgbClr val="FFFF00"/>
                          </a:solidFill>
                          <a:effectLst/>
                          <a:latin typeface="Arial" pitchFamily="-65" charset="0"/>
                          <a:ea typeface="MS Mincho" pitchFamily="49" charset="-128"/>
                          <a:cs typeface="MS Mincho" pitchFamily="49" charset="-128"/>
                        </a:rPr>
                        <a:t>87% vs 74%</a:t>
                      </a:r>
                      <a:endParaRPr kumimoji="0" lang="en-GB" sz="2400" b="1" i="0" u="none" strike="noStrike" cap="none" normalizeH="0" baseline="0">
                        <a:ln>
                          <a:noFill/>
                        </a:ln>
                        <a:solidFill>
                          <a:srgbClr val="FFFF00"/>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pt-BR" sz="1400" b="1" i="1" u="none" strike="noStrike" cap="none" normalizeH="0" baseline="0">
                          <a:ln>
                            <a:noFill/>
                          </a:ln>
                          <a:solidFill>
                            <a:srgbClr val="FFFF00"/>
                          </a:solidFill>
                          <a:effectLst/>
                          <a:latin typeface="Arial" pitchFamily="-65" charset="0"/>
                          <a:ea typeface="MS Mincho" pitchFamily="49" charset="-128"/>
                          <a:cs typeface="MS Mincho" pitchFamily="49" charset="-128"/>
                        </a:rPr>
                        <a:t>P</a:t>
                      </a:r>
                      <a:r>
                        <a:rPr kumimoji="0" lang="pt-BR" sz="1400" b="1" i="0" u="none" strike="noStrike" cap="none" normalizeH="0" baseline="0">
                          <a:ln>
                            <a:noFill/>
                          </a:ln>
                          <a:solidFill>
                            <a:srgbClr val="FFFF00"/>
                          </a:solidFill>
                          <a:effectLst/>
                          <a:latin typeface="Arial" pitchFamily="-65" charset="0"/>
                          <a:ea typeface="MS Mincho" pitchFamily="49" charset="-128"/>
                          <a:cs typeface="MS Mincho" pitchFamily="49" charset="-128"/>
                        </a:rPr>
                        <a:t>&lt;0.04</a:t>
                      </a:r>
                      <a:endParaRPr kumimoji="0" lang="pt-BR" sz="4000" b="1" i="0" u="none" strike="noStrike" cap="none" normalizeH="0" baseline="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112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err="1" smtClean="0">
                          <a:ln>
                            <a:noFill/>
                          </a:ln>
                          <a:solidFill>
                            <a:srgbClr val="FFFF00"/>
                          </a:solidFill>
                          <a:effectLst/>
                          <a:latin typeface="Arial" pitchFamily="-65" charset="0"/>
                          <a:ea typeface="MS Mincho" pitchFamily="49" charset="-128"/>
                          <a:cs typeface="MS Mincho" pitchFamily="49" charset="-128"/>
                        </a:rPr>
                        <a:t>Thal</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pred</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vs</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pred</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a:t>
                      </a:r>
                      <a:endParaRPr kumimoji="0" lang="en-GB" sz="2400" b="1" i="0" u="none" strike="noStrike" cap="none" normalizeH="0" baseline="0" dirty="0">
                        <a:ln>
                          <a:noFill/>
                        </a:ln>
                        <a:solidFill>
                          <a:srgbClr val="FFFF00"/>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12 months (Spencer)</a:t>
                      </a:r>
                      <a:endParaRPr kumimoji="0" lang="en-GB" sz="4000" b="1" i="0" u="none" strike="noStrike" cap="none" normalizeH="0" baseline="0" dirty="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a:ln>
                            <a:noFill/>
                          </a:ln>
                          <a:solidFill>
                            <a:srgbClr val="FFFF00"/>
                          </a:solidFill>
                          <a:effectLst/>
                          <a:latin typeface="Arial" pitchFamily="-65" charset="0"/>
                          <a:ea typeface="MS Mincho" pitchFamily="49" charset="-128"/>
                          <a:cs typeface="MS Mincho" pitchFamily="49" charset="-128"/>
                        </a:rPr>
                        <a:t>243</a:t>
                      </a:r>
                      <a:endParaRPr kumimoji="0" lang="en-GB" sz="4000" b="1" i="0" u="none" strike="noStrike" cap="none" normalizeH="0" baseline="0">
                        <a:ln>
                          <a:noFill/>
                        </a:ln>
                        <a:solidFill>
                          <a:srgbClr val="FFFF00"/>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42% </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vs</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23%</a:t>
                      </a:r>
                      <a:endParaRPr kumimoji="0" lang="en-GB" sz="1400" b="1" i="0" u="none" strike="noStrike" cap="none" normalizeH="0" baseline="0" dirty="0">
                        <a:ln>
                          <a:noFill/>
                        </a:ln>
                        <a:solidFill>
                          <a:srgbClr val="FFFF00"/>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1" u="none" strike="noStrike" cap="none" normalizeH="0" baseline="0" dirty="0">
                          <a:ln>
                            <a:noFill/>
                          </a:ln>
                          <a:solidFill>
                            <a:srgbClr val="FFFF00"/>
                          </a:solidFill>
                          <a:effectLst/>
                          <a:latin typeface="Arial" pitchFamily="-65" charset="0"/>
                          <a:ea typeface="MS Mincho" pitchFamily="49" charset="-128"/>
                          <a:cs typeface="MS Mincho" pitchFamily="49" charset="-128"/>
                        </a:rPr>
                        <a:t>P</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&lt;0.001</a:t>
                      </a:r>
                      <a:endParaRPr kumimoji="0" lang="en-GB" sz="1400" b="1" i="0" u="none" strike="noStrike" cap="none" normalizeH="0" baseline="0" dirty="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0" u="none" strike="noStrike" cap="none" normalizeH="0" baseline="0">
                          <a:ln>
                            <a:noFill/>
                          </a:ln>
                          <a:solidFill>
                            <a:srgbClr val="FFFF00"/>
                          </a:solidFill>
                          <a:effectLst/>
                          <a:latin typeface="Arial" pitchFamily="-65" charset="0"/>
                          <a:ea typeface="MS Mincho" pitchFamily="49" charset="-128"/>
                          <a:cs typeface="MS Mincho" pitchFamily="49" charset="-128"/>
                        </a:rPr>
                        <a:t>86% vs 75%</a:t>
                      </a:r>
                      <a:endParaRPr kumimoji="0" lang="en-GB" sz="2400" b="1" i="0" u="none" strike="noStrike" cap="none" normalizeH="0" baseline="0">
                        <a:ln>
                          <a:noFill/>
                        </a:ln>
                        <a:solidFill>
                          <a:srgbClr val="FFFF00"/>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1" u="none" strike="noStrike" cap="none" normalizeH="0" baseline="0">
                          <a:ln>
                            <a:noFill/>
                          </a:ln>
                          <a:solidFill>
                            <a:srgbClr val="FFFF00"/>
                          </a:solidFill>
                          <a:effectLst/>
                          <a:latin typeface="Arial" pitchFamily="-65" charset="0"/>
                          <a:ea typeface="MS Mincho" pitchFamily="49" charset="-128"/>
                          <a:cs typeface="MS Mincho" pitchFamily="49" charset="-128"/>
                        </a:rPr>
                        <a:t>P</a:t>
                      </a:r>
                      <a:r>
                        <a:rPr kumimoji="0" lang="en-GB" sz="1400" b="1" i="0" u="none" strike="noStrike" cap="none" normalizeH="0" baseline="0">
                          <a:ln>
                            <a:noFill/>
                          </a:ln>
                          <a:solidFill>
                            <a:srgbClr val="FFFF00"/>
                          </a:solidFill>
                          <a:effectLst/>
                          <a:latin typeface="Arial" pitchFamily="-65" charset="0"/>
                          <a:ea typeface="MS Mincho" pitchFamily="49" charset="-128"/>
                          <a:cs typeface="MS Mincho" pitchFamily="49" charset="-128"/>
                        </a:rPr>
                        <a:t>=0.004</a:t>
                      </a:r>
                      <a:endParaRPr kumimoji="0" lang="en-GB" sz="4000" b="1" i="0" u="none" strike="noStrike" cap="none" normalizeH="0" baseline="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85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err="1" smtClean="0">
                          <a:ln>
                            <a:noFill/>
                          </a:ln>
                          <a:solidFill>
                            <a:schemeClr val="tx1"/>
                          </a:solidFill>
                          <a:effectLst/>
                          <a:latin typeface="Arial" pitchFamily="-65" charset="0"/>
                          <a:ea typeface="MS Mincho" pitchFamily="49" charset="-128"/>
                          <a:cs typeface="MS Mincho" pitchFamily="49" charset="-128"/>
                        </a:rPr>
                        <a:t>Thal</a:t>
                      </a:r>
                      <a:r>
                        <a:rPr kumimoji="0" lang="en-GB" sz="1400" b="1" i="0" u="none" strike="noStrike" cap="none" normalizeH="0" baseline="0" dirty="0" smtClean="0">
                          <a:ln>
                            <a:noFill/>
                          </a:ln>
                          <a:solidFill>
                            <a:schemeClr val="tx1"/>
                          </a:solidFill>
                          <a:effectLst/>
                          <a:latin typeface="Arial" pitchFamily="-65" charset="0"/>
                          <a:ea typeface="MS Mincho" pitchFamily="49" charset="-128"/>
                          <a:cs typeface="MS Mincho" pitchFamily="49" charset="-128"/>
                        </a:rPr>
                        <a:t>/</a:t>
                      </a:r>
                      <a:r>
                        <a:rPr kumimoji="0" lang="en-GB" sz="1400" b="1" i="0" u="none" strike="noStrike" cap="none" normalizeH="0" baseline="0" dirty="0" err="1" smtClean="0">
                          <a:ln>
                            <a:noFill/>
                          </a:ln>
                          <a:solidFill>
                            <a:schemeClr val="tx1"/>
                          </a:solidFill>
                          <a:effectLst/>
                          <a:latin typeface="Arial" pitchFamily="-65" charset="0"/>
                          <a:ea typeface="MS Mincho" pitchFamily="49" charset="-128"/>
                          <a:cs typeface="MS Mincho" pitchFamily="49" charset="-128"/>
                        </a:rPr>
                        <a:t>pred</a:t>
                      </a:r>
                      <a:r>
                        <a:rPr kumimoji="0" lang="en-GB" sz="1400" b="1" i="0" u="none" strike="noStrike" cap="none" normalizeH="0" baseline="0" dirty="0" smtClean="0">
                          <a:ln>
                            <a:noFill/>
                          </a:ln>
                          <a:solidFill>
                            <a:schemeClr val="tx1"/>
                          </a:solidFill>
                          <a:effectLst/>
                          <a:latin typeface="Arial" pitchFamily="-65" charset="0"/>
                          <a:ea typeface="MS Mincho" pitchFamily="49" charset="-128"/>
                          <a:cs typeface="MS Mincho" pitchFamily="49" charset="-128"/>
                        </a:rPr>
                        <a:t> </a:t>
                      </a:r>
                      <a:r>
                        <a:rPr kumimoji="0" lang="en-GB" sz="1400" b="1" i="0" u="none" strike="noStrike" cap="none" normalizeH="0" baseline="0" dirty="0" err="1" smtClean="0">
                          <a:ln>
                            <a:noFill/>
                          </a:ln>
                          <a:solidFill>
                            <a:schemeClr val="tx1"/>
                          </a:solidFill>
                          <a:effectLst/>
                          <a:latin typeface="Arial" pitchFamily="-65" charset="0"/>
                          <a:ea typeface="MS Mincho" pitchFamily="49" charset="-128"/>
                          <a:cs typeface="MS Mincho" pitchFamily="49" charset="-128"/>
                        </a:rPr>
                        <a:t>vs</a:t>
                      </a:r>
                      <a:r>
                        <a:rPr kumimoji="0" lang="en-GB" sz="1400" b="1" i="0" u="none" strike="noStrike" cap="none" normalizeH="0" baseline="0" dirty="0" smtClean="0">
                          <a:ln>
                            <a:noFill/>
                          </a:ln>
                          <a:solidFill>
                            <a:schemeClr val="tx1"/>
                          </a:solidFill>
                          <a:effectLst/>
                          <a:latin typeface="Arial" pitchFamily="-65" charset="0"/>
                          <a:ea typeface="MS Mincho" pitchFamily="49" charset="-128"/>
                          <a:cs typeface="MS Mincho" pitchFamily="49" charset="-128"/>
                        </a:rPr>
                        <a:t> observation</a:t>
                      </a:r>
                      <a:endParaRPr kumimoji="0" lang="en-GB" sz="2400" b="1" i="0" u="none" strike="noStrike" cap="none" normalizeH="0" baseline="0" dirty="0">
                        <a:ln>
                          <a:noFill/>
                        </a:ln>
                        <a:solidFill>
                          <a:schemeClr val="tx1"/>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US" sz="1400" b="1" i="0" u="none" strike="noStrike" cap="none" normalizeH="0" baseline="0" dirty="0">
                          <a:ln>
                            <a:noFill/>
                          </a:ln>
                          <a:solidFill>
                            <a:schemeClr val="tx1"/>
                          </a:solidFill>
                          <a:effectLst/>
                          <a:latin typeface="Arial" pitchFamily="-65" charset="0"/>
                          <a:ea typeface="MS Mincho" pitchFamily="49" charset="-128"/>
                          <a:cs typeface="MS Mincho" pitchFamily="49" charset="-128"/>
                        </a:rPr>
                        <a:t>u</a:t>
                      </a:r>
                      <a:r>
                        <a:rPr kumimoji="0" lang="en-GB" sz="1400" b="1" i="0" u="none" strike="noStrike" cap="none" normalizeH="0" baseline="0" dirty="0" err="1">
                          <a:ln>
                            <a:noFill/>
                          </a:ln>
                          <a:solidFill>
                            <a:schemeClr val="tx1"/>
                          </a:solidFill>
                          <a:effectLst/>
                          <a:latin typeface="Arial" pitchFamily="-65" charset="0"/>
                          <a:ea typeface="MS Mincho" pitchFamily="49" charset="-128"/>
                          <a:cs typeface="MS Mincho" pitchFamily="49" charset="-128"/>
                        </a:rPr>
                        <a:t>ntil</a:t>
                      </a:r>
                      <a:r>
                        <a:rPr kumimoji="0" lang="en-GB" sz="1400" b="1" i="0" u="none" strike="noStrike" cap="none" normalizeH="0" baseline="0" dirty="0">
                          <a:ln>
                            <a:noFill/>
                          </a:ln>
                          <a:solidFill>
                            <a:schemeClr val="tx1"/>
                          </a:solidFill>
                          <a:effectLst/>
                          <a:latin typeface="Arial" pitchFamily="-65" charset="0"/>
                          <a:ea typeface="MS Mincho" pitchFamily="49" charset="-128"/>
                          <a:cs typeface="MS Mincho" pitchFamily="49" charset="-128"/>
                        </a:rPr>
                        <a:t> progression </a:t>
                      </a:r>
                      <a:r>
                        <a:rPr kumimoji="0" lang="en-GB" sz="1400" b="1" i="0" u="none" strike="noStrike" cap="none" normalizeH="0" baseline="0" dirty="0" smtClean="0">
                          <a:ln>
                            <a:noFill/>
                          </a:ln>
                          <a:solidFill>
                            <a:schemeClr val="tx1"/>
                          </a:solidFill>
                          <a:effectLst/>
                          <a:latin typeface="Arial" pitchFamily="-65" charset="0"/>
                          <a:ea typeface="MS Mincho" pitchFamily="49" charset="-128"/>
                          <a:cs typeface="MS Mincho" pitchFamily="49" charset="-128"/>
                        </a:rPr>
                        <a:t>(Stewart)</a:t>
                      </a:r>
                      <a:endParaRPr kumimoji="0" lang="en-GB" sz="4000" b="1" i="0" u="none" strike="noStrike" cap="none" normalizeH="0" baseline="0" dirty="0">
                        <a:ln>
                          <a:noFill/>
                        </a:ln>
                        <a:solidFill>
                          <a:schemeClr val="tx1"/>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chemeClr val="tx1"/>
                          </a:solidFill>
                          <a:effectLst/>
                          <a:latin typeface="Arial" pitchFamily="-65" charset="0"/>
                          <a:ea typeface="MS Mincho" pitchFamily="49" charset="-128"/>
                          <a:cs typeface="MS Mincho" pitchFamily="49" charset="-128"/>
                        </a:rPr>
                        <a:t>332</a:t>
                      </a:r>
                      <a:endParaRPr kumimoji="0" lang="en-GB" sz="4000" b="1" i="0" u="none" strike="noStrike" cap="none" normalizeH="0" baseline="0" dirty="0">
                        <a:ln>
                          <a:noFill/>
                        </a:ln>
                        <a:solidFill>
                          <a:schemeClr val="tx1"/>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rgbClr val="FFFF00"/>
                          </a:solidFill>
                          <a:effectLst/>
                          <a:latin typeface="Arial" pitchFamily="-65" charset="0"/>
                          <a:ea typeface="ＭＳ Ｐゴシック" pitchFamily="-65" charset="-128"/>
                          <a:cs typeface="ＭＳ Ｐゴシック" pitchFamily="-65" charset="-128"/>
                        </a:rPr>
                        <a:t>28 </a:t>
                      </a:r>
                      <a:r>
                        <a:rPr kumimoji="0" lang="en-GB" sz="1400" b="1" i="0" u="none" strike="noStrike" cap="none" normalizeH="0" baseline="0" dirty="0" err="1" smtClean="0">
                          <a:ln>
                            <a:noFill/>
                          </a:ln>
                          <a:solidFill>
                            <a:srgbClr val="FFFF00"/>
                          </a:solidFill>
                          <a:effectLst/>
                          <a:latin typeface="Arial" pitchFamily="-65" charset="0"/>
                          <a:ea typeface="ＭＳ Ｐゴシック" pitchFamily="-65" charset="-128"/>
                          <a:cs typeface="ＭＳ Ｐゴシック" pitchFamily="-65" charset="-128"/>
                        </a:rPr>
                        <a:t>vs</a:t>
                      </a:r>
                      <a:r>
                        <a:rPr kumimoji="0" lang="en-GB" sz="1400" b="1" i="0" u="none" strike="noStrike" cap="none" normalizeH="0" baseline="0" dirty="0" smtClean="0">
                          <a:ln>
                            <a:noFill/>
                          </a:ln>
                          <a:solidFill>
                            <a:srgbClr val="FFFF00"/>
                          </a:solidFill>
                          <a:effectLst/>
                          <a:latin typeface="Arial" pitchFamily="-65" charset="0"/>
                          <a:ea typeface="ＭＳ Ｐゴシック" pitchFamily="-65" charset="-128"/>
                          <a:cs typeface="ＭＳ Ｐゴシック" pitchFamily="-65" charset="-128"/>
                        </a:rPr>
                        <a:t> 17 months </a:t>
                      </a: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rgbClr val="FFFF00"/>
                          </a:solidFill>
                          <a:effectLst/>
                          <a:latin typeface="Arial" pitchFamily="-65" charset="0"/>
                          <a:ea typeface="ＭＳ Ｐゴシック" pitchFamily="-65" charset="-128"/>
                          <a:cs typeface="ＭＳ Ｐゴシック" pitchFamily="-65" charset="-128"/>
                        </a:rPr>
                        <a:t>p&lt;0.0001</a:t>
                      </a:r>
                      <a:endParaRPr kumimoji="0" lang="en-GB" sz="1400" b="1" i="0" u="none" strike="noStrike" cap="none" normalizeH="0" baseline="0" dirty="0">
                        <a:ln>
                          <a:noFill/>
                        </a:ln>
                        <a:solidFill>
                          <a:srgbClr val="FFFF00"/>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pt-BR" sz="1400" b="1" i="0" u="none" strike="noStrike" cap="none" normalizeH="0" baseline="0" dirty="0" smtClean="0">
                          <a:ln>
                            <a:noFill/>
                          </a:ln>
                          <a:solidFill>
                            <a:srgbClr val="FEFFEF"/>
                          </a:solidFill>
                          <a:effectLst/>
                          <a:latin typeface="Arial" pitchFamily="-65" charset="0"/>
                          <a:ea typeface="ＭＳ Ｐゴシック" pitchFamily="-65" charset="-128"/>
                          <a:cs typeface="ＭＳ Ｐゴシック" pitchFamily="-65" charset="-128"/>
                        </a:rPr>
                        <a:t>68% </a:t>
                      </a:r>
                      <a:r>
                        <a:rPr kumimoji="0" lang="pt-BR" sz="1400" b="1" i="0" u="none" strike="noStrike" cap="none" normalizeH="0" baseline="0" dirty="0" err="1" smtClean="0">
                          <a:ln>
                            <a:noFill/>
                          </a:ln>
                          <a:solidFill>
                            <a:srgbClr val="FEFFEF"/>
                          </a:solidFill>
                          <a:effectLst/>
                          <a:latin typeface="Arial" pitchFamily="-65" charset="0"/>
                          <a:ea typeface="ＭＳ Ｐゴシック" pitchFamily="-65" charset="-128"/>
                          <a:cs typeface="ＭＳ Ｐゴシック" pitchFamily="-65" charset="-128"/>
                        </a:rPr>
                        <a:t>vs</a:t>
                      </a:r>
                      <a:r>
                        <a:rPr kumimoji="0" lang="pt-BR" sz="1400" b="1" i="0" u="none" strike="noStrike" cap="none" normalizeH="0" baseline="0" dirty="0" smtClean="0">
                          <a:ln>
                            <a:noFill/>
                          </a:ln>
                          <a:solidFill>
                            <a:srgbClr val="FEFFEF"/>
                          </a:solidFill>
                          <a:effectLst/>
                          <a:latin typeface="Arial" pitchFamily="-65" charset="0"/>
                          <a:ea typeface="ＭＳ Ｐゴシック" pitchFamily="-65" charset="-128"/>
                          <a:cs typeface="ＭＳ Ｐゴシック" pitchFamily="-65" charset="-128"/>
                        </a:rPr>
                        <a:t> 60%</a:t>
                      </a: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pt-BR" sz="1400" b="1" i="0" u="none" strike="noStrike" cap="none" normalizeH="0" baseline="0" dirty="0" err="1" smtClean="0">
                          <a:ln>
                            <a:noFill/>
                          </a:ln>
                          <a:solidFill>
                            <a:srgbClr val="FEFFEF"/>
                          </a:solidFill>
                          <a:effectLst/>
                          <a:latin typeface="Arial" pitchFamily="-65" charset="0"/>
                          <a:ea typeface="ＭＳ Ｐゴシック" pitchFamily="-65" charset="-128"/>
                          <a:cs typeface="ＭＳ Ｐゴシック" pitchFamily="-65" charset="-128"/>
                        </a:rPr>
                        <a:t>p</a:t>
                      </a:r>
                      <a:r>
                        <a:rPr kumimoji="0" lang="pt-BR" sz="1400" b="1" i="0" u="none" strike="noStrike" cap="none" normalizeH="0" baseline="0" dirty="0" smtClean="0">
                          <a:ln>
                            <a:noFill/>
                          </a:ln>
                          <a:solidFill>
                            <a:srgbClr val="FEFFEF"/>
                          </a:solidFill>
                          <a:effectLst/>
                          <a:latin typeface="Arial" pitchFamily="-65" charset="0"/>
                          <a:ea typeface="ＭＳ Ｐゴシック" pitchFamily="-65" charset="-128"/>
                          <a:cs typeface="ＭＳ Ｐゴシック" pitchFamily="-65" charset="-128"/>
                        </a:rPr>
                        <a:t>=0.18</a:t>
                      </a:r>
                      <a:endParaRPr kumimoji="0" lang="pt-BR" sz="1400" b="1" i="0" u="none" strike="noStrike" cap="none" normalizeH="0" baseline="0" dirty="0">
                        <a:ln>
                          <a:noFill/>
                        </a:ln>
                        <a:solidFill>
                          <a:srgbClr val="FEFFEF"/>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683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err="1" smtClean="0">
                          <a:ln>
                            <a:noFill/>
                          </a:ln>
                          <a:solidFill>
                            <a:schemeClr val="bg1"/>
                          </a:solidFill>
                          <a:effectLst/>
                          <a:latin typeface="Arial" pitchFamily="-65" charset="0"/>
                          <a:ea typeface="MS Mincho" pitchFamily="49" charset="-128"/>
                          <a:cs typeface="MS Mincho" pitchFamily="49" charset="-128"/>
                        </a:rPr>
                        <a:t>Thal</a:t>
                      </a: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 </a:t>
                      </a:r>
                      <a:r>
                        <a:rPr kumimoji="0" lang="en-GB" sz="1400" b="1" i="0" u="none" strike="noStrike" cap="none" normalizeH="0" baseline="0" dirty="0" err="1">
                          <a:ln>
                            <a:noFill/>
                          </a:ln>
                          <a:solidFill>
                            <a:schemeClr val="bg1"/>
                          </a:solidFill>
                          <a:effectLst/>
                          <a:latin typeface="Arial" pitchFamily="-65" charset="0"/>
                          <a:ea typeface="MS Mincho" pitchFamily="49" charset="-128"/>
                          <a:cs typeface="MS Mincho" pitchFamily="49" charset="-128"/>
                        </a:rPr>
                        <a:t>vs</a:t>
                      </a:r>
                      <a:r>
                        <a:rPr kumimoji="0" lang="en-GB"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 IFN</a:t>
                      </a:r>
                      <a:endParaRPr kumimoji="0" lang="en-GB" sz="2400" b="1" i="0" u="none" strike="noStrike" cap="none" normalizeH="0" baseline="0" dirty="0">
                        <a:ln>
                          <a:noFill/>
                        </a:ln>
                        <a:solidFill>
                          <a:schemeClr val="bg1"/>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US"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u</a:t>
                      </a:r>
                      <a:r>
                        <a:rPr kumimoji="0" lang="en-GB" sz="1400" b="1" i="0" u="none" strike="noStrike" cap="none" normalizeH="0" baseline="0" dirty="0" err="1">
                          <a:ln>
                            <a:noFill/>
                          </a:ln>
                          <a:solidFill>
                            <a:schemeClr val="bg1"/>
                          </a:solidFill>
                          <a:effectLst/>
                          <a:latin typeface="Arial" pitchFamily="-65" charset="0"/>
                          <a:ea typeface="MS Mincho" pitchFamily="49" charset="-128"/>
                          <a:cs typeface="MS Mincho" pitchFamily="49" charset="-128"/>
                        </a:rPr>
                        <a:t>ntil</a:t>
                      </a:r>
                      <a:r>
                        <a:rPr kumimoji="0" lang="en-GB"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 progression (</a:t>
                      </a:r>
                      <a:r>
                        <a:rPr kumimoji="0" lang="en-GB" sz="1400" b="1" i="0" u="none" strike="noStrike" cap="none" normalizeH="0" baseline="0" dirty="0" err="1">
                          <a:ln>
                            <a:noFill/>
                          </a:ln>
                          <a:solidFill>
                            <a:schemeClr val="bg1"/>
                          </a:solidFill>
                          <a:effectLst/>
                          <a:latin typeface="Arial" pitchFamily="-65" charset="0"/>
                          <a:ea typeface="MS Mincho" pitchFamily="49" charset="-128"/>
                          <a:cs typeface="MS Mincho" pitchFamily="49" charset="-128"/>
                        </a:rPr>
                        <a:t>Lockhorst</a:t>
                      </a:r>
                      <a:r>
                        <a:rPr kumimoji="0" lang="en-GB"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a:t>
                      </a:r>
                      <a:endParaRPr kumimoji="0" lang="en-GB" sz="4000" b="1" i="0" u="none" strike="noStrike" cap="none" normalizeH="0" baseline="0" dirty="0">
                        <a:ln>
                          <a:noFill/>
                        </a:ln>
                        <a:solidFill>
                          <a:schemeClr val="bg1"/>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a:ln>
                            <a:noFill/>
                          </a:ln>
                          <a:solidFill>
                            <a:schemeClr val="bg1"/>
                          </a:solidFill>
                          <a:effectLst/>
                          <a:latin typeface="Arial" pitchFamily="-65" charset="0"/>
                          <a:ea typeface="MS Mincho" pitchFamily="49" charset="-128"/>
                          <a:cs typeface="MS Mincho" pitchFamily="49" charset="-128"/>
                        </a:rPr>
                        <a:t>556</a:t>
                      </a:r>
                      <a:endParaRPr kumimoji="0" lang="en-GB" sz="4000" b="1" i="0" u="none" strike="noStrike" cap="none" normalizeH="0" baseline="0">
                        <a:ln>
                          <a:noFill/>
                        </a:ln>
                        <a:solidFill>
                          <a:schemeClr val="bg1"/>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33 </a:t>
                      </a:r>
                      <a:r>
                        <a:rPr kumimoji="0" lang="en-GB" sz="1400" b="1" i="0" u="none" strike="noStrike" cap="none" normalizeH="0" baseline="0" dirty="0" err="1">
                          <a:ln>
                            <a:noFill/>
                          </a:ln>
                          <a:solidFill>
                            <a:srgbClr val="FFFF00"/>
                          </a:solidFill>
                          <a:effectLst/>
                          <a:latin typeface="Arial" pitchFamily="-65" charset="0"/>
                          <a:ea typeface="MS Mincho" pitchFamily="49" charset="-128"/>
                          <a:cs typeface="MS Mincho" pitchFamily="49" charset="-128"/>
                        </a:rPr>
                        <a:t>vs</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 25 </a:t>
                      </a: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months</a:t>
                      </a:r>
                    </a:p>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1"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p</a:t>
                      </a: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&lt;</a:t>
                      </a:r>
                      <a:r>
                        <a:rPr kumimoji="0" lang="en-GB" sz="1400" b="1" i="0" u="none" strike="noStrike" cap="none" normalizeH="0" baseline="0" dirty="0">
                          <a:ln>
                            <a:noFill/>
                          </a:ln>
                          <a:solidFill>
                            <a:srgbClr val="FFFF00"/>
                          </a:solidFill>
                          <a:effectLst/>
                          <a:latin typeface="Arial" pitchFamily="-65" charset="0"/>
                          <a:ea typeface="MS Mincho" pitchFamily="49" charset="-128"/>
                          <a:cs typeface="MS Mincho" pitchFamily="49" charset="-128"/>
                        </a:rPr>
                        <a:t>0.001</a:t>
                      </a:r>
                      <a:endParaRPr kumimoji="0" lang="en-GB" sz="4000" b="1" i="0" u="none" strike="noStrike" cap="none" normalizeH="0" baseline="0" dirty="0">
                        <a:ln>
                          <a:noFill/>
                        </a:ln>
                        <a:solidFill>
                          <a:srgbClr val="FFFF00"/>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a:ln>
                            <a:noFill/>
                          </a:ln>
                          <a:solidFill>
                            <a:schemeClr val="bg1"/>
                          </a:solidFill>
                          <a:effectLst/>
                          <a:latin typeface="Arial" pitchFamily="-65" charset="0"/>
                          <a:ea typeface="MS Mincho" pitchFamily="49" charset="-128"/>
                          <a:cs typeface="MS Mincho" pitchFamily="49" charset="-128"/>
                        </a:rPr>
                        <a:t>59 vs 62 months</a:t>
                      </a:r>
                      <a:endParaRPr kumimoji="0" lang="en-GB" sz="4000" b="1" i="0" u="none" strike="noStrike" cap="none" normalizeH="0" baseline="0">
                        <a:ln>
                          <a:noFill/>
                        </a:ln>
                        <a:solidFill>
                          <a:schemeClr val="bg1"/>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63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err="1" smtClean="0">
                          <a:ln>
                            <a:noFill/>
                          </a:ln>
                          <a:solidFill>
                            <a:schemeClr val="bg1"/>
                          </a:solidFill>
                          <a:effectLst/>
                          <a:latin typeface="Arial" pitchFamily="-65" charset="0"/>
                          <a:ea typeface="MS Mincho" pitchFamily="49" charset="-128"/>
                          <a:cs typeface="MS Mincho" pitchFamily="49" charset="-128"/>
                        </a:rPr>
                        <a:t>Thal</a:t>
                      </a: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 </a:t>
                      </a:r>
                      <a:r>
                        <a:rPr kumimoji="0" lang="en-GB" sz="1400" b="1" i="0" u="none" strike="noStrike" cap="none" normalizeH="0" baseline="0" dirty="0" err="1">
                          <a:ln>
                            <a:noFill/>
                          </a:ln>
                          <a:solidFill>
                            <a:schemeClr val="bg1"/>
                          </a:solidFill>
                          <a:effectLst/>
                          <a:latin typeface="Arial" pitchFamily="-65" charset="0"/>
                          <a:ea typeface="MS Mincho" pitchFamily="49" charset="-128"/>
                          <a:cs typeface="MS Mincho" pitchFamily="49" charset="-128"/>
                        </a:rPr>
                        <a:t>vs</a:t>
                      </a:r>
                      <a:r>
                        <a:rPr kumimoji="0" lang="en-GB"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 </a:t>
                      </a: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observation</a:t>
                      </a:r>
                      <a:endParaRPr kumimoji="0" lang="en-GB" sz="2400" b="1" i="0" u="none" strike="noStrike" cap="none" normalizeH="0" baseline="0" dirty="0">
                        <a:ln>
                          <a:noFill/>
                        </a:ln>
                        <a:solidFill>
                          <a:schemeClr val="bg1"/>
                        </a:solidFill>
                        <a:effectLst/>
                        <a:latin typeface="Arial" pitchFamily="-65" charset="0"/>
                        <a:ea typeface="Times New Roman" pitchFamily="-65" charset="0"/>
                        <a:cs typeface="Times New Roman" pitchFamily="-65"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90488" algn="l"/>
                        </a:tabLst>
                      </a:pPr>
                      <a:r>
                        <a:rPr kumimoji="0" lang="en-US"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u</a:t>
                      </a:r>
                      <a:r>
                        <a:rPr kumimoji="0" lang="en-GB" sz="1400" b="1" i="0" u="none" strike="noStrike" cap="none" normalizeH="0" baseline="0" dirty="0" err="1">
                          <a:ln>
                            <a:noFill/>
                          </a:ln>
                          <a:solidFill>
                            <a:schemeClr val="bg1"/>
                          </a:solidFill>
                          <a:effectLst/>
                          <a:latin typeface="Arial" pitchFamily="-65" charset="0"/>
                          <a:ea typeface="MS Mincho" pitchFamily="49" charset="-128"/>
                          <a:cs typeface="MS Mincho" pitchFamily="49" charset="-128"/>
                        </a:rPr>
                        <a:t>ntil</a:t>
                      </a:r>
                      <a:r>
                        <a:rPr kumimoji="0" lang="en-GB" sz="1400" b="1" i="0" u="none" strike="noStrike" cap="none" normalizeH="0" baseline="0" dirty="0">
                          <a:ln>
                            <a:noFill/>
                          </a:ln>
                          <a:solidFill>
                            <a:schemeClr val="bg1"/>
                          </a:solidFill>
                          <a:effectLst/>
                          <a:latin typeface="Arial" pitchFamily="-65" charset="0"/>
                          <a:ea typeface="MS Mincho" pitchFamily="49" charset="-128"/>
                          <a:cs typeface="MS Mincho" pitchFamily="49" charset="-128"/>
                        </a:rPr>
                        <a:t> progression (Morgan)</a:t>
                      </a:r>
                      <a:endParaRPr kumimoji="0" lang="en-GB" sz="4000" b="1" i="0" u="none" strike="noStrike" cap="none" normalizeH="0" baseline="0" dirty="0">
                        <a:ln>
                          <a:noFill/>
                        </a:ln>
                        <a:solidFill>
                          <a:schemeClr val="bg1"/>
                        </a:solidFill>
                        <a:effectLst/>
                        <a:latin typeface="Arial" pitchFamily="-65" charset="0"/>
                        <a:ea typeface="ＭＳ Ｐゴシック" pitchFamily="-65" charset="-128"/>
                        <a:cs typeface="ＭＳ Ｐゴシック" pitchFamily="-65"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492</a:t>
                      </a:r>
                      <a:endParaRPr kumimoji="0" lang="en-GB" sz="4000" b="1" i="0" u="none" strike="noStrike" cap="none" normalizeH="0" baseline="0" dirty="0">
                        <a:ln>
                          <a:noFill/>
                        </a:ln>
                        <a:solidFill>
                          <a:schemeClr val="bg1"/>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30 </a:t>
                      </a:r>
                      <a:r>
                        <a:rPr kumimoji="0" lang="en-GB" sz="1400" b="1" i="0" u="none" strike="noStrike" cap="none" normalizeH="0" baseline="0" dirty="0" err="1" smtClean="0">
                          <a:ln>
                            <a:noFill/>
                          </a:ln>
                          <a:solidFill>
                            <a:srgbClr val="FFFF00"/>
                          </a:solidFill>
                          <a:effectLst/>
                          <a:latin typeface="Arial" pitchFamily="-65" charset="0"/>
                          <a:ea typeface="MS Mincho" pitchFamily="49" charset="-128"/>
                          <a:cs typeface="MS Mincho" pitchFamily="49" charset="-128"/>
                        </a:rPr>
                        <a:t>vs</a:t>
                      </a: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 23 months</a:t>
                      </a:r>
                    </a:p>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rgbClr val="FFFF00"/>
                          </a:solidFill>
                          <a:effectLst/>
                          <a:latin typeface="Arial" pitchFamily="-65" charset="0"/>
                          <a:ea typeface="MS Mincho" pitchFamily="49" charset="-128"/>
                          <a:cs typeface="MS Mincho" pitchFamily="49" charset="-128"/>
                        </a:rPr>
                        <a:t> p=0.003</a:t>
                      </a:r>
                      <a:endParaRPr kumimoji="0" lang="en-GB" sz="2400" b="1" i="0" u="none" strike="noStrike" cap="none" normalizeH="0" baseline="0" dirty="0">
                        <a:ln>
                          <a:noFill/>
                        </a:ln>
                        <a:solidFill>
                          <a:srgbClr val="FFFF00"/>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80 </a:t>
                      </a:r>
                      <a:r>
                        <a:rPr kumimoji="0" lang="en-GB" sz="1400" b="1" i="0" u="none" strike="noStrike" cap="none" normalizeH="0" baseline="0" dirty="0" err="1" smtClean="0">
                          <a:ln>
                            <a:noFill/>
                          </a:ln>
                          <a:solidFill>
                            <a:schemeClr val="bg1"/>
                          </a:solidFill>
                          <a:effectLst/>
                          <a:latin typeface="Arial" pitchFamily="-65" charset="0"/>
                          <a:ea typeface="MS Mincho" pitchFamily="49" charset="-128"/>
                          <a:cs typeface="MS Mincho" pitchFamily="49" charset="-128"/>
                        </a:rPr>
                        <a:t>vs</a:t>
                      </a: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 75%</a:t>
                      </a:r>
                    </a:p>
                    <a:p>
                      <a:pPr marL="342900" marR="0" lvl="0" indent="-342900" algn="ctr" defTabSz="914400" rtl="0" eaLnBrk="1" fontAlgn="base" latinLnBrk="0" hangingPunct="1">
                        <a:lnSpc>
                          <a:spcPct val="100000"/>
                        </a:lnSpc>
                        <a:spcBef>
                          <a:spcPct val="0"/>
                        </a:spcBef>
                        <a:spcAft>
                          <a:spcPct val="0"/>
                        </a:spcAft>
                        <a:buClrTx/>
                        <a:buSzTx/>
                        <a:buFontTx/>
                        <a:buNone/>
                        <a:tabLst>
                          <a:tab pos="90488" algn="l"/>
                        </a:tabLst>
                      </a:pPr>
                      <a:r>
                        <a:rPr kumimoji="0" lang="en-GB" sz="1400" b="1" i="0" u="none" strike="noStrike" cap="none" normalizeH="0" baseline="0" dirty="0" smtClean="0">
                          <a:ln>
                            <a:noFill/>
                          </a:ln>
                          <a:solidFill>
                            <a:schemeClr val="bg1"/>
                          </a:solidFill>
                          <a:effectLst/>
                          <a:latin typeface="Arial" pitchFamily="-65" charset="0"/>
                          <a:ea typeface="MS Mincho" pitchFamily="49" charset="-128"/>
                          <a:cs typeface="MS Mincho" pitchFamily="49" charset="-128"/>
                        </a:rPr>
                        <a:t>p=0.26</a:t>
                      </a:r>
                      <a:endParaRPr kumimoji="0" lang="en-GB" sz="1400" b="1" i="0" u="none" strike="noStrike" cap="none" normalizeH="0" baseline="0" dirty="0">
                        <a:ln>
                          <a:noFill/>
                        </a:ln>
                        <a:solidFill>
                          <a:schemeClr val="bg1"/>
                        </a:solidFill>
                        <a:effectLst/>
                        <a:latin typeface="Arial" pitchFamily="-65" charset="0"/>
                        <a:ea typeface="MS Mincho" pitchFamily="49" charset="-128"/>
                        <a:cs typeface="MS Mincho" pitchFamily="49"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cxnSp>
        <p:nvCxnSpPr>
          <p:cNvPr id="16424" name="Straight Connector 4"/>
          <p:cNvCxnSpPr>
            <a:cxnSpLocks noChangeShapeType="1"/>
          </p:cNvCxnSpPr>
          <p:nvPr/>
        </p:nvCxnSpPr>
        <p:spPr bwMode="auto">
          <a:xfrm rot="16200000" flipH="1">
            <a:off x="1093787" y="3973513"/>
            <a:ext cx="4689475" cy="12700"/>
          </a:xfrm>
          <a:prstGeom prst="line">
            <a:avLst/>
          </a:prstGeom>
          <a:noFill/>
          <a:ln w="28575" cap="sq">
            <a:solidFill>
              <a:schemeClr val="tx1"/>
            </a:solidFill>
            <a:round/>
            <a:headEnd type="none" w="sm" len="sm"/>
            <a:tailEnd type="none" w="sm" len="sm"/>
          </a:ln>
        </p:spPr>
      </p:cxnSp>
      <p:cxnSp>
        <p:nvCxnSpPr>
          <p:cNvPr id="16425" name="Straight Connector 5"/>
          <p:cNvCxnSpPr>
            <a:cxnSpLocks noChangeShapeType="1"/>
          </p:cNvCxnSpPr>
          <p:nvPr/>
        </p:nvCxnSpPr>
        <p:spPr bwMode="auto">
          <a:xfrm rot="16200000" flipH="1">
            <a:off x="1698625" y="3987801"/>
            <a:ext cx="4689475" cy="12700"/>
          </a:xfrm>
          <a:prstGeom prst="line">
            <a:avLst/>
          </a:prstGeom>
          <a:noFill/>
          <a:ln w="28575" cap="sq">
            <a:solidFill>
              <a:schemeClr val="tx1"/>
            </a:solidFill>
            <a:round/>
            <a:headEnd type="none" w="sm" len="sm"/>
            <a:tailEnd type="none" w="sm" len="sm"/>
          </a:ln>
        </p:spPr>
      </p:cxnSp>
      <p:cxnSp>
        <p:nvCxnSpPr>
          <p:cNvPr id="16426" name="Straight Connector 6"/>
          <p:cNvCxnSpPr>
            <a:cxnSpLocks noChangeShapeType="1"/>
          </p:cNvCxnSpPr>
          <p:nvPr/>
        </p:nvCxnSpPr>
        <p:spPr bwMode="auto">
          <a:xfrm rot="16200000" flipH="1">
            <a:off x="5031582" y="4001294"/>
            <a:ext cx="4691062" cy="12700"/>
          </a:xfrm>
          <a:prstGeom prst="line">
            <a:avLst/>
          </a:prstGeom>
          <a:noFill/>
          <a:ln w="28575" cap="sq">
            <a:solidFill>
              <a:schemeClr val="tx1"/>
            </a:solidFill>
            <a:round/>
            <a:headEnd type="none" w="sm" len="sm"/>
            <a:tailEnd type="none" w="sm" len="sm"/>
          </a:ln>
        </p:spPr>
      </p:cxnSp>
      <p:cxnSp>
        <p:nvCxnSpPr>
          <p:cNvPr id="16427" name="Straight Connector 8"/>
          <p:cNvCxnSpPr>
            <a:cxnSpLocks noChangeShapeType="1"/>
          </p:cNvCxnSpPr>
          <p:nvPr/>
        </p:nvCxnSpPr>
        <p:spPr bwMode="auto">
          <a:xfrm>
            <a:off x="0" y="1584325"/>
            <a:ext cx="9144000" cy="12700"/>
          </a:xfrm>
          <a:prstGeom prst="line">
            <a:avLst/>
          </a:prstGeom>
          <a:noFill/>
          <a:ln w="28575" cap="sq">
            <a:solidFill>
              <a:schemeClr val="tx1"/>
            </a:solidFill>
            <a:round/>
            <a:headEnd type="none" w="sm" len="sm"/>
            <a:tailEnd type="none" w="sm" len="sm"/>
          </a:ln>
        </p:spPr>
      </p:cxnSp>
      <p:cxnSp>
        <p:nvCxnSpPr>
          <p:cNvPr id="16428" name="Straight Connector 10"/>
          <p:cNvCxnSpPr>
            <a:cxnSpLocks noChangeShapeType="1"/>
          </p:cNvCxnSpPr>
          <p:nvPr/>
        </p:nvCxnSpPr>
        <p:spPr bwMode="auto">
          <a:xfrm>
            <a:off x="0" y="3824288"/>
            <a:ext cx="9144000" cy="12700"/>
          </a:xfrm>
          <a:prstGeom prst="line">
            <a:avLst/>
          </a:prstGeom>
          <a:noFill/>
          <a:ln w="28575" cap="sq">
            <a:solidFill>
              <a:schemeClr val="tx1"/>
            </a:solidFill>
            <a:round/>
            <a:headEnd type="none" w="sm" len="sm"/>
            <a:tailEnd type="none" w="sm" len="sm"/>
          </a:ln>
        </p:spPr>
      </p:cxnSp>
      <p:cxnSp>
        <p:nvCxnSpPr>
          <p:cNvPr id="16429" name="Straight Connector 11"/>
          <p:cNvCxnSpPr>
            <a:cxnSpLocks noChangeShapeType="1"/>
          </p:cNvCxnSpPr>
          <p:nvPr/>
        </p:nvCxnSpPr>
        <p:spPr bwMode="auto">
          <a:xfrm>
            <a:off x="41275" y="2027238"/>
            <a:ext cx="9144000" cy="12700"/>
          </a:xfrm>
          <a:prstGeom prst="line">
            <a:avLst/>
          </a:prstGeom>
          <a:noFill/>
          <a:ln w="28575" cap="sq">
            <a:solidFill>
              <a:schemeClr val="tx1"/>
            </a:solidFill>
            <a:round/>
            <a:headEnd type="none" w="sm" len="sm"/>
            <a:tailEnd type="none" w="sm" len="sm"/>
          </a:ln>
        </p:spPr>
      </p:cxnSp>
      <p:cxnSp>
        <p:nvCxnSpPr>
          <p:cNvPr id="16430" name="Straight Connector 12"/>
          <p:cNvCxnSpPr>
            <a:cxnSpLocks noChangeShapeType="1"/>
          </p:cNvCxnSpPr>
          <p:nvPr/>
        </p:nvCxnSpPr>
        <p:spPr bwMode="auto">
          <a:xfrm>
            <a:off x="30163" y="3022600"/>
            <a:ext cx="9144000" cy="12700"/>
          </a:xfrm>
          <a:prstGeom prst="line">
            <a:avLst/>
          </a:prstGeom>
          <a:noFill/>
          <a:ln w="28575" cap="sq">
            <a:solidFill>
              <a:schemeClr val="tx1"/>
            </a:solidFill>
            <a:round/>
            <a:headEnd type="none" w="sm" len="sm"/>
            <a:tailEnd type="none" w="sm" len="sm"/>
          </a:ln>
        </p:spPr>
      </p:cxnSp>
      <p:cxnSp>
        <p:nvCxnSpPr>
          <p:cNvPr id="16431" name="Straight Connector 13"/>
          <p:cNvCxnSpPr>
            <a:cxnSpLocks noChangeShapeType="1"/>
          </p:cNvCxnSpPr>
          <p:nvPr/>
        </p:nvCxnSpPr>
        <p:spPr bwMode="auto">
          <a:xfrm>
            <a:off x="0" y="5422900"/>
            <a:ext cx="9144000" cy="12700"/>
          </a:xfrm>
          <a:prstGeom prst="line">
            <a:avLst/>
          </a:prstGeom>
          <a:noFill/>
          <a:ln w="28575" cap="sq">
            <a:solidFill>
              <a:schemeClr val="tx1"/>
            </a:solidFill>
            <a:round/>
            <a:headEnd type="none" w="sm" len="sm"/>
            <a:tailEnd type="none" w="sm" len="sm"/>
          </a:ln>
        </p:spPr>
      </p:cxnSp>
      <p:cxnSp>
        <p:nvCxnSpPr>
          <p:cNvPr id="16432" name="Straight Connector 14"/>
          <p:cNvCxnSpPr>
            <a:cxnSpLocks noChangeShapeType="1"/>
          </p:cNvCxnSpPr>
          <p:nvPr/>
        </p:nvCxnSpPr>
        <p:spPr bwMode="auto">
          <a:xfrm>
            <a:off x="0" y="4657725"/>
            <a:ext cx="9144000" cy="12700"/>
          </a:xfrm>
          <a:prstGeom prst="line">
            <a:avLst/>
          </a:prstGeom>
          <a:noFill/>
          <a:ln w="28575" cap="sq">
            <a:solidFill>
              <a:schemeClr val="tx1"/>
            </a:solidFill>
            <a:round/>
            <a:headEnd type="none" w="sm" len="sm"/>
            <a:tailEnd type="none" w="sm" len="sm"/>
          </a:ln>
        </p:spPr>
      </p:cxnSp>
      <p:cxnSp>
        <p:nvCxnSpPr>
          <p:cNvPr id="16433" name="Straight Connector 15"/>
          <p:cNvCxnSpPr>
            <a:cxnSpLocks noChangeShapeType="1"/>
          </p:cNvCxnSpPr>
          <p:nvPr/>
        </p:nvCxnSpPr>
        <p:spPr bwMode="auto">
          <a:xfrm>
            <a:off x="0" y="6316663"/>
            <a:ext cx="9144000" cy="12700"/>
          </a:xfrm>
          <a:prstGeom prst="line">
            <a:avLst/>
          </a:prstGeom>
          <a:noFill/>
          <a:ln w="57150" cap="sq">
            <a:solidFill>
              <a:schemeClr val="tx1"/>
            </a:solidFill>
            <a:round/>
            <a:headEnd type="none" w="sm" len="sm"/>
            <a:tailEnd type="none" w="sm" len="sm"/>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0" y="2971800"/>
            <a:ext cx="8977313" cy="1081088"/>
          </a:xfrm>
        </p:spPr>
        <p:txBody>
          <a:bodyPr/>
          <a:lstStyle/>
          <a:p>
            <a:r>
              <a:rPr lang="en-US" sz="3200" dirty="0"/>
              <a:t>	</a:t>
            </a:r>
            <a:br>
              <a:rPr lang="en-US" sz="3200" dirty="0"/>
            </a:br>
            <a:r>
              <a:rPr lang="en-US" sz="3200" dirty="0"/>
              <a:t>	  NCIC </a:t>
            </a:r>
            <a:r>
              <a:rPr lang="en-US" sz="3200" dirty="0" smtClean="0"/>
              <a:t>MY</a:t>
            </a:r>
            <a:r>
              <a:rPr lang="en-US" sz="3200" dirty="0"/>
              <a:t>.</a:t>
            </a:r>
            <a:r>
              <a:rPr lang="en-US" sz="3200" dirty="0" smtClean="0"/>
              <a:t>10 (</a:t>
            </a:r>
            <a:r>
              <a:rPr lang="en-US" sz="3200" dirty="0" err="1"/>
              <a:t>T</a:t>
            </a:r>
            <a:r>
              <a:rPr lang="en-US" sz="3200" dirty="0" err="1" smtClean="0"/>
              <a:t>hal-Pred</a:t>
            </a:r>
            <a:r>
              <a:rPr lang="en-US" sz="3200" dirty="0" smtClean="0"/>
              <a:t> versus 		Observation) Quality of Life </a:t>
            </a:r>
            <a:r>
              <a:rPr lang="en-US" sz="3200" dirty="0"/>
              <a:t>Results</a:t>
            </a:r>
            <a:r>
              <a:rPr lang="en-US" sz="3200" dirty="0" smtClean="0"/>
              <a:t> </a:t>
            </a:r>
            <a:r>
              <a:rPr lang="en-US" sz="2900" dirty="0" smtClean="0">
                <a:solidFill>
                  <a:schemeClr val="bg1"/>
                </a:solidFill>
              </a:rPr>
              <a:t/>
            </a:r>
            <a:br>
              <a:rPr lang="en-US" sz="2900" dirty="0" smtClean="0">
                <a:solidFill>
                  <a:schemeClr val="bg1"/>
                </a:solidFill>
              </a:rPr>
            </a:br>
            <a:r>
              <a:rPr lang="en-US" sz="2900" dirty="0">
                <a:solidFill>
                  <a:schemeClr val="bg1"/>
                </a:solidFill>
              </a:rPr>
              <a:t/>
            </a:r>
            <a:br>
              <a:rPr lang="en-US" sz="2900" dirty="0">
                <a:solidFill>
                  <a:schemeClr val="bg1"/>
                </a:solidFill>
              </a:rPr>
            </a:br>
            <a:r>
              <a:rPr lang="en-US" sz="2900" dirty="0">
                <a:solidFill>
                  <a:schemeClr val="bg1"/>
                </a:solidFill>
              </a:rPr>
              <a:t>    Overall, patients on </a:t>
            </a:r>
            <a:r>
              <a:rPr lang="en-US" sz="2900" dirty="0" smtClean="0">
                <a:solidFill>
                  <a:schemeClr val="bg1"/>
                </a:solidFill>
              </a:rPr>
              <a:t>Thalidomide-Prednisone    </a:t>
            </a:r>
            <a:br>
              <a:rPr lang="en-US" sz="2900" dirty="0" smtClean="0">
                <a:solidFill>
                  <a:schemeClr val="bg1"/>
                </a:solidFill>
              </a:rPr>
            </a:br>
            <a:r>
              <a:rPr lang="en-US" sz="2900" dirty="0" smtClean="0">
                <a:solidFill>
                  <a:schemeClr val="bg1"/>
                </a:solidFill>
              </a:rPr>
              <a:t>    </a:t>
            </a:r>
            <a:r>
              <a:rPr lang="en-US" sz="2900" dirty="0">
                <a:solidFill>
                  <a:schemeClr val="bg1"/>
                </a:solidFill>
              </a:rPr>
              <a:t>had clinically</a:t>
            </a:r>
            <a:r>
              <a:rPr lang="en-US" sz="2900" dirty="0" smtClean="0">
                <a:solidFill>
                  <a:schemeClr val="bg1"/>
                </a:solidFill>
              </a:rPr>
              <a:t> significant </a:t>
            </a:r>
            <a:r>
              <a:rPr lang="en-US" sz="2900" dirty="0">
                <a:solidFill>
                  <a:schemeClr val="bg1"/>
                </a:solidFill>
              </a:rPr>
              <a:t>worsening of QOL as</a:t>
            </a:r>
            <a:r>
              <a:rPr lang="en-US" sz="2900" dirty="0" smtClean="0">
                <a:solidFill>
                  <a:schemeClr val="bg1"/>
                </a:solidFill>
              </a:rPr>
              <a:t>  </a:t>
            </a:r>
            <a:br>
              <a:rPr lang="en-US" sz="2900" dirty="0" smtClean="0">
                <a:solidFill>
                  <a:schemeClr val="bg1"/>
                </a:solidFill>
              </a:rPr>
            </a:br>
            <a:r>
              <a:rPr lang="en-US" sz="2900" dirty="0" smtClean="0">
                <a:solidFill>
                  <a:schemeClr val="bg1"/>
                </a:solidFill>
              </a:rPr>
              <a:t>    measured by functional </a:t>
            </a:r>
            <a:r>
              <a:rPr lang="en-US" sz="2900" dirty="0">
                <a:solidFill>
                  <a:schemeClr val="bg1"/>
                </a:solidFill>
              </a:rPr>
              <a:t>scales:</a:t>
            </a:r>
            <a:r>
              <a:rPr lang="en-US" sz="3200" dirty="0">
                <a:solidFill>
                  <a:schemeClr val="bg1"/>
                </a:solidFill>
              </a:rPr>
              <a:t/>
            </a:r>
            <a:br>
              <a:rPr lang="en-US" sz="3200" dirty="0">
                <a:solidFill>
                  <a:schemeClr val="bg1"/>
                </a:solidFill>
              </a:rPr>
            </a:br>
            <a:r>
              <a:rPr lang="en-US" sz="3200" dirty="0">
                <a:solidFill>
                  <a:schemeClr val="bg1"/>
                </a:solidFill>
              </a:rPr>
              <a:t/>
            </a:r>
            <a:br>
              <a:rPr lang="en-US" sz="3200" dirty="0">
                <a:solidFill>
                  <a:schemeClr val="bg1"/>
                </a:solidFill>
              </a:rPr>
            </a:br>
            <a:r>
              <a:rPr lang="en-US" sz="2800" dirty="0" smtClean="0">
                <a:solidFill>
                  <a:srgbClr val="F2FF4F"/>
                </a:solidFill>
              </a:rPr>
              <a:t>Physical</a:t>
            </a:r>
            <a:r>
              <a:rPr lang="en-US" sz="2800" dirty="0">
                <a:solidFill>
                  <a:srgbClr val="F2FF4F"/>
                </a:solidFill>
              </a:rPr>
              <a:t>:   34% vs. 21% worsened (p=</a:t>
            </a:r>
            <a:r>
              <a:rPr lang="en-US" sz="2800" dirty="0" smtClean="0">
                <a:solidFill>
                  <a:srgbClr val="F2FF4F"/>
                </a:solidFill>
              </a:rPr>
              <a:t>0.03)</a:t>
            </a:r>
            <a:br>
              <a:rPr lang="en-US" sz="2800" dirty="0" smtClean="0">
                <a:solidFill>
                  <a:srgbClr val="F2FF4F"/>
                </a:solidFill>
              </a:rPr>
            </a:br>
            <a:r>
              <a:rPr lang="en-US" sz="2800" dirty="0" smtClean="0">
                <a:solidFill>
                  <a:srgbClr val="F2FF4F"/>
                </a:solidFill>
              </a:rPr>
              <a:t>Role</a:t>
            </a:r>
            <a:r>
              <a:rPr lang="en-US" sz="2800" dirty="0">
                <a:solidFill>
                  <a:srgbClr val="F2FF4F"/>
                </a:solidFill>
              </a:rPr>
              <a:t>:          29% vs. 17%                  </a:t>
            </a:r>
            <a:r>
              <a:rPr lang="en-US" sz="2800" dirty="0" smtClean="0">
                <a:solidFill>
                  <a:srgbClr val="F2FF4F"/>
                </a:solidFill>
              </a:rPr>
              <a:t> (</a:t>
            </a:r>
            <a:r>
              <a:rPr lang="en-US" sz="2800" dirty="0">
                <a:solidFill>
                  <a:srgbClr val="F2FF4F"/>
                </a:solidFill>
              </a:rPr>
              <a:t>p=0.04</a:t>
            </a:r>
            <a:r>
              <a:rPr lang="en-US" sz="2800" dirty="0" smtClean="0">
                <a:solidFill>
                  <a:srgbClr val="F2FF4F"/>
                </a:solidFill>
              </a:rPr>
              <a:t>)</a:t>
            </a:r>
            <a:r>
              <a:rPr lang="en-US" sz="2800" dirty="0">
                <a:solidFill>
                  <a:srgbClr val="F2FF4F"/>
                </a:solidFill>
              </a:rPr>
              <a:t/>
            </a:r>
            <a:br>
              <a:rPr lang="en-US" sz="2800" dirty="0">
                <a:solidFill>
                  <a:srgbClr val="F2FF4F"/>
                </a:solidFill>
              </a:rPr>
            </a:br>
            <a:r>
              <a:rPr lang="en-US" sz="2800" dirty="0" smtClean="0">
                <a:solidFill>
                  <a:srgbClr val="F2FF4F"/>
                </a:solidFill>
              </a:rPr>
              <a:t>Cognitive</a:t>
            </a:r>
            <a:r>
              <a:rPr lang="en-US" sz="2800" dirty="0">
                <a:solidFill>
                  <a:srgbClr val="F2FF4F"/>
                </a:solidFill>
              </a:rPr>
              <a:t>: </a:t>
            </a:r>
            <a:r>
              <a:rPr lang="en-US" sz="2800" dirty="0" smtClean="0">
                <a:solidFill>
                  <a:srgbClr val="F2FF4F"/>
                </a:solidFill>
              </a:rPr>
              <a:t> 54</a:t>
            </a:r>
            <a:r>
              <a:rPr lang="en-US" sz="2800" dirty="0">
                <a:solidFill>
                  <a:srgbClr val="F2FF4F"/>
                </a:solidFill>
              </a:rPr>
              <a:t>% vs. 41%                   (p=0.01</a:t>
            </a:r>
            <a:r>
              <a:rPr lang="en-US" sz="2800" dirty="0" smtClean="0">
                <a:solidFill>
                  <a:srgbClr val="F2FF4F"/>
                </a:solidFill>
              </a:rPr>
              <a:t>)</a:t>
            </a:r>
            <a:r>
              <a:rPr lang="en-US" sz="2800" dirty="0">
                <a:solidFill>
                  <a:srgbClr val="F2FF4F"/>
                </a:solidFill>
              </a:rPr>
              <a:t/>
            </a:r>
            <a:br>
              <a:rPr lang="en-US" sz="2800" dirty="0">
                <a:solidFill>
                  <a:srgbClr val="F2FF4F"/>
                </a:solidFill>
              </a:rPr>
            </a:br>
            <a:r>
              <a:rPr lang="en-US" sz="2800" dirty="0" smtClean="0">
                <a:solidFill>
                  <a:srgbClr val="F2FF4F"/>
                </a:solidFill>
              </a:rPr>
              <a:t> Global</a:t>
            </a:r>
            <a:r>
              <a:rPr lang="en-US" sz="2800" dirty="0">
                <a:solidFill>
                  <a:srgbClr val="F2FF4F"/>
                </a:solidFill>
              </a:rPr>
              <a:t>:      </a:t>
            </a:r>
            <a:r>
              <a:rPr lang="en-US" sz="2800" dirty="0" smtClean="0">
                <a:solidFill>
                  <a:srgbClr val="F2FF4F"/>
                </a:solidFill>
              </a:rPr>
              <a:t> 40</a:t>
            </a:r>
            <a:r>
              <a:rPr lang="en-US" sz="2800" dirty="0">
                <a:solidFill>
                  <a:srgbClr val="F2FF4F"/>
                </a:solidFill>
              </a:rPr>
              <a:t>% vs. 26%             	</a:t>
            </a:r>
            <a:r>
              <a:rPr lang="en-US" sz="2800" dirty="0" smtClean="0">
                <a:solidFill>
                  <a:srgbClr val="F2FF4F"/>
                </a:solidFill>
              </a:rPr>
              <a:t>     (</a:t>
            </a:r>
            <a:r>
              <a:rPr lang="en-US" sz="2800" dirty="0">
                <a:solidFill>
                  <a:srgbClr val="F2FF4F"/>
                </a:solidFill>
              </a:rPr>
              <a:t>p=0.01) </a:t>
            </a:r>
            <a:r>
              <a:rPr lang="en-US" sz="2000" dirty="0">
                <a:solidFill>
                  <a:schemeClr val="bg1"/>
                </a:solidFill>
              </a:rPr>
              <a:t/>
            </a:r>
            <a:br>
              <a:rPr lang="en-US" sz="2000" dirty="0">
                <a:solidFill>
                  <a:schemeClr val="bg1"/>
                </a:solidFill>
              </a:rPr>
            </a:br>
            <a:r>
              <a:rPr lang="en-US" sz="2400" dirty="0">
                <a:solidFill>
                  <a:schemeClr val="bg1"/>
                </a:solidFill>
              </a:rPr>
              <a:t/>
            </a:r>
            <a:br>
              <a:rPr lang="en-US" sz="2400" dirty="0">
                <a:solidFill>
                  <a:schemeClr val="bg1"/>
                </a:solidFill>
              </a:rPr>
            </a:br>
            <a:r>
              <a:rPr lang="en-US" sz="2400" dirty="0">
                <a:solidFill>
                  <a:schemeClr val="bg1"/>
                </a:solidFill>
              </a:rPr>
              <a:t> </a:t>
            </a:r>
            <a:r>
              <a:rPr lang="en-US" sz="2000" dirty="0" smtClean="0"/>
              <a:t>Stewart et al. ASH 2010</a:t>
            </a:r>
            <a:r>
              <a:rPr lang="en-US" sz="2000" dirty="0"/>
              <a:t/>
            </a:r>
            <a:br>
              <a:rPr lang="en-US" sz="2000" dirty="0"/>
            </a:br>
            <a:r>
              <a:rPr lang="en-US" sz="2000" dirty="0"/>
              <a:t/>
            </a:r>
            <a:br>
              <a:rPr lang="en-US" sz="2000" dirty="0"/>
            </a:br>
            <a:endParaRPr lang="en-US" sz="2000" dirty="0">
              <a:solidFill>
                <a:schemeClr val="tx1"/>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theme/theme1.xml><?xml version="1.0" encoding="utf-8"?>
<a:theme xmlns:a="http://schemas.openxmlformats.org/drawingml/2006/main" name="FormalWhite-sample">
  <a:themeElements>
    <a:clrScheme name="">
      <a:dk1>
        <a:srgbClr val="000000"/>
      </a:dk1>
      <a:lt1>
        <a:srgbClr val="FFFFFF"/>
      </a:lt1>
      <a:dk2>
        <a:srgbClr val="0066FF"/>
      </a:dk2>
      <a:lt2>
        <a:srgbClr val="B2B2B2"/>
      </a:lt2>
      <a:accent1>
        <a:srgbClr val="FF0000"/>
      </a:accent1>
      <a:accent2>
        <a:srgbClr val="00CCFF"/>
      </a:accent2>
      <a:accent3>
        <a:srgbClr val="FFFFFF"/>
      </a:accent3>
      <a:accent4>
        <a:srgbClr val="000000"/>
      </a:accent4>
      <a:accent5>
        <a:srgbClr val="FFAAAA"/>
      </a:accent5>
      <a:accent6>
        <a:srgbClr val="00B9E7"/>
      </a:accent6>
      <a:hlink>
        <a:srgbClr val="33CC33"/>
      </a:hlink>
      <a:folHlink>
        <a:srgbClr val="777777"/>
      </a:folHlink>
    </a:clrScheme>
    <a:fontScheme name="FormalWhite-sam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a:ln>
              <a:noFill/>
            </a:ln>
            <a:solidFill>
              <a:schemeClr val="tx1"/>
            </a:solidFill>
            <a:effectLst/>
            <a:latin typeface="Arial"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a:ln>
              <a:noFill/>
            </a:ln>
            <a:solidFill>
              <a:schemeClr val="tx1"/>
            </a:solidFill>
            <a:effectLst/>
            <a:latin typeface="Arial" pitchFamily="-108" charset="0"/>
          </a:defRPr>
        </a:defPPr>
      </a:lstStyle>
    </a:lnDef>
  </a:objectDefaults>
  <a:extraClrSchemeLst>
    <a:extraClrScheme>
      <a:clrScheme name="FormalWhite-sampl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malWhite-sampl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malWhite-sampl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malWhite-sampl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alWhite-sampl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malWhite-sampl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malWhite-sampl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FormalWhite-sample 8">
        <a:dk1>
          <a:srgbClr val="000000"/>
        </a:dk1>
        <a:lt1>
          <a:srgbClr val="FFFFFF"/>
        </a:lt1>
        <a:dk2>
          <a:srgbClr val="0066FF"/>
        </a:dk2>
        <a:lt2>
          <a:srgbClr val="808080"/>
        </a:lt2>
        <a:accent1>
          <a:srgbClr val="FF6600"/>
        </a:accent1>
        <a:accent2>
          <a:srgbClr val="00CCFF"/>
        </a:accent2>
        <a:accent3>
          <a:srgbClr val="FFFFFF"/>
        </a:accent3>
        <a:accent4>
          <a:srgbClr val="000000"/>
        </a:accent4>
        <a:accent5>
          <a:srgbClr val="FFB8AA"/>
        </a:accent5>
        <a:accent6>
          <a:srgbClr val="00B9E7"/>
        </a:accent6>
        <a:hlink>
          <a:srgbClr val="FF0000"/>
        </a:hlink>
        <a:folHlink>
          <a:srgbClr val="33CC33"/>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ctg">
  <a:themeElements>
    <a:clrScheme name="">
      <a:dk1>
        <a:srgbClr val="FEFFEF"/>
      </a:dk1>
      <a:lt1>
        <a:srgbClr val="FFFFFF"/>
      </a:lt1>
      <a:dk2>
        <a:srgbClr val="FEFFF3"/>
      </a:dk2>
      <a:lt2>
        <a:srgbClr val="000099"/>
      </a:lt2>
      <a:accent1>
        <a:srgbClr val="00CC99"/>
      </a:accent1>
      <a:accent2>
        <a:srgbClr val="3333CC"/>
      </a:accent2>
      <a:accent3>
        <a:srgbClr val="FFFFFF"/>
      </a:accent3>
      <a:accent4>
        <a:srgbClr val="D9DACC"/>
      </a:accent4>
      <a:accent5>
        <a:srgbClr val="AAE2CA"/>
      </a:accent5>
      <a:accent6>
        <a:srgbClr val="2D2DB9"/>
      </a:accent6>
      <a:hlink>
        <a:srgbClr val="CCCCFF"/>
      </a:hlink>
      <a:folHlink>
        <a:srgbClr val="B2B2B2"/>
      </a:folHlink>
    </a:clrScheme>
    <a:fontScheme name="ctg">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600" b="0" i="0" u="none" strike="noStrike" cap="none" normalizeH="0" baseline="0" smtClean="0">
            <a:ln>
              <a:noFill/>
            </a:ln>
            <a:solidFill>
              <a:srgbClr val="FFFFF9"/>
            </a:solidFill>
            <a:effectLst>
              <a:outerShdw blurRad="38100" dist="38100" dir="2700000" algn="tl">
                <a:srgbClr val="000000">
                  <a:alpha val="43137"/>
                </a:srgbClr>
              </a:outerShdw>
            </a:effectLst>
            <a:latin typeface="Tahoma"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600" b="0" i="0" u="none" strike="noStrike" cap="none" normalizeH="0" baseline="0" smtClean="0">
            <a:ln>
              <a:noFill/>
            </a:ln>
            <a:solidFill>
              <a:srgbClr val="FFFFF9"/>
            </a:solidFill>
            <a:effectLst>
              <a:outerShdw blurRad="38100" dist="38100" dir="2700000" algn="tl">
                <a:srgbClr val="000000">
                  <a:alpha val="43137"/>
                </a:srgbClr>
              </a:outerShdw>
            </a:effectLst>
            <a:latin typeface="Tahoma" charset="0"/>
          </a:defRPr>
        </a:defPPr>
      </a:lstStyle>
    </a:lnDef>
  </a:objectDefaults>
  <a:extraClrSchemeLst>
    <a:extraClrScheme>
      <a:clrScheme name="ctg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tg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tg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tg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tg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tg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tg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ctg">
  <a:themeElements>
    <a:clrScheme name="">
      <a:dk1>
        <a:srgbClr val="FEFFEF"/>
      </a:dk1>
      <a:lt1>
        <a:srgbClr val="FFFFFF"/>
      </a:lt1>
      <a:dk2>
        <a:srgbClr val="FEFFF3"/>
      </a:dk2>
      <a:lt2>
        <a:srgbClr val="000099"/>
      </a:lt2>
      <a:accent1>
        <a:srgbClr val="00CC99"/>
      </a:accent1>
      <a:accent2>
        <a:srgbClr val="3333CC"/>
      </a:accent2>
      <a:accent3>
        <a:srgbClr val="FFFFFF"/>
      </a:accent3>
      <a:accent4>
        <a:srgbClr val="D9DACC"/>
      </a:accent4>
      <a:accent5>
        <a:srgbClr val="AAE2CA"/>
      </a:accent5>
      <a:accent6>
        <a:srgbClr val="2D2DB9"/>
      </a:accent6>
      <a:hlink>
        <a:srgbClr val="CCCCFF"/>
      </a:hlink>
      <a:folHlink>
        <a:srgbClr val="B2B2B2"/>
      </a:folHlink>
    </a:clrScheme>
    <a:fontScheme name="ctg">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600" b="0" i="0" u="none" strike="noStrike" cap="none" normalizeH="0" baseline="0" smtClean="0">
            <a:ln>
              <a:noFill/>
            </a:ln>
            <a:solidFill>
              <a:srgbClr val="FFFFF9"/>
            </a:solidFill>
            <a:effectLst>
              <a:outerShdw blurRad="38100" dist="38100" dir="2700000" algn="tl">
                <a:srgbClr val="000000">
                  <a:alpha val="43137"/>
                </a:srgbClr>
              </a:outerShdw>
            </a:effectLst>
            <a:latin typeface="Tahoma"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600" b="0" i="0" u="none" strike="noStrike" cap="none" normalizeH="0" baseline="0" smtClean="0">
            <a:ln>
              <a:noFill/>
            </a:ln>
            <a:solidFill>
              <a:srgbClr val="FFFFF9"/>
            </a:solidFill>
            <a:effectLst>
              <a:outerShdw blurRad="38100" dist="38100" dir="2700000" algn="tl">
                <a:srgbClr val="000000">
                  <a:alpha val="43137"/>
                </a:srgbClr>
              </a:outerShdw>
            </a:effectLst>
            <a:latin typeface="Tahoma" charset="0"/>
          </a:defRPr>
        </a:defPPr>
      </a:lstStyle>
    </a:lnDef>
  </a:objectDefaults>
  <a:extraClrSchemeLst>
    <a:extraClrScheme>
      <a:clrScheme name="ctg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tg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tg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tg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tg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tg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tg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Velcade template 2#">
  <a:themeElements>
    <a:clrScheme name="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elcade template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CCFF"/>
        </a:solidFill>
        <a:ln w="9525" cap="flat" cmpd="sng" algn="ctr">
          <a:solidFill>
            <a:schemeClr val="accent1"/>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ctr" defTabSz="914400" rtl="0" eaLnBrk="1" fontAlgn="base" latinLnBrk="0" hangingPunct="1">
          <a:lnSpc>
            <a:spcPct val="80000"/>
          </a:lnSpc>
          <a:spcBef>
            <a:spcPct val="50000"/>
          </a:spcBef>
          <a:spcAft>
            <a:spcPct val="0"/>
          </a:spcAft>
          <a:buClr>
            <a:srgbClr val="9970FE"/>
          </a:buClr>
          <a:buSzPct val="75000"/>
          <a:buFont typeface="Wingdings 3" charset="2"/>
          <a:buNone/>
          <a:tabLst/>
          <a:defRPr kumimoji="0" lang="en-GB" sz="1800" b="0" i="0" u="none" strike="noStrike" cap="none" normalizeH="0" baseline="0">
            <a:ln>
              <a:noFill/>
            </a:ln>
            <a:solidFill>
              <a:srgbClr val="002F74"/>
            </a:solidFill>
            <a:effectLst/>
            <a:latin typeface="Arial" charset="0"/>
          </a:defRPr>
        </a:defPPr>
      </a:lstStyle>
    </a:spDef>
    <a:lnDef>
      <a:spPr bwMode="auto">
        <a:xfrm>
          <a:off x="0" y="0"/>
          <a:ext cx="1" cy="1"/>
        </a:xfrm>
        <a:custGeom>
          <a:avLst/>
          <a:gdLst/>
          <a:ahLst/>
          <a:cxnLst/>
          <a:rect l="0" t="0" r="0" b="0"/>
          <a:pathLst/>
        </a:custGeom>
        <a:solidFill>
          <a:srgbClr val="CCCCFF"/>
        </a:solidFill>
        <a:ln w="9525" cap="flat" cmpd="sng" algn="ctr">
          <a:solidFill>
            <a:schemeClr val="accent1"/>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ctr" defTabSz="914400" rtl="0" eaLnBrk="1" fontAlgn="base" latinLnBrk="0" hangingPunct="1">
          <a:lnSpc>
            <a:spcPct val="80000"/>
          </a:lnSpc>
          <a:spcBef>
            <a:spcPct val="50000"/>
          </a:spcBef>
          <a:spcAft>
            <a:spcPct val="0"/>
          </a:spcAft>
          <a:buClr>
            <a:srgbClr val="9970FE"/>
          </a:buClr>
          <a:buSzPct val="75000"/>
          <a:buFont typeface="Wingdings 3" charset="2"/>
          <a:buNone/>
          <a:tabLst/>
          <a:defRPr kumimoji="0" lang="en-GB" sz="1800" b="0" i="0" u="none" strike="noStrike" cap="none" normalizeH="0" baseline="0">
            <a:ln>
              <a:noFill/>
            </a:ln>
            <a:solidFill>
              <a:srgbClr val="002F74"/>
            </a:solidFill>
            <a:effectLst/>
            <a:latin typeface="Arial" charset="0"/>
          </a:defRPr>
        </a:defPPr>
      </a:lstStyle>
    </a:lnDef>
  </a:objectDefaults>
  <a:extraClrSchemeLst>
    <a:extraClrScheme>
      <a:clrScheme name="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elcade template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elcade template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elcade template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elcade template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elcade template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elcade template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elcade template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elcade template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elcade template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elcade template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elcade template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Velcade template 2#">
  <a:themeElements>
    <a:clrScheme name="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elcade template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CCFF"/>
        </a:solidFill>
        <a:ln w="9525" cap="flat" cmpd="sng" algn="ctr">
          <a:solidFill>
            <a:schemeClr val="accent1"/>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ctr" defTabSz="914400" rtl="0" eaLnBrk="1" fontAlgn="base" latinLnBrk="0" hangingPunct="1">
          <a:lnSpc>
            <a:spcPct val="80000"/>
          </a:lnSpc>
          <a:spcBef>
            <a:spcPct val="50000"/>
          </a:spcBef>
          <a:spcAft>
            <a:spcPct val="0"/>
          </a:spcAft>
          <a:buClr>
            <a:srgbClr val="9970FE"/>
          </a:buClr>
          <a:buSzPct val="75000"/>
          <a:buFont typeface="Wingdings 3" charset="2"/>
          <a:buNone/>
          <a:tabLst/>
          <a:defRPr kumimoji="0" lang="en-GB" sz="1800" b="0" i="0" u="none" strike="noStrike" cap="none" normalizeH="0" baseline="0">
            <a:ln>
              <a:noFill/>
            </a:ln>
            <a:solidFill>
              <a:srgbClr val="002F74"/>
            </a:solidFill>
            <a:effectLst/>
            <a:latin typeface="Arial" charset="0"/>
          </a:defRPr>
        </a:defPPr>
      </a:lstStyle>
    </a:spDef>
    <a:lnDef>
      <a:spPr bwMode="auto">
        <a:xfrm>
          <a:off x="0" y="0"/>
          <a:ext cx="1" cy="1"/>
        </a:xfrm>
        <a:custGeom>
          <a:avLst/>
          <a:gdLst/>
          <a:ahLst/>
          <a:cxnLst/>
          <a:rect l="0" t="0" r="0" b="0"/>
          <a:pathLst/>
        </a:custGeom>
        <a:solidFill>
          <a:srgbClr val="CCCCFF"/>
        </a:solidFill>
        <a:ln w="9525" cap="flat" cmpd="sng" algn="ctr">
          <a:solidFill>
            <a:schemeClr val="accent1"/>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ctr" defTabSz="914400" rtl="0" eaLnBrk="1" fontAlgn="base" latinLnBrk="0" hangingPunct="1">
          <a:lnSpc>
            <a:spcPct val="80000"/>
          </a:lnSpc>
          <a:spcBef>
            <a:spcPct val="50000"/>
          </a:spcBef>
          <a:spcAft>
            <a:spcPct val="0"/>
          </a:spcAft>
          <a:buClr>
            <a:srgbClr val="9970FE"/>
          </a:buClr>
          <a:buSzPct val="75000"/>
          <a:buFont typeface="Wingdings 3" charset="2"/>
          <a:buNone/>
          <a:tabLst/>
          <a:defRPr kumimoji="0" lang="en-GB" sz="1800" b="0" i="0" u="none" strike="noStrike" cap="none" normalizeH="0" baseline="0">
            <a:ln>
              <a:noFill/>
            </a:ln>
            <a:solidFill>
              <a:srgbClr val="002F74"/>
            </a:solidFill>
            <a:effectLst/>
            <a:latin typeface="Arial" charset="0"/>
          </a:defRPr>
        </a:defPPr>
      </a:lstStyle>
    </a:lnDef>
  </a:objectDefaults>
  <a:extraClrSchemeLst>
    <a:extraClrScheme>
      <a:clrScheme name="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elcade template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elcade template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elcade template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elcade template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elcade template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elcade template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elcade template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elcade template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elcade template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elcade template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elcade template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Velcade template 2#">
  <a:themeElements>
    <a:clrScheme name="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elcade template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CCFF"/>
        </a:solidFill>
        <a:ln w="9525" cap="flat" cmpd="sng" algn="ctr">
          <a:solidFill>
            <a:schemeClr val="accent1"/>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ctr" defTabSz="914400" rtl="0" eaLnBrk="1" fontAlgn="base" latinLnBrk="0" hangingPunct="1">
          <a:lnSpc>
            <a:spcPct val="80000"/>
          </a:lnSpc>
          <a:spcBef>
            <a:spcPct val="50000"/>
          </a:spcBef>
          <a:spcAft>
            <a:spcPct val="0"/>
          </a:spcAft>
          <a:buClr>
            <a:srgbClr val="9970FE"/>
          </a:buClr>
          <a:buSzPct val="75000"/>
          <a:buFont typeface="Wingdings 3" charset="2"/>
          <a:buNone/>
          <a:tabLst/>
          <a:defRPr kumimoji="0" lang="en-GB" sz="1800" b="0" i="0" u="none" strike="noStrike" cap="none" normalizeH="0" baseline="0">
            <a:ln>
              <a:noFill/>
            </a:ln>
            <a:solidFill>
              <a:srgbClr val="002F74"/>
            </a:solidFill>
            <a:effectLst/>
            <a:latin typeface="Arial" charset="0"/>
          </a:defRPr>
        </a:defPPr>
      </a:lstStyle>
    </a:spDef>
    <a:lnDef>
      <a:spPr bwMode="auto">
        <a:xfrm>
          <a:off x="0" y="0"/>
          <a:ext cx="1" cy="1"/>
        </a:xfrm>
        <a:custGeom>
          <a:avLst/>
          <a:gdLst/>
          <a:ahLst/>
          <a:cxnLst/>
          <a:rect l="0" t="0" r="0" b="0"/>
          <a:pathLst/>
        </a:custGeom>
        <a:solidFill>
          <a:srgbClr val="CCCCFF"/>
        </a:solidFill>
        <a:ln w="9525" cap="flat" cmpd="sng" algn="ctr">
          <a:solidFill>
            <a:schemeClr val="accent1"/>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ctr" defTabSz="914400" rtl="0" eaLnBrk="1" fontAlgn="base" latinLnBrk="0" hangingPunct="1">
          <a:lnSpc>
            <a:spcPct val="80000"/>
          </a:lnSpc>
          <a:spcBef>
            <a:spcPct val="50000"/>
          </a:spcBef>
          <a:spcAft>
            <a:spcPct val="0"/>
          </a:spcAft>
          <a:buClr>
            <a:srgbClr val="9970FE"/>
          </a:buClr>
          <a:buSzPct val="75000"/>
          <a:buFont typeface="Wingdings 3" charset="2"/>
          <a:buNone/>
          <a:tabLst/>
          <a:defRPr kumimoji="0" lang="en-GB" sz="1800" b="0" i="0" u="none" strike="noStrike" cap="none" normalizeH="0" baseline="0">
            <a:ln>
              <a:noFill/>
            </a:ln>
            <a:solidFill>
              <a:srgbClr val="002F74"/>
            </a:solidFill>
            <a:effectLst/>
            <a:latin typeface="Arial" charset="0"/>
          </a:defRPr>
        </a:defPPr>
      </a:lstStyle>
    </a:lnDef>
  </a:objectDefaults>
  <a:extraClrSchemeLst>
    <a:extraClrScheme>
      <a:clrScheme name="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elcade template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elcade template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elcade template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elcade template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elcade template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elcade template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elcade template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elcade template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elcade template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elcade template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elcade template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Genmab PowerPoint Template Ver 7.0">
  <a:themeElements>
    <a:clrScheme name="1_Genmab PowerPoint Template Ver 7.0 14">
      <a:dk1>
        <a:srgbClr val="4D4D4D"/>
      </a:dk1>
      <a:lt1>
        <a:srgbClr val="FFFFFF"/>
      </a:lt1>
      <a:dk2>
        <a:srgbClr val="009999"/>
      </a:dk2>
      <a:lt2>
        <a:srgbClr val="808080"/>
      </a:lt2>
      <a:accent1>
        <a:srgbClr val="6699FF"/>
      </a:accent1>
      <a:accent2>
        <a:srgbClr val="FF9933"/>
      </a:accent2>
      <a:accent3>
        <a:srgbClr val="FFFFFF"/>
      </a:accent3>
      <a:accent4>
        <a:srgbClr val="404040"/>
      </a:accent4>
      <a:accent5>
        <a:srgbClr val="B8CAFF"/>
      </a:accent5>
      <a:accent6>
        <a:srgbClr val="E78A2D"/>
      </a:accent6>
      <a:hlink>
        <a:srgbClr val="FF5050"/>
      </a:hlink>
      <a:folHlink>
        <a:srgbClr val="990099"/>
      </a:folHlink>
    </a:clrScheme>
    <a:fontScheme name="1_Genmab PowerPoint Template Ver 7.0">
      <a:majorFont>
        <a:latin typeface="Arial"/>
        <a:ea typeface=""/>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Genmab PowerPoint Template Ver 7.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Genmab PowerPoint Template Ver 7.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Genmab PowerPoint Template Ver 7.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Genmab PowerPoint Template Ver 7.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Genmab PowerPoint Template Ver 7.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Genmab PowerPoint Template Ver 7.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Genmab PowerPoint Template Ver 7.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Genmab PowerPoint Template Ver 7.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Genmab PowerPoint Template Ver 7.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Genmab PowerPoint Template Ver 7.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Genmab PowerPoint Template Ver 7.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Genmab PowerPoint Template Ver 7.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Genmab PowerPoint Template Ver 7.0 13">
        <a:dk1>
          <a:srgbClr val="000000"/>
        </a:dk1>
        <a:lt1>
          <a:srgbClr val="FFFFFF"/>
        </a:lt1>
        <a:dk2>
          <a:srgbClr val="969696"/>
        </a:dk2>
        <a:lt2>
          <a:srgbClr val="4D4D4D"/>
        </a:lt2>
        <a:accent1>
          <a:srgbClr val="FF9933"/>
        </a:accent1>
        <a:accent2>
          <a:srgbClr val="FF5050"/>
        </a:accent2>
        <a:accent3>
          <a:srgbClr val="FFFFFF"/>
        </a:accent3>
        <a:accent4>
          <a:srgbClr val="000000"/>
        </a:accent4>
        <a:accent5>
          <a:srgbClr val="FFCAAD"/>
        </a:accent5>
        <a:accent6>
          <a:srgbClr val="E74848"/>
        </a:accent6>
        <a:hlink>
          <a:srgbClr val="009999"/>
        </a:hlink>
        <a:folHlink>
          <a:srgbClr val="6699FF"/>
        </a:folHlink>
      </a:clrScheme>
      <a:clrMap bg1="lt1" tx1="dk1" bg2="lt2" tx2="dk2" accent1="accent1" accent2="accent2" accent3="accent3" accent4="accent4" accent5="accent5" accent6="accent6" hlink="hlink" folHlink="folHlink"/>
    </a:extraClrScheme>
    <a:extraClrScheme>
      <a:clrScheme name="1_Genmab PowerPoint Template Ver 7.0 14">
        <a:dk1>
          <a:srgbClr val="4D4D4D"/>
        </a:dk1>
        <a:lt1>
          <a:srgbClr val="FFFFFF"/>
        </a:lt1>
        <a:dk2>
          <a:srgbClr val="009999"/>
        </a:dk2>
        <a:lt2>
          <a:srgbClr val="808080"/>
        </a:lt2>
        <a:accent1>
          <a:srgbClr val="6699FF"/>
        </a:accent1>
        <a:accent2>
          <a:srgbClr val="FF9933"/>
        </a:accent2>
        <a:accent3>
          <a:srgbClr val="FFFFFF"/>
        </a:accent3>
        <a:accent4>
          <a:srgbClr val="404040"/>
        </a:accent4>
        <a:accent5>
          <a:srgbClr val="B8CAFF"/>
        </a:accent5>
        <a:accent6>
          <a:srgbClr val="E78A2D"/>
        </a:accent6>
        <a:hlink>
          <a:srgbClr val="FF5050"/>
        </a:hlink>
        <a:folHlink>
          <a:srgbClr val="990099"/>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Velcade template 2#">
  <a:themeElements>
    <a:clrScheme name="Custom 59">
      <a:dk1>
        <a:srgbClr val="FFFFFF"/>
      </a:dk1>
      <a:lt1>
        <a:srgbClr val="000000"/>
      </a:lt1>
      <a:dk2>
        <a:srgbClr val="2A0055"/>
      </a:dk2>
      <a:lt2>
        <a:srgbClr val="B2B2B2"/>
      </a:lt2>
      <a:accent1>
        <a:srgbClr val="FF9900"/>
      </a:accent1>
      <a:accent2>
        <a:srgbClr val="99CC00"/>
      </a:accent2>
      <a:accent3>
        <a:srgbClr val="FFFF00"/>
      </a:accent3>
      <a:accent4>
        <a:srgbClr val="00A0E6"/>
      </a:accent4>
      <a:accent5>
        <a:srgbClr val="A67AFE"/>
      </a:accent5>
      <a:accent6>
        <a:srgbClr val="FF7C80"/>
      </a:accent6>
      <a:hlink>
        <a:srgbClr val="009999"/>
      </a:hlink>
      <a:folHlink>
        <a:srgbClr val="99CC00"/>
      </a:folHlink>
    </a:clrScheme>
    <a:fontScheme name="1_Velcade template 2#">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Velcad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Velcade template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Velcade template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Velcade template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Velcade template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Velcade template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Velcade template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Velcade template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Velcade template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Velcade template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Velcade template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Velcade template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ApotheCom CME Slide Template">
  <a:themeElements>
    <a:clrScheme name="ApotheCom CME Slide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ApotheCom CME Slid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0000"/>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pitchFamily="34" charset="0"/>
            <a:ea typeface="ＭＳ Ｐゴシック" pitchFamily="34" charset="-128"/>
            <a:cs typeface="Angsana New" pitchFamily="18" charset="-34"/>
          </a:defRPr>
        </a:defPPr>
      </a:lstStyle>
    </a:spDef>
    <a:lnDef>
      <a:spPr bwMode="auto">
        <a:xfrm>
          <a:off x="0" y="0"/>
          <a:ext cx="1" cy="1"/>
        </a:xfrm>
        <a:custGeom>
          <a:avLst/>
          <a:gdLst/>
          <a:ahLst/>
          <a:cxnLst/>
          <a:rect l="0" t="0" r="0" b="0"/>
          <a:pathLst/>
        </a:custGeom>
        <a:solidFill>
          <a:srgbClr val="CC0000"/>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pitchFamily="34" charset="0"/>
            <a:ea typeface="ＭＳ Ｐゴシック" pitchFamily="34" charset="-128"/>
            <a:cs typeface="Angsana New" pitchFamily="18" charset="-34"/>
          </a:defRPr>
        </a:defPPr>
      </a:lstStyle>
    </a:lnDef>
  </a:objectDefaults>
  <a:extraClrSchemeLst>
    <a:extraClrScheme>
      <a:clrScheme name="ApotheCom CME Slide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potheCom CME Slide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potheCom CME Slide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potheCom CME Slide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potheCom CME Slide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potheCom CME Slide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potheCom CME Slide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000099"/>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000099"/>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ASH disclosure slide template</Template>
  <TotalTime>9887</TotalTime>
  <Words>1608</Words>
  <Application>Microsoft Macintosh PowerPoint</Application>
  <PresentationFormat>On-screen Show (4:3)</PresentationFormat>
  <Paragraphs>343</Paragraphs>
  <Slides>28</Slides>
  <Notes>28</Notes>
  <HiddenSlides>0</HiddenSlides>
  <MMClips>0</MMClips>
  <ScaleCrop>false</ScaleCrop>
  <HeadingPairs>
    <vt:vector size="6" baseType="variant">
      <vt:variant>
        <vt:lpstr>Theme</vt:lpstr>
      </vt:variant>
      <vt:variant>
        <vt:i4>14</vt:i4>
      </vt:variant>
      <vt:variant>
        <vt:lpstr>Embedded OLE Servers</vt:lpstr>
      </vt:variant>
      <vt:variant>
        <vt:i4>2</vt:i4>
      </vt:variant>
      <vt:variant>
        <vt:lpstr>Slide Titles</vt:lpstr>
      </vt:variant>
      <vt:variant>
        <vt:i4>28</vt:i4>
      </vt:variant>
    </vt:vector>
  </HeadingPairs>
  <TitlesOfParts>
    <vt:vector size="44" baseType="lpstr">
      <vt:lpstr>FormalWhite-sample</vt:lpstr>
      <vt:lpstr>1_Velcade template 2#</vt:lpstr>
      <vt:lpstr>Velcade template 2#</vt:lpstr>
      <vt:lpstr>2_Velcade template 2#</vt:lpstr>
      <vt:lpstr>1_Genmab PowerPoint Template Ver 7.0</vt:lpstr>
      <vt:lpstr>3_Velcade template 2#</vt:lpstr>
      <vt:lpstr>Blank Presentation</vt:lpstr>
      <vt:lpstr>1_Default Design</vt:lpstr>
      <vt:lpstr>ApotheCom CME Slide Template</vt:lpstr>
      <vt:lpstr>2_Office Theme</vt:lpstr>
      <vt:lpstr>ctg</vt:lpstr>
      <vt:lpstr>1_ctg</vt:lpstr>
      <vt:lpstr>1_Blank Presentation</vt:lpstr>
      <vt:lpstr>2_Blank Presentation</vt:lpstr>
      <vt:lpstr>PowerPoint.Show.8</vt:lpstr>
      <vt:lpstr>ISIS/Draw Sketch</vt:lpstr>
      <vt:lpstr>PowerPoint Presentation</vt:lpstr>
      <vt:lpstr>PowerPoint Presentation</vt:lpstr>
      <vt:lpstr>Case: (Dr Simmons)</vt:lpstr>
      <vt:lpstr>PowerPoint Presentation</vt:lpstr>
      <vt:lpstr>PowerPoint Presentation</vt:lpstr>
      <vt:lpstr>PowerPoint Presentation</vt:lpstr>
      <vt:lpstr>PowerPoint Presentation</vt:lpstr>
      <vt:lpstr>Thalidomide Maintenance Trials</vt:lpstr>
      <vt:lpstr>     NCIC MY.10 (Thal-Pred versus   Observation) Quality of Life Results       Overall, patients on Thalidomide-Prednisone         had clinically significant worsening of QOL as       measured by functional scales:  Physical:   34% vs. 21% worsened (p=0.03) Role:          29% vs. 17%                   (p=0.04) Cognitive:  54% vs. 41%                   (p=0.01)  Global:       40% vs. 26%                   (p=0.01)    Stewart et al. ASH 2010  </vt:lpstr>
      <vt:lpstr>HOVON-65/GMMG-HD4: Bortezomib Induction and Maintenance Treatment</vt:lpstr>
      <vt:lpstr>Phase III Study of Post-Transplant Maintenance Thalidomide/Prednisolone with or without Bortezomib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Chemical Structure of Thalidomide, Lenalidomide, and Pomalidomide</vt:lpstr>
      <vt:lpstr>Identification of Cereblon as the Primary Target of Thalidomide Teratogenicity</vt:lpstr>
      <vt:lpstr>PowerPoint Presentation</vt:lpstr>
      <vt:lpstr>Gene Expression Levels of Cereblon Predict Response to Pomalidomide</vt:lpstr>
      <vt:lpstr>PowerPoint Presentation</vt:lpstr>
      <vt:lpstr>PowerPoint Presentation</vt:lpstr>
      <vt:lpstr>PowerPoint Presentation</vt:lpstr>
      <vt:lpstr>International Second Opinion: Interactive  Case-Based Discussions Focused on the Management of Multiple Myeloma   Friday, December 7, 2012 6:30 PM – 9:00 PM Atlanta, Georgia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302</cp:revision>
  <cp:lastPrinted>2012-10-09T14:40:15Z</cp:lastPrinted>
  <dcterms:created xsi:type="dcterms:W3CDTF">2013-02-08T21:53:59Z</dcterms:created>
  <dcterms:modified xsi:type="dcterms:W3CDTF">2013-03-01T17:51:33Z</dcterms:modified>
  <cp:category/>
</cp:coreProperties>
</file>