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7.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8.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9.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0.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1.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2.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3.xml" ContentType="application/vnd.openxmlformats-officedocument.theme+xml"/>
  <Override PartName="/ppt/slideLayouts/slideLayout146.xml" ContentType="application/vnd.openxmlformats-officedocument.presentationml.slideLayout+xml"/>
  <Override PartName="/ppt/theme/theme14.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notesSlides/notesSlide5.xml" ContentType="application/vnd.openxmlformats-officedocument.presentationml.notesSlide+xml"/>
  <Override PartName="/ppt/embeddings/oleObject2.bin" ContentType="application/vnd.openxmlformats-officedocument.oleObject"/>
  <Override PartName="/ppt/notesSlides/notesSlide6.xml" ContentType="application/vnd.openxmlformats-officedocument.presentationml.notesSlide+xml"/>
  <Override PartName="/ppt/embeddings/oleObject3.bin" ContentType="application/vnd.openxmlformats-officedocument.oleObject"/>
  <Override PartName="/ppt/notesSlides/notesSlide7.xml" ContentType="application/vnd.openxmlformats-officedocument.presentationml.notesSlide+xml"/>
  <Override PartName="/ppt/embeddings/oleObject4.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49" r:id="rId1"/>
    <p:sldMasterId id="2147483828" r:id="rId2"/>
    <p:sldMasterId id="2147483866" r:id="rId3"/>
    <p:sldMasterId id="2147484306" r:id="rId4"/>
    <p:sldMasterId id="2147484326" r:id="rId5"/>
    <p:sldMasterId id="2147484363" r:id="rId6"/>
    <p:sldMasterId id="2147484850" r:id="rId7"/>
    <p:sldMasterId id="2147484851" r:id="rId8"/>
    <p:sldMasterId id="2147484852" r:id="rId9"/>
    <p:sldMasterId id="2147485351" r:id="rId10"/>
    <p:sldMasterId id="2147485384" r:id="rId11"/>
    <p:sldMasterId id="2147485396" r:id="rId12"/>
    <p:sldMasterId id="2147485408" r:id="rId13"/>
    <p:sldMasterId id="2147487268" r:id="rId14"/>
    <p:sldMasterId id="2147489696" r:id="rId15"/>
  </p:sldMasterIdLst>
  <p:notesMasterIdLst>
    <p:notesMasterId r:id="rId45"/>
  </p:notesMasterIdLst>
  <p:handoutMasterIdLst>
    <p:handoutMasterId r:id="rId46"/>
  </p:handoutMasterIdLst>
  <p:sldIdLst>
    <p:sldId id="718" r:id="rId16"/>
    <p:sldId id="714" r:id="rId17"/>
    <p:sldId id="715" r:id="rId18"/>
    <p:sldId id="719" r:id="rId19"/>
    <p:sldId id="720" r:id="rId20"/>
    <p:sldId id="721" r:id="rId21"/>
    <p:sldId id="722" r:id="rId22"/>
    <p:sldId id="675" r:id="rId23"/>
    <p:sldId id="655" r:id="rId24"/>
    <p:sldId id="698" r:id="rId25"/>
    <p:sldId id="702" r:id="rId26"/>
    <p:sldId id="681" r:id="rId27"/>
    <p:sldId id="705" r:id="rId28"/>
    <p:sldId id="703" r:id="rId29"/>
    <p:sldId id="687" r:id="rId30"/>
    <p:sldId id="696" r:id="rId31"/>
    <p:sldId id="697" r:id="rId32"/>
    <p:sldId id="706" r:id="rId33"/>
    <p:sldId id="643" r:id="rId34"/>
    <p:sldId id="644" r:id="rId35"/>
    <p:sldId id="646" r:id="rId36"/>
    <p:sldId id="648" r:id="rId37"/>
    <p:sldId id="649" r:id="rId38"/>
    <p:sldId id="707" r:id="rId39"/>
    <p:sldId id="708" r:id="rId40"/>
    <p:sldId id="727" r:id="rId41"/>
    <p:sldId id="709" r:id="rId42"/>
    <p:sldId id="710" r:id="rId43"/>
    <p:sldId id="726" r:id="rId44"/>
  </p:sldIdLst>
  <p:sldSz cx="9144000" cy="6858000" type="screen4x3"/>
  <p:notesSz cx="6858000" cy="9296400"/>
  <p:custDataLst>
    <p:tags r:id="rId48"/>
  </p:custDataLst>
  <p:defaultTextStyle>
    <a:defPPr>
      <a:defRPr lang="en-US"/>
    </a:defPPr>
    <a:lvl1pPr algn="ctr" rtl="0" eaLnBrk="0" fontAlgn="base" hangingPunct="0">
      <a:spcBef>
        <a:spcPct val="0"/>
      </a:spcBef>
      <a:spcAft>
        <a:spcPct val="0"/>
      </a:spcAft>
      <a:defRPr sz="1400" b="1" kern="1200">
        <a:solidFill>
          <a:schemeClr val="tx1"/>
        </a:solidFill>
        <a:latin typeface="Arial" charset="0"/>
        <a:ea typeface="ＭＳ Ｐゴシック" charset="0"/>
        <a:cs typeface="ＭＳ Ｐゴシック" charset="0"/>
      </a:defRPr>
    </a:lvl1pPr>
    <a:lvl2pPr marL="457200" algn="ctr" rtl="0" eaLnBrk="0" fontAlgn="base" hangingPunct="0">
      <a:spcBef>
        <a:spcPct val="0"/>
      </a:spcBef>
      <a:spcAft>
        <a:spcPct val="0"/>
      </a:spcAft>
      <a:defRPr sz="1400" b="1" kern="1200">
        <a:solidFill>
          <a:schemeClr val="tx1"/>
        </a:solidFill>
        <a:latin typeface="Arial" charset="0"/>
        <a:ea typeface="ＭＳ Ｐゴシック" charset="0"/>
        <a:cs typeface="ＭＳ Ｐゴシック" charset="0"/>
      </a:defRPr>
    </a:lvl2pPr>
    <a:lvl3pPr marL="914400" algn="ctr" rtl="0" eaLnBrk="0" fontAlgn="base" hangingPunct="0">
      <a:spcBef>
        <a:spcPct val="0"/>
      </a:spcBef>
      <a:spcAft>
        <a:spcPct val="0"/>
      </a:spcAft>
      <a:defRPr sz="1400" b="1" kern="1200">
        <a:solidFill>
          <a:schemeClr val="tx1"/>
        </a:solidFill>
        <a:latin typeface="Arial" charset="0"/>
        <a:ea typeface="ＭＳ Ｐゴシック" charset="0"/>
        <a:cs typeface="ＭＳ Ｐゴシック" charset="0"/>
      </a:defRPr>
    </a:lvl3pPr>
    <a:lvl4pPr marL="1371600" algn="ctr" rtl="0" eaLnBrk="0" fontAlgn="base" hangingPunct="0">
      <a:spcBef>
        <a:spcPct val="0"/>
      </a:spcBef>
      <a:spcAft>
        <a:spcPct val="0"/>
      </a:spcAft>
      <a:defRPr sz="1400" b="1" kern="1200">
        <a:solidFill>
          <a:schemeClr val="tx1"/>
        </a:solidFill>
        <a:latin typeface="Arial" charset="0"/>
        <a:ea typeface="ＭＳ Ｐゴシック" charset="0"/>
        <a:cs typeface="ＭＳ Ｐゴシック" charset="0"/>
      </a:defRPr>
    </a:lvl4pPr>
    <a:lvl5pPr marL="1828800" algn="ctr" rtl="0" eaLnBrk="0" fontAlgn="base" hangingPunct="0">
      <a:spcBef>
        <a:spcPct val="0"/>
      </a:spcBef>
      <a:spcAft>
        <a:spcPct val="0"/>
      </a:spcAft>
      <a:defRPr sz="1400" b="1" kern="1200">
        <a:solidFill>
          <a:schemeClr val="tx1"/>
        </a:solidFill>
        <a:latin typeface="Arial" charset="0"/>
        <a:ea typeface="ＭＳ Ｐゴシック" charset="0"/>
        <a:cs typeface="ＭＳ Ｐゴシック" charset="0"/>
      </a:defRPr>
    </a:lvl5pPr>
    <a:lvl6pPr marL="2286000" algn="l" defTabSz="457200" rtl="0" eaLnBrk="1" latinLnBrk="0" hangingPunct="1">
      <a:defRPr sz="1400" b="1" kern="1200">
        <a:solidFill>
          <a:schemeClr val="tx1"/>
        </a:solidFill>
        <a:latin typeface="Arial" charset="0"/>
        <a:ea typeface="ＭＳ Ｐゴシック" charset="0"/>
        <a:cs typeface="ＭＳ Ｐゴシック" charset="0"/>
      </a:defRPr>
    </a:lvl6pPr>
    <a:lvl7pPr marL="2743200" algn="l" defTabSz="457200" rtl="0" eaLnBrk="1" latinLnBrk="0" hangingPunct="1">
      <a:defRPr sz="1400" b="1" kern="1200">
        <a:solidFill>
          <a:schemeClr val="tx1"/>
        </a:solidFill>
        <a:latin typeface="Arial" charset="0"/>
        <a:ea typeface="ＭＳ Ｐゴシック" charset="0"/>
        <a:cs typeface="ＭＳ Ｐゴシック" charset="0"/>
      </a:defRPr>
    </a:lvl7pPr>
    <a:lvl8pPr marL="3200400" algn="l" defTabSz="457200" rtl="0" eaLnBrk="1" latinLnBrk="0" hangingPunct="1">
      <a:defRPr sz="1400" b="1" kern="1200">
        <a:solidFill>
          <a:schemeClr val="tx1"/>
        </a:solidFill>
        <a:latin typeface="Arial" charset="0"/>
        <a:ea typeface="ＭＳ Ｐゴシック" charset="0"/>
        <a:cs typeface="ＭＳ Ｐゴシック" charset="0"/>
      </a:defRPr>
    </a:lvl8pPr>
    <a:lvl9pPr marL="3657600" algn="l" defTabSz="457200" rtl="0" eaLnBrk="1" latinLnBrk="0" hangingPunct="1">
      <a:defRPr sz="1400" b="1"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FF99"/>
    <a:srgbClr val="FF99CC"/>
    <a:srgbClr val="FF3300"/>
    <a:srgbClr val="FF99FF"/>
    <a:srgbClr val="FFFF00"/>
    <a:srgbClr val="669900"/>
    <a:srgbClr val="CC0000"/>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0759" autoAdjust="0"/>
  </p:normalViewPr>
  <p:slideViewPr>
    <p:cSldViewPr snapToGrid="0">
      <p:cViewPr>
        <p:scale>
          <a:sx n="100" d="100"/>
          <a:sy n="100" d="100"/>
        </p:scale>
        <p:origin x="-1784" y="-160"/>
      </p:cViewPr>
      <p:guideLst>
        <p:guide orient="horz" pos="1816"/>
        <p:guide orient="horz" pos="4215"/>
        <p:guide pos="5615"/>
        <p:guide pos="1082"/>
        <p:guide pos="2895"/>
        <p:guide pos="5129"/>
        <p:guide pos="227"/>
        <p:guide pos="6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1" d="100"/>
          <a:sy n="81" d="100"/>
        </p:scale>
        <p:origin x="-3200" y="-128"/>
      </p:cViewPr>
      <p:guideLst>
        <p:guide orient="horz" pos="2928"/>
        <p:guide pos="2161"/>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interSettings" Target="printerSettings/printerSettings1.bin"/><Relationship Id="rId48" Type="http://schemas.openxmlformats.org/officeDocument/2006/relationships/tags" Target="tags/tag1.xml"/><Relationship Id="rId49" Type="http://schemas.openxmlformats.org/officeDocument/2006/relationships/presProps" Target="presProps.xml"/><Relationship Id="rId20" Type="http://schemas.openxmlformats.org/officeDocument/2006/relationships/slide" Target="slides/slide5.xml"/><Relationship Id="rId21" Type="http://schemas.openxmlformats.org/officeDocument/2006/relationships/slide" Target="slides/slide6.xml"/><Relationship Id="rId22" Type="http://schemas.openxmlformats.org/officeDocument/2006/relationships/slide" Target="slides/slide7.xml"/><Relationship Id="rId23" Type="http://schemas.openxmlformats.org/officeDocument/2006/relationships/slide" Target="slides/slide8.xml"/><Relationship Id="rId24" Type="http://schemas.openxmlformats.org/officeDocument/2006/relationships/slide" Target="slides/slide9.xml"/><Relationship Id="rId25" Type="http://schemas.openxmlformats.org/officeDocument/2006/relationships/slide" Target="slides/slide10.xml"/><Relationship Id="rId26" Type="http://schemas.openxmlformats.org/officeDocument/2006/relationships/slide" Target="slides/slide11.xml"/><Relationship Id="rId27" Type="http://schemas.openxmlformats.org/officeDocument/2006/relationships/slide" Target="slides/slide12.xml"/><Relationship Id="rId28" Type="http://schemas.openxmlformats.org/officeDocument/2006/relationships/slide" Target="slides/slide13.xml"/><Relationship Id="rId29" Type="http://schemas.openxmlformats.org/officeDocument/2006/relationships/slide" Target="slides/slide14.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15.xml"/><Relationship Id="rId31" Type="http://schemas.openxmlformats.org/officeDocument/2006/relationships/slide" Target="slides/slide16.xml"/><Relationship Id="rId32" Type="http://schemas.openxmlformats.org/officeDocument/2006/relationships/slide" Target="slides/slide17.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18.xml"/><Relationship Id="rId34" Type="http://schemas.openxmlformats.org/officeDocument/2006/relationships/slide" Target="slides/slide19.xml"/><Relationship Id="rId35" Type="http://schemas.openxmlformats.org/officeDocument/2006/relationships/slide" Target="slides/slide20.xml"/><Relationship Id="rId36" Type="http://schemas.openxmlformats.org/officeDocument/2006/relationships/slide" Target="slides/slide21.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 Target="slides/slide1.xml"/><Relationship Id="rId17" Type="http://schemas.openxmlformats.org/officeDocument/2006/relationships/slide" Target="slides/slide2.xml"/><Relationship Id="rId18" Type="http://schemas.openxmlformats.org/officeDocument/2006/relationships/slide" Target="slides/slide3.xml"/><Relationship Id="rId19" Type="http://schemas.openxmlformats.org/officeDocument/2006/relationships/slide" Target="slides/slide4.xml"/><Relationship Id="rId37" Type="http://schemas.openxmlformats.org/officeDocument/2006/relationships/slide" Target="slides/slide22.xml"/><Relationship Id="rId38" Type="http://schemas.openxmlformats.org/officeDocument/2006/relationships/slide" Target="slides/slide23.xml"/><Relationship Id="rId39" Type="http://schemas.openxmlformats.org/officeDocument/2006/relationships/slide" Target="slides/slide24.xml"/><Relationship Id="rId40" Type="http://schemas.openxmlformats.org/officeDocument/2006/relationships/slide" Target="slides/slide25.xml"/><Relationship Id="rId41" Type="http://schemas.openxmlformats.org/officeDocument/2006/relationships/slide" Target="slides/slide26.xml"/><Relationship Id="rId42" Type="http://schemas.openxmlformats.org/officeDocument/2006/relationships/slide" Target="slides/slide27.xml"/><Relationship Id="rId43" Type="http://schemas.openxmlformats.org/officeDocument/2006/relationships/slide" Target="slides/slide28.xml"/><Relationship Id="rId44" Type="http://schemas.openxmlformats.org/officeDocument/2006/relationships/slide" Target="slides/slide29.xml"/><Relationship Id="rId4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84138" y="84138"/>
            <a:ext cx="6227762" cy="466725"/>
          </a:xfrm>
          <a:prstGeom prst="rect">
            <a:avLst/>
          </a:prstGeom>
          <a:noFill/>
          <a:ln w="9525">
            <a:noFill/>
            <a:miter lim="800000"/>
            <a:headEnd/>
            <a:tailEnd/>
          </a:ln>
        </p:spPr>
        <p:txBody>
          <a:bodyPr vert="horz" wrap="square" lIns="91672" tIns="45836" rIns="91672" bIns="45836" numCol="1" anchor="t" anchorCtr="0" compatLnSpc="1">
            <a:prstTxWarp prst="textNoShape">
              <a:avLst/>
            </a:prstTxWarp>
          </a:bodyPr>
          <a:lstStyle>
            <a:lvl1pPr algn="l" defTabSz="919163" eaLnBrk="1" hangingPunct="1">
              <a:defRPr sz="1200" b="0" i="1">
                <a:solidFill>
                  <a:schemeClr val="tx2"/>
                </a:solidFill>
              </a:defRPr>
            </a:lvl1pPr>
          </a:lstStyle>
          <a:p>
            <a:pPr>
              <a:defRPr/>
            </a:pPr>
            <a:r>
              <a:rPr lang="en-US" altLang="ja-JP"/>
              <a:t>Stem Cell Transplantation for Myeloma: What Have the Phase 3 Trials Taught Us?</a:t>
            </a:r>
            <a:endParaRPr lang="en-US"/>
          </a:p>
          <a:p>
            <a:pPr>
              <a:defRPr/>
            </a:pPr>
            <a:r>
              <a:rPr lang="en-US"/>
              <a:t>Sergio Giralt, MD</a:t>
            </a:r>
            <a:endParaRPr lang="en-GB"/>
          </a:p>
        </p:txBody>
      </p:sp>
      <p:sp>
        <p:nvSpPr>
          <p:cNvPr id="54279" name="Rectangle 7"/>
          <p:cNvSpPr>
            <a:spLocks noGrp="1" noChangeArrowheads="1"/>
          </p:cNvSpPr>
          <p:nvPr>
            <p:ph type="sldNum" sz="quarter" idx="3"/>
          </p:nvPr>
        </p:nvSpPr>
        <p:spPr bwMode="auto">
          <a:xfrm>
            <a:off x="3787775" y="8729663"/>
            <a:ext cx="2970213" cy="465137"/>
          </a:xfrm>
          <a:prstGeom prst="rect">
            <a:avLst/>
          </a:prstGeom>
          <a:noFill/>
          <a:ln w="9525">
            <a:noFill/>
            <a:miter lim="800000"/>
            <a:headEnd/>
            <a:tailEnd/>
          </a:ln>
        </p:spPr>
        <p:txBody>
          <a:bodyPr vert="horz" wrap="square" lIns="89445" tIns="44724" rIns="89445" bIns="44724" numCol="1" anchor="b" anchorCtr="0" compatLnSpc="1">
            <a:prstTxWarp prst="textNoShape">
              <a:avLst/>
            </a:prstTxWarp>
          </a:bodyPr>
          <a:lstStyle>
            <a:lvl1pPr algn="r">
              <a:defRPr sz="900" b="0"/>
            </a:lvl1pPr>
          </a:lstStyle>
          <a:p>
            <a:pPr>
              <a:defRPr/>
            </a:pPr>
            <a:fld id="{451EDF8D-FAD6-2042-9DF1-6E6436C708F0}" type="slidenum">
              <a:rPr lang="en-US"/>
              <a:pPr>
                <a:defRPr/>
              </a:pPr>
              <a:t>‹#›</a:t>
            </a:fld>
            <a:endParaRPr lang="en-US"/>
          </a:p>
        </p:txBody>
      </p:sp>
    </p:spTree>
    <p:extLst>
      <p:ext uri="{BB962C8B-B14F-4D97-AF65-F5344CB8AC3E}">
        <p14:creationId xmlns:p14="http://schemas.microsoft.com/office/powerpoint/2010/main" val="2915502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63550"/>
          </a:xfrm>
          <a:prstGeom prst="rect">
            <a:avLst/>
          </a:prstGeom>
          <a:noFill/>
          <a:ln w="9525">
            <a:noFill/>
            <a:miter lim="800000"/>
            <a:headEnd/>
            <a:tailEnd/>
          </a:ln>
        </p:spPr>
        <p:txBody>
          <a:bodyPr vert="horz" wrap="square" lIns="91672" tIns="45836" rIns="91672" bIns="45836" numCol="1" anchor="t" anchorCtr="0" compatLnSpc="1">
            <a:prstTxWarp prst="textNoShape">
              <a:avLst/>
            </a:prstTxWarp>
          </a:bodyPr>
          <a:lstStyle>
            <a:lvl1pPr algn="l" defTabSz="919500">
              <a:defRPr sz="1100" b="0">
                <a:latin typeface="Times New Roman" pitchFamily="18" charset="0"/>
                <a:ea typeface="ＭＳ Ｐゴシック" charset="-128"/>
                <a:cs typeface="Angsana New" pitchFamily="18" charset="-34"/>
              </a:defRPr>
            </a:lvl1pPr>
          </a:lstStyle>
          <a:p>
            <a:pPr>
              <a:defRPr/>
            </a:pPr>
            <a:r>
              <a:rPr lang="en-US"/>
              <a:t>Curatio PowerPoint Template</a:t>
            </a:r>
          </a:p>
        </p:txBody>
      </p:sp>
      <p:sp>
        <p:nvSpPr>
          <p:cNvPr id="4099" name="Rectangle 3"/>
          <p:cNvSpPr>
            <a:spLocks noGrp="1" noChangeArrowheads="1"/>
          </p:cNvSpPr>
          <p:nvPr>
            <p:ph type="dt" idx="1"/>
          </p:nvPr>
        </p:nvSpPr>
        <p:spPr bwMode="auto">
          <a:xfrm>
            <a:off x="3886200" y="0"/>
            <a:ext cx="2971800" cy="463550"/>
          </a:xfrm>
          <a:prstGeom prst="rect">
            <a:avLst/>
          </a:prstGeom>
          <a:noFill/>
          <a:ln w="9525">
            <a:noFill/>
            <a:miter lim="800000"/>
            <a:headEnd/>
            <a:tailEnd/>
          </a:ln>
        </p:spPr>
        <p:txBody>
          <a:bodyPr vert="horz" wrap="square" lIns="91672" tIns="45836" rIns="91672" bIns="45836" numCol="1" anchor="t" anchorCtr="0" compatLnSpc="1">
            <a:prstTxWarp prst="textNoShape">
              <a:avLst/>
            </a:prstTxWarp>
          </a:bodyPr>
          <a:lstStyle>
            <a:lvl1pPr algn="r" defTabSz="919163">
              <a:defRPr sz="1100" b="0">
                <a:latin typeface="Times New Roman" charset="0"/>
              </a:defRPr>
            </a:lvl1pPr>
          </a:lstStyle>
          <a:p>
            <a:pPr>
              <a:defRPr/>
            </a:pPr>
            <a:fld id="{D25A3F3A-C4C1-4641-ABCD-A5A8D8A925D4}" type="datetime1">
              <a:rPr lang="en-US"/>
              <a:pPr>
                <a:defRPr/>
              </a:pPr>
              <a:t>3/1/13</a:t>
            </a:fld>
            <a:endParaRPr lang="en-US"/>
          </a:p>
        </p:txBody>
      </p:sp>
      <p:sp>
        <p:nvSpPr>
          <p:cNvPr id="108548" name="Rectangle 4"/>
          <p:cNvSpPr>
            <a:spLocks noChangeArrowheads="1" noTextEdit="1"/>
          </p:cNvSpPr>
          <p:nvPr>
            <p:ph type="sldImg" idx="2"/>
          </p:nvPr>
        </p:nvSpPr>
        <p:spPr bwMode="auto">
          <a:xfrm>
            <a:off x="1112838" y="698500"/>
            <a:ext cx="4643437"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915988" y="4416425"/>
            <a:ext cx="5026025" cy="4181475"/>
          </a:xfrm>
          <a:prstGeom prst="rect">
            <a:avLst/>
          </a:prstGeom>
          <a:noFill/>
          <a:ln w="9525">
            <a:noFill/>
            <a:miter lim="800000"/>
            <a:headEnd/>
            <a:tailEnd/>
          </a:ln>
        </p:spPr>
        <p:txBody>
          <a:bodyPr vert="horz" wrap="square" lIns="91672" tIns="45836" rIns="91672" bIns="4583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32850"/>
            <a:ext cx="2971800" cy="463550"/>
          </a:xfrm>
          <a:prstGeom prst="rect">
            <a:avLst/>
          </a:prstGeom>
          <a:noFill/>
          <a:ln w="9525">
            <a:noFill/>
            <a:miter lim="800000"/>
            <a:headEnd/>
            <a:tailEnd/>
          </a:ln>
        </p:spPr>
        <p:txBody>
          <a:bodyPr vert="horz" wrap="square" lIns="91672" tIns="45836" rIns="91672" bIns="45836" numCol="1" anchor="b" anchorCtr="0" compatLnSpc="1">
            <a:prstTxWarp prst="textNoShape">
              <a:avLst/>
            </a:prstTxWarp>
          </a:bodyPr>
          <a:lstStyle>
            <a:lvl1pPr algn="l" defTabSz="919500">
              <a:defRPr sz="1100" b="0">
                <a:latin typeface="Times New Roman" pitchFamily="18" charset="0"/>
                <a:ea typeface="ＭＳ Ｐゴシック" charset="-128"/>
                <a:cs typeface="Angsana New" pitchFamily="18" charset="-34"/>
              </a:defRPr>
            </a:lvl1pPr>
          </a:lstStyle>
          <a:p>
            <a:pPr>
              <a:defRPr/>
            </a:pPr>
            <a:endParaRPr lang="en-US"/>
          </a:p>
        </p:txBody>
      </p:sp>
      <p:sp>
        <p:nvSpPr>
          <p:cNvPr id="4103" name="Rectangle 7"/>
          <p:cNvSpPr>
            <a:spLocks noGrp="1" noChangeArrowheads="1"/>
          </p:cNvSpPr>
          <p:nvPr>
            <p:ph type="sldNum" sz="quarter" idx="5"/>
          </p:nvPr>
        </p:nvSpPr>
        <p:spPr bwMode="auto">
          <a:xfrm>
            <a:off x="3886200" y="8832850"/>
            <a:ext cx="2971800" cy="463550"/>
          </a:xfrm>
          <a:prstGeom prst="rect">
            <a:avLst/>
          </a:prstGeom>
          <a:noFill/>
          <a:ln w="9525">
            <a:noFill/>
            <a:miter lim="800000"/>
            <a:headEnd/>
            <a:tailEnd/>
          </a:ln>
        </p:spPr>
        <p:txBody>
          <a:bodyPr vert="horz" wrap="square" lIns="91672" tIns="45836" rIns="91672" bIns="45836" numCol="1" anchor="b" anchorCtr="0" compatLnSpc="1">
            <a:prstTxWarp prst="textNoShape">
              <a:avLst/>
            </a:prstTxWarp>
          </a:bodyPr>
          <a:lstStyle>
            <a:lvl1pPr algn="r" defTabSz="919163">
              <a:defRPr sz="1100" b="0">
                <a:latin typeface="Times New Roman" charset="0"/>
              </a:defRPr>
            </a:lvl1pPr>
          </a:lstStyle>
          <a:p>
            <a:pPr>
              <a:defRPr/>
            </a:pPr>
            <a:fld id="{8D6CECBA-4BA1-A44A-B615-60810E521DBD}" type="slidenum">
              <a:rPr lang="en-US"/>
              <a:pPr>
                <a:defRPr/>
              </a:pPr>
              <a:t>‹#›</a:t>
            </a:fld>
            <a:endParaRPr lang="en-US"/>
          </a:p>
        </p:txBody>
      </p:sp>
    </p:spTree>
    <p:extLst>
      <p:ext uri="{BB962C8B-B14F-4D97-AF65-F5344CB8AC3E}">
        <p14:creationId xmlns:p14="http://schemas.microsoft.com/office/powerpoint/2010/main" val="1713682867"/>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Slide Image Placeholder 1"/>
          <p:cNvSpPr>
            <a:spLocks noGrp="1" noRot="1" noChangeAspect="1"/>
          </p:cNvSpPr>
          <p:nvPr>
            <p:ph type="sldImg"/>
          </p:nvPr>
        </p:nvSpPr>
        <p:spPr>
          <a:ln/>
        </p:spPr>
      </p:sp>
      <p:sp>
        <p:nvSpPr>
          <p:cNvPr id="1105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10595"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CB52C0B6-AB36-7D46-9335-687BCB599C35}" type="slidenum">
              <a:rPr lang="en-US" sz="1100" b="0">
                <a:latin typeface="Times New Roman" charset="0"/>
              </a:rPr>
              <a:pPr/>
              <a:t>1</a:t>
            </a:fld>
            <a:endParaRPr lang="en-US" sz="1100" b="0">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Slide Image Placeholder 1"/>
          <p:cNvSpPr>
            <a:spLocks noGrp="1" noRot="1" noChangeAspect="1"/>
          </p:cNvSpPr>
          <p:nvPr>
            <p:ph type="sldImg"/>
          </p:nvPr>
        </p:nvSpPr>
        <p:spPr>
          <a:ln/>
        </p:spPr>
      </p:sp>
      <p:sp>
        <p:nvSpPr>
          <p:cNvPr id="1290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29027"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319C1E3C-7227-CB46-B235-C773ACFD60EE}" type="slidenum">
              <a:rPr lang="en-US" sz="1100" b="0">
                <a:latin typeface="Times New Roman" charset="0"/>
              </a:rPr>
              <a:pPr/>
              <a:t>10</a:t>
            </a:fld>
            <a:endParaRPr lang="en-US" sz="1100" b="0">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7"/>
          <p:cNvSpPr txBox="1">
            <a:spLocks noGrp="1" noChangeArrowheads="1"/>
          </p:cNvSpPr>
          <p:nvPr/>
        </p:nvSpPr>
        <p:spPr bwMode="auto">
          <a:xfrm>
            <a:off x="3884613" y="8829675"/>
            <a:ext cx="297180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eaLnBrk="1" hangingPunct="1"/>
            <a:fld id="{757C7A8E-33FF-E04F-9909-F0DCFFB44597}" type="slidenum">
              <a:rPr lang="en-US" sz="1200" b="0">
                <a:solidFill>
                  <a:srgbClr val="000000"/>
                </a:solidFill>
              </a:rPr>
              <a:pPr algn="r" eaLnBrk="1" hangingPunct="1"/>
              <a:t>11</a:t>
            </a:fld>
            <a:endParaRPr lang="en-US" sz="1200" b="0">
              <a:solidFill>
                <a:srgbClr val="000000"/>
              </a:solidFill>
            </a:endParaRPr>
          </a:p>
        </p:txBody>
      </p:sp>
      <p:sp>
        <p:nvSpPr>
          <p:cNvPr id="131074" name="Rectangle 2"/>
          <p:cNvSpPr>
            <a:spLocks noGrp="1" noRot="1" noChangeAspect="1" noChangeArrowheads="1" noTextEdit="1"/>
          </p:cNvSpPr>
          <p:nvPr>
            <p:ph type="sldImg"/>
          </p:nvPr>
        </p:nvSpPr>
        <p:spPr>
          <a:xfrm>
            <a:off x="1106488" y="696913"/>
            <a:ext cx="4648200" cy="3486150"/>
          </a:xfrm>
          <a:ln/>
        </p:spPr>
      </p:sp>
      <p:sp>
        <p:nvSpPr>
          <p:cNvPr id="131075" name="Notes Placeholder 1"/>
          <p:cNvSpPr>
            <a:spLocks noGrp="1"/>
          </p:cNvSpPr>
          <p:nvPr/>
        </p:nvSpPr>
        <p:spPr bwMode="auto">
          <a:xfrm>
            <a:off x="915988" y="4416425"/>
            <a:ext cx="5026025"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2" tIns="45836" rIns="91672" bIns="45836"/>
          <a:lstStyle/>
          <a:p>
            <a:pPr algn="l">
              <a:spcBef>
                <a:spcPct val="30000"/>
              </a:spcBef>
            </a:pPr>
            <a:endParaRPr lang="en-US" sz="1200" b="0">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p:cNvSpPr>
            <a:spLocks noChangeArrowheads="1" noTextEdit="1"/>
          </p:cNvSpPr>
          <p:nvPr>
            <p:ph type="sldImg"/>
          </p:nvPr>
        </p:nvSpPr>
        <p:spPr>
          <a:xfrm>
            <a:off x="1104900" y="696913"/>
            <a:ext cx="4648200" cy="3486150"/>
          </a:xfrm>
          <a:ln/>
        </p:spPr>
      </p:sp>
      <p:sp>
        <p:nvSpPr>
          <p:cNvPr id="133122" name="Notes Placeholder 1"/>
          <p:cNvSpPr>
            <a:spLocks noGrp="1"/>
          </p:cNvSpPr>
          <p:nvPr/>
        </p:nvSpPr>
        <p:spPr bwMode="auto">
          <a:xfrm>
            <a:off x="915988" y="4416425"/>
            <a:ext cx="5026025"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2" tIns="45836" rIns="91672" bIns="45836"/>
          <a:lstStyle/>
          <a:p>
            <a:pPr algn="l">
              <a:spcBef>
                <a:spcPct val="30000"/>
              </a:spcBef>
            </a:pPr>
            <a:endParaRPr lang="en-US" sz="1200" b="0">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Slide Image Placeholder 1"/>
          <p:cNvSpPr>
            <a:spLocks noGrp="1" noRot="1" noChangeAspect="1" noTextEdit="1"/>
          </p:cNvSpPr>
          <p:nvPr>
            <p:ph type="sldImg"/>
          </p:nvPr>
        </p:nvSpPr>
        <p:spPr>
          <a:xfrm>
            <a:off x="1106488" y="696913"/>
            <a:ext cx="4646612" cy="3486150"/>
          </a:xfrm>
          <a:ln/>
        </p:spPr>
      </p:sp>
      <p:sp>
        <p:nvSpPr>
          <p:cNvPr id="135170" name="Slide Number Placeholder 3"/>
          <p:cNvSpPr txBox="1">
            <a:spLocks noGrp="1"/>
          </p:cNvSpPr>
          <p:nvPr/>
        </p:nvSpPr>
        <p:spPr bwMode="auto">
          <a:xfrm>
            <a:off x="3884613" y="8829675"/>
            <a:ext cx="297180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b"/>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eaLnBrk="1" hangingPunct="1"/>
            <a:fld id="{2FB89122-1D16-3646-BECA-14E3B11672D3}" type="slidenum">
              <a:rPr lang="en-US" sz="1200" b="0">
                <a:solidFill>
                  <a:srgbClr val="000000"/>
                </a:solidFill>
              </a:rPr>
              <a:pPr algn="r" eaLnBrk="1" hangingPunct="1"/>
              <a:t>13</a:t>
            </a:fld>
            <a:endParaRPr lang="en-US" sz="1200" b="0">
              <a:solidFill>
                <a:srgbClr val="000000"/>
              </a:solidFill>
            </a:endParaRPr>
          </a:p>
        </p:txBody>
      </p:sp>
      <p:sp>
        <p:nvSpPr>
          <p:cNvPr id="135171" name="Notes Placeholder 1"/>
          <p:cNvSpPr>
            <a:spLocks noGrp="1"/>
          </p:cNvSpPr>
          <p:nvPr/>
        </p:nvSpPr>
        <p:spPr bwMode="auto">
          <a:xfrm>
            <a:off x="915988" y="4416425"/>
            <a:ext cx="5026025"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2" tIns="45836" rIns="91672" bIns="45836"/>
          <a:lstStyle/>
          <a:p>
            <a:pPr algn="l">
              <a:spcBef>
                <a:spcPct val="30000"/>
              </a:spcBef>
            </a:pPr>
            <a:endParaRPr lang="en-US" sz="1200" b="0">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Slide Image Placeholder 1"/>
          <p:cNvSpPr>
            <a:spLocks noGrp="1" noRot="1" noChangeAspect="1" noTextEdit="1"/>
          </p:cNvSpPr>
          <p:nvPr>
            <p:ph type="sldImg"/>
          </p:nvPr>
        </p:nvSpPr>
        <p:spPr>
          <a:xfrm>
            <a:off x="1106488" y="696913"/>
            <a:ext cx="4646612" cy="3486150"/>
          </a:xfrm>
          <a:ln/>
        </p:spPr>
      </p:sp>
      <p:sp>
        <p:nvSpPr>
          <p:cNvPr id="137218" name="Slide Number Placeholder 3"/>
          <p:cNvSpPr txBox="1">
            <a:spLocks noGrp="1"/>
          </p:cNvSpPr>
          <p:nvPr/>
        </p:nvSpPr>
        <p:spPr bwMode="auto">
          <a:xfrm>
            <a:off x="3884613" y="8829675"/>
            <a:ext cx="297180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b"/>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eaLnBrk="1" hangingPunct="1"/>
            <a:fld id="{BE6E4633-BB79-9040-96E5-11EA87F14B60}" type="slidenum">
              <a:rPr lang="en-US" sz="1200" b="0">
                <a:solidFill>
                  <a:srgbClr val="000000"/>
                </a:solidFill>
              </a:rPr>
              <a:pPr algn="r" eaLnBrk="1" hangingPunct="1"/>
              <a:t>14</a:t>
            </a:fld>
            <a:endParaRPr lang="en-US" sz="1200" b="0">
              <a:solidFill>
                <a:srgbClr val="000000"/>
              </a:solidFill>
            </a:endParaRPr>
          </a:p>
        </p:txBody>
      </p:sp>
      <p:sp>
        <p:nvSpPr>
          <p:cNvPr id="137219" name="Notes Placeholder 1"/>
          <p:cNvSpPr>
            <a:spLocks noGrp="1"/>
          </p:cNvSpPr>
          <p:nvPr/>
        </p:nvSpPr>
        <p:spPr bwMode="auto">
          <a:xfrm>
            <a:off x="915988" y="4416425"/>
            <a:ext cx="5026025"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2" tIns="45836" rIns="91672" bIns="45836"/>
          <a:lstStyle/>
          <a:p>
            <a:pPr algn="l">
              <a:spcBef>
                <a:spcPct val="30000"/>
              </a:spcBef>
            </a:pPr>
            <a:endParaRPr lang="en-US" sz="1200" b="0">
              <a:latin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7"/>
          <p:cNvSpPr txBox="1">
            <a:spLocks noGrp="1" noChangeArrowheads="1"/>
          </p:cNvSpPr>
          <p:nvPr/>
        </p:nvSpPr>
        <p:spPr bwMode="auto">
          <a:xfrm>
            <a:off x="3884613" y="8829675"/>
            <a:ext cx="297180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b"/>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a:fld id="{2020AA27-3DCD-CB42-B8A4-BA6641E06D6D}" type="slidenum">
              <a:rPr lang="en-US" sz="1200">
                <a:solidFill>
                  <a:srgbClr val="000000"/>
                </a:solidFill>
                <a:latin typeface="Calibri" charset="0"/>
              </a:rPr>
              <a:pPr algn="r"/>
              <a:t>15</a:t>
            </a:fld>
            <a:endParaRPr lang="en-US" sz="1200">
              <a:solidFill>
                <a:srgbClr val="000000"/>
              </a:solidFill>
              <a:latin typeface="Calibri" charset="0"/>
            </a:endParaRPr>
          </a:p>
        </p:txBody>
      </p:sp>
      <p:sp>
        <p:nvSpPr>
          <p:cNvPr id="139266" name="Rectangle 2"/>
          <p:cNvSpPr>
            <a:spLocks noGrp="1" noRot="1" noChangeAspect="1" noChangeArrowheads="1" noTextEdit="1"/>
          </p:cNvSpPr>
          <p:nvPr>
            <p:ph type="sldImg"/>
          </p:nvPr>
        </p:nvSpPr>
        <p:spPr>
          <a:xfrm>
            <a:off x="1106488" y="700088"/>
            <a:ext cx="4646612" cy="3486150"/>
          </a:xfrm>
          <a:ln/>
        </p:spPr>
      </p:sp>
      <p:sp>
        <p:nvSpPr>
          <p:cNvPr id="139267" name="Notes Placeholder 1"/>
          <p:cNvSpPr>
            <a:spLocks noGrp="1"/>
          </p:cNvSpPr>
          <p:nvPr/>
        </p:nvSpPr>
        <p:spPr bwMode="auto">
          <a:xfrm>
            <a:off x="915988" y="4416425"/>
            <a:ext cx="5026025"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2" tIns="45836" rIns="91672" bIns="45836"/>
          <a:lstStyle/>
          <a:p>
            <a:pPr algn="l">
              <a:spcBef>
                <a:spcPct val="30000"/>
              </a:spcBef>
            </a:pPr>
            <a:endParaRPr lang="en-US" sz="1200" b="0">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7"/>
          <p:cNvSpPr txBox="1">
            <a:spLocks noGrp="1" noChangeArrowheads="1"/>
          </p:cNvSpPr>
          <p:nvPr/>
        </p:nvSpPr>
        <p:spPr bwMode="auto">
          <a:xfrm>
            <a:off x="3884613" y="8829675"/>
            <a:ext cx="297180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b"/>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a:fld id="{3D452B2D-9DE1-1C4B-B618-06CF3C255FFE}" type="slidenum">
              <a:rPr lang="en-US" sz="1200">
                <a:solidFill>
                  <a:srgbClr val="000000"/>
                </a:solidFill>
                <a:latin typeface="Calibri" charset="0"/>
              </a:rPr>
              <a:pPr algn="r"/>
              <a:t>16</a:t>
            </a:fld>
            <a:endParaRPr lang="en-US" sz="1200">
              <a:solidFill>
                <a:srgbClr val="000000"/>
              </a:solidFill>
              <a:latin typeface="Calibri" charset="0"/>
            </a:endParaRPr>
          </a:p>
        </p:txBody>
      </p:sp>
      <p:sp>
        <p:nvSpPr>
          <p:cNvPr id="141314" name="Rectangle 2"/>
          <p:cNvSpPr>
            <a:spLocks noGrp="1" noRot="1" noChangeAspect="1" noChangeArrowheads="1" noTextEdit="1"/>
          </p:cNvSpPr>
          <p:nvPr>
            <p:ph type="sldImg"/>
          </p:nvPr>
        </p:nvSpPr>
        <p:spPr>
          <a:xfrm>
            <a:off x="1106488" y="700088"/>
            <a:ext cx="4646612" cy="3486150"/>
          </a:xfrm>
          <a:ln/>
        </p:spPr>
      </p:sp>
      <p:sp>
        <p:nvSpPr>
          <p:cNvPr id="141315" name="Notes Placeholder 1"/>
          <p:cNvSpPr>
            <a:spLocks noGrp="1"/>
          </p:cNvSpPr>
          <p:nvPr/>
        </p:nvSpPr>
        <p:spPr bwMode="auto">
          <a:xfrm>
            <a:off x="915988" y="4416425"/>
            <a:ext cx="5026025"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2" tIns="45836" rIns="91672" bIns="45836"/>
          <a:lstStyle/>
          <a:p>
            <a:pPr algn="l">
              <a:spcBef>
                <a:spcPct val="30000"/>
              </a:spcBef>
            </a:pPr>
            <a:endParaRPr lang="en-US" sz="1200" b="0">
              <a:latin typeface="Times New Roman"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7"/>
          <p:cNvSpPr txBox="1">
            <a:spLocks noGrp="1" noChangeArrowheads="1"/>
          </p:cNvSpPr>
          <p:nvPr/>
        </p:nvSpPr>
        <p:spPr bwMode="auto">
          <a:xfrm>
            <a:off x="3884613" y="8829675"/>
            <a:ext cx="297180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b"/>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a:fld id="{7FFD1AB1-B085-EE4B-87E1-A06FB7D76663}" type="slidenum">
              <a:rPr lang="en-US" sz="1200">
                <a:solidFill>
                  <a:srgbClr val="000000"/>
                </a:solidFill>
                <a:latin typeface="Calibri" charset="0"/>
              </a:rPr>
              <a:pPr algn="r"/>
              <a:t>17</a:t>
            </a:fld>
            <a:endParaRPr lang="en-US" sz="1200">
              <a:solidFill>
                <a:srgbClr val="000000"/>
              </a:solidFill>
              <a:latin typeface="Calibri" charset="0"/>
            </a:endParaRPr>
          </a:p>
        </p:txBody>
      </p:sp>
      <p:sp>
        <p:nvSpPr>
          <p:cNvPr id="143362" name="Rectangle 2"/>
          <p:cNvSpPr>
            <a:spLocks noGrp="1" noRot="1" noChangeAspect="1" noChangeArrowheads="1" noTextEdit="1"/>
          </p:cNvSpPr>
          <p:nvPr>
            <p:ph type="sldImg"/>
          </p:nvPr>
        </p:nvSpPr>
        <p:spPr>
          <a:xfrm>
            <a:off x="1106488" y="700088"/>
            <a:ext cx="4646612" cy="3486150"/>
          </a:xfrm>
          <a:ln/>
        </p:spPr>
      </p:sp>
      <p:sp>
        <p:nvSpPr>
          <p:cNvPr id="143363" name="Notes Placeholder 1"/>
          <p:cNvSpPr>
            <a:spLocks noGrp="1"/>
          </p:cNvSpPr>
          <p:nvPr/>
        </p:nvSpPr>
        <p:spPr bwMode="auto">
          <a:xfrm>
            <a:off x="915988" y="4416425"/>
            <a:ext cx="5026025"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2" tIns="45836" rIns="91672" bIns="45836"/>
          <a:lstStyle/>
          <a:p>
            <a:pPr algn="l">
              <a:spcBef>
                <a:spcPct val="30000"/>
              </a:spcBef>
            </a:pPr>
            <a:endParaRPr lang="en-US" sz="1200" b="0">
              <a:latin typeface="Times New Roman"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Slide Image Placeholder 1"/>
          <p:cNvSpPr>
            <a:spLocks noGrp="1" noRot="1" noChangeAspect="1"/>
          </p:cNvSpPr>
          <p:nvPr>
            <p:ph type="sldImg"/>
          </p:nvPr>
        </p:nvSpPr>
        <p:spPr>
          <a:ln/>
        </p:spPr>
      </p:sp>
      <p:sp>
        <p:nvSpPr>
          <p:cNvPr id="1454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45411"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70170846-5833-3E49-8832-435F5361267B}" type="slidenum">
              <a:rPr lang="en-US" sz="1100" b="0">
                <a:latin typeface="Times New Roman" charset="0"/>
              </a:rPr>
              <a:pPr/>
              <a:t>18</a:t>
            </a:fld>
            <a:endParaRPr lang="en-US" sz="1100" b="0">
              <a:latin typeface="Times New Roman"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BE74F299-A1EC-4244-82F0-D24B8A4E36E3}" type="slidenum">
              <a:rPr lang="en-US" sz="1200">
                <a:solidFill>
                  <a:srgbClr val="000000"/>
                </a:solidFill>
              </a:rPr>
              <a:pPr/>
              <a:t>19</a:t>
            </a:fld>
            <a:endParaRPr lang="en-US" sz="1200">
              <a:solidFill>
                <a:srgbClr val="000000"/>
              </a:solidFill>
            </a:endParaRPr>
          </a:p>
        </p:txBody>
      </p:sp>
      <p:sp>
        <p:nvSpPr>
          <p:cNvPr id="147458" name="Rectangle 2"/>
          <p:cNvSpPr>
            <a:spLocks noChangeArrowheads="1" noTextEdit="1"/>
          </p:cNvSpPr>
          <p:nvPr>
            <p:ph type="sldImg"/>
          </p:nvPr>
        </p:nvSpPr>
        <p:spPr>
          <a:xfrm>
            <a:off x="1104900" y="695325"/>
            <a:ext cx="4649788" cy="3487738"/>
          </a:xfrm>
          <a:ln/>
        </p:spPr>
      </p:sp>
      <p:sp>
        <p:nvSpPr>
          <p:cNvPr id="147459" name="Notes Placeholder 1"/>
          <p:cNvSpPr>
            <a:spLocks noGrp="1"/>
          </p:cNvSpPr>
          <p:nvPr/>
        </p:nvSpPr>
        <p:spPr bwMode="auto">
          <a:xfrm>
            <a:off x="915988" y="4416425"/>
            <a:ext cx="5026025"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2" tIns="45836" rIns="91672" bIns="45836"/>
          <a:lstStyle/>
          <a:p>
            <a:pPr algn="l">
              <a:spcBef>
                <a:spcPct val="30000"/>
              </a:spcBef>
            </a:pPr>
            <a:endParaRPr lang="en-US" sz="1200" b="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ide Image Placeholder 1"/>
          <p:cNvSpPr>
            <a:spLocks noGrp="1" noRot="1" noChangeAspect="1"/>
          </p:cNvSpPr>
          <p:nvPr>
            <p:ph type="sldImg"/>
          </p:nvPr>
        </p:nvSpPr>
        <p:spPr>
          <a:ln/>
        </p:spPr>
      </p:sp>
      <p:sp>
        <p:nvSpPr>
          <p:cNvPr id="1126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12643"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56D857C9-7B83-8241-9A4C-D4027DD5531B}" type="slidenum">
              <a:rPr lang="en-US" sz="1100" b="0">
                <a:latin typeface="Times New Roman" charset="0"/>
              </a:rPr>
              <a:pPr/>
              <a:t>2</a:t>
            </a:fld>
            <a:endParaRPr lang="en-US" sz="1100" b="0">
              <a:latin typeface="Times New Roman"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Slide Image Placeholder 1"/>
          <p:cNvSpPr>
            <a:spLocks noGrp="1" noRot="1" noChangeAspect="1"/>
          </p:cNvSpPr>
          <p:nvPr>
            <p:ph type="sldImg"/>
          </p:nvPr>
        </p:nvSpPr>
        <p:spPr>
          <a:ln/>
        </p:spPr>
      </p:sp>
      <p:sp>
        <p:nvSpPr>
          <p:cNvPr id="1495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49507"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C48539CD-B2FF-0A4A-810F-B41C599E2D08}" type="slidenum">
              <a:rPr lang="en-US" sz="1100" b="0">
                <a:latin typeface="Times New Roman" charset="0"/>
              </a:rPr>
              <a:pPr/>
              <a:t>20</a:t>
            </a:fld>
            <a:endParaRPr lang="en-US" sz="1100" b="0">
              <a:latin typeface="Times New Roman"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B03051EE-885E-654E-AD71-91DDE3BAC488}" type="slidenum">
              <a:rPr lang="en-US" sz="1200">
                <a:solidFill>
                  <a:srgbClr val="000000"/>
                </a:solidFill>
              </a:rPr>
              <a:pPr/>
              <a:t>21</a:t>
            </a:fld>
            <a:endParaRPr lang="en-US" sz="1200">
              <a:solidFill>
                <a:srgbClr val="000000"/>
              </a:solidFill>
            </a:endParaRPr>
          </a:p>
        </p:txBody>
      </p:sp>
      <p:sp>
        <p:nvSpPr>
          <p:cNvPr id="151554" name="Slide Image Placeholder 1"/>
          <p:cNvSpPr>
            <a:spLocks noGrp="1" noRot="1" noChangeAspect="1" noTextEdit="1"/>
          </p:cNvSpPr>
          <p:nvPr>
            <p:ph type="sldImg"/>
          </p:nvPr>
        </p:nvSpPr>
        <p:spPr>
          <a:ln/>
        </p:spPr>
      </p:sp>
      <p:sp>
        <p:nvSpPr>
          <p:cNvPr id="151555" name="Slide Number Placeholder 3"/>
          <p:cNvSpPr txBox="1">
            <a:spLocks noGrp="1"/>
          </p:cNvSpPr>
          <p:nvPr/>
        </p:nvSpPr>
        <p:spPr bwMode="auto">
          <a:xfrm>
            <a:off x="3886200" y="8831263"/>
            <a:ext cx="297180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93" tIns="46146" rIns="92293" bIns="46146" anchor="b"/>
          <a:lstStyle>
            <a:lvl1pPr defTabSz="920750">
              <a:defRPr sz="1400" b="1">
                <a:solidFill>
                  <a:schemeClr val="tx1"/>
                </a:solidFill>
                <a:latin typeface="Arial" charset="0"/>
                <a:ea typeface="ＭＳ Ｐゴシック" charset="0"/>
                <a:cs typeface="ＭＳ Ｐゴシック" charset="0"/>
              </a:defRPr>
            </a:lvl1pPr>
            <a:lvl2pPr marL="742950" indent="-285750" defTabSz="920750">
              <a:defRPr sz="1400" b="1">
                <a:solidFill>
                  <a:schemeClr val="tx1"/>
                </a:solidFill>
                <a:latin typeface="Arial" charset="0"/>
                <a:ea typeface="ＭＳ Ｐゴシック" charset="0"/>
              </a:defRPr>
            </a:lvl2pPr>
            <a:lvl3pPr marL="1143000" indent="-228600" defTabSz="920750">
              <a:defRPr sz="1400" b="1">
                <a:solidFill>
                  <a:schemeClr val="tx1"/>
                </a:solidFill>
                <a:latin typeface="Arial" charset="0"/>
                <a:ea typeface="ＭＳ Ｐゴシック" charset="0"/>
              </a:defRPr>
            </a:lvl3pPr>
            <a:lvl4pPr marL="1600200" indent="-228600" defTabSz="920750">
              <a:defRPr sz="1400" b="1">
                <a:solidFill>
                  <a:schemeClr val="tx1"/>
                </a:solidFill>
                <a:latin typeface="Arial" charset="0"/>
                <a:ea typeface="ＭＳ Ｐゴシック" charset="0"/>
              </a:defRPr>
            </a:lvl4pPr>
            <a:lvl5pPr marL="2057400" indent="-228600" defTabSz="920750">
              <a:defRPr sz="1400" b="1">
                <a:solidFill>
                  <a:schemeClr val="tx1"/>
                </a:solidFill>
                <a:latin typeface="Arial" charset="0"/>
                <a:ea typeface="ＭＳ Ｐゴシック" charset="0"/>
              </a:defRPr>
            </a:lvl5pPr>
            <a:lvl6pPr marL="2514600" indent="-228600" algn="ctr" defTabSz="920750"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20750"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20750"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20750" eaLnBrk="0" fontAlgn="base" hangingPunct="0">
              <a:spcBef>
                <a:spcPct val="0"/>
              </a:spcBef>
              <a:spcAft>
                <a:spcPct val="0"/>
              </a:spcAft>
              <a:defRPr sz="1400" b="1">
                <a:solidFill>
                  <a:schemeClr val="tx1"/>
                </a:solidFill>
                <a:latin typeface="Arial" charset="0"/>
                <a:ea typeface="ＭＳ Ｐゴシック" charset="0"/>
              </a:defRPr>
            </a:lvl9pPr>
          </a:lstStyle>
          <a:p>
            <a:pPr algn="r"/>
            <a:fld id="{93CCD7BE-1013-0440-A90F-CBD0BE186D92}" type="slidenum">
              <a:rPr lang="en-US" sz="1200">
                <a:solidFill>
                  <a:srgbClr val="000000"/>
                </a:solidFill>
                <a:latin typeface="Times" charset="0"/>
              </a:rPr>
              <a:pPr algn="r"/>
              <a:t>21</a:t>
            </a:fld>
            <a:endParaRPr lang="en-US" sz="1200">
              <a:solidFill>
                <a:srgbClr val="000000"/>
              </a:solidFill>
              <a:latin typeface="Times" charset="0"/>
            </a:endParaRPr>
          </a:p>
        </p:txBody>
      </p:sp>
      <p:sp>
        <p:nvSpPr>
          <p:cNvPr id="151556" name="Notes Placeholder 1"/>
          <p:cNvSpPr>
            <a:spLocks noGrp="1"/>
          </p:cNvSpPr>
          <p:nvPr/>
        </p:nvSpPr>
        <p:spPr bwMode="auto">
          <a:xfrm>
            <a:off x="915988" y="4416425"/>
            <a:ext cx="5026025"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2" tIns="45836" rIns="91672" bIns="45836"/>
          <a:lstStyle/>
          <a:p>
            <a:pPr algn="l">
              <a:spcBef>
                <a:spcPct val="30000"/>
              </a:spcBef>
            </a:pPr>
            <a:endParaRPr lang="en-US" sz="1200" b="0">
              <a:latin typeface="Times New Roman"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Slide Image Placeholder 1"/>
          <p:cNvSpPr>
            <a:spLocks noGrp="1" noRot="1" noChangeAspect="1"/>
          </p:cNvSpPr>
          <p:nvPr>
            <p:ph type="sldImg"/>
          </p:nvPr>
        </p:nvSpPr>
        <p:spPr>
          <a:ln/>
        </p:spPr>
      </p:sp>
      <p:sp>
        <p:nvSpPr>
          <p:cNvPr id="1536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53603"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EBB6C840-D7DA-3444-A5BC-07DA7D6E0885}" type="slidenum">
              <a:rPr lang="en-US" sz="1100" b="0">
                <a:latin typeface="Times New Roman" charset="0"/>
              </a:rPr>
              <a:pPr/>
              <a:t>22</a:t>
            </a:fld>
            <a:endParaRPr lang="en-US" sz="1100" b="0">
              <a:latin typeface="Times New Roman"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650" name="Rectangle 2"/>
          <p:cNvSpPr>
            <a:spLocks noChangeArrowheads="1" noTextEdit="1"/>
          </p:cNvSpPr>
          <p:nvPr>
            <p:ph type="sldImg"/>
          </p:nvPr>
        </p:nvSpPr>
        <p:spPr>
          <a:xfrm>
            <a:off x="1104900" y="706438"/>
            <a:ext cx="4648200" cy="3486150"/>
          </a:xfrm>
          <a:ln/>
        </p:spPr>
      </p:sp>
      <p:sp>
        <p:nvSpPr>
          <p:cNvPr id="155651" name="Rectangle 3"/>
          <p:cNvSpPr>
            <a:spLocks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lstStyle/>
          <a:p>
            <a:endParaRPr lang="it-IT">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Slide Image Placeholder 1"/>
          <p:cNvSpPr>
            <a:spLocks noGrp="1" noRot="1" noChangeAspect="1" noTextEdit="1"/>
          </p:cNvSpPr>
          <p:nvPr>
            <p:ph type="sldImg"/>
          </p:nvPr>
        </p:nvSpPr>
        <p:spPr>
          <a:ln/>
        </p:spPr>
      </p:sp>
      <p:sp>
        <p:nvSpPr>
          <p:cNvPr id="1576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576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3781C5DF-A0B7-D840-B233-2556B9A6A887}" type="slidenum">
              <a:rPr lang="en-US" sz="1100" b="0">
                <a:latin typeface="Times New Roman" charset="0"/>
              </a:rPr>
              <a:pPr/>
              <a:t>24</a:t>
            </a:fld>
            <a:endParaRPr lang="en-US" sz="1100" b="0">
              <a:latin typeface="Times New Roman"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Slide Image Placeholder 1"/>
          <p:cNvSpPr>
            <a:spLocks noGrp="1" noRot="1" noChangeAspect="1"/>
          </p:cNvSpPr>
          <p:nvPr>
            <p:ph type="sldImg"/>
          </p:nvPr>
        </p:nvSpPr>
        <p:spPr>
          <a:ln/>
        </p:spPr>
      </p:sp>
      <p:sp>
        <p:nvSpPr>
          <p:cNvPr id="1597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59747"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791C1BB5-97CF-CF4F-854E-A7C80D25A5D7}" type="slidenum">
              <a:rPr lang="en-US" sz="1100" b="0">
                <a:latin typeface="Times New Roman" charset="0"/>
              </a:rPr>
              <a:pPr/>
              <a:t>25</a:t>
            </a:fld>
            <a:endParaRPr lang="en-US" sz="1100" b="0">
              <a:latin typeface="Times New Roman"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Slide Image Placeholder 1"/>
          <p:cNvSpPr>
            <a:spLocks noGrp="1" noRot="1" noChangeAspect="1"/>
          </p:cNvSpPr>
          <p:nvPr>
            <p:ph type="sldImg"/>
          </p:nvPr>
        </p:nvSpPr>
        <p:spPr>
          <a:ln/>
        </p:spPr>
      </p:sp>
      <p:sp>
        <p:nvSpPr>
          <p:cNvPr id="1617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61795"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91616157-EB13-2C4C-8A66-86D512CF7D3A}" type="slidenum">
              <a:rPr lang="en-US" sz="1100" b="0">
                <a:latin typeface="Times New Roman" charset="0"/>
              </a:rPr>
              <a:pPr/>
              <a:t>26</a:t>
            </a:fld>
            <a:endParaRPr lang="en-US" sz="1100" b="0">
              <a:latin typeface="Times New Roman"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CCC5D20F-4A35-264A-8CD4-C6D20312FA37}" type="slidenum">
              <a:rPr lang="en-US" sz="1100" b="0">
                <a:solidFill>
                  <a:srgbClr val="000000"/>
                </a:solidFill>
                <a:latin typeface="Times New Roman" charset="0"/>
              </a:rPr>
              <a:pPr/>
              <a:t>27</a:t>
            </a:fld>
            <a:endParaRPr lang="en-US" sz="1100" b="0">
              <a:solidFill>
                <a:srgbClr val="000000"/>
              </a:solidFill>
              <a:latin typeface="Times New Roman" charset="0"/>
            </a:endParaRPr>
          </a:p>
        </p:txBody>
      </p:sp>
      <p:sp>
        <p:nvSpPr>
          <p:cNvPr id="163842" name="Rectangle 2"/>
          <p:cNvSpPr>
            <a:spLocks noChangeArrowheads="1" noTextEdit="1"/>
          </p:cNvSpPr>
          <p:nvPr>
            <p:ph type="sldImg"/>
          </p:nvPr>
        </p:nvSpPr>
        <p:spPr>
          <a:xfrm>
            <a:off x="1106488" y="696913"/>
            <a:ext cx="4649787" cy="3487737"/>
          </a:xfrm>
          <a:ln/>
        </p:spPr>
      </p:sp>
      <p:sp>
        <p:nvSpPr>
          <p:cNvPr id="163843" name="Rectangle 3"/>
          <p:cNvSpPr>
            <a:spLocks noGrp="1" noChangeArrowheads="1"/>
          </p:cNvSpPr>
          <p:nvPr>
            <p:ph type="body" idx="1"/>
          </p:nvPr>
        </p:nvSpPr>
        <p:spPr>
          <a:xfrm>
            <a:off x="915988" y="4418013"/>
            <a:ext cx="5026025"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Slide Image Placeholder 1"/>
          <p:cNvSpPr>
            <a:spLocks noGrp="1" noRot="1" noChangeAspect="1"/>
          </p:cNvSpPr>
          <p:nvPr>
            <p:ph type="sldImg"/>
          </p:nvPr>
        </p:nvSpPr>
        <p:spPr>
          <a:ln/>
        </p:spPr>
      </p:sp>
      <p:sp>
        <p:nvSpPr>
          <p:cNvPr id="1658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65891"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345772A2-9345-604C-B612-8262A84FB1F8}" type="slidenum">
              <a:rPr lang="en-US" sz="1100" b="0">
                <a:latin typeface="Times New Roman" charset="0"/>
              </a:rPr>
              <a:pPr/>
              <a:t>28</a:t>
            </a:fld>
            <a:endParaRPr lang="en-US" sz="1100" b="0">
              <a:latin typeface="Times New Roman"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FFA08347-B910-114F-9F53-82ED34D16CCD}" type="slidenum">
              <a:rPr lang="en-US" sz="1200" b="0">
                <a:solidFill>
                  <a:srgbClr val="000000"/>
                </a:solidFill>
              </a:rPr>
              <a:pPr/>
              <a:t>29</a:t>
            </a:fld>
            <a:endParaRPr lang="en-US" sz="1200" b="0">
              <a:solidFill>
                <a:srgbClr val="000000"/>
              </a:solidFill>
            </a:endParaRPr>
          </a:p>
        </p:txBody>
      </p:sp>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Slide Image Placeholder 1"/>
          <p:cNvSpPr>
            <a:spLocks noGrp="1" noRot="1" noChangeAspect="1"/>
          </p:cNvSpPr>
          <p:nvPr>
            <p:ph type="sldImg"/>
          </p:nvPr>
        </p:nvSpPr>
        <p:spPr>
          <a:ln/>
        </p:spPr>
      </p:sp>
      <p:sp>
        <p:nvSpPr>
          <p:cNvPr id="1146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14691"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209EA2A7-9950-9742-9CD8-846B481DFC31}" type="slidenum">
              <a:rPr lang="en-US" sz="1100" b="0">
                <a:latin typeface="Times New Roman" charset="0"/>
              </a:rPr>
              <a:pPr/>
              <a:t>3</a:t>
            </a:fld>
            <a:endParaRPr lang="en-US" sz="1100" b="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Slide Image Placeholder 1"/>
          <p:cNvSpPr>
            <a:spLocks noGrp="1" noRot="1" noChangeAspect="1"/>
          </p:cNvSpPr>
          <p:nvPr>
            <p:ph type="sldImg"/>
          </p:nvPr>
        </p:nvSpPr>
        <p:spPr>
          <a:ln/>
        </p:spPr>
      </p:sp>
      <p:sp>
        <p:nvSpPr>
          <p:cNvPr id="1167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16739"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44EE2101-74AC-C047-8E61-D4FA84047D93}" type="slidenum">
              <a:rPr lang="en-US" sz="1100" b="0">
                <a:latin typeface="Times New Roman" charset="0"/>
              </a:rPr>
              <a:pPr/>
              <a:t>4</a:t>
            </a:fld>
            <a:endParaRPr lang="en-US" sz="1100" b="0">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Slide Image Placeholder 1"/>
          <p:cNvSpPr>
            <a:spLocks noGrp="1" noRot="1" noChangeAspect="1"/>
          </p:cNvSpPr>
          <p:nvPr>
            <p:ph type="sldImg"/>
          </p:nvPr>
        </p:nvSpPr>
        <p:spPr>
          <a:ln/>
        </p:spPr>
      </p:sp>
      <p:sp>
        <p:nvSpPr>
          <p:cNvPr id="1187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18787"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B2CD58D4-45EE-9243-B942-84BFCC74C059}" type="slidenum">
              <a:rPr lang="en-US" sz="1100" b="0">
                <a:latin typeface="Times New Roman" charset="0"/>
              </a:rPr>
              <a:pPr/>
              <a:t>5</a:t>
            </a:fld>
            <a:endParaRPr lang="en-US" sz="1100" b="0">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a:ln/>
        </p:spPr>
      </p:sp>
      <p:sp>
        <p:nvSpPr>
          <p:cNvPr id="1208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20835"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3DA0E8C4-7FC8-EC4E-894F-7D3DCD367A74}" type="slidenum">
              <a:rPr lang="en-US" sz="1100" b="0">
                <a:latin typeface="Times New Roman" charset="0"/>
              </a:rPr>
              <a:pPr/>
              <a:t>6</a:t>
            </a:fld>
            <a:endParaRPr lang="en-US" sz="1100" b="0">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Slide Image Placeholder 1"/>
          <p:cNvSpPr>
            <a:spLocks noGrp="1" noRot="1" noChangeAspect="1"/>
          </p:cNvSpPr>
          <p:nvPr>
            <p:ph type="sldImg"/>
          </p:nvPr>
        </p:nvSpPr>
        <p:spPr>
          <a:ln/>
        </p:spPr>
      </p:sp>
      <p:sp>
        <p:nvSpPr>
          <p:cNvPr id="1228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22883"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C4FFF9C9-FA96-7F46-8998-57AE76015E08}" type="slidenum">
              <a:rPr lang="en-US" sz="1100" b="0">
                <a:latin typeface="Times New Roman" charset="0"/>
              </a:rPr>
              <a:pPr/>
              <a:t>7</a:t>
            </a:fld>
            <a:endParaRPr lang="en-US" sz="1100" b="0">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7"/>
          <p:cNvSpPr txBox="1">
            <a:spLocks noGrp="1" noChangeArrowheads="1"/>
          </p:cNvSpPr>
          <p:nvPr/>
        </p:nvSpPr>
        <p:spPr bwMode="auto">
          <a:xfrm>
            <a:off x="3884613" y="8829675"/>
            <a:ext cx="297180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eaLnBrk="1" hangingPunct="1"/>
            <a:fld id="{CFCBEE6C-D8BE-EB47-9041-B3CD80B7BE1B}" type="slidenum">
              <a:rPr lang="en-US" sz="1200" b="0">
                <a:latin typeface="Calibri" charset="0"/>
                <a:cs typeface="Arial" charset="0"/>
              </a:rPr>
              <a:pPr algn="r" eaLnBrk="1" hangingPunct="1"/>
              <a:t>8</a:t>
            </a:fld>
            <a:endParaRPr lang="en-US" sz="1200" b="0">
              <a:latin typeface="Calibri" charset="0"/>
              <a:cs typeface="Arial" charset="0"/>
            </a:endParaRPr>
          </a:p>
        </p:txBody>
      </p:sp>
      <p:sp>
        <p:nvSpPr>
          <p:cNvPr id="124930" name="Rectangle 7"/>
          <p:cNvSpPr txBox="1">
            <a:spLocks noGrp="1" noChangeArrowheads="1"/>
          </p:cNvSpPr>
          <p:nvPr/>
        </p:nvSpPr>
        <p:spPr bwMode="auto">
          <a:xfrm>
            <a:off x="3886200" y="8831263"/>
            <a:ext cx="297180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a:fld id="{C34481DE-DE0D-E94C-B50F-2124BBCCCE21}" type="slidenum">
              <a:rPr lang="en-US" sz="1200" b="0">
                <a:solidFill>
                  <a:srgbClr val="000000"/>
                </a:solidFill>
                <a:latin typeface="Calibri" charset="0"/>
                <a:cs typeface="Arial" charset="0"/>
              </a:rPr>
              <a:pPr algn="r"/>
              <a:t>8</a:t>
            </a:fld>
            <a:endParaRPr lang="en-US" sz="1200" b="0">
              <a:solidFill>
                <a:srgbClr val="000000"/>
              </a:solidFill>
              <a:latin typeface="Calibri" charset="0"/>
              <a:cs typeface="Arial" charset="0"/>
            </a:endParaRPr>
          </a:p>
        </p:txBody>
      </p:sp>
      <p:sp>
        <p:nvSpPr>
          <p:cNvPr id="124931" name="Rectangle 2"/>
          <p:cNvSpPr>
            <a:spLocks noGrp="1" noRot="1" noChangeAspect="1" noChangeArrowheads="1" noTextEdit="1"/>
          </p:cNvSpPr>
          <p:nvPr>
            <p:ph type="sldImg"/>
          </p:nvPr>
        </p:nvSpPr>
        <p:spPr>
          <a:xfrm>
            <a:off x="1106488" y="696913"/>
            <a:ext cx="4646612" cy="3484562"/>
          </a:xfrm>
          <a:ln/>
        </p:spPr>
      </p:sp>
      <p:sp>
        <p:nvSpPr>
          <p:cNvPr id="124932" name="Notes Placeholder 1"/>
          <p:cNvSpPr>
            <a:spLocks noGrp="1"/>
          </p:cNvSpPr>
          <p:nvPr/>
        </p:nvSpPr>
        <p:spPr bwMode="auto">
          <a:xfrm>
            <a:off x="915988" y="4416425"/>
            <a:ext cx="5026025"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2" tIns="45836" rIns="91672" bIns="45836"/>
          <a:lstStyle/>
          <a:p>
            <a:pPr algn="l">
              <a:spcBef>
                <a:spcPct val="30000"/>
              </a:spcBef>
            </a:pPr>
            <a:endParaRPr lang="en-US" sz="1200" b="0">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Slide Image Placeholder 1"/>
          <p:cNvSpPr>
            <a:spLocks noGrp="1" noRot="1" noChangeAspect="1"/>
          </p:cNvSpPr>
          <p:nvPr>
            <p:ph type="sldImg"/>
          </p:nvPr>
        </p:nvSpPr>
        <p:spPr>
          <a:ln/>
        </p:spPr>
      </p:sp>
      <p:sp>
        <p:nvSpPr>
          <p:cNvPr id="1269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126979"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70991E94-6482-2345-B0B1-ACAAF562C45F}" type="slidenum">
              <a:rPr lang="en-US" sz="1100" b="0">
                <a:latin typeface="Times New Roman" charset="0"/>
              </a:rPr>
              <a:pPr/>
              <a:t>9</a:t>
            </a:fld>
            <a:endParaRPr lang="en-US" sz="1100" b="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5.xml"/><Relationship Id="rId2" Type="http://schemas.openxmlformats.org/officeDocument/2006/relationships/image" Target="../media/image5.png"/></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3.jpe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
          <p:cNvSpPr>
            <a:spLocks noChangeArrowheads="1"/>
          </p:cNvSpPr>
          <p:nvPr/>
        </p:nvSpPr>
        <p:spPr bwMode="auto">
          <a:xfrm>
            <a:off x="190500" y="3667125"/>
            <a:ext cx="8747125" cy="74613"/>
          </a:xfrm>
          <a:prstGeom prst="rect">
            <a:avLst/>
          </a:prstGeom>
          <a:solidFill>
            <a:srgbClr val="0099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b="0">
              <a:latin typeface="Times New Roman" charset="0"/>
            </a:endParaRPr>
          </a:p>
        </p:txBody>
      </p:sp>
      <p:sp>
        <p:nvSpPr>
          <p:cNvPr id="124930" name="Rectangle 3"/>
          <p:cNvSpPr>
            <a:spLocks noGrp="1" noChangeArrowheads="1"/>
          </p:cNvSpPr>
          <p:nvPr>
            <p:ph type="ctrTitle"/>
          </p:nvPr>
        </p:nvSpPr>
        <p:spPr>
          <a:xfrm>
            <a:off x="685800" y="2130427"/>
            <a:ext cx="7772400" cy="1470025"/>
          </a:xfrm>
        </p:spPr>
        <p:txBody>
          <a:bodyPr/>
          <a:lstStyle>
            <a:lvl1pPr>
              <a:defRPr smtClean="0"/>
            </a:lvl1pPr>
          </a:lstStyle>
          <a:p>
            <a:r>
              <a:rPr lang="en-US" smtClean="0"/>
              <a:t>Click to edit Master title style</a:t>
            </a:r>
          </a:p>
        </p:txBody>
      </p:sp>
      <p:sp>
        <p:nvSpPr>
          <p:cNvPr id="124931" name="Rectangle 4"/>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r>
              <a:rPr lang="en-US" smtClean="0"/>
              <a:t>Click to edit Master subtitle style</a:t>
            </a:r>
          </a:p>
        </p:txBody>
      </p:sp>
    </p:spTree>
    <p:extLst>
      <p:ext uri="{BB962C8B-B14F-4D97-AF65-F5344CB8AC3E}">
        <p14:creationId xmlns:p14="http://schemas.microsoft.com/office/powerpoint/2010/main" val="296852898"/>
      </p:ext>
    </p:extLst>
  </p:cSld>
  <p:clrMapOvr>
    <a:masterClrMapping/>
  </p:clrMapOvr>
  <p:transition xmlns:p14="http://schemas.microsoft.com/office/powerpoint/2010/mai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6424472"/>
      </p:ext>
    </p:extLst>
  </p:cSld>
  <p:clrMapOvr>
    <a:masterClrMapping/>
  </p:clrMapOvr>
  <p:transition xmlns:p14="http://schemas.microsoft.com/office/powerpoint/2010/main" advClick="0"/>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4121178"/>
      </p:ext>
    </p:extLst>
  </p:cSld>
  <p:clrMapOvr>
    <a:masterClrMapping/>
  </p:clrMapOvr>
  <p:transition xmlns:p14="http://schemas.microsoft.com/office/powerpoint/2010/main" advClick="0"/>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8534841"/>
      </p:ext>
    </p:extLst>
  </p:cSld>
  <p:clrMapOvr>
    <a:masterClrMapping/>
  </p:clrMapOvr>
  <p:transition xmlns:p14="http://schemas.microsoft.com/office/powerpoint/2010/main" advClick="0"/>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611095"/>
      </p:ext>
    </p:extLst>
  </p:cSld>
  <p:clrMapOvr>
    <a:masterClrMapping/>
  </p:clrMapOvr>
  <p:transition xmlns:p14="http://schemas.microsoft.com/office/powerpoint/2010/main" advClick="0"/>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6113331"/>
      </p:ext>
    </p:extLst>
  </p:cSld>
  <p:clrMapOvr>
    <a:masterClrMapping/>
  </p:clrMapOvr>
  <p:transition xmlns:p14="http://schemas.microsoft.com/office/powerpoint/2010/main" advClick="0"/>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28759768"/>
      </p:ext>
    </p:extLst>
  </p:cSld>
  <p:clrMapOvr>
    <a:masterClrMapping/>
  </p:clrMapOvr>
  <p:transition xmlns:p14="http://schemas.microsoft.com/office/powerpoint/2010/main" advClick="0"/>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33668564"/>
      </p:ext>
    </p:extLst>
  </p:cSld>
  <p:clrMapOvr>
    <a:masterClrMapping/>
  </p:clrMapOvr>
  <p:transition xmlns:p14="http://schemas.microsoft.com/office/powerpoint/2010/main" advClick="0"/>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8309716"/>
      </p:ext>
    </p:extLst>
  </p:cSld>
  <p:clrMapOvr>
    <a:masterClrMapping/>
  </p:clrMapOvr>
  <p:transition xmlns:p14="http://schemas.microsoft.com/office/powerpoint/2010/main" advClick="0"/>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85800"/>
            <a:ext cx="20574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85800"/>
            <a:ext cx="60198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8089110"/>
      </p:ext>
    </p:extLst>
  </p:cSld>
  <p:clrMapOvr>
    <a:masterClrMapping/>
  </p:clrMapOvr>
  <p:transition xmlns:p14="http://schemas.microsoft.com/office/powerpoint/2010/main" advClick="0"/>
</p:sldLayout>
</file>

<file path=ppt/slideLayouts/slideLayout108.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dirty="0" smtClean="0"/>
          </a:p>
        </p:txBody>
      </p:sp>
      <p:sp>
        <p:nvSpPr>
          <p:cNvPr id="4" name="Date Placeholder 3"/>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lgn="l">
              <a:defRPr sz="1800" b="0">
                <a:solidFill>
                  <a:srgbClr val="000000"/>
                </a:solidFill>
                <a:latin typeface="Arial" pitchFamily="34" charset="0"/>
                <a:ea typeface="ＭＳ Ｐゴシック" pitchFamily="34" charset="-128"/>
                <a:cs typeface="+mn-cs"/>
              </a:defRPr>
            </a:lvl1pPr>
          </a:lstStyle>
          <a:p>
            <a:pPr>
              <a:defRPr/>
            </a:pPr>
            <a:endParaRPr lang="en-US"/>
          </a:p>
        </p:txBody>
      </p:sp>
      <p:sp>
        <p:nvSpPr>
          <p:cNvPr id="5" name="Footer Placeholder 4"/>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lgn="l">
              <a:defRPr sz="1800" b="0">
                <a:solidFill>
                  <a:srgbClr val="000000"/>
                </a:solidFill>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lgn="l">
              <a:defRPr sz="1800" b="0">
                <a:solidFill>
                  <a:srgbClr val="000000"/>
                </a:solidFill>
              </a:defRPr>
            </a:lvl1pPr>
          </a:lstStyle>
          <a:p>
            <a:pPr>
              <a:defRPr/>
            </a:pPr>
            <a:fld id="{EC85713E-417D-654C-8DE1-1290C2A4FD95}" type="slidenum">
              <a:rPr lang="en-US"/>
              <a:pPr>
                <a:defRPr/>
              </a:pPr>
              <a:t>‹#›</a:t>
            </a:fld>
            <a:endParaRPr lang="en-US"/>
          </a:p>
        </p:txBody>
      </p:sp>
    </p:spTree>
    <p:extLst>
      <p:ext uri="{BB962C8B-B14F-4D97-AF65-F5344CB8AC3E}">
        <p14:creationId xmlns:p14="http://schemas.microsoft.com/office/powerpoint/2010/main" val="2022748717"/>
      </p:ext>
    </p:extLst>
  </p:cSld>
  <p:clrMapOvr>
    <a:masterClrMapping/>
  </p:clrMapOvr>
  <p:transition xmlns:p14="http://schemas.microsoft.com/office/powerpoint/2010/main" advClick="0"/>
</p:sldLayout>
</file>

<file path=ppt/slideLayouts/slideLayout10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lgn="l" eaLnBrk="1" hangingPunct="1">
              <a:defRPr sz="1800" b="0">
                <a:solidFill>
                  <a:srgbClr val="000000"/>
                </a:solidFill>
                <a:latin typeface="Arial" pitchFamily="34" charset="0"/>
                <a:ea typeface="ＭＳ Ｐゴシック" pitchFamily="34" charset="-128"/>
                <a:cs typeface="+mn-cs"/>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lgn="l" eaLnBrk="1" hangingPunct="1">
              <a:defRPr sz="1800" b="0">
                <a:solidFill>
                  <a:srgbClr val="000000"/>
                </a:solidFill>
                <a:latin typeface="Arial" pitchFamily="34" charset="0"/>
                <a:ea typeface="ＭＳ Ｐゴシック" pitchFamily="34" charset="-128"/>
                <a:cs typeface="+mn-cs"/>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lgn="l" eaLnBrk="1" hangingPunct="1">
              <a:defRPr sz="1800" b="0">
                <a:solidFill>
                  <a:srgbClr val="000000"/>
                </a:solidFill>
              </a:defRPr>
            </a:lvl1pPr>
          </a:lstStyle>
          <a:p>
            <a:pPr>
              <a:defRPr/>
            </a:pPr>
            <a:fld id="{1033E5BC-E934-6A42-AAC5-E2D8C1336B1B}" type="slidenum">
              <a:rPr lang="en-US"/>
              <a:pPr>
                <a:defRPr/>
              </a:pPr>
              <a:t>‹#›</a:t>
            </a:fld>
            <a:endParaRPr lang="en-US"/>
          </a:p>
        </p:txBody>
      </p:sp>
    </p:spTree>
    <p:extLst>
      <p:ext uri="{BB962C8B-B14F-4D97-AF65-F5344CB8AC3E}">
        <p14:creationId xmlns:p14="http://schemas.microsoft.com/office/powerpoint/2010/main" val="894216867"/>
      </p:ext>
    </p:extLst>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1639" y="217490"/>
            <a:ext cx="2185987" cy="59912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 y="217490"/>
            <a:ext cx="6408738" cy="5991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3464482"/>
      </p:ext>
    </p:extLst>
  </p:cSld>
  <p:clrMapOvr>
    <a:masterClrMapping/>
  </p:clrMapOvr>
  <p:transition xmlns:p14="http://schemas.microsoft.com/office/powerpoint/2010/main" advClick="0"/>
</p:sldLayout>
</file>

<file path=ppt/slideLayouts/slideLayout1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lgn="l" eaLnBrk="1" hangingPunct="1">
              <a:defRPr sz="1800" b="0">
                <a:solidFill>
                  <a:srgbClr val="000000"/>
                </a:solidFill>
                <a:latin typeface="Arial" pitchFamily="34" charset="0"/>
                <a:ea typeface="ＭＳ Ｐゴシック" pitchFamily="34" charset="-128"/>
                <a:cs typeface="+mn-cs"/>
              </a:defRPr>
            </a:lvl1pPr>
          </a:lstStyle>
          <a:p>
            <a:pPr>
              <a:defRPr/>
            </a:pPr>
            <a:endParaRPr lang="en-US"/>
          </a:p>
        </p:txBody>
      </p:sp>
      <p:sp>
        <p:nvSpPr>
          <p:cNvPr id="7" name="Footer Placeholder 6"/>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lgn="l" eaLnBrk="1" hangingPunct="1">
              <a:defRPr sz="1800" b="0">
                <a:solidFill>
                  <a:srgbClr val="000000"/>
                </a:solidFill>
                <a:latin typeface="Arial" pitchFamily="34" charset="0"/>
                <a:ea typeface="ＭＳ Ｐゴシック" pitchFamily="34" charset="-128"/>
                <a:cs typeface="+mn-cs"/>
              </a:defRPr>
            </a:lvl1pPr>
          </a:lstStyle>
          <a:p>
            <a:pPr>
              <a:defRPr/>
            </a:pPr>
            <a:endParaRPr lang="en-US"/>
          </a:p>
        </p:txBody>
      </p:sp>
      <p:sp>
        <p:nvSpPr>
          <p:cNvPr id="8" name="Slide Number Placeholder 7"/>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lgn="l" eaLnBrk="1" hangingPunct="1">
              <a:defRPr sz="1800" b="0">
                <a:solidFill>
                  <a:srgbClr val="000000"/>
                </a:solidFill>
              </a:defRPr>
            </a:lvl1pPr>
          </a:lstStyle>
          <a:p>
            <a:pPr>
              <a:defRPr/>
            </a:pPr>
            <a:fld id="{08D4080C-FFE5-294A-983A-2144A002DDFB}" type="slidenum">
              <a:rPr lang="en-US"/>
              <a:pPr>
                <a:defRPr/>
              </a:pPr>
              <a:t>‹#›</a:t>
            </a:fld>
            <a:endParaRPr lang="en-US"/>
          </a:p>
        </p:txBody>
      </p:sp>
    </p:spTree>
    <p:extLst>
      <p:ext uri="{BB962C8B-B14F-4D97-AF65-F5344CB8AC3E}">
        <p14:creationId xmlns:p14="http://schemas.microsoft.com/office/powerpoint/2010/main" val="3194000759"/>
      </p:ext>
    </p:extLst>
  </p:cSld>
  <p:clrMapOvr>
    <a:masterClrMapping/>
  </p:clrMapOvr>
  <p:transition xmlns:p14="http://schemas.microsoft.com/office/powerpoint/2010/main" advClick="0"/>
</p:sldLayout>
</file>

<file path=ppt/slideLayouts/slideLayout111.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457200" y="1600200"/>
            <a:ext cx="4038600" cy="4525963"/>
          </a:xfrm>
        </p:spPr>
        <p:txBody>
          <a:bodyPr/>
          <a:lstStyle/>
          <a:p>
            <a:pPr lvl="0"/>
            <a:endParaRPr lang="en-US" noProof="0" dirty="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lgn="l" eaLnBrk="1" hangingPunct="1">
              <a:defRPr sz="1800" b="0">
                <a:solidFill>
                  <a:srgbClr val="000000"/>
                </a:solidFill>
                <a:latin typeface="Arial" pitchFamily="34" charset="0"/>
                <a:ea typeface="ＭＳ Ｐゴシック" pitchFamily="34" charset="-128"/>
                <a:cs typeface="+mn-cs"/>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lgn="l" eaLnBrk="1" hangingPunct="1">
              <a:defRPr sz="1800" b="0">
                <a:solidFill>
                  <a:srgbClr val="000000"/>
                </a:solidFill>
                <a:latin typeface="Arial" pitchFamily="34" charset="0"/>
                <a:ea typeface="ＭＳ Ｐゴシック" pitchFamily="34" charset="-128"/>
                <a:cs typeface="+mn-cs"/>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lgn="l" eaLnBrk="1" hangingPunct="1">
              <a:defRPr sz="1800" b="0">
                <a:solidFill>
                  <a:srgbClr val="000000"/>
                </a:solidFill>
              </a:defRPr>
            </a:lvl1pPr>
          </a:lstStyle>
          <a:p>
            <a:pPr>
              <a:defRPr/>
            </a:pPr>
            <a:fld id="{BCB23A43-4E6E-394B-8C5B-393E485FFB08}" type="slidenum">
              <a:rPr lang="en-US"/>
              <a:pPr>
                <a:defRPr/>
              </a:pPr>
              <a:t>‹#›</a:t>
            </a:fld>
            <a:endParaRPr lang="en-US"/>
          </a:p>
        </p:txBody>
      </p:sp>
    </p:spTree>
    <p:extLst>
      <p:ext uri="{BB962C8B-B14F-4D97-AF65-F5344CB8AC3E}">
        <p14:creationId xmlns:p14="http://schemas.microsoft.com/office/powerpoint/2010/main" val="4186743756"/>
      </p:ext>
    </p:extLst>
  </p:cSld>
  <p:clrMapOvr>
    <a:masterClrMapping/>
  </p:clrMapOvr>
  <p:transition xmlns:p14="http://schemas.microsoft.com/office/powerpoint/2010/main" advClick="0"/>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ES_tradnl"/>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ES_tradnl"/>
          </a:p>
        </p:txBody>
      </p:sp>
    </p:spTree>
    <p:extLst>
      <p:ext uri="{BB962C8B-B14F-4D97-AF65-F5344CB8AC3E}">
        <p14:creationId xmlns:p14="http://schemas.microsoft.com/office/powerpoint/2010/main" val="994523761"/>
      </p:ext>
    </p:extLst>
  </p:cSld>
  <p:clrMapOvr>
    <a:masterClrMapping/>
  </p:clrMapOvr>
  <p:transition xmlns:p14="http://schemas.microsoft.com/office/powerpoint/2010/main" advClick="0"/>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3025901"/>
      </p:ext>
    </p:extLst>
  </p:cSld>
  <p:clrMapOvr>
    <a:masterClrMapping/>
  </p:clrMapOvr>
  <p:transition xmlns:p14="http://schemas.microsoft.com/office/powerpoint/2010/main" advClick="0"/>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51468623"/>
      </p:ext>
    </p:extLst>
  </p:cSld>
  <p:clrMapOvr>
    <a:masterClrMapping/>
  </p:clrMapOvr>
  <p:transition xmlns:p14="http://schemas.microsoft.com/office/powerpoint/2010/main" advClick="0"/>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60040667"/>
      </p:ext>
    </p:extLst>
  </p:cSld>
  <p:clrMapOvr>
    <a:masterClrMapping/>
  </p:clrMapOvr>
  <p:transition xmlns:p14="http://schemas.microsoft.com/office/powerpoint/2010/main" advClick="0"/>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64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4058495"/>
      </p:ext>
    </p:extLst>
  </p:cSld>
  <p:clrMapOvr>
    <a:masterClrMapping/>
  </p:clrMapOvr>
  <p:transition xmlns:p14="http://schemas.microsoft.com/office/powerpoint/2010/main" advClick="0"/>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429478"/>
      </p:ext>
    </p:extLst>
  </p:cSld>
  <p:clrMapOvr>
    <a:masterClrMapping/>
  </p:clrMapOvr>
  <p:transition xmlns:p14="http://schemas.microsoft.com/office/powerpoint/2010/main" advClick="0"/>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4036320"/>
      </p:ext>
    </p:extLst>
  </p:cSld>
  <p:clrMapOvr>
    <a:masterClrMapping/>
  </p:clrMapOvr>
  <p:transition xmlns:p14="http://schemas.microsoft.com/office/powerpoint/2010/main" advClick="0"/>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558108"/>
      </p:ext>
    </p:extLst>
  </p:cSld>
  <p:clrMapOvr>
    <a:masterClrMapping/>
  </p:clrMapOvr>
  <p:transition xmlns:p14="http://schemas.microsoft.com/office/powerpoint/2010/mai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90501" y="217490"/>
            <a:ext cx="8747125" cy="11445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46089" y="1582740"/>
            <a:ext cx="8297862" cy="22367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6089" y="3971925"/>
            <a:ext cx="8297862" cy="2236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8551398"/>
      </p:ext>
    </p:extLst>
  </p:cSld>
  <p:clrMapOvr>
    <a:masterClrMapping/>
  </p:clrMapOvr>
  <p:transition xmlns:p14="http://schemas.microsoft.com/office/powerpoint/2010/main" advClick="0"/>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14599085"/>
      </p:ext>
    </p:extLst>
  </p:cSld>
  <p:clrMapOvr>
    <a:masterClrMapping/>
  </p:clrMapOvr>
  <p:transition xmlns:p14="http://schemas.microsoft.com/office/powerpoint/2010/main" advClick="0"/>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24584147"/>
      </p:ext>
    </p:extLst>
  </p:cSld>
  <p:clrMapOvr>
    <a:masterClrMapping/>
  </p:clrMapOvr>
  <p:transition xmlns:p14="http://schemas.microsoft.com/office/powerpoint/2010/main" advClick="0"/>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6247691"/>
      </p:ext>
    </p:extLst>
  </p:cSld>
  <p:clrMapOvr>
    <a:masterClrMapping/>
  </p:clrMapOvr>
  <p:transition xmlns:p14="http://schemas.microsoft.com/office/powerpoint/2010/main" advClick="0"/>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5566414"/>
      </p:ext>
    </p:extLst>
  </p:cSld>
  <p:clrMapOvr>
    <a:masterClrMapping/>
  </p:clrMapOvr>
  <p:transition xmlns:p14="http://schemas.microsoft.com/office/powerpoint/2010/main" advClick="0"/>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8AECC05C-83BF-644A-973E-696B3C287CA9}" type="slidenum">
              <a:rPr lang="en-US"/>
              <a:pPr>
                <a:defRPr/>
              </a:pPr>
              <a:t>‹#›</a:t>
            </a:fld>
            <a:endParaRPr lang="en-US"/>
          </a:p>
        </p:txBody>
      </p:sp>
    </p:spTree>
    <p:extLst>
      <p:ext uri="{BB962C8B-B14F-4D97-AF65-F5344CB8AC3E}">
        <p14:creationId xmlns:p14="http://schemas.microsoft.com/office/powerpoint/2010/main" val="2703456682"/>
      </p:ext>
    </p:extLst>
  </p:cSld>
  <p:clrMapOvr>
    <a:masterClrMapping/>
  </p:clrMapOvr>
  <p:transition xmlns:p14="http://schemas.microsoft.com/office/powerpoint/2010/main" advClick="0"/>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9BE26661-BE6F-FC40-B9D1-266684B4A32E}" type="slidenum">
              <a:rPr lang="en-US"/>
              <a:pPr>
                <a:defRPr/>
              </a:pPr>
              <a:t>‹#›</a:t>
            </a:fld>
            <a:endParaRPr lang="en-US"/>
          </a:p>
        </p:txBody>
      </p:sp>
    </p:spTree>
    <p:extLst>
      <p:ext uri="{BB962C8B-B14F-4D97-AF65-F5344CB8AC3E}">
        <p14:creationId xmlns:p14="http://schemas.microsoft.com/office/powerpoint/2010/main" val="3360557117"/>
      </p:ext>
    </p:extLst>
  </p:cSld>
  <p:clrMapOvr>
    <a:masterClrMapping/>
  </p:clrMapOvr>
  <p:transition xmlns:p14="http://schemas.microsoft.com/office/powerpoint/2010/main" advClick="0"/>
</p:sldLayout>
</file>

<file path=ppt/slideLayouts/slideLayout1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8500A304-8206-8945-8D15-0BEB6C793A32}" type="slidenum">
              <a:rPr lang="en-US"/>
              <a:pPr>
                <a:defRPr/>
              </a:pPr>
              <a:t>‹#›</a:t>
            </a:fld>
            <a:endParaRPr lang="en-US"/>
          </a:p>
        </p:txBody>
      </p:sp>
    </p:spTree>
    <p:extLst>
      <p:ext uri="{BB962C8B-B14F-4D97-AF65-F5344CB8AC3E}">
        <p14:creationId xmlns:p14="http://schemas.microsoft.com/office/powerpoint/2010/main" val="1577450861"/>
      </p:ext>
    </p:extLst>
  </p:cSld>
  <p:clrMapOvr>
    <a:masterClrMapping/>
  </p:clrMapOvr>
  <p:transition xmlns:p14="http://schemas.microsoft.com/office/powerpoint/2010/main" advClick="0"/>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6575" y="1674813"/>
            <a:ext cx="3960813"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674813"/>
            <a:ext cx="3962400"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6AA2E913-C2D9-8F4B-9F75-8006B6EAEB7B}" type="slidenum">
              <a:rPr lang="en-US"/>
              <a:pPr>
                <a:defRPr/>
              </a:pPr>
              <a:t>‹#›</a:t>
            </a:fld>
            <a:endParaRPr lang="en-US"/>
          </a:p>
        </p:txBody>
      </p:sp>
    </p:spTree>
    <p:extLst>
      <p:ext uri="{BB962C8B-B14F-4D97-AF65-F5344CB8AC3E}">
        <p14:creationId xmlns:p14="http://schemas.microsoft.com/office/powerpoint/2010/main" val="2707582860"/>
      </p:ext>
    </p:extLst>
  </p:cSld>
  <p:clrMapOvr>
    <a:masterClrMapping/>
  </p:clrMapOvr>
  <p:transition xmlns:p14="http://schemas.microsoft.com/office/powerpoint/2010/main" advClick="0"/>
</p:sldLayout>
</file>

<file path=ppt/slideLayouts/slideLayout1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8"/>
          <p:cNvSpPr>
            <a:spLocks noGrp="1" noChangeArrowheads="1"/>
          </p:cNvSpPr>
          <p:nvPr>
            <p:ph type="dt" sz="quarter" idx="10"/>
          </p:nvPr>
        </p:nvSpPr>
        <p:spPr>
          <a:ln/>
        </p:spPr>
        <p:txBody>
          <a:bodyPr/>
          <a:lstStyle>
            <a:lvl1pPr>
              <a:defRPr/>
            </a:lvl1pPr>
          </a:lstStyle>
          <a:p>
            <a:pPr>
              <a:defRPr/>
            </a:pPr>
            <a:endParaRPr lang="en-US"/>
          </a:p>
        </p:txBody>
      </p:sp>
      <p:sp>
        <p:nvSpPr>
          <p:cNvPr id="8" name="Rectangle 19"/>
          <p:cNvSpPr>
            <a:spLocks noGrp="1" noChangeArrowheads="1"/>
          </p:cNvSpPr>
          <p:nvPr>
            <p:ph type="ftr" sz="quarter" idx="11"/>
          </p:nvPr>
        </p:nvSpPr>
        <p:spPr>
          <a:ln/>
        </p:spPr>
        <p:txBody>
          <a:bodyPr/>
          <a:lstStyle>
            <a:lvl1pPr>
              <a:defRPr/>
            </a:lvl1pPr>
          </a:lstStyle>
          <a:p>
            <a:pPr>
              <a:defRPr/>
            </a:pPr>
            <a:endParaRPr lang="en-US"/>
          </a:p>
        </p:txBody>
      </p:sp>
      <p:sp>
        <p:nvSpPr>
          <p:cNvPr id="9" name="Rectangle 20"/>
          <p:cNvSpPr>
            <a:spLocks noGrp="1" noChangeArrowheads="1"/>
          </p:cNvSpPr>
          <p:nvPr>
            <p:ph type="sldNum" sz="quarter" idx="12"/>
          </p:nvPr>
        </p:nvSpPr>
        <p:spPr>
          <a:ln/>
        </p:spPr>
        <p:txBody>
          <a:bodyPr/>
          <a:lstStyle>
            <a:lvl1pPr>
              <a:defRPr/>
            </a:lvl1pPr>
          </a:lstStyle>
          <a:p>
            <a:pPr>
              <a:defRPr/>
            </a:pPr>
            <a:fld id="{13B16687-6721-FB43-8D72-D3D1714792BD}" type="slidenum">
              <a:rPr lang="en-US"/>
              <a:pPr>
                <a:defRPr/>
              </a:pPr>
              <a:t>‹#›</a:t>
            </a:fld>
            <a:endParaRPr lang="en-US"/>
          </a:p>
        </p:txBody>
      </p:sp>
    </p:spTree>
    <p:extLst>
      <p:ext uri="{BB962C8B-B14F-4D97-AF65-F5344CB8AC3E}">
        <p14:creationId xmlns:p14="http://schemas.microsoft.com/office/powerpoint/2010/main" val="777653433"/>
      </p:ext>
    </p:extLst>
  </p:cSld>
  <p:clrMapOvr>
    <a:masterClrMapping/>
  </p:clrMapOvr>
  <p:transition xmlns:p14="http://schemas.microsoft.com/office/powerpoint/2010/main" advClick="0"/>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8"/>
          <p:cNvSpPr>
            <a:spLocks noGrp="1" noChangeArrowheads="1"/>
          </p:cNvSpPr>
          <p:nvPr>
            <p:ph type="dt" sz="quarter" idx="10"/>
          </p:nvPr>
        </p:nvSpPr>
        <p:spPr>
          <a:ln/>
        </p:spPr>
        <p:txBody>
          <a:bodyPr/>
          <a:lstStyle>
            <a:lvl1pPr>
              <a:defRPr/>
            </a:lvl1pPr>
          </a:lstStyle>
          <a:p>
            <a:pPr>
              <a:defRPr/>
            </a:pPr>
            <a:endParaRPr lang="en-US"/>
          </a:p>
        </p:txBody>
      </p:sp>
      <p:sp>
        <p:nvSpPr>
          <p:cNvPr id="4" name="Rectangle 19"/>
          <p:cNvSpPr>
            <a:spLocks noGrp="1" noChangeArrowheads="1"/>
          </p:cNvSpPr>
          <p:nvPr>
            <p:ph type="ftr" sz="quarter" idx="11"/>
          </p:nvPr>
        </p:nvSpPr>
        <p:spPr>
          <a:ln/>
        </p:spPr>
        <p:txBody>
          <a:bodyPr/>
          <a:lstStyle>
            <a:lvl1pPr>
              <a:defRPr/>
            </a:lvl1pPr>
          </a:lstStyle>
          <a:p>
            <a:pPr>
              <a:defRPr/>
            </a:pPr>
            <a:endParaRPr lang="en-US"/>
          </a:p>
        </p:txBody>
      </p:sp>
      <p:sp>
        <p:nvSpPr>
          <p:cNvPr id="5" name="Rectangle 20"/>
          <p:cNvSpPr>
            <a:spLocks noGrp="1" noChangeArrowheads="1"/>
          </p:cNvSpPr>
          <p:nvPr>
            <p:ph type="sldNum" sz="quarter" idx="12"/>
          </p:nvPr>
        </p:nvSpPr>
        <p:spPr>
          <a:ln/>
        </p:spPr>
        <p:txBody>
          <a:bodyPr/>
          <a:lstStyle>
            <a:lvl1pPr>
              <a:defRPr/>
            </a:lvl1pPr>
          </a:lstStyle>
          <a:p>
            <a:pPr>
              <a:defRPr/>
            </a:pPr>
            <a:fld id="{EBEDD525-A527-8047-958C-0CAEC18D2C08}" type="slidenum">
              <a:rPr lang="en-US"/>
              <a:pPr>
                <a:defRPr/>
              </a:pPr>
              <a:t>‹#›</a:t>
            </a:fld>
            <a:endParaRPr lang="en-US"/>
          </a:p>
        </p:txBody>
      </p:sp>
    </p:spTree>
    <p:extLst>
      <p:ext uri="{BB962C8B-B14F-4D97-AF65-F5344CB8AC3E}">
        <p14:creationId xmlns:p14="http://schemas.microsoft.com/office/powerpoint/2010/main" val="1788082438"/>
      </p:ext>
    </p:extLst>
  </p:cSld>
  <p:clrMapOvr>
    <a:masterClrMapping/>
  </p:clrMapOvr>
  <p:transition xmlns:p14="http://schemas.microsoft.com/office/powerpoint/2010/mai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7"/>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endParaRPr lang="en-GB"/>
          </a:p>
        </p:txBody>
      </p:sp>
      <p:sp>
        <p:nvSpPr>
          <p:cNvPr id="6" name="Rectangle 5"/>
          <p:cNvSpPr>
            <a:spLocks noGrp="1" noChangeArrowheads="1"/>
          </p:cNvSpPr>
          <p:nvPr>
            <p:ph type="sldNum" idx="12"/>
          </p:nvPr>
        </p:nvSpPr>
        <p:spPr>
          <a:ln/>
        </p:spPr>
        <p:txBody>
          <a:bodyPr/>
          <a:lstStyle>
            <a:lvl1pPr>
              <a:defRPr/>
            </a:lvl1pPr>
          </a:lstStyle>
          <a:p>
            <a:pPr>
              <a:defRPr/>
            </a:pPr>
            <a:fld id="{3D80C8ED-193A-AB43-B3AE-00C69417490F}" type="slidenum">
              <a:rPr lang="en-GB"/>
              <a:pPr>
                <a:defRPr/>
              </a:pPr>
              <a:t>‹#›</a:t>
            </a:fld>
            <a:endParaRPr lang="en-GB"/>
          </a:p>
        </p:txBody>
      </p:sp>
    </p:spTree>
    <p:extLst>
      <p:ext uri="{BB962C8B-B14F-4D97-AF65-F5344CB8AC3E}">
        <p14:creationId xmlns:p14="http://schemas.microsoft.com/office/powerpoint/2010/main" val="1007390401"/>
      </p:ext>
    </p:extLst>
  </p:cSld>
  <p:clrMapOvr>
    <a:masterClrMapping/>
  </p:clrMapOvr>
  <p:transition xmlns:p14="http://schemas.microsoft.com/office/powerpoint/2010/main" advClick="0"/>
</p:sldLayout>
</file>

<file path=ppt/slideLayouts/slideLayout1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8"/>
          <p:cNvSpPr>
            <a:spLocks noGrp="1" noChangeArrowheads="1"/>
          </p:cNvSpPr>
          <p:nvPr>
            <p:ph type="dt" sz="quarter" idx="10"/>
          </p:nvPr>
        </p:nvSpPr>
        <p:spPr>
          <a:ln/>
        </p:spPr>
        <p:txBody>
          <a:bodyPr/>
          <a:lstStyle>
            <a:lvl1pPr>
              <a:defRPr/>
            </a:lvl1pPr>
          </a:lstStyle>
          <a:p>
            <a:pPr>
              <a:defRPr/>
            </a:pPr>
            <a:endParaRPr lang="en-US"/>
          </a:p>
        </p:txBody>
      </p:sp>
      <p:sp>
        <p:nvSpPr>
          <p:cNvPr id="3" name="Rectangle 19"/>
          <p:cNvSpPr>
            <a:spLocks noGrp="1" noChangeArrowheads="1"/>
          </p:cNvSpPr>
          <p:nvPr>
            <p:ph type="ftr" sz="quarter" idx="11"/>
          </p:nvPr>
        </p:nvSpPr>
        <p:spPr>
          <a:ln/>
        </p:spPr>
        <p:txBody>
          <a:bodyPr/>
          <a:lstStyle>
            <a:lvl1pPr>
              <a:defRPr/>
            </a:lvl1pPr>
          </a:lstStyle>
          <a:p>
            <a:pPr>
              <a:defRPr/>
            </a:pPr>
            <a:endParaRPr lang="en-US"/>
          </a:p>
        </p:txBody>
      </p:sp>
      <p:sp>
        <p:nvSpPr>
          <p:cNvPr id="4" name="Rectangle 20"/>
          <p:cNvSpPr>
            <a:spLocks noGrp="1" noChangeArrowheads="1"/>
          </p:cNvSpPr>
          <p:nvPr>
            <p:ph type="sldNum" sz="quarter" idx="12"/>
          </p:nvPr>
        </p:nvSpPr>
        <p:spPr>
          <a:ln/>
        </p:spPr>
        <p:txBody>
          <a:bodyPr/>
          <a:lstStyle>
            <a:lvl1pPr>
              <a:defRPr/>
            </a:lvl1pPr>
          </a:lstStyle>
          <a:p>
            <a:pPr>
              <a:defRPr/>
            </a:pPr>
            <a:fld id="{7DDBEE85-9425-D64A-AAAC-6889B7366A8A}" type="slidenum">
              <a:rPr lang="en-US"/>
              <a:pPr>
                <a:defRPr/>
              </a:pPr>
              <a:t>‹#›</a:t>
            </a:fld>
            <a:endParaRPr lang="en-US"/>
          </a:p>
        </p:txBody>
      </p:sp>
    </p:spTree>
    <p:extLst>
      <p:ext uri="{BB962C8B-B14F-4D97-AF65-F5344CB8AC3E}">
        <p14:creationId xmlns:p14="http://schemas.microsoft.com/office/powerpoint/2010/main" val="4248897091"/>
      </p:ext>
    </p:extLst>
  </p:cSld>
  <p:clrMapOvr>
    <a:masterClrMapping/>
  </p:clrMapOvr>
  <p:transition xmlns:p14="http://schemas.microsoft.com/office/powerpoint/2010/main" advClick="0"/>
</p:sldLayout>
</file>

<file path=ppt/slideLayouts/slideLayout1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F16E2CF6-928C-C640-B0C7-1D5AE1CF4C58}" type="slidenum">
              <a:rPr lang="en-US"/>
              <a:pPr>
                <a:defRPr/>
              </a:pPr>
              <a:t>‹#›</a:t>
            </a:fld>
            <a:endParaRPr lang="en-US"/>
          </a:p>
        </p:txBody>
      </p:sp>
    </p:spTree>
    <p:extLst>
      <p:ext uri="{BB962C8B-B14F-4D97-AF65-F5344CB8AC3E}">
        <p14:creationId xmlns:p14="http://schemas.microsoft.com/office/powerpoint/2010/main" val="2671807406"/>
      </p:ext>
    </p:extLst>
  </p:cSld>
  <p:clrMapOvr>
    <a:masterClrMapping/>
  </p:clrMapOvr>
  <p:transition xmlns:p14="http://schemas.microsoft.com/office/powerpoint/2010/main" advClick="0"/>
</p:sldLayout>
</file>

<file path=ppt/slideLayouts/slideLayout1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D110CEE0-1108-5B4D-96A1-1171F53D6A15}" type="slidenum">
              <a:rPr lang="en-US"/>
              <a:pPr>
                <a:defRPr/>
              </a:pPr>
              <a:t>‹#›</a:t>
            </a:fld>
            <a:endParaRPr lang="en-US"/>
          </a:p>
        </p:txBody>
      </p:sp>
    </p:spTree>
    <p:extLst>
      <p:ext uri="{BB962C8B-B14F-4D97-AF65-F5344CB8AC3E}">
        <p14:creationId xmlns:p14="http://schemas.microsoft.com/office/powerpoint/2010/main" val="3707909836"/>
      </p:ext>
    </p:extLst>
  </p:cSld>
  <p:clrMapOvr>
    <a:masterClrMapping/>
  </p:clrMapOvr>
  <p:transition xmlns:p14="http://schemas.microsoft.com/office/powerpoint/2010/main" advClick="0"/>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C4FF285C-6AD2-F249-8834-2DF274EB6F8E}" type="slidenum">
              <a:rPr lang="en-US"/>
              <a:pPr>
                <a:defRPr/>
              </a:pPr>
              <a:t>‹#›</a:t>
            </a:fld>
            <a:endParaRPr lang="en-US"/>
          </a:p>
        </p:txBody>
      </p:sp>
    </p:spTree>
    <p:extLst>
      <p:ext uri="{BB962C8B-B14F-4D97-AF65-F5344CB8AC3E}">
        <p14:creationId xmlns:p14="http://schemas.microsoft.com/office/powerpoint/2010/main" val="511816168"/>
      </p:ext>
    </p:extLst>
  </p:cSld>
  <p:clrMapOvr>
    <a:masterClrMapping/>
  </p:clrMapOvr>
  <p:transition xmlns:p14="http://schemas.microsoft.com/office/powerpoint/2010/main" advClick="0"/>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306388"/>
            <a:ext cx="2017713" cy="57896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306388"/>
            <a:ext cx="5905500" cy="5789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A7BB8924-71F5-C640-AF79-B133C6DD1FB4}" type="slidenum">
              <a:rPr lang="en-US"/>
              <a:pPr>
                <a:defRPr/>
              </a:pPr>
              <a:t>‹#›</a:t>
            </a:fld>
            <a:endParaRPr lang="en-US"/>
          </a:p>
        </p:txBody>
      </p:sp>
    </p:spTree>
    <p:extLst>
      <p:ext uri="{BB962C8B-B14F-4D97-AF65-F5344CB8AC3E}">
        <p14:creationId xmlns:p14="http://schemas.microsoft.com/office/powerpoint/2010/main" val="1888615900"/>
      </p:ext>
    </p:extLst>
  </p:cSld>
  <p:clrMapOvr>
    <a:masterClrMapping/>
  </p:clrMapOvr>
  <p:transition xmlns:p14="http://schemas.microsoft.com/office/powerpoint/2010/main" advClick="0"/>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B4251028-043C-9F42-B7EF-5442CAFC902F}" type="slidenum">
              <a:rPr lang="en-US"/>
              <a:pPr>
                <a:defRPr/>
              </a:pPr>
              <a:t>‹#›</a:t>
            </a:fld>
            <a:endParaRPr lang="en-US"/>
          </a:p>
        </p:txBody>
      </p:sp>
    </p:spTree>
    <p:extLst>
      <p:ext uri="{BB962C8B-B14F-4D97-AF65-F5344CB8AC3E}">
        <p14:creationId xmlns:p14="http://schemas.microsoft.com/office/powerpoint/2010/main" val="2589895339"/>
      </p:ext>
    </p:extLst>
  </p:cSld>
  <p:clrMapOvr>
    <a:masterClrMapping/>
  </p:clrMapOvr>
  <p:transition xmlns:p14="http://schemas.microsoft.com/office/powerpoint/2010/main" advClick="0"/>
</p:sldLayout>
</file>

<file path=ppt/slideLayouts/slideLayout1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32D9AF24-DDD5-C843-9CFC-BEFC0A338ED7}" type="slidenum">
              <a:rPr lang="en-US"/>
              <a:pPr>
                <a:defRPr/>
              </a:pPr>
              <a:t>‹#›</a:t>
            </a:fld>
            <a:endParaRPr lang="en-US"/>
          </a:p>
        </p:txBody>
      </p:sp>
    </p:spTree>
    <p:extLst>
      <p:ext uri="{BB962C8B-B14F-4D97-AF65-F5344CB8AC3E}">
        <p14:creationId xmlns:p14="http://schemas.microsoft.com/office/powerpoint/2010/main" val="2312714979"/>
      </p:ext>
    </p:extLst>
  </p:cSld>
  <p:clrMapOvr>
    <a:masterClrMapping/>
  </p:clrMapOvr>
  <p:transition xmlns:p14="http://schemas.microsoft.com/office/powerpoint/2010/main" advClick="0"/>
</p:sldLayout>
</file>

<file path=ppt/slideLayouts/slideLayout1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EB406509-7B3C-1842-A2AB-F126DE84AF58}" type="slidenum">
              <a:rPr lang="en-US"/>
              <a:pPr>
                <a:defRPr/>
              </a:pPr>
              <a:t>‹#›</a:t>
            </a:fld>
            <a:endParaRPr lang="en-US"/>
          </a:p>
        </p:txBody>
      </p:sp>
    </p:spTree>
    <p:extLst>
      <p:ext uri="{BB962C8B-B14F-4D97-AF65-F5344CB8AC3E}">
        <p14:creationId xmlns:p14="http://schemas.microsoft.com/office/powerpoint/2010/main" val="419607022"/>
      </p:ext>
    </p:extLst>
  </p:cSld>
  <p:clrMapOvr>
    <a:masterClrMapping/>
  </p:clrMapOvr>
  <p:transition xmlns:p14="http://schemas.microsoft.com/office/powerpoint/2010/main" advClick="0"/>
</p:sldLayout>
</file>

<file path=ppt/slideLayouts/slideLayout1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6575" y="1674813"/>
            <a:ext cx="3960813"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674813"/>
            <a:ext cx="3962400"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922360D7-B789-2C42-9749-F5D6D5BAB221}" type="slidenum">
              <a:rPr lang="en-US"/>
              <a:pPr>
                <a:defRPr/>
              </a:pPr>
              <a:t>‹#›</a:t>
            </a:fld>
            <a:endParaRPr lang="en-US"/>
          </a:p>
        </p:txBody>
      </p:sp>
    </p:spTree>
    <p:extLst>
      <p:ext uri="{BB962C8B-B14F-4D97-AF65-F5344CB8AC3E}">
        <p14:creationId xmlns:p14="http://schemas.microsoft.com/office/powerpoint/2010/main" val="540037386"/>
      </p:ext>
    </p:extLst>
  </p:cSld>
  <p:clrMapOvr>
    <a:masterClrMapping/>
  </p:clrMapOvr>
  <p:transition xmlns:p14="http://schemas.microsoft.com/office/powerpoint/2010/main" advClick="0"/>
</p:sldLayout>
</file>

<file path=ppt/slideLayouts/slideLayout1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8"/>
          <p:cNvSpPr>
            <a:spLocks noGrp="1" noChangeArrowheads="1"/>
          </p:cNvSpPr>
          <p:nvPr>
            <p:ph type="dt" sz="quarter" idx="10"/>
          </p:nvPr>
        </p:nvSpPr>
        <p:spPr>
          <a:ln/>
        </p:spPr>
        <p:txBody>
          <a:bodyPr/>
          <a:lstStyle>
            <a:lvl1pPr>
              <a:defRPr/>
            </a:lvl1pPr>
          </a:lstStyle>
          <a:p>
            <a:pPr>
              <a:defRPr/>
            </a:pPr>
            <a:endParaRPr lang="en-US"/>
          </a:p>
        </p:txBody>
      </p:sp>
      <p:sp>
        <p:nvSpPr>
          <p:cNvPr id="8" name="Rectangle 19"/>
          <p:cNvSpPr>
            <a:spLocks noGrp="1" noChangeArrowheads="1"/>
          </p:cNvSpPr>
          <p:nvPr>
            <p:ph type="ftr" sz="quarter" idx="11"/>
          </p:nvPr>
        </p:nvSpPr>
        <p:spPr>
          <a:ln/>
        </p:spPr>
        <p:txBody>
          <a:bodyPr/>
          <a:lstStyle>
            <a:lvl1pPr>
              <a:defRPr/>
            </a:lvl1pPr>
          </a:lstStyle>
          <a:p>
            <a:pPr>
              <a:defRPr/>
            </a:pPr>
            <a:endParaRPr lang="en-US"/>
          </a:p>
        </p:txBody>
      </p:sp>
      <p:sp>
        <p:nvSpPr>
          <p:cNvPr id="9" name="Rectangle 20"/>
          <p:cNvSpPr>
            <a:spLocks noGrp="1" noChangeArrowheads="1"/>
          </p:cNvSpPr>
          <p:nvPr>
            <p:ph type="sldNum" sz="quarter" idx="12"/>
          </p:nvPr>
        </p:nvSpPr>
        <p:spPr>
          <a:ln/>
        </p:spPr>
        <p:txBody>
          <a:bodyPr/>
          <a:lstStyle>
            <a:lvl1pPr>
              <a:defRPr/>
            </a:lvl1pPr>
          </a:lstStyle>
          <a:p>
            <a:pPr>
              <a:defRPr/>
            </a:pPr>
            <a:fld id="{07DA432F-AA72-BC45-BFE0-6D4C751F9E44}" type="slidenum">
              <a:rPr lang="en-US"/>
              <a:pPr>
                <a:defRPr/>
              </a:pPr>
              <a:t>‹#›</a:t>
            </a:fld>
            <a:endParaRPr lang="en-US"/>
          </a:p>
        </p:txBody>
      </p:sp>
    </p:spTree>
    <p:extLst>
      <p:ext uri="{BB962C8B-B14F-4D97-AF65-F5344CB8AC3E}">
        <p14:creationId xmlns:p14="http://schemas.microsoft.com/office/powerpoint/2010/main" val="593116123"/>
      </p:ext>
    </p:extLst>
  </p:cSld>
  <p:clrMapOvr>
    <a:masterClrMapping/>
  </p:clrMapOvr>
  <p:transition xmlns:p14="http://schemas.microsoft.com/office/powerpoint/2010/mai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endParaRPr lang="en-GB"/>
          </a:p>
        </p:txBody>
      </p:sp>
      <p:sp>
        <p:nvSpPr>
          <p:cNvPr id="6" name="Rectangle 5"/>
          <p:cNvSpPr>
            <a:spLocks noGrp="1" noChangeArrowheads="1"/>
          </p:cNvSpPr>
          <p:nvPr>
            <p:ph type="sldNum" idx="12"/>
          </p:nvPr>
        </p:nvSpPr>
        <p:spPr>
          <a:ln/>
        </p:spPr>
        <p:txBody>
          <a:bodyPr/>
          <a:lstStyle>
            <a:lvl1pPr>
              <a:defRPr/>
            </a:lvl1pPr>
          </a:lstStyle>
          <a:p>
            <a:pPr>
              <a:defRPr/>
            </a:pPr>
            <a:fld id="{F4C8E4D0-BA5C-A244-AB9C-8FBD3C2CEB00}" type="slidenum">
              <a:rPr lang="en-GB"/>
              <a:pPr>
                <a:defRPr/>
              </a:pPr>
              <a:t>‹#›</a:t>
            </a:fld>
            <a:endParaRPr lang="en-GB"/>
          </a:p>
        </p:txBody>
      </p:sp>
    </p:spTree>
    <p:extLst>
      <p:ext uri="{BB962C8B-B14F-4D97-AF65-F5344CB8AC3E}">
        <p14:creationId xmlns:p14="http://schemas.microsoft.com/office/powerpoint/2010/main" val="1385416255"/>
      </p:ext>
    </p:extLst>
  </p:cSld>
  <p:clrMapOvr>
    <a:masterClrMapping/>
  </p:clrMapOvr>
  <p:transition xmlns:p14="http://schemas.microsoft.com/office/powerpoint/2010/main" advClick="0"/>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8"/>
          <p:cNvSpPr>
            <a:spLocks noGrp="1" noChangeArrowheads="1"/>
          </p:cNvSpPr>
          <p:nvPr>
            <p:ph type="dt" sz="quarter" idx="10"/>
          </p:nvPr>
        </p:nvSpPr>
        <p:spPr>
          <a:ln/>
        </p:spPr>
        <p:txBody>
          <a:bodyPr/>
          <a:lstStyle>
            <a:lvl1pPr>
              <a:defRPr/>
            </a:lvl1pPr>
          </a:lstStyle>
          <a:p>
            <a:pPr>
              <a:defRPr/>
            </a:pPr>
            <a:endParaRPr lang="en-US"/>
          </a:p>
        </p:txBody>
      </p:sp>
      <p:sp>
        <p:nvSpPr>
          <p:cNvPr id="4" name="Rectangle 19"/>
          <p:cNvSpPr>
            <a:spLocks noGrp="1" noChangeArrowheads="1"/>
          </p:cNvSpPr>
          <p:nvPr>
            <p:ph type="ftr" sz="quarter" idx="11"/>
          </p:nvPr>
        </p:nvSpPr>
        <p:spPr>
          <a:ln/>
        </p:spPr>
        <p:txBody>
          <a:bodyPr/>
          <a:lstStyle>
            <a:lvl1pPr>
              <a:defRPr/>
            </a:lvl1pPr>
          </a:lstStyle>
          <a:p>
            <a:pPr>
              <a:defRPr/>
            </a:pPr>
            <a:endParaRPr lang="en-US"/>
          </a:p>
        </p:txBody>
      </p:sp>
      <p:sp>
        <p:nvSpPr>
          <p:cNvPr id="5" name="Rectangle 20"/>
          <p:cNvSpPr>
            <a:spLocks noGrp="1" noChangeArrowheads="1"/>
          </p:cNvSpPr>
          <p:nvPr>
            <p:ph type="sldNum" sz="quarter" idx="12"/>
          </p:nvPr>
        </p:nvSpPr>
        <p:spPr>
          <a:ln/>
        </p:spPr>
        <p:txBody>
          <a:bodyPr/>
          <a:lstStyle>
            <a:lvl1pPr>
              <a:defRPr/>
            </a:lvl1pPr>
          </a:lstStyle>
          <a:p>
            <a:pPr>
              <a:defRPr/>
            </a:pPr>
            <a:fld id="{E09EDD7A-9A86-5247-AA92-6A90595A4B3B}" type="slidenum">
              <a:rPr lang="en-US"/>
              <a:pPr>
                <a:defRPr/>
              </a:pPr>
              <a:t>‹#›</a:t>
            </a:fld>
            <a:endParaRPr lang="en-US"/>
          </a:p>
        </p:txBody>
      </p:sp>
    </p:spTree>
    <p:extLst>
      <p:ext uri="{BB962C8B-B14F-4D97-AF65-F5344CB8AC3E}">
        <p14:creationId xmlns:p14="http://schemas.microsoft.com/office/powerpoint/2010/main" val="1310909785"/>
      </p:ext>
    </p:extLst>
  </p:cSld>
  <p:clrMapOvr>
    <a:masterClrMapping/>
  </p:clrMapOvr>
  <p:transition xmlns:p14="http://schemas.microsoft.com/office/powerpoint/2010/main" advClick="0"/>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8"/>
          <p:cNvSpPr>
            <a:spLocks noGrp="1" noChangeArrowheads="1"/>
          </p:cNvSpPr>
          <p:nvPr>
            <p:ph type="dt" sz="quarter" idx="10"/>
          </p:nvPr>
        </p:nvSpPr>
        <p:spPr>
          <a:ln/>
        </p:spPr>
        <p:txBody>
          <a:bodyPr/>
          <a:lstStyle>
            <a:lvl1pPr>
              <a:defRPr/>
            </a:lvl1pPr>
          </a:lstStyle>
          <a:p>
            <a:pPr>
              <a:defRPr/>
            </a:pPr>
            <a:endParaRPr lang="en-US"/>
          </a:p>
        </p:txBody>
      </p:sp>
      <p:sp>
        <p:nvSpPr>
          <p:cNvPr id="3" name="Rectangle 19"/>
          <p:cNvSpPr>
            <a:spLocks noGrp="1" noChangeArrowheads="1"/>
          </p:cNvSpPr>
          <p:nvPr>
            <p:ph type="ftr" sz="quarter" idx="11"/>
          </p:nvPr>
        </p:nvSpPr>
        <p:spPr>
          <a:ln/>
        </p:spPr>
        <p:txBody>
          <a:bodyPr/>
          <a:lstStyle>
            <a:lvl1pPr>
              <a:defRPr/>
            </a:lvl1pPr>
          </a:lstStyle>
          <a:p>
            <a:pPr>
              <a:defRPr/>
            </a:pPr>
            <a:endParaRPr lang="en-US"/>
          </a:p>
        </p:txBody>
      </p:sp>
      <p:sp>
        <p:nvSpPr>
          <p:cNvPr id="4" name="Rectangle 20"/>
          <p:cNvSpPr>
            <a:spLocks noGrp="1" noChangeArrowheads="1"/>
          </p:cNvSpPr>
          <p:nvPr>
            <p:ph type="sldNum" sz="quarter" idx="12"/>
          </p:nvPr>
        </p:nvSpPr>
        <p:spPr>
          <a:ln/>
        </p:spPr>
        <p:txBody>
          <a:bodyPr/>
          <a:lstStyle>
            <a:lvl1pPr>
              <a:defRPr/>
            </a:lvl1pPr>
          </a:lstStyle>
          <a:p>
            <a:pPr>
              <a:defRPr/>
            </a:pPr>
            <a:fld id="{ED620D70-DB0A-9047-A3F4-60E8ABCA0E19}" type="slidenum">
              <a:rPr lang="en-US"/>
              <a:pPr>
                <a:defRPr/>
              </a:pPr>
              <a:t>‹#›</a:t>
            </a:fld>
            <a:endParaRPr lang="en-US"/>
          </a:p>
        </p:txBody>
      </p:sp>
    </p:spTree>
    <p:extLst>
      <p:ext uri="{BB962C8B-B14F-4D97-AF65-F5344CB8AC3E}">
        <p14:creationId xmlns:p14="http://schemas.microsoft.com/office/powerpoint/2010/main" val="601634031"/>
      </p:ext>
    </p:extLst>
  </p:cSld>
  <p:clrMapOvr>
    <a:masterClrMapping/>
  </p:clrMapOvr>
  <p:transition xmlns:p14="http://schemas.microsoft.com/office/powerpoint/2010/main" advClick="0"/>
</p:sldLayout>
</file>

<file path=ppt/slideLayouts/slideLayout1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C9D78F52-D8DD-F545-AD4D-1EE5D22AA3CA}" type="slidenum">
              <a:rPr lang="en-US"/>
              <a:pPr>
                <a:defRPr/>
              </a:pPr>
              <a:t>‹#›</a:t>
            </a:fld>
            <a:endParaRPr lang="en-US"/>
          </a:p>
        </p:txBody>
      </p:sp>
    </p:spTree>
    <p:extLst>
      <p:ext uri="{BB962C8B-B14F-4D97-AF65-F5344CB8AC3E}">
        <p14:creationId xmlns:p14="http://schemas.microsoft.com/office/powerpoint/2010/main" val="1559656160"/>
      </p:ext>
    </p:extLst>
  </p:cSld>
  <p:clrMapOvr>
    <a:masterClrMapping/>
  </p:clrMapOvr>
  <p:transition xmlns:p14="http://schemas.microsoft.com/office/powerpoint/2010/main" advClick="0"/>
</p:sldLayout>
</file>

<file path=ppt/slideLayouts/slideLayout1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1298E83F-A1FD-9C46-966E-F992A13F530A}" type="slidenum">
              <a:rPr lang="en-US"/>
              <a:pPr>
                <a:defRPr/>
              </a:pPr>
              <a:t>‹#›</a:t>
            </a:fld>
            <a:endParaRPr lang="en-US"/>
          </a:p>
        </p:txBody>
      </p:sp>
    </p:spTree>
    <p:extLst>
      <p:ext uri="{BB962C8B-B14F-4D97-AF65-F5344CB8AC3E}">
        <p14:creationId xmlns:p14="http://schemas.microsoft.com/office/powerpoint/2010/main" val="1928492248"/>
      </p:ext>
    </p:extLst>
  </p:cSld>
  <p:clrMapOvr>
    <a:masterClrMapping/>
  </p:clrMapOvr>
  <p:transition xmlns:p14="http://schemas.microsoft.com/office/powerpoint/2010/main" advClick="0"/>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A19177C1-EB82-C440-A813-943298F4A4A1}" type="slidenum">
              <a:rPr lang="en-US"/>
              <a:pPr>
                <a:defRPr/>
              </a:pPr>
              <a:t>‹#›</a:t>
            </a:fld>
            <a:endParaRPr lang="en-US"/>
          </a:p>
        </p:txBody>
      </p:sp>
    </p:spTree>
    <p:extLst>
      <p:ext uri="{BB962C8B-B14F-4D97-AF65-F5344CB8AC3E}">
        <p14:creationId xmlns:p14="http://schemas.microsoft.com/office/powerpoint/2010/main" val="1585401149"/>
      </p:ext>
    </p:extLst>
  </p:cSld>
  <p:clrMapOvr>
    <a:masterClrMapping/>
  </p:clrMapOvr>
  <p:transition xmlns:p14="http://schemas.microsoft.com/office/powerpoint/2010/main" advClick="0"/>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306388"/>
            <a:ext cx="2017713" cy="57896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306388"/>
            <a:ext cx="5905500" cy="5789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401E4F01-6EA7-0145-8665-15AF90D6F766}" type="slidenum">
              <a:rPr lang="en-US"/>
              <a:pPr>
                <a:defRPr/>
              </a:pPr>
              <a:t>‹#›</a:t>
            </a:fld>
            <a:endParaRPr lang="en-US"/>
          </a:p>
        </p:txBody>
      </p:sp>
    </p:spTree>
    <p:extLst>
      <p:ext uri="{BB962C8B-B14F-4D97-AF65-F5344CB8AC3E}">
        <p14:creationId xmlns:p14="http://schemas.microsoft.com/office/powerpoint/2010/main" val="1571110467"/>
      </p:ext>
    </p:extLst>
  </p:cSld>
  <p:clrMapOvr>
    <a:masterClrMapping/>
  </p:clrMapOvr>
  <p:transition xmlns:p14="http://schemas.microsoft.com/office/powerpoint/2010/main" advClick="0"/>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749052"/>
      </p:ext>
    </p:extLst>
  </p:cSld>
  <p:clrMapOvr>
    <a:masterClrMapping/>
  </p:clrMapOvr>
  <p:transition xmlns:p14="http://schemas.microsoft.com/office/powerpoint/2010/main" advClick="0"/>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364127375"/>
      </p:ext>
    </p:extLst>
  </p:cSld>
  <p:clrMapOvr>
    <a:masterClrMapping/>
  </p:clrMapOvr>
  <p:transition xmlns:p14="http://schemas.microsoft.com/office/powerpoint/2010/main" advClick="0"/>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4051191"/>
      </p:ext>
    </p:extLst>
  </p:cSld>
  <p:clrMapOvr>
    <a:masterClrMapping/>
  </p:clrMapOvr>
  <p:transition xmlns:p14="http://schemas.microsoft.com/office/powerpoint/2010/main" advClick="0"/>
</p:sldLayout>
</file>

<file path=ppt/slideLayouts/slideLayout1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93019392"/>
      </p:ext>
    </p:extLst>
  </p:cSld>
  <p:clrMapOvr>
    <a:masterClrMapping/>
  </p:clrMapOvr>
  <p:transition xmlns:p14="http://schemas.microsoft.com/office/powerpoint/2010/mai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2"/>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endParaRPr lang="en-GB"/>
          </a:p>
        </p:txBody>
      </p:sp>
      <p:sp>
        <p:nvSpPr>
          <p:cNvPr id="6" name="Rectangle 5"/>
          <p:cNvSpPr>
            <a:spLocks noGrp="1" noChangeArrowheads="1"/>
          </p:cNvSpPr>
          <p:nvPr>
            <p:ph type="sldNum" idx="12"/>
          </p:nvPr>
        </p:nvSpPr>
        <p:spPr>
          <a:ln/>
        </p:spPr>
        <p:txBody>
          <a:bodyPr/>
          <a:lstStyle>
            <a:lvl1pPr>
              <a:defRPr/>
            </a:lvl1pPr>
          </a:lstStyle>
          <a:p>
            <a:pPr>
              <a:defRPr/>
            </a:pPr>
            <a:fld id="{7B13E3E5-5207-8540-89CA-DBBCFA11269D}" type="slidenum">
              <a:rPr lang="en-GB"/>
              <a:pPr>
                <a:defRPr/>
              </a:pPr>
              <a:t>‹#›</a:t>
            </a:fld>
            <a:endParaRPr lang="en-GB"/>
          </a:p>
        </p:txBody>
      </p:sp>
    </p:spTree>
    <p:extLst>
      <p:ext uri="{BB962C8B-B14F-4D97-AF65-F5344CB8AC3E}">
        <p14:creationId xmlns:p14="http://schemas.microsoft.com/office/powerpoint/2010/main" val="2585731894"/>
      </p:ext>
    </p:extLst>
  </p:cSld>
  <p:clrMapOvr>
    <a:masterClrMapping/>
  </p:clrMapOvr>
  <p:transition xmlns:p14="http://schemas.microsoft.com/office/powerpoint/2010/main" advClick="0"/>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0197147"/>
      </p:ext>
    </p:extLst>
  </p:cSld>
  <p:clrMapOvr>
    <a:masterClrMapping/>
  </p:clrMapOvr>
  <p:transition xmlns:p14="http://schemas.microsoft.com/office/powerpoint/2010/main" advClick="0"/>
</p:sldLayout>
</file>

<file path=ppt/slideLayouts/slideLayout1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8887661"/>
      </p:ext>
    </p:extLst>
  </p:cSld>
  <p:clrMapOvr>
    <a:masterClrMapping/>
  </p:clrMapOvr>
  <p:transition xmlns:p14="http://schemas.microsoft.com/office/powerpoint/2010/main" advClick="0"/>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72628807"/>
      </p:ext>
    </p:extLst>
  </p:cSld>
  <p:clrMapOvr>
    <a:masterClrMapping/>
  </p:clrMapOvr>
  <p:transition xmlns:p14="http://schemas.microsoft.com/office/powerpoint/2010/main" advClick="0"/>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218419"/>
      </p:ext>
    </p:extLst>
  </p:cSld>
  <p:clrMapOvr>
    <a:masterClrMapping/>
  </p:clrMapOvr>
  <p:transition xmlns:p14="http://schemas.microsoft.com/office/powerpoint/2010/main" advClick="0"/>
</p:sldLayout>
</file>

<file path=ppt/slideLayouts/slideLayout1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03046634"/>
      </p:ext>
    </p:extLst>
  </p:cSld>
  <p:clrMapOvr>
    <a:masterClrMapping/>
  </p:clrMapOvr>
  <p:transition xmlns:p14="http://schemas.microsoft.com/office/powerpoint/2010/main" advClick="0"/>
</p:sldLayout>
</file>

<file path=ppt/slideLayouts/slideLayout1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610962"/>
      </p:ext>
    </p:extLst>
  </p:cSld>
  <p:clrMapOvr>
    <a:masterClrMapping/>
  </p:clrMapOvr>
  <p:transition xmlns:p14="http://schemas.microsoft.com/office/powerpoint/2010/main" advClick="0"/>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052545"/>
      </p:ext>
    </p:extLst>
  </p:cSld>
  <p:clrMapOvr>
    <a:masterClrMapping/>
  </p:clrMapOvr>
  <p:transition xmlns:p14="http://schemas.microsoft.com/office/powerpoint/2010/main" advClick="0"/>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4293253"/>
      </p:ext>
    </p:extLst>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85801" y="1981200"/>
            <a:ext cx="3808413" cy="4233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6613" y="1981200"/>
            <a:ext cx="3810000" cy="4233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3"/>
          <p:cNvSpPr>
            <a:spLocks noGrp="1" noChangeArrowheads="1"/>
          </p:cNvSpPr>
          <p:nvPr>
            <p:ph type="dt" idx="10"/>
          </p:nvPr>
        </p:nvSpPr>
        <p:spPr>
          <a:ln/>
        </p:spPr>
        <p:txBody>
          <a:bodyPr/>
          <a:lstStyle>
            <a:lvl1pPr>
              <a:defRPr/>
            </a:lvl1pPr>
          </a:lstStyle>
          <a:p>
            <a:pPr>
              <a:defRPr/>
            </a:pPr>
            <a:endParaRPr lang="en-GB"/>
          </a:p>
        </p:txBody>
      </p:sp>
      <p:sp>
        <p:nvSpPr>
          <p:cNvPr id="6" name="Rectangle 4"/>
          <p:cNvSpPr>
            <a:spLocks noGrp="1" noChangeArrowheads="1"/>
          </p:cNvSpPr>
          <p:nvPr>
            <p:ph type="ftr" idx="11"/>
          </p:nvPr>
        </p:nvSpPr>
        <p:spPr>
          <a:ln/>
        </p:spPr>
        <p:txBody>
          <a:bodyPr/>
          <a:lstStyle>
            <a:lvl1pPr>
              <a:defRPr/>
            </a:lvl1pPr>
          </a:lstStyle>
          <a:p>
            <a:pPr>
              <a:defRPr/>
            </a:pPr>
            <a:endParaRPr lang="en-GB"/>
          </a:p>
        </p:txBody>
      </p:sp>
      <p:sp>
        <p:nvSpPr>
          <p:cNvPr id="7" name="Rectangle 5"/>
          <p:cNvSpPr>
            <a:spLocks noGrp="1" noChangeArrowheads="1"/>
          </p:cNvSpPr>
          <p:nvPr>
            <p:ph type="sldNum" idx="12"/>
          </p:nvPr>
        </p:nvSpPr>
        <p:spPr>
          <a:ln/>
        </p:spPr>
        <p:txBody>
          <a:bodyPr/>
          <a:lstStyle>
            <a:lvl1pPr>
              <a:defRPr/>
            </a:lvl1pPr>
          </a:lstStyle>
          <a:p>
            <a:pPr>
              <a:defRPr/>
            </a:pPr>
            <a:fld id="{22259ACF-3902-E34A-ADFA-22D82B46D726}" type="slidenum">
              <a:rPr lang="en-GB"/>
              <a:pPr>
                <a:defRPr/>
              </a:pPr>
              <a:t>‹#›</a:t>
            </a:fld>
            <a:endParaRPr lang="en-GB"/>
          </a:p>
        </p:txBody>
      </p:sp>
    </p:spTree>
    <p:extLst>
      <p:ext uri="{BB962C8B-B14F-4D97-AF65-F5344CB8AC3E}">
        <p14:creationId xmlns:p14="http://schemas.microsoft.com/office/powerpoint/2010/main" val="317431716"/>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3"/>
          <p:cNvSpPr>
            <a:spLocks noGrp="1" noChangeArrowheads="1"/>
          </p:cNvSpPr>
          <p:nvPr>
            <p:ph type="dt" idx="10"/>
          </p:nvPr>
        </p:nvSpPr>
        <p:spPr>
          <a:ln/>
        </p:spPr>
        <p:txBody>
          <a:bodyPr/>
          <a:lstStyle>
            <a:lvl1pPr>
              <a:defRPr/>
            </a:lvl1pPr>
          </a:lstStyle>
          <a:p>
            <a:pPr>
              <a:defRPr/>
            </a:pPr>
            <a:endParaRPr lang="en-GB"/>
          </a:p>
        </p:txBody>
      </p:sp>
      <p:sp>
        <p:nvSpPr>
          <p:cNvPr id="8" name="Rectangle 4"/>
          <p:cNvSpPr>
            <a:spLocks noGrp="1" noChangeArrowheads="1"/>
          </p:cNvSpPr>
          <p:nvPr>
            <p:ph type="ftr" idx="11"/>
          </p:nvPr>
        </p:nvSpPr>
        <p:spPr>
          <a:ln/>
        </p:spPr>
        <p:txBody>
          <a:bodyPr/>
          <a:lstStyle>
            <a:lvl1pPr>
              <a:defRPr/>
            </a:lvl1pPr>
          </a:lstStyle>
          <a:p>
            <a:pPr>
              <a:defRPr/>
            </a:pPr>
            <a:endParaRPr lang="en-GB"/>
          </a:p>
        </p:txBody>
      </p:sp>
      <p:sp>
        <p:nvSpPr>
          <p:cNvPr id="9" name="Rectangle 5"/>
          <p:cNvSpPr>
            <a:spLocks noGrp="1" noChangeArrowheads="1"/>
          </p:cNvSpPr>
          <p:nvPr>
            <p:ph type="sldNum" idx="12"/>
          </p:nvPr>
        </p:nvSpPr>
        <p:spPr>
          <a:ln/>
        </p:spPr>
        <p:txBody>
          <a:bodyPr/>
          <a:lstStyle>
            <a:lvl1pPr>
              <a:defRPr/>
            </a:lvl1pPr>
          </a:lstStyle>
          <a:p>
            <a:pPr>
              <a:defRPr/>
            </a:pPr>
            <a:fld id="{C4E9C069-566C-0143-9DFE-B13EE09D03DA}" type="slidenum">
              <a:rPr lang="en-GB"/>
              <a:pPr>
                <a:defRPr/>
              </a:pPr>
              <a:t>‹#›</a:t>
            </a:fld>
            <a:endParaRPr lang="en-GB"/>
          </a:p>
        </p:txBody>
      </p:sp>
    </p:spTree>
    <p:extLst>
      <p:ext uri="{BB962C8B-B14F-4D97-AF65-F5344CB8AC3E}">
        <p14:creationId xmlns:p14="http://schemas.microsoft.com/office/powerpoint/2010/main" val="3747385145"/>
      </p:ext>
    </p:extLst>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3"/>
          <p:cNvSpPr>
            <a:spLocks noGrp="1" noChangeArrowheads="1"/>
          </p:cNvSpPr>
          <p:nvPr>
            <p:ph type="dt" idx="10"/>
          </p:nvPr>
        </p:nvSpPr>
        <p:spPr>
          <a:ln/>
        </p:spPr>
        <p:txBody>
          <a:bodyPr/>
          <a:lstStyle>
            <a:lvl1pPr>
              <a:defRPr/>
            </a:lvl1pPr>
          </a:lstStyle>
          <a:p>
            <a:pPr>
              <a:defRPr/>
            </a:pPr>
            <a:endParaRPr lang="en-GB"/>
          </a:p>
        </p:txBody>
      </p:sp>
      <p:sp>
        <p:nvSpPr>
          <p:cNvPr id="4" name="Rectangle 4"/>
          <p:cNvSpPr>
            <a:spLocks noGrp="1" noChangeArrowheads="1"/>
          </p:cNvSpPr>
          <p:nvPr>
            <p:ph type="ftr" idx="11"/>
          </p:nvPr>
        </p:nvSpPr>
        <p:spPr>
          <a:ln/>
        </p:spPr>
        <p:txBody>
          <a:bodyPr/>
          <a:lstStyle>
            <a:lvl1pPr>
              <a:defRPr/>
            </a:lvl1pPr>
          </a:lstStyle>
          <a:p>
            <a:pPr>
              <a:defRPr/>
            </a:pPr>
            <a:endParaRPr lang="en-GB"/>
          </a:p>
        </p:txBody>
      </p:sp>
      <p:sp>
        <p:nvSpPr>
          <p:cNvPr id="5" name="Rectangle 5"/>
          <p:cNvSpPr>
            <a:spLocks noGrp="1" noChangeArrowheads="1"/>
          </p:cNvSpPr>
          <p:nvPr>
            <p:ph type="sldNum" idx="12"/>
          </p:nvPr>
        </p:nvSpPr>
        <p:spPr>
          <a:ln/>
        </p:spPr>
        <p:txBody>
          <a:bodyPr/>
          <a:lstStyle>
            <a:lvl1pPr>
              <a:defRPr/>
            </a:lvl1pPr>
          </a:lstStyle>
          <a:p>
            <a:pPr>
              <a:defRPr/>
            </a:pPr>
            <a:fld id="{5A15E95B-C5BB-0943-8545-61ADAD0DA4BA}" type="slidenum">
              <a:rPr lang="en-GB"/>
              <a:pPr>
                <a:defRPr/>
              </a:pPr>
              <a:t>‹#›</a:t>
            </a:fld>
            <a:endParaRPr lang="en-GB"/>
          </a:p>
        </p:txBody>
      </p:sp>
    </p:spTree>
    <p:extLst>
      <p:ext uri="{BB962C8B-B14F-4D97-AF65-F5344CB8AC3E}">
        <p14:creationId xmlns:p14="http://schemas.microsoft.com/office/powerpoint/2010/main" val="555456131"/>
      </p:ext>
    </p:extLst>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GB"/>
          </a:p>
        </p:txBody>
      </p:sp>
      <p:sp>
        <p:nvSpPr>
          <p:cNvPr id="3" name="Rectangle 4"/>
          <p:cNvSpPr>
            <a:spLocks noGrp="1" noChangeArrowheads="1"/>
          </p:cNvSpPr>
          <p:nvPr>
            <p:ph type="ftr" idx="11"/>
          </p:nvPr>
        </p:nvSpPr>
        <p:spPr>
          <a:ln/>
        </p:spPr>
        <p:txBody>
          <a:bodyPr/>
          <a:lstStyle>
            <a:lvl1pPr>
              <a:defRPr/>
            </a:lvl1pPr>
          </a:lstStyle>
          <a:p>
            <a:pPr>
              <a:defRPr/>
            </a:pPr>
            <a:endParaRPr lang="en-GB"/>
          </a:p>
        </p:txBody>
      </p:sp>
      <p:sp>
        <p:nvSpPr>
          <p:cNvPr id="4" name="Rectangle 5"/>
          <p:cNvSpPr>
            <a:spLocks noGrp="1" noChangeArrowheads="1"/>
          </p:cNvSpPr>
          <p:nvPr>
            <p:ph type="sldNum" idx="12"/>
          </p:nvPr>
        </p:nvSpPr>
        <p:spPr>
          <a:ln/>
        </p:spPr>
        <p:txBody>
          <a:bodyPr/>
          <a:lstStyle>
            <a:lvl1pPr>
              <a:defRPr/>
            </a:lvl1pPr>
          </a:lstStyle>
          <a:p>
            <a:pPr>
              <a:defRPr/>
            </a:pPr>
            <a:fld id="{AD40BE3B-BE18-AD4D-A891-8C41C95C6A02}" type="slidenum">
              <a:rPr lang="en-GB"/>
              <a:pPr>
                <a:defRPr/>
              </a:pPr>
              <a:t>‹#›</a:t>
            </a:fld>
            <a:endParaRPr lang="en-GB"/>
          </a:p>
        </p:txBody>
      </p:sp>
    </p:spTree>
    <p:extLst>
      <p:ext uri="{BB962C8B-B14F-4D97-AF65-F5344CB8AC3E}">
        <p14:creationId xmlns:p14="http://schemas.microsoft.com/office/powerpoint/2010/main" val="2164679568"/>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7479321"/>
      </p:ext>
    </p:extLst>
  </p:cSld>
  <p:clrMapOvr>
    <a:masterClrMapping/>
  </p:clrMapOvr>
  <p:transition xmlns:p14="http://schemas.microsoft.com/office/powerpoint/2010/mai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3"/>
          <p:cNvSpPr>
            <a:spLocks noGrp="1" noChangeArrowheads="1"/>
          </p:cNvSpPr>
          <p:nvPr>
            <p:ph type="dt" idx="10"/>
          </p:nvPr>
        </p:nvSpPr>
        <p:spPr>
          <a:ln/>
        </p:spPr>
        <p:txBody>
          <a:bodyPr/>
          <a:lstStyle>
            <a:lvl1pPr>
              <a:defRPr/>
            </a:lvl1pPr>
          </a:lstStyle>
          <a:p>
            <a:pPr>
              <a:defRPr/>
            </a:pPr>
            <a:endParaRPr lang="en-GB"/>
          </a:p>
        </p:txBody>
      </p:sp>
      <p:sp>
        <p:nvSpPr>
          <p:cNvPr id="6" name="Rectangle 4"/>
          <p:cNvSpPr>
            <a:spLocks noGrp="1" noChangeArrowheads="1"/>
          </p:cNvSpPr>
          <p:nvPr>
            <p:ph type="ftr" idx="11"/>
          </p:nvPr>
        </p:nvSpPr>
        <p:spPr>
          <a:ln/>
        </p:spPr>
        <p:txBody>
          <a:bodyPr/>
          <a:lstStyle>
            <a:lvl1pPr>
              <a:defRPr/>
            </a:lvl1pPr>
          </a:lstStyle>
          <a:p>
            <a:pPr>
              <a:defRPr/>
            </a:pPr>
            <a:endParaRPr lang="en-GB"/>
          </a:p>
        </p:txBody>
      </p:sp>
      <p:sp>
        <p:nvSpPr>
          <p:cNvPr id="7" name="Rectangle 5"/>
          <p:cNvSpPr>
            <a:spLocks noGrp="1" noChangeArrowheads="1"/>
          </p:cNvSpPr>
          <p:nvPr>
            <p:ph type="sldNum" idx="12"/>
          </p:nvPr>
        </p:nvSpPr>
        <p:spPr>
          <a:ln/>
        </p:spPr>
        <p:txBody>
          <a:bodyPr/>
          <a:lstStyle>
            <a:lvl1pPr>
              <a:defRPr/>
            </a:lvl1pPr>
          </a:lstStyle>
          <a:p>
            <a:pPr>
              <a:defRPr/>
            </a:pPr>
            <a:fld id="{2E3A8EF3-0BD2-3E43-981D-6AC92F9C42E1}" type="slidenum">
              <a:rPr lang="en-GB"/>
              <a:pPr>
                <a:defRPr/>
              </a:pPr>
              <a:t>‹#›</a:t>
            </a:fld>
            <a:endParaRPr lang="en-GB"/>
          </a:p>
        </p:txBody>
      </p:sp>
    </p:spTree>
    <p:extLst>
      <p:ext uri="{BB962C8B-B14F-4D97-AF65-F5344CB8AC3E}">
        <p14:creationId xmlns:p14="http://schemas.microsoft.com/office/powerpoint/2010/main" val="3505031831"/>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3"/>
          <p:cNvSpPr>
            <a:spLocks noGrp="1" noChangeArrowheads="1"/>
          </p:cNvSpPr>
          <p:nvPr>
            <p:ph type="dt" idx="10"/>
          </p:nvPr>
        </p:nvSpPr>
        <p:spPr>
          <a:ln/>
        </p:spPr>
        <p:txBody>
          <a:bodyPr/>
          <a:lstStyle>
            <a:lvl1pPr>
              <a:defRPr/>
            </a:lvl1pPr>
          </a:lstStyle>
          <a:p>
            <a:pPr>
              <a:defRPr/>
            </a:pPr>
            <a:endParaRPr lang="en-GB"/>
          </a:p>
        </p:txBody>
      </p:sp>
      <p:sp>
        <p:nvSpPr>
          <p:cNvPr id="6" name="Rectangle 4"/>
          <p:cNvSpPr>
            <a:spLocks noGrp="1" noChangeArrowheads="1"/>
          </p:cNvSpPr>
          <p:nvPr>
            <p:ph type="ftr" idx="11"/>
          </p:nvPr>
        </p:nvSpPr>
        <p:spPr>
          <a:ln/>
        </p:spPr>
        <p:txBody>
          <a:bodyPr/>
          <a:lstStyle>
            <a:lvl1pPr>
              <a:defRPr/>
            </a:lvl1pPr>
          </a:lstStyle>
          <a:p>
            <a:pPr>
              <a:defRPr/>
            </a:pPr>
            <a:endParaRPr lang="en-GB"/>
          </a:p>
        </p:txBody>
      </p:sp>
      <p:sp>
        <p:nvSpPr>
          <p:cNvPr id="7" name="Rectangle 5"/>
          <p:cNvSpPr>
            <a:spLocks noGrp="1" noChangeArrowheads="1"/>
          </p:cNvSpPr>
          <p:nvPr>
            <p:ph type="sldNum" idx="12"/>
          </p:nvPr>
        </p:nvSpPr>
        <p:spPr>
          <a:ln/>
        </p:spPr>
        <p:txBody>
          <a:bodyPr/>
          <a:lstStyle>
            <a:lvl1pPr>
              <a:defRPr/>
            </a:lvl1pPr>
          </a:lstStyle>
          <a:p>
            <a:pPr>
              <a:defRPr/>
            </a:pPr>
            <a:fld id="{EBD76D5D-64BE-424A-9329-0FF7ED56C6E1}" type="slidenum">
              <a:rPr lang="en-GB"/>
              <a:pPr>
                <a:defRPr/>
              </a:pPr>
              <a:t>‹#›</a:t>
            </a:fld>
            <a:endParaRPr lang="en-GB"/>
          </a:p>
        </p:txBody>
      </p:sp>
    </p:spTree>
    <p:extLst>
      <p:ext uri="{BB962C8B-B14F-4D97-AF65-F5344CB8AC3E}">
        <p14:creationId xmlns:p14="http://schemas.microsoft.com/office/powerpoint/2010/main" val="2379841638"/>
      </p:ext>
    </p:extLst>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endParaRPr lang="en-GB"/>
          </a:p>
        </p:txBody>
      </p:sp>
      <p:sp>
        <p:nvSpPr>
          <p:cNvPr id="6" name="Rectangle 5"/>
          <p:cNvSpPr>
            <a:spLocks noGrp="1" noChangeArrowheads="1"/>
          </p:cNvSpPr>
          <p:nvPr>
            <p:ph type="sldNum" idx="12"/>
          </p:nvPr>
        </p:nvSpPr>
        <p:spPr>
          <a:ln/>
        </p:spPr>
        <p:txBody>
          <a:bodyPr/>
          <a:lstStyle>
            <a:lvl1pPr>
              <a:defRPr/>
            </a:lvl1pPr>
          </a:lstStyle>
          <a:p>
            <a:pPr>
              <a:defRPr/>
            </a:pPr>
            <a:fld id="{8E7D720D-9245-344C-BE97-EA67CFDBDCF2}" type="slidenum">
              <a:rPr lang="en-GB"/>
              <a:pPr>
                <a:defRPr/>
              </a:pPr>
              <a:t>‹#›</a:t>
            </a:fld>
            <a:endParaRPr lang="en-GB"/>
          </a:p>
        </p:txBody>
      </p:sp>
    </p:spTree>
    <p:extLst>
      <p:ext uri="{BB962C8B-B14F-4D97-AF65-F5344CB8AC3E}">
        <p14:creationId xmlns:p14="http://schemas.microsoft.com/office/powerpoint/2010/main" val="222403739"/>
      </p:ext>
    </p:extLst>
  </p:cSld>
  <p:clrMapOvr>
    <a:masterClrMapping/>
  </p:clrMapOvr>
  <p:transition xmlns:p14="http://schemas.microsoft.com/office/powerpoint/2010/mai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463552"/>
            <a:ext cx="1941513" cy="575151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685801" y="463552"/>
            <a:ext cx="5676900" cy="575151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endParaRPr lang="en-GB"/>
          </a:p>
        </p:txBody>
      </p:sp>
      <p:sp>
        <p:nvSpPr>
          <p:cNvPr id="6" name="Rectangle 5"/>
          <p:cNvSpPr>
            <a:spLocks noGrp="1" noChangeArrowheads="1"/>
          </p:cNvSpPr>
          <p:nvPr>
            <p:ph type="sldNum" idx="12"/>
          </p:nvPr>
        </p:nvSpPr>
        <p:spPr>
          <a:ln/>
        </p:spPr>
        <p:txBody>
          <a:bodyPr/>
          <a:lstStyle>
            <a:lvl1pPr>
              <a:defRPr/>
            </a:lvl1pPr>
          </a:lstStyle>
          <a:p>
            <a:pPr>
              <a:defRPr/>
            </a:pPr>
            <a:fld id="{D5C00A2B-9897-1A43-82BF-F01418C90588}" type="slidenum">
              <a:rPr lang="en-GB"/>
              <a:pPr>
                <a:defRPr/>
              </a:pPr>
              <a:t>‹#›</a:t>
            </a:fld>
            <a:endParaRPr lang="en-GB"/>
          </a:p>
        </p:txBody>
      </p:sp>
    </p:spTree>
    <p:extLst>
      <p:ext uri="{BB962C8B-B14F-4D97-AF65-F5344CB8AC3E}">
        <p14:creationId xmlns:p14="http://schemas.microsoft.com/office/powerpoint/2010/main" val="1001892232"/>
      </p:ext>
    </p:extLst>
  </p:cSld>
  <p:clrMapOvr>
    <a:masterClrMapping/>
  </p:clrMapOvr>
  <p:transition xmlns:p14="http://schemas.microsoft.com/office/powerpoint/2010/main"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685801" y="463552"/>
            <a:ext cx="7770813" cy="575151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3" name="Rectangle 3"/>
          <p:cNvSpPr>
            <a:spLocks noGrp="1" noChangeArrowheads="1"/>
          </p:cNvSpPr>
          <p:nvPr>
            <p:ph type="dt" idx="10"/>
          </p:nvPr>
        </p:nvSpPr>
        <p:spPr>
          <a:ln/>
        </p:spPr>
        <p:txBody>
          <a:bodyPr/>
          <a:lstStyle>
            <a:lvl1pPr>
              <a:defRPr/>
            </a:lvl1pPr>
          </a:lstStyle>
          <a:p>
            <a:pPr>
              <a:defRPr/>
            </a:pPr>
            <a:endParaRPr lang="en-GB"/>
          </a:p>
        </p:txBody>
      </p:sp>
      <p:sp>
        <p:nvSpPr>
          <p:cNvPr id="4" name="Rectangle 4"/>
          <p:cNvSpPr>
            <a:spLocks noGrp="1" noChangeArrowheads="1"/>
          </p:cNvSpPr>
          <p:nvPr>
            <p:ph type="ftr" idx="11"/>
          </p:nvPr>
        </p:nvSpPr>
        <p:spPr>
          <a:ln/>
        </p:spPr>
        <p:txBody>
          <a:bodyPr/>
          <a:lstStyle>
            <a:lvl1pPr>
              <a:defRPr/>
            </a:lvl1pPr>
          </a:lstStyle>
          <a:p>
            <a:pPr>
              <a:defRPr/>
            </a:pPr>
            <a:endParaRPr lang="en-GB"/>
          </a:p>
        </p:txBody>
      </p:sp>
      <p:sp>
        <p:nvSpPr>
          <p:cNvPr id="5" name="Rectangle 5"/>
          <p:cNvSpPr>
            <a:spLocks noGrp="1" noChangeArrowheads="1"/>
          </p:cNvSpPr>
          <p:nvPr>
            <p:ph type="sldNum" idx="12"/>
          </p:nvPr>
        </p:nvSpPr>
        <p:spPr>
          <a:ln/>
        </p:spPr>
        <p:txBody>
          <a:bodyPr/>
          <a:lstStyle>
            <a:lvl1pPr>
              <a:defRPr/>
            </a:lvl1pPr>
          </a:lstStyle>
          <a:p>
            <a:pPr>
              <a:defRPr/>
            </a:pPr>
            <a:fld id="{28DC067A-157E-F440-9CD2-0DDE066B2EC5}" type="slidenum">
              <a:rPr lang="en-GB"/>
              <a:pPr>
                <a:defRPr/>
              </a:pPr>
              <a:t>‹#›</a:t>
            </a:fld>
            <a:endParaRPr lang="en-GB"/>
          </a:p>
        </p:txBody>
      </p:sp>
    </p:spTree>
    <p:extLst>
      <p:ext uri="{BB962C8B-B14F-4D97-AF65-F5344CB8AC3E}">
        <p14:creationId xmlns:p14="http://schemas.microsoft.com/office/powerpoint/2010/main" val="3425218811"/>
      </p:ext>
    </p:extLst>
  </p:cSld>
  <p:clrMapOvr>
    <a:masterClrMapping/>
  </p:clrMapOvr>
  <p:transition xmlns:p14="http://schemas.microsoft.com/office/powerpoint/2010/mai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4930" name="Rectangle 3"/>
          <p:cNvSpPr>
            <a:spLocks noGrp="1" noChangeArrowheads="1"/>
          </p:cNvSpPr>
          <p:nvPr>
            <p:ph type="ctrTitle"/>
          </p:nvPr>
        </p:nvSpPr>
        <p:spPr>
          <a:xfrm>
            <a:off x="685800" y="2130427"/>
            <a:ext cx="7772400" cy="1470025"/>
          </a:xfrm>
        </p:spPr>
        <p:txBody>
          <a:bodyPr/>
          <a:lstStyle>
            <a:lvl1pPr>
              <a:defRPr smtClean="0"/>
            </a:lvl1pPr>
          </a:lstStyle>
          <a:p>
            <a:r>
              <a:rPr lang="en-US" smtClean="0"/>
              <a:t>Click to edit Master title style</a:t>
            </a:r>
          </a:p>
        </p:txBody>
      </p:sp>
      <p:sp>
        <p:nvSpPr>
          <p:cNvPr id="124931" name="Rectangle 4"/>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r>
              <a:rPr lang="en-US" smtClean="0"/>
              <a:t>Click to edit Master subtitle style</a:t>
            </a:r>
          </a:p>
        </p:txBody>
      </p:sp>
    </p:spTree>
    <p:extLst>
      <p:ext uri="{BB962C8B-B14F-4D97-AF65-F5344CB8AC3E}">
        <p14:creationId xmlns:p14="http://schemas.microsoft.com/office/powerpoint/2010/main" val="3698197860"/>
      </p:ext>
    </p:extLst>
  </p:cSld>
  <p:clrMapOvr>
    <a:masterClrMapping/>
  </p:clrMapOvr>
  <p:transition xmlns:p14="http://schemas.microsoft.com/office/powerpoint/2010/main"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9726735"/>
      </p:ext>
    </p:extLst>
  </p:cSld>
  <p:clrMapOvr>
    <a:masterClrMapping/>
  </p:clrMapOvr>
  <p:transition xmlns:p14="http://schemas.microsoft.com/office/powerpoint/2010/main"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43972847"/>
      </p:ext>
    </p:extLst>
  </p:cSld>
  <p:clrMapOvr>
    <a:masterClrMapping/>
  </p:clrMapOvr>
  <p:transition xmlns:p14="http://schemas.microsoft.com/office/powerpoint/2010/main"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6089" y="1582738"/>
            <a:ext cx="4071937" cy="4625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6" y="1582738"/>
            <a:ext cx="4073525" cy="4625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11920161"/>
      </p:ext>
    </p:extLst>
  </p:cSld>
  <p:clrMapOvr>
    <a:masterClrMapping/>
  </p:clrMapOvr>
  <p:transition xmlns:p14="http://schemas.microsoft.com/office/powerpoint/2010/mai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5477395"/>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53053887"/>
      </p:ext>
    </p:extLst>
  </p:cSld>
  <p:clrMapOvr>
    <a:masterClrMapping/>
  </p:clrMapOvr>
  <p:transition xmlns:p14="http://schemas.microsoft.com/office/powerpoint/2010/main"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08250283"/>
      </p:ext>
    </p:extLst>
  </p:cSld>
  <p:clrMapOvr>
    <a:masterClrMapping/>
  </p:clrMapOvr>
  <p:transition xmlns:p14="http://schemas.microsoft.com/office/powerpoint/2010/mai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2659156"/>
      </p:ext>
    </p:extLst>
  </p:cSld>
  <p:clrMapOvr>
    <a:masterClrMapping/>
  </p:clrMapOvr>
  <p:transition xmlns:p14="http://schemas.microsoft.com/office/powerpoint/2010/mai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77439467"/>
      </p:ext>
    </p:extLst>
  </p:cSld>
  <p:clrMapOvr>
    <a:masterClrMapping/>
  </p:clrMapOvr>
  <p:transition xmlns:p14="http://schemas.microsoft.com/office/powerpoint/2010/main"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58787180"/>
      </p:ext>
    </p:extLst>
  </p:cSld>
  <p:clrMapOvr>
    <a:masterClrMapping/>
  </p:clrMapOvr>
  <p:transition xmlns:p14="http://schemas.microsoft.com/office/powerpoint/2010/main"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1720398"/>
      </p:ext>
    </p:extLst>
  </p:cSld>
  <p:clrMapOvr>
    <a:masterClrMapping/>
  </p:clrMapOvr>
  <p:transition xmlns:p14="http://schemas.microsoft.com/office/powerpoint/2010/main"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1639" y="217490"/>
            <a:ext cx="2185987" cy="59912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 y="217490"/>
            <a:ext cx="6408738" cy="5991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72580483"/>
      </p:ext>
    </p:extLst>
  </p:cSld>
  <p:clrMapOvr>
    <a:masterClrMapping/>
  </p:clrMapOvr>
  <p:transition xmlns:p14="http://schemas.microsoft.com/office/powerpoint/2010/mai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90501" y="217490"/>
            <a:ext cx="8747125" cy="11445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46089" y="1582740"/>
            <a:ext cx="8297862" cy="22367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6089" y="3971925"/>
            <a:ext cx="8297862" cy="2236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9848929"/>
      </p:ext>
    </p:extLst>
  </p:cSld>
  <p:clrMapOvr>
    <a:masterClrMapping/>
  </p:clrMapOvr>
  <p:transition xmlns:p14="http://schemas.microsoft.com/office/powerpoint/2010/main"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1" y="2130426"/>
            <a:ext cx="7772400" cy="1470025"/>
          </a:xfrm>
        </p:spPr>
        <p:txBody>
          <a:bodyPr>
            <a:normAutofit/>
          </a:bodyPr>
          <a:lstStyle>
            <a:lvl1pPr>
              <a:defRPr sz="4000" b="1">
                <a:solidFill>
                  <a:srgbClr val="FFFF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1"/>
            <a:ext cx="6400800" cy="1752600"/>
          </a:xfrm>
        </p:spPr>
        <p:txBody>
          <a:bodyPr/>
          <a:lstStyle>
            <a:lvl1pPr marL="0" indent="0" algn="ctr">
              <a:buNone/>
              <a:defRPr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711127974"/>
      </p:ext>
    </p:extLst>
  </p:cSld>
  <p:clrMapOvr>
    <a:masterClrMapping/>
  </p:clrMapOvr>
  <p:transition xmlns:p14="http://schemas.microsoft.com/office/powerpoint/2010/mai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1"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lgn="l" eaLnBrk="1" hangingPunct="1">
              <a:defRPr sz="1800" b="0">
                <a:solidFill>
                  <a:srgbClr val="000000"/>
                </a:solidFill>
              </a:defRPr>
            </a:lvl1pPr>
          </a:lstStyle>
          <a:p>
            <a:pPr>
              <a:defRPr/>
            </a:pPr>
            <a:fld id="{8DCCA891-2A9B-8042-8235-2F58442D3C74}" type="datetime1">
              <a:rPr lang="en-US"/>
              <a:pPr>
                <a:defRPr/>
              </a:pPr>
              <a:t>3/1/13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lgn="l" eaLnBrk="1" fontAlgn="auto" hangingPunct="1">
              <a:spcBef>
                <a:spcPts val="0"/>
              </a:spcBef>
              <a:spcAft>
                <a:spcPts val="0"/>
              </a:spcAft>
              <a:defRPr sz="1800" b="0">
                <a:solidFill>
                  <a:prstClr val="black"/>
                </a:solidFill>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eaLnBrk="0" hangingPunct="0">
              <a:defRPr b="1"/>
            </a:lvl1pPr>
          </a:lstStyle>
          <a:p>
            <a:pPr>
              <a:defRPr/>
            </a:pPr>
            <a:fld id="{E41463F9-15A0-7F47-ABB6-5C8E1D68ADFD}" type="slidenum">
              <a:rPr lang="en-US"/>
              <a:pPr>
                <a:defRPr/>
              </a:pPr>
              <a:t>‹#›</a:t>
            </a:fld>
            <a:endParaRPr lang="en-US"/>
          </a:p>
        </p:txBody>
      </p:sp>
    </p:spTree>
    <p:extLst>
      <p:ext uri="{BB962C8B-B14F-4D97-AF65-F5344CB8AC3E}">
        <p14:creationId xmlns:p14="http://schemas.microsoft.com/office/powerpoint/2010/main" val="3724919456"/>
      </p:ext>
    </p:extLst>
  </p:cSld>
  <p:clrMapOvr>
    <a:masterClrMapping/>
  </p:clrMapOvr>
  <p:transition xmlns:p14="http://schemas.microsoft.com/office/powerpoint/2010/main"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eaLnBrk="0" hangingPunct="0">
              <a:defRPr b="1"/>
            </a:lvl1pPr>
          </a:lstStyle>
          <a:p>
            <a:pPr>
              <a:defRPr/>
            </a:pPr>
            <a:fld id="{1E275C84-7816-2940-824B-D9F197F6D1A3}" type="slidenum">
              <a:rPr lang="en-US"/>
              <a:pPr>
                <a:defRPr/>
              </a:pPr>
              <a:t>‹#›</a:t>
            </a:fld>
            <a:endParaRPr lang="en-US"/>
          </a:p>
        </p:txBody>
      </p:sp>
    </p:spTree>
    <p:extLst>
      <p:ext uri="{BB962C8B-B14F-4D97-AF65-F5344CB8AC3E}">
        <p14:creationId xmlns:p14="http://schemas.microsoft.com/office/powerpoint/2010/main" val="1021805011"/>
      </p:ext>
    </p:extLst>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6089" y="1582738"/>
            <a:ext cx="4071937" cy="4625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6" y="1582738"/>
            <a:ext cx="4073525" cy="4625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4057237"/>
      </p:ext>
    </p:extLst>
  </p:cSld>
  <p:clrMapOvr>
    <a:masterClrMapping/>
  </p:clrMapOvr>
  <p:transition xmlns:p14="http://schemas.microsoft.com/office/powerpoint/2010/main"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3"/>
          <p:cNvSpPr>
            <a:spLocks noGrp="1" noChangeArrowheads="1"/>
          </p:cNvSpPr>
          <p:nvPr>
            <p:ph type="dt" sz="half" idx="10"/>
          </p:nvPr>
        </p:nvSpPr>
        <p:spPr/>
        <p:txBody>
          <a:bodyPr/>
          <a:lstStyle>
            <a:lvl1pPr eaLnBrk="0" hangingPunct="0">
              <a:defRPr>
                <a:ea typeface="+mn-ea"/>
              </a:defRPr>
            </a:lvl1pPr>
          </a:lstStyle>
          <a:p>
            <a:pPr>
              <a:defRPr/>
            </a:pPr>
            <a:endParaRPr lang="en-US"/>
          </a:p>
        </p:txBody>
      </p:sp>
      <p:sp>
        <p:nvSpPr>
          <p:cNvPr id="5" name="Rectangle 14"/>
          <p:cNvSpPr>
            <a:spLocks noGrp="1" noChangeArrowheads="1"/>
          </p:cNvSpPr>
          <p:nvPr>
            <p:ph type="ftr" sz="quarter" idx="11"/>
          </p:nvPr>
        </p:nvSpPr>
        <p:spPr/>
        <p:txBody>
          <a:bodyPr/>
          <a:lstStyle>
            <a:lvl1pPr eaLnBrk="0" hangingPunct="0">
              <a:defRPr>
                <a:ea typeface="+mn-ea"/>
              </a:defRPr>
            </a:lvl1pPr>
          </a:lstStyle>
          <a:p>
            <a:pPr>
              <a:defRPr/>
            </a:pPr>
            <a:endParaRPr lang="en-US"/>
          </a:p>
        </p:txBody>
      </p:sp>
      <p:sp>
        <p:nvSpPr>
          <p:cNvPr id="6" name="Rectangle 15"/>
          <p:cNvSpPr>
            <a:spLocks noGrp="1" noChangeArrowheads="1"/>
          </p:cNvSpPr>
          <p:nvPr>
            <p:ph type="sldNum" sz="quarter" idx="12"/>
          </p:nvPr>
        </p:nvSpPr>
        <p:spPr/>
        <p:txBody>
          <a:bodyPr/>
          <a:lstStyle>
            <a:lvl1pPr eaLnBrk="0" hangingPunct="0">
              <a:defRPr/>
            </a:lvl1pPr>
          </a:lstStyle>
          <a:p>
            <a:pPr>
              <a:defRPr/>
            </a:pPr>
            <a:fld id="{06C14758-62EE-E645-9BF4-793B14F1F6D1}" type="slidenum">
              <a:rPr lang="en-US"/>
              <a:pPr>
                <a:defRPr/>
              </a:pPr>
              <a:t>‹#›</a:t>
            </a:fld>
            <a:endParaRPr lang="en-US"/>
          </a:p>
        </p:txBody>
      </p:sp>
    </p:spTree>
    <p:extLst>
      <p:ext uri="{BB962C8B-B14F-4D97-AF65-F5344CB8AC3E}">
        <p14:creationId xmlns:p14="http://schemas.microsoft.com/office/powerpoint/2010/main" val="286054015"/>
      </p:ext>
    </p:extLst>
  </p:cSld>
  <p:clrMapOvr>
    <a:masterClrMapping/>
  </p:clrMapOvr>
  <p:transition xmlns:p14="http://schemas.microsoft.com/office/powerpoint/2010/main"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p:txBody>
          <a:bodyPr/>
          <a:lstStyle>
            <a:lvl1pPr eaLnBrk="0" hangingPunct="0">
              <a:defRPr>
                <a:ea typeface="+mn-ea"/>
              </a:defRPr>
            </a:lvl1pPr>
          </a:lstStyle>
          <a:p>
            <a:pPr>
              <a:defRPr/>
            </a:pPr>
            <a:endParaRPr lang="en-US"/>
          </a:p>
        </p:txBody>
      </p:sp>
      <p:sp>
        <p:nvSpPr>
          <p:cNvPr id="5" name="Rectangle 14"/>
          <p:cNvSpPr>
            <a:spLocks noGrp="1" noChangeArrowheads="1"/>
          </p:cNvSpPr>
          <p:nvPr>
            <p:ph type="ftr" sz="quarter" idx="11"/>
          </p:nvPr>
        </p:nvSpPr>
        <p:spPr/>
        <p:txBody>
          <a:bodyPr/>
          <a:lstStyle>
            <a:lvl1pPr eaLnBrk="0" hangingPunct="0">
              <a:defRPr>
                <a:ea typeface="+mn-ea"/>
              </a:defRPr>
            </a:lvl1pPr>
          </a:lstStyle>
          <a:p>
            <a:pPr>
              <a:defRPr/>
            </a:pPr>
            <a:endParaRPr lang="en-US"/>
          </a:p>
        </p:txBody>
      </p:sp>
      <p:sp>
        <p:nvSpPr>
          <p:cNvPr id="6" name="Rectangle 15"/>
          <p:cNvSpPr>
            <a:spLocks noGrp="1" noChangeArrowheads="1"/>
          </p:cNvSpPr>
          <p:nvPr>
            <p:ph type="sldNum" sz="quarter" idx="12"/>
          </p:nvPr>
        </p:nvSpPr>
        <p:spPr/>
        <p:txBody>
          <a:bodyPr/>
          <a:lstStyle>
            <a:lvl1pPr eaLnBrk="0" hangingPunct="0">
              <a:defRPr/>
            </a:lvl1pPr>
          </a:lstStyle>
          <a:p>
            <a:pPr>
              <a:defRPr/>
            </a:pPr>
            <a:fld id="{DA445C23-37BE-AD4F-A80D-3A44953DBDEA}" type="slidenum">
              <a:rPr lang="en-US"/>
              <a:pPr>
                <a:defRPr/>
              </a:pPr>
              <a:t>‹#›</a:t>
            </a:fld>
            <a:endParaRPr lang="en-US"/>
          </a:p>
        </p:txBody>
      </p:sp>
    </p:spTree>
    <p:extLst>
      <p:ext uri="{BB962C8B-B14F-4D97-AF65-F5344CB8AC3E}">
        <p14:creationId xmlns:p14="http://schemas.microsoft.com/office/powerpoint/2010/main" val="4156540616"/>
      </p:ext>
    </p:extLst>
  </p:cSld>
  <p:clrMapOvr>
    <a:masterClrMapping/>
  </p:clrMapOvr>
  <p:transition xmlns:p14="http://schemas.microsoft.com/office/powerpoint/2010/main"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89"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p:txBody>
          <a:bodyPr/>
          <a:lstStyle>
            <a:lvl1pPr eaLnBrk="0" hangingPunct="0">
              <a:defRPr>
                <a:ea typeface="+mn-ea"/>
              </a:defRPr>
            </a:lvl1pPr>
          </a:lstStyle>
          <a:p>
            <a:pPr>
              <a:defRPr/>
            </a:pPr>
            <a:endParaRPr lang="en-US"/>
          </a:p>
        </p:txBody>
      </p:sp>
      <p:sp>
        <p:nvSpPr>
          <p:cNvPr id="5" name="Rectangle 14"/>
          <p:cNvSpPr>
            <a:spLocks noGrp="1" noChangeArrowheads="1"/>
          </p:cNvSpPr>
          <p:nvPr>
            <p:ph type="ftr" sz="quarter" idx="11"/>
          </p:nvPr>
        </p:nvSpPr>
        <p:spPr/>
        <p:txBody>
          <a:bodyPr/>
          <a:lstStyle>
            <a:lvl1pPr eaLnBrk="0" hangingPunct="0">
              <a:defRPr>
                <a:ea typeface="+mn-ea"/>
              </a:defRPr>
            </a:lvl1pPr>
          </a:lstStyle>
          <a:p>
            <a:pPr>
              <a:defRPr/>
            </a:pPr>
            <a:endParaRPr lang="en-US"/>
          </a:p>
        </p:txBody>
      </p:sp>
      <p:sp>
        <p:nvSpPr>
          <p:cNvPr id="6" name="Rectangle 15"/>
          <p:cNvSpPr>
            <a:spLocks noGrp="1" noChangeArrowheads="1"/>
          </p:cNvSpPr>
          <p:nvPr>
            <p:ph type="sldNum" sz="quarter" idx="12"/>
          </p:nvPr>
        </p:nvSpPr>
        <p:spPr/>
        <p:txBody>
          <a:bodyPr/>
          <a:lstStyle>
            <a:lvl1pPr eaLnBrk="0" hangingPunct="0">
              <a:defRPr/>
            </a:lvl1pPr>
          </a:lstStyle>
          <a:p>
            <a:pPr>
              <a:defRPr/>
            </a:pPr>
            <a:fld id="{BDD8333C-9AA5-154E-9F61-7FC9AB356A69}" type="slidenum">
              <a:rPr lang="en-US"/>
              <a:pPr>
                <a:defRPr/>
              </a:pPr>
              <a:t>‹#›</a:t>
            </a:fld>
            <a:endParaRPr lang="en-US"/>
          </a:p>
        </p:txBody>
      </p:sp>
    </p:spTree>
    <p:extLst>
      <p:ext uri="{BB962C8B-B14F-4D97-AF65-F5344CB8AC3E}">
        <p14:creationId xmlns:p14="http://schemas.microsoft.com/office/powerpoint/2010/main" val="618477290"/>
      </p:ext>
    </p:extLst>
  </p:cSld>
  <p:clrMapOvr>
    <a:masterClrMapping/>
  </p:clrMapOvr>
  <p:transition xmlns:p14="http://schemas.microsoft.com/office/powerpoint/2010/main"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47067"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9733" y="1600200"/>
            <a:ext cx="4047067"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p:txBody>
          <a:bodyPr/>
          <a:lstStyle>
            <a:lvl1pPr eaLnBrk="0" hangingPunct="0">
              <a:defRPr>
                <a:ea typeface="+mn-ea"/>
              </a:defRPr>
            </a:lvl1pPr>
          </a:lstStyle>
          <a:p>
            <a:pPr>
              <a:defRPr/>
            </a:pPr>
            <a:endParaRPr lang="en-US"/>
          </a:p>
        </p:txBody>
      </p:sp>
      <p:sp>
        <p:nvSpPr>
          <p:cNvPr id="6" name="Rectangle 14"/>
          <p:cNvSpPr>
            <a:spLocks noGrp="1" noChangeArrowheads="1"/>
          </p:cNvSpPr>
          <p:nvPr>
            <p:ph type="ftr" sz="quarter" idx="11"/>
          </p:nvPr>
        </p:nvSpPr>
        <p:spPr/>
        <p:txBody>
          <a:bodyPr/>
          <a:lstStyle>
            <a:lvl1pPr eaLnBrk="0" hangingPunct="0">
              <a:defRPr>
                <a:ea typeface="+mn-ea"/>
              </a:defRPr>
            </a:lvl1pPr>
          </a:lstStyle>
          <a:p>
            <a:pPr>
              <a:defRPr/>
            </a:pPr>
            <a:endParaRPr lang="en-US"/>
          </a:p>
        </p:txBody>
      </p:sp>
      <p:sp>
        <p:nvSpPr>
          <p:cNvPr id="7" name="Rectangle 15"/>
          <p:cNvSpPr>
            <a:spLocks noGrp="1" noChangeArrowheads="1"/>
          </p:cNvSpPr>
          <p:nvPr>
            <p:ph type="sldNum" sz="quarter" idx="12"/>
          </p:nvPr>
        </p:nvSpPr>
        <p:spPr/>
        <p:txBody>
          <a:bodyPr/>
          <a:lstStyle>
            <a:lvl1pPr eaLnBrk="0" hangingPunct="0">
              <a:defRPr/>
            </a:lvl1pPr>
          </a:lstStyle>
          <a:p>
            <a:pPr>
              <a:defRPr/>
            </a:pPr>
            <a:fld id="{573030AF-1F54-F240-BE41-614B8FD4CB44}" type="slidenum">
              <a:rPr lang="en-US"/>
              <a:pPr>
                <a:defRPr/>
              </a:pPr>
              <a:t>‹#›</a:t>
            </a:fld>
            <a:endParaRPr lang="en-US"/>
          </a:p>
        </p:txBody>
      </p:sp>
    </p:spTree>
    <p:extLst>
      <p:ext uri="{BB962C8B-B14F-4D97-AF65-F5344CB8AC3E}">
        <p14:creationId xmlns:p14="http://schemas.microsoft.com/office/powerpoint/2010/main" val="1538091927"/>
      </p:ext>
    </p:extLst>
  </p:cSld>
  <p:clrMapOvr>
    <a:masterClrMapping/>
  </p:clrMapOvr>
  <p:transition xmlns:p14="http://schemas.microsoft.com/office/powerpoint/2010/main"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dt" sz="half" idx="10"/>
          </p:nvPr>
        </p:nvSpPr>
        <p:spPr/>
        <p:txBody>
          <a:bodyPr/>
          <a:lstStyle>
            <a:lvl1pPr eaLnBrk="0" hangingPunct="0">
              <a:defRPr>
                <a:ea typeface="+mn-ea"/>
              </a:defRPr>
            </a:lvl1pPr>
          </a:lstStyle>
          <a:p>
            <a:pPr>
              <a:defRPr/>
            </a:pPr>
            <a:endParaRPr lang="en-US"/>
          </a:p>
        </p:txBody>
      </p:sp>
      <p:sp>
        <p:nvSpPr>
          <p:cNvPr id="8" name="Rectangle 14"/>
          <p:cNvSpPr>
            <a:spLocks noGrp="1" noChangeArrowheads="1"/>
          </p:cNvSpPr>
          <p:nvPr>
            <p:ph type="ftr" sz="quarter" idx="11"/>
          </p:nvPr>
        </p:nvSpPr>
        <p:spPr/>
        <p:txBody>
          <a:bodyPr/>
          <a:lstStyle>
            <a:lvl1pPr eaLnBrk="0" hangingPunct="0">
              <a:defRPr>
                <a:ea typeface="+mn-ea"/>
              </a:defRPr>
            </a:lvl1pPr>
          </a:lstStyle>
          <a:p>
            <a:pPr>
              <a:defRPr/>
            </a:pPr>
            <a:endParaRPr lang="en-US"/>
          </a:p>
        </p:txBody>
      </p:sp>
      <p:sp>
        <p:nvSpPr>
          <p:cNvPr id="9" name="Rectangle 15"/>
          <p:cNvSpPr>
            <a:spLocks noGrp="1" noChangeArrowheads="1"/>
          </p:cNvSpPr>
          <p:nvPr>
            <p:ph type="sldNum" sz="quarter" idx="12"/>
          </p:nvPr>
        </p:nvSpPr>
        <p:spPr/>
        <p:txBody>
          <a:bodyPr/>
          <a:lstStyle>
            <a:lvl1pPr eaLnBrk="0" hangingPunct="0">
              <a:defRPr/>
            </a:lvl1pPr>
          </a:lstStyle>
          <a:p>
            <a:pPr>
              <a:defRPr/>
            </a:pPr>
            <a:fld id="{77B41165-CC92-5F4A-BBA0-86B077330B81}" type="slidenum">
              <a:rPr lang="en-US"/>
              <a:pPr>
                <a:defRPr/>
              </a:pPr>
              <a:t>‹#›</a:t>
            </a:fld>
            <a:endParaRPr lang="en-US"/>
          </a:p>
        </p:txBody>
      </p:sp>
    </p:spTree>
    <p:extLst>
      <p:ext uri="{BB962C8B-B14F-4D97-AF65-F5344CB8AC3E}">
        <p14:creationId xmlns:p14="http://schemas.microsoft.com/office/powerpoint/2010/main" val="1219870099"/>
      </p:ext>
    </p:extLst>
  </p:cSld>
  <p:clrMapOvr>
    <a:masterClrMapping/>
  </p:clrMapOvr>
  <p:transition xmlns:p14="http://schemas.microsoft.com/office/powerpoint/2010/main"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dt" sz="half" idx="10"/>
          </p:nvPr>
        </p:nvSpPr>
        <p:spPr/>
        <p:txBody>
          <a:bodyPr/>
          <a:lstStyle>
            <a:lvl1pPr eaLnBrk="0" hangingPunct="0">
              <a:defRPr>
                <a:ea typeface="+mn-ea"/>
              </a:defRPr>
            </a:lvl1pPr>
          </a:lstStyle>
          <a:p>
            <a:pPr>
              <a:defRPr/>
            </a:pPr>
            <a:endParaRPr lang="en-US"/>
          </a:p>
        </p:txBody>
      </p:sp>
      <p:sp>
        <p:nvSpPr>
          <p:cNvPr id="4" name="Rectangle 14"/>
          <p:cNvSpPr>
            <a:spLocks noGrp="1" noChangeArrowheads="1"/>
          </p:cNvSpPr>
          <p:nvPr>
            <p:ph type="ftr" sz="quarter" idx="11"/>
          </p:nvPr>
        </p:nvSpPr>
        <p:spPr/>
        <p:txBody>
          <a:bodyPr/>
          <a:lstStyle>
            <a:lvl1pPr eaLnBrk="0" hangingPunct="0">
              <a:defRPr>
                <a:ea typeface="+mn-ea"/>
              </a:defRPr>
            </a:lvl1pPr>
          </a:lstStyle>
          <a:p>
            <a:pPr>
              <a:defRPr/>
            </a:pPr>
            <a:endParaRPr lang="en-US"/>
          </a:p>
        </p:txBody>
      </p:sp>
      <p:sp>
        <p:nvSpPr>
          <p:cNvPr id="5" name="Rectangle 15"/>
          <p:cNvSpPr>
            <a:spLocks noGrp="1" noChangeArrowheads="1"/>
          </p:cNvSpPr>
          <p:nvPr>
            <p:ph type="sldNum" sz="quarter" idx="12"/>
          </p:nvPr>
        </p:nvSpPr>
        <p:spPr/>
        <p:txBody>
          <a:bodyPr/>
          <a:lstStyle>
            <a:lvl1pPr eaLnBrk="0" hangingPunct="0">
              <a:defRPr/>
            </a:lvl1pPr>
          </a:lstStyle>
          <a:p>
            <a:pPr>
              <a:defRPr/>
            </a:pPr>
            <a:fld id="{8885AA49-6A1D-364B-9727-75A8D301F66D}" type="slidenum">
              <a:rPr lang="en-US"/>
              <a:pPr>
                <a:defRPr/>
              </a:pPr>
              <a:t>‹#›</a:t>
            </a:fld>
            <a:endParaRPr lang="en-US"/>
          </a:p>
        </p:txBody>
      </p:sp>
    </p:spTree>
    <p:extLst>
      <p:ext uri="{BB962C8B-B14F-4D97-AF65-F5344CB8AC3E}">
        <p14:creationId xmlns:p14="http://schemas.microsoft.com/office/powerpoint/2010/main" val="3701430398"/>
      </p:ext>
    </p:extLst>
  </p:cSld>
  <p:clrMapOvr>
    <a:masterClrMapping/>
  </p:clrMapOvr>
  <p:transition xmlns:p14="http://schemas.microsoft.com/office/powerpoint/2010/main"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p:txBody>
          <a:bodyPr/>
          <a:lstStyle>
            <a:lvl1pPr eaLnBrk="0" hangingPunct="0">
              <a:defRPr>
                <a:ea typeface="+mn-ea"/>
              </a:defRPr>
            </a:lvl1pPr>
          </a:lstStyle>
          <a:p>
            <a:pPr>
              <a:defRPr/>
            </a:pPr>
            <a:endParaRPr lang="en-US"/>
          </a:p>
        </p:txBody>
      </p:sp>
      <p:sp>
        <p:nvSpPr>
          <p:cNvPr id="3" name="Rectangle 14"/>
          <p:cNvSpPr>
            <a:spLocks noGrp="1" noChangeArrowheads="1"/>
          </p:cNvSpPr>
          <p:nvPr>
            <p:ph type="ftr" sz="quarter" idx="11"/>
          </p:nvPr>
        </p:nvSpPr>
        <p:spPr/>
        <p:txBody>
          <a:bodyPr/>
          <a:lstStyle>
            <a:lvl1pPr eaLnBrk="0" hangingPunct="0">
              <a:defRPr>
                <a:ea typeface="+mn-ea"/>
              </a:defRPr>
            </a:lvl1pPr>
          </a:lstStyle>
          <a:p>
            <a:pPr>
              <a:defRPr/>
            </a:pPr>
            <a:endParaRPr lang="en-US"/>
          </a:p>
        </p:txBody>
      </p:sp>
      <p:sp>
        <p:nvSpPr>
          <p:cNvPr id="4" name="Rectangle 15"/>
          <p:cNvSpPr>
            <a:spLocks noGrp="1" noChangeArrowheads="1"/>
          </p:cNvSpPr>
          <p:nvPr>
            <p:ph type="sldNum" sz="quarter" idx="12"/>
          </p:nvPr>
        </p:nvSpPr>
        <p:spPr/>
        <p:txBody>
          <a:bodyPr/>
          <a:lstStyle>
            <a:lvl1pPr eaLnBrk="0" hangingPunct="0">
              <a:defRPr/>
            </a:lvl1pPr>
          </a:lstStyle>
          <a:p>
            <a:pPr>
              <a:defRPr/>
            </a:pPr>
            <a:fld id="{62F18C5C-4ED5-604B-AEB0-848CD578A30D}" type="slidenum">
              <a:rPr lang="en-US"/>
              <a:pPr>
                <a:defRPr/>
              </a:pPr>
              <a:t>‹#›</a:t>
            </a:fld>
            <a:endParaRPr lang="en-US"/>
          </a:p>
        </p:txBody>
      </p:sp>
    </p:spTree>
    <p:extLst>
      <p:ext uri="{BB962C8B-B14F-4D97-AF65-F5344CB8AC3E}">
        <p14:creationId xmlns:p14="http://schemas.microsoft.com/office/powerpoint/2010/main" val="3985290533"/>
      </p:ext>
    </p:extLst>
  </p:cSld>
  <p:clrMapOvr>
    <a:masterClrMapping/>
  </p:clrMapOvr>
  <p:transition xmlns:p14="http://schemas.microsoft.com/office/powerpoint/2010/main"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8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756" y="273051"/>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p:txBody>
          <a:bodyPr/>
          <a:lstStyle>
            <a:lvl1pPr eaLnBrk="0" hangingPunct="0">
              <a:defRPr>
                <a:ea typeface="+mn-ea"/>
              </a:defRPr>
            </a:lvl1pPr>
          </a:lstStyle>
          <a:p>
            <a:pPr>
              <a:defRPr/>
            </a:pPr>
            <a:endParaRPr lang="en-US"/>
          </a:p>
        </p:txBody>
      </p:sp>
      <p:sp>
        <p:nvSpPr>
          <p:cNvPr id="6" name="Rectangle 14"/>
          <p:cNvSpPr>
            <a:spLocks noGrp="1" noChangeArrowheads="1"/>
          </p:cNvSpPr>
          <p:nvPr>
            <p:ph type="ftr" sz="quarter" idx="11"/>
          </p:nvPr>
        </p:nvSpPr>
        <p:spPr/>
        <p:txBody>
          <a:bodyPr/>
          <a:lstStyle>
            <a:lvl1pPr eaLnBrk="0" hangingPunct="0">
              <a:defRPr>
                <a:ea typeface="+mn-ea"/>
              </a:defRPr>
            </a:lvl1pPr>
          </a:lstStyle>
          <a:p>
            <a:pPr>
              <a:defRPr/>
            </a:pPr>
            <a:endParaRPr lang="en-US"/>
          </a:p>
        </p:txBody>
      </p:sp>
      <p:sp>
        <p:nvSpPr>
          <p:cNvPr id="7" name="Rectangle 15"/>
          <p:cNvSpPr>
            <a:spLocks noGrp="1" noChangeArrowheads="1"/>
          </p:cNvSpPr>
          <p:nvPr>
            <p:ph type="sldNum" sz="quarter" idx="12"/>
          </p:nvPr>
        </p:nvSpPr>
        <p:spPr/>
        <p:txBody>
          <a:bodyPr/>
          <a:lstStyle>
            <a:lvl1pPr eaLnBrk="0" hangingPunct="0">
              <a:defRPr/>
            </a:lvl1pPr>
          </a:lstStyle>
          <a:p>
            <a:pPr>
              <a:defRPr/>
            </a:pPr>
            <a:fld id="{3388D96E-3073-844B-925A-F0470C2976F9}" type="slidenum">
              <a:rPr lang="en-US"/>
              <a:pPr>
                <a:defRPr/>
              </a:pPr>
              <a:t>‹#›</a:t>
            </a:fld>
            <a:endParaRPr lang="en-US"/>
          </a:p>
        </p:txBody>
      </p:sp>
    </p:spTree>
    <p:extLst>
      <p:ext uri="{BB962C8B-B14F-4D97-AF65-F5344CB8AC3E}">
        <p14:creationId xmlns:p14="http://schemas.microsoft.com/office/powerpoint/2010/main" val="545434228"/>
      </p:ext>
    </p:extLst>
  </p:cSld>
  <p:clrMapOvr>
    <a:masterClrMapping/>
  </p:clrMapOvr>
  <p:transition xmlns:p14="http://schemas.microsoft.com/office/powerpoint/2010/main"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11"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p:txBody>
          <a:bodyPr/>
          <a:lstStyle>
            <a:lvl1pPr eaLnBrk="0" hangingPunct="0">
              <a:defRPr>
                <a:ea typeface="+mn-ea"/>
              </a:defRPr>
            </a:lvl1pPr>
          </a:lstStyle>
          <a:p>
            <a:pPr>
              <a:defRPr/>
            </a:pPr>
            <a:endParaRPr lang="en-US"/>
          </a:p>
        </p:txBody>
      </p:sp>
      <p:sp>
        <p:nvSpPr>
          <p:cNvPr id="6" name="Rectangle 14"/>
          <p:cNvSpPr>
            <a:spLocks noGrp="1" noChangeArrowheads="1"/>
          </p:cNvSpPr>
          <p:nvPr>
            <p:ph type="ftr" sz="quarter" idx="11"/>
          </p:nvPr>
        </p:nvSpPr>
        <p:spPr/>
        <p:txBody>
          <a:bodyPr/>
          <a:lstStyle>
            <a:lvl1pPr eaLnBrk="0" hangingPunct="0">
              <a:defRPr>
                <a:ea typeface="+mn-ea"/>
              </a:defRPr>
            </a:lvl1pPr>
          </a:lstStyle>
          <a:p>
            <a:pPr>
              <a:defRPr/>
            </a:pPr>
            <a:endParaRPr lang="en-US"/>
          </a:p>
        </p:txBody>
      </p:sp>
      <p:sp>
        <p:nvSpPr>
          <p:cNvPr id="7" name="Rectangle 15"/>
          <p:cNvSpPr>
            <a:spLocks noGrp="1" noChangeArrowheads="1"/>
          </p:cNvSpPr>
          <p:nvPr>
            <p:ph type="sldNum" sz="quarter" idx="12"/>
          </p:nvPr>
        </p:nvSpPr>
        <p:spPr/>
        <p:txBody>
          <a:bodyPr/>
          <a:lstStyle>
            <a:lvl1pPr eaLnBrk="0" hangingPunct="0">
              <a:defRPr/>
            </a:lvl1pPr>
          </a:lstStyle>
          <a:p>
            <a:pPr>
              <a:defRPr/>
            </a:pPr>
            <a:fld id="{ECF63E0C-CA28-C246-B2F1-2F46E5CFE610}" type="slidenum">
              <a:rPr lang="en-US"/>
              <a:pPr>
                <a:defRPr/>
              </a:pPr>
              <a:t>‹#›</a:t>
            </a:fld>
            <a:endParaRPr lang="en-US"/>
          </a:p>
        </p:txBody>
      </p:sp>
    </p:spTree>
    <p:extLst>
      <p:ext uri="{BB962C8B-B14F-4D97-AF65-F5344CB8AC3E}">
        <p14:creationId xmlns:p14="http://schemas.microsoft.com/office/powerpoint/2010/main" val="937319114"/>
      </p:ext>
    </p:extLst>
  </p:cSld>
  <p:clrMapOvr>
    <a:masterClrMapping/>
  </p:clrMapOvr>
  <p:transition xmlns:p14="http://schemas.microsoft.com/office/powerpoint/2010/main"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p:txBody>
          <a:bodyPr/>
          <a:lstStyle>
            <a:lvl1pPr eaLnBrk="0" hangingPunct="0">
              <a:defRPr>
                <a:ea typeface="+mn-ea"/>
              </a:defRPr>
            </a:lvl1pPr>
          </a:lstStyle>
          <a:p>
            <a:pPr>
              <a:defRPr/>
            </a:pPr>
            <a:endParaRPr lang="en-US"/>
          </a:p>
        </p:txBody>
      </p:sp>
      <p:sp>
        <p:nvSpPr>
          <p:cNvPr id="5" name="Rectangle 14"/>
          <p:cNvSpPr>
            <a:spLocks noGrp="1" noChangeArrowheads="1"/>
          </p:cNvSpPr>
          <p:nvPr>
            <p:ph type="ftr" sz="quarter" idx="11"/>
          </p:nvPr>
        </p:nvSpPr>
        <p:spPr/>
        <p:txBody>
          <a:bodyPr/>
          <a:lstStyle>
            <a:lvl1pPr eaLnBrk="0" hangingPunct="0">
              <a:defRPr>
                <a:ea typeface="+mn-ea"/>
              </a:defRPr>
            </a:lvl1pPr>
          </a:lstStyle>
          <a:p>
            <a:pPr>
              <a:defRPr/>
            </a:pPr>
            <a:endParaRPr lang="en-US"/>
          </a:p>
        </p:txBody>
      </p:sp>
      <p:sp>
        <p:nvSpPr>
          <p:cNvPr id="6" name="Rectangle 15"/>
          <p:cNvSpPr>
            <a:spLocks noGrp="1" noChangeArrowheads="1"/>
          </p:cNvSpPr>
          <p:nvPr>
            <p:ph type="sldNum" sz="quarter" idx="12"/>
          </p:nvPr>
        </p:nvSpPr>
        <p:spPr/>
        <p:txBody>
          <a:bodyPr/>
          <a:lstStyle>
            <a:lvl1pPr eaLnBrk="0" hangingPunct="0">
              <a:defRPr/>
            </a:lvl1pPr>
          </a:lstStyle>
          <a:p>
            <a:pPr>
              <a:defRPr/>
            </a:pPr>
            <a:fld id="{0CE056DB-EDF4-D74E-8442-2D7B601DF8B3}" type="slidenum">
              <a:rPr lang="en-US"/>
              <a:pPr>
                <a:defRPr/>
              </a:pPr>
              <a:t>‹#›</a:t>
            </a:fld>
            <a:endParaRPr lang="en-US"/>
          </a:p>
        </p:txBody>
      </p:sp>
    </p:spTree>
    <p:extLst>
      <p:ext uri="{BB962C8B-B14F-4D97-AF65-F5344CB8AC3E}">
        <p14:creationId xmlns:p14="http://schemas.microsoft.com/office/powerpoint/2010/main" val="2954008440"/>
      </p:ext>
    </p:extLst>
  </p:cSld>
  <p:clrMapOvr>
    <a:masterClrMapping/>
  </p:clrMapOvr>
  <p:transition xmlns:p14="http://schemas.microsoft.com/office/powerpoint/2010/mai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5169945"/>
      </p:ext>
    </p:extLst>
  </p:cSld>
  <p:clrMapOvr>
    <a:masterClrMapping/>
  </p:clrMapOvr>
  <p:transition xmlns:p14="http://schemas.microsoft.com/office/powerpoint/2010/main"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45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1" y="274638"/>
            <a:ext cx="6036733" cy="58245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p:txBody>
          <a:bodyPr/>
          <a:lstStyle>
            <a:lvl1pPr eaLnBrk="0" hangingPunct="0">
              <a:defRPr>
                <a:ea typeface="+mn-ea"/>
              </a:defRPr>
            </a:lvl1pPr>
          </a:lstStyle>
          <a:p>
            <a:pPr>
              <a:defRPr/>
            </a:pPr>
            <a:endParaRPr lang="en-US"/>
          </a:p>
        </p:txBody>
      </p:sp>
      <p:sp>
        <p:nvSpPr>
          <p:cNvPr id="5" name="Rectangle 14"/>
          <p:cNvSpPr>
            <a:spLocks noGrp="1" noChangeArrowheads="1"/>
          </p:cNvSpPr>
          <p:nvPr>
            <p:ph type="ftr" sz="quarter" idx="11"/>
          </p:nvPr>
        </p:nvSpPr>
        <p:spPr/>
        <p:txBody>
          <a:bodyPr/>
          <a:lstStyle>
            <a:lvl1pPr eaLnBrk="0" hangingPunct="0">
              <a:defRPr>
                <a:ea typeface="+mn-ea"/>
              </a:defRPr>
            </a:lvl1pPr>
          </a:lstStyle>
          <a:p>
            <a:pPr>
              <a:defRPr/>
            </a:pPr>
            <a:endParaRPr lang="en-US"/>
          </a:p>
        </p:txBody>
      </p:sp>
      <p:sp>
        <p:nvSpPr>
          <p:cNvPr id="6" name="Rectangle 15"/>
          <p:cNvSpPr>
            <a:spLocks noGrp="1" noChangeArrowheads="1"/>
          </p:cNvSpPr>
          <p:nvPr>
            <p:ph type="sldNum" sz="quarter" idx="12"/>
          </p:nvPr>
        </p:nvSpPr>
        <p:spPr/>
        <p:txBody>
          <a:bodyPr/>
          <a:lstStyle>
            <a:lvl1pPr eaLnBrk="0" hangingPunct="0">
              <a:defRPr/>
            </a:lvl1pPr>
          </a:lstStyle>
          <a:p>
            <a:pPr>
              <a:defRPr/>
            </a:pPr>
            <a:fld id="{12EF5505-67F6-AB44-9883-4032D6AC4FC9}" type="slidenum">
              <a:rPr lang="en-US"/>
              <a:pPr>
                <a:defRPr/>
              </a:pPr>
              <a:t>‹#›</a:t>
            </a:fld>
            <a:endParaRPr lang="en-US"/>
          </a:p>
        </p:txBody>
      </p:sp>
    </p:spTree>
    <p:extLst>
      <p:ext uri="{BB962C8B-B14F-4D97-AF65-F5344CB8AC3E}">
        <p14:creationId xmlns:p14="http://schemas.microsoft.com/office/powerpoint/2010/main" val="2025074172"/>
      </p:ext>
    </p:extLst>
  </p:cSld>
  <p:clrMapOvr>
    <a:masterClrMapping/>
  </p:clrMapOvr>
  <p:transition xmlns:p14="http://schemas.microsoft.com/office/powerpoint/2010/main" advClick="0"/>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0530" name="Rectangle 2"/>
          <p:cNvSpPr>
            <a:spLocks noGrp="1" noChangeArrowheads="1"/>
          </p:cNvSpPr>
          <p:nvPr>
            <p:ph type="ctrTitle"/>
          </p:nvPr>
        </p:nvSpPr>
        <p:spPr>
          <a:xfrm>
            <a:off x="257176" y="1654183"/>
            <a:ext cx="8610600" cy="1470025"/>
          </a:xfrm>
        </p:spPr>
        <p:txBody>
          <a:bodyPr/>
          <a:lstStyle>
            <a:lvl1pPr>
              <a:defRPr/>
            </a:lvl1pPr>
          </a:lstStyle>
          <a:p>
            <a:r>
              <a:rPr lang="en-US"/>
              <a:t>Click to edit Master title style</a:t>
            </a:r>
          </a:p>
        </p:txBody>
      </p:sp>
      <p:sp>
        <p:nvSpPr>
          <p:cNvPr id="150531" name="Rectangle 3"/>
          <p:cNvSpPr>
            <a:spLocks noGrp="1" noChangeArrowheads="1"/>
          </p:cNvSpPr>
          <p:nvPr>
            <p:ph type="subTitle" idx="1"/>
          </p:nvPr>
        </p:nvSpPr>
        <p:spPr>
          <a:xfrm>
            <a:off x="1362075" y="3733800"/>
            <a:ext cx="6400800" cy="609600"/>
          </a:xfrm>
        </p:spPr>
        <p:txBody>
          <a:bodyPr/>
          <a:lstStyle>
            <a:lvl1pPr marL="0" indent="0" algn="ctr">
              <a:buFontTx/>
              <a:buNone/>
              <a:defRPr b="1"/>
            </a:lvl1pPr>
          </a:lstStyle>
          <a:p>
            <a:r>
              <a:rPr lang="en-US"/>
              <a:t>Click to edit Master subtitle style</a:t>
            </a:r>
          </a:p>
        </p:txBody>
      </p:sp>
    </p:spTree>
    <p:extLst>
      <p:ext uri="{BB962C8B-B14F-4D97-AF65-F5344CB8AC3E}">
        <p14:creationId xmlns:p14="http://schemas.microsoft.com/office/powerpoint/2010/main" val="4182923676"/>
      </p:ext>
    </p:extLst>
  </p:cSld>
  <p:clrMapOvr>
    <a:masterClrMapping/>
  </p:clrMapOvr>
  <p:transition xmlns:p14="http://schemas.microsoft.com/office/powerpoint/2010/main" advClick="0"/>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8648916"/>
      </p:ext>
    </p:extLst>
  </p:cSld>
  <p:clrMapOvr>
    <a:masterClrMapping/>
  </p:clrMapOvr>
  <p:transition xmlns:p14="http://schemas.microsoft.com/office/powerpoint/2010/main" advClick="0"/>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46654382"/>
      </p:ext>
    </p:extLst>
  </p:cSld>
  <p:clrMapOvr>
    <a:masterClrMapping/>
  </p:clrMapOvr>
  <p:transition xmlns:p14="http://schemas.microsoft.com/office/powerpoint/2010/main" advClick="0"/>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4050" y="1476375"/>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6954" y="1476375"/>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3148149"/>
      </p:ext>
    </p:extLst>
  </p:cSld>
  <p:clrMapOvr>
    <a:masterClrMapping/>
  </p:clrMapOvr>
  <p:transition xmlns:p14="http://schemas.microsoft.com/office/powerpoint/2010/main" advClick="0"/>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0291723"/>
      </p:ext>
    </p:extLst>
  </p:cSld>
  <p:clrMapOvr>
    <a:masterClrMapping/>
  </p:clrMapOvr>
  <p:transition xmlns:p14="http://schemas.microsoft.com/office/powerpoint/2010/main" advClick="0"/>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8796356"/>
      </p:ext>
    </p:extLst>
  </p:cSld>
  <p:clrMapOvr>
    <a:masterClrMapping/>
  </p:clrMapOvr>
  <p:transition xmlns:p14="http://schemas.microsoft.com/office/powerpoint/2010/main" advClick="0"/>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8722625"/>
      </p:ext>
    </p:extLst>
  </p:cSld>
  <p:clrMapOvr>
    <a:masterClrMapping/>
  </p:clrMapOvr>
  <p:transition xmlns:p14="http://schemas.microsoft.com/office/powerpoint/2010/main" advClick="0"/>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93407262"/>
      </p:ext>
    </p:extLst>
  </p:cSld>
  <p:clrMapOvr>
    <a:masterClrMapping/>
  </p:clrMapOvr>
  <p:transition xmlns:p14="http://schemas.microsoft.com/office/powerpoint/2010/main" advClick="0"/>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35614466"/>
      </p:ext>
    </p:extLst>
  </p:cSld>
  <p:clrMapOvr>
    <a:masterClrMapping/>
  </p:clrMapOvr>
  <p:transition xmlns:p14="http://schemas.microsoft.com/office/powerpoint/2010/mai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80929633"/>
      </p:ext>
    </p:extLst>
  </p:cSld>
  <p:clrMapOvr>
    <a:masterClrMapping/>
  </p:clrMapOvr>
  <p:transition xmlns:p14="http://schemas.microsoft.com/office/powerpoint/2010/main" advClick="0"/>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6620882"/>
      </p:ext>
    </p:extLst>
  </p:cSld>
  <p:clrMapOvr>
    <a:masterClrMapping/>
  </p:clrMapOvr>
  <p:transition xmlns:p14="http://schemas.microsoft.com/office/powerpoint/2010/main" advClick="0"/>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91325" y="38108"/>
            <a:ext cx="2243138" cy="6467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8739" y="38108"/>
            <a:ext cx="6580187" cy="6467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00223075"/>
      </p:ext>
    </p:extLst>
  </p:cSld>
  <p:clrMapOvr>
    <a:masterClrMapping/>
  </p:clrMapOvr>
  <p:transition xmlns:p14="http://schemas.microsoft.com/office/powerpoint/2010/main" advClick="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lgn="l">
              <a:defRPr>
                <a:solidFill>
                  <a:srgbClr val="FFFFFF"/>
                </a:solidFill>
              </a:defRPr>
            </a:lvl1pPr>
          </a:lstStyle>
          <a:p>
            <a:pPr>
              <a:defRPr/>
            </a:pPr>
            <a:fld id="{BE15AA6B-6A3E-014B-9333-7C4ECF31A868}" type="datetime1">
              <a:rPr lang="en-US"/>
              <a:pPr>
                <a:defRPr/>
              </a:pPr>
              <a:t>3/1/13</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lgn="l">
              <a:defRPr>
                <a:solidFill>
                  <a:srgbClr val="FFFFFF"/>
                </a:solidFill>
                <a:latin typeface="Arial" pitchFamily="34" charset="0"/>
                <a:ea typeface="+mn-ea"/>
                <a:cs typeface="+mn-cs"/>
              </a:defRPr>
            </a:lvl1pPr>
          </a:lstStyle>
          <a:p>
            <a:pPr>
              <a:defRPr/>
            </a:pP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lgn="l">
              <a:defRPr>
                <a:solidFill>
                  <a:srgbClr val="FFFFFF"/>
                </a:solidFill>
              </a:defRPr>
            </a:lvl1pPr>
          </a:lstStyle>
          <a:p>
            <a:pPr>
              <a:defRPr/>
            </a:pPr>
            <a:fld id="{238AE0D1-E5E1-A540-9C1F-54F67264045C}" type="slidenum">
              <a:rPr lang="en-US"/>
              <a:pPr>
                <a:defRPr/>
              </a:pPr>
              <a:t>‹#›</a:t>
            </a:fld>
            <a:endParaRPr lang="en-US"/>
          </a:p>
        </p:txBody>
      </p:sp>
    </p:spTree>
    <p:extLst>
      <p:ext uri="{BB962C8B-B14F-4D97-AF65-F5344CB8AC3E}">
        <p14:creationId xmlns:p14="http://schemas.microsoft.com/office/powerpoint/2010/main" val="3143800575"/>
      </p:ext>
    </p:extLst>
  </p:cSld>
  <p:clrMapOvr>
    <a:masterClrMapping/>
  </p:clrMapOvr>
  <p:transition xmlns:p14="http://schemas.microsoft.com/office/powerpoint/2010/mai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lgn="l">
              <a:defRPr>
                <a:solidFill>
                  <a:srgbClr val="FFFFFF"/>
                </a:solidFill>
              </a:defRPr>
            </a:lvl1pPr>
          </a:lstStyle>
          <a:p>
            <a:pPr>
              <a:defRPr/>
            </a:pPr>
            <a:fld id="{93D4CB6A-10EC-3245-885E-6594145E35AC}" type="datetime1">
              <a:rPr lang="en-US"/>
              <a:pPr>
                <a:defRPr/>
              </a:pPr>
              <a:t>3/1/13</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lgn="l">
              <a:defRPr>
                <a:solidFill>
                  <a:srgbClr val="FFFFFF"/>
                </a:solidFill>
                <a:latin typeface="Arial" pitchFamily="34" charset="0"/>
                <a:ea typeface="+mn-ea"/>
                <a:cs typeface="+mn-cs"/>
              </a:defRPr>
            </a:lvl1pPr>
          </a:lstStyle>
          <a:p>
            <a:pPr>
              <a:defRPr/>
            </a:pP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lgn="l">
              <a:defRPr>
                <a:solidFill>
                  <a:srgbClr val="FFFFFF"/>
                </a:solidFill>
              </a:defRPr>
            </a:lvl1pPr>
          </a:lstStyle>
          <a:p>
            <a:pPr>
              <a:defRPr/>
            </a:pPr>
            <a:fld id="{55DC0C08-DC67-A44C-87CB-AB1C0368A50D}" type="slidenum">
              <a:rPr lang="en-US"/>
              <a:pPr>
                <a:defRPr/>
              </a:pPr>
              <a:t>‹#›</a:t>
            </a:fld>
            <a:endParaRPr lang="en-US"/>
          </a:p>
        </p:txBody>
      </p:sp>
    </p:spTree>
    <p:extLst>
      <p:ext uri="{BB962C8B-B14F-4D97-AF65-F5344CB8AC3E}">
        <p14:creationId xmlns:p14="http://schemas.microsoft.com/office/powerpoint/2010/main" val="3039278774"/>
      </p:ext>
    </p:extLst>
  </p:cSld>
  <p:clrMapOvr>
    <a:masterClrMapping/>
  </p:clrMapOvr>
  <p:transition xmlns:p14="http://schemas.microsoft.com/office/powerpoint/2010/mai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A75EFC46-A649-9346-A38B-7406AB6BC45A}" type="slidenum">
              <a:rPr lang="en-US"/>
              <a:pPr>
                <a:defRPr/>
              </a:pPr>
              <a:t>‹#›</a:t>
            </a:fld>
            <a:endParaRPr lang="en-US"/>
          </a:p>
        </p:txBody>
      </p:sp>
    </p:spTree>
    <p:extLst>
      <p:ext uri="{BB962C8B-B14F-4D97-AF65-F5344CB8AC3E}">
        <p14:creationId xmlns:p14="http://schemas.microsoft.com/office/powerpoint/2010/main" val="486171812"/>
      </p:ext>
    </p:extLst>
  </p:cSld>
  <p:clrMapOvr>
    <a:masterClrMapping/>
  </p:clrMapOvr>
  <p:transition xmlns:p14="http://schemas.microsoft.com/office/powerpoint/2010/mai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35DDCE03-DBE3-FE48-B066-BB9B27E36A46}" type="slidenum">
              <a:rPr lang="en-US"/>
              <a:pPr>
                <a:defRPr/>
              </a:pPr>
              <a:t>‹#›</a:t>
            </a:fld>
            <a:endParaRPr lang="en-US"/>
          </a:p>
        </p:txBody>
      </p:sp>
    </p:spTree>
    <p:extLst>
      <p:ext uri="{BB962C8B-B14F-4D97-AF65-F5344CB8AC3E}">
        <p14:creationId xmlns:p14="http://schemas.microsoft.com/office/powerpoint/2010/main" val="2932220778"/>
      </p:ext>
    </p:extLst>
  </p:cSld>
  <p:clrMapOvr>
    <a:masterClrMapping/>
  </p:clrMapOvr>
  <p:transition xmlns:p14="http://schemas.microsoft.com/office/powerpoint/2010/main"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3CAFF681-ED29-AC44-9357-AC4197EDF92E}" type="slidenum">
              <a:rPr lang="en-US"/>
              <a:pPr>
                <a:defRPr/>
              </a:pPr>
              <a:t>‹#›</a:t>
            </a:fld>
            <a:endParaRPr lang="en-US"/>
          </a:p>
        </p:txBody>
      </p:sp>
    </p:spTree>
    <p:extLst>
      <p:ext uri="{BB962C8B-B14F-4D97-AF65-F5344CB8AC3E}">
        <p14:creationId xmlns:p14="http://schemas.microsoft.com/office/powerpoint/2010/main" val="3732164551"/>
      </p:ext>
    </p:extLst>
  </p:cSld>
  <p:clrMapOvr>
    <a:masterClrMapping/>
  </p:clrMapOvr>
  <p:transition xmlns:p14="http://schemas.microsoft.com/office/powerpoint/2010/main" advClick="0"/>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6575" y="1674813"/>
            <a:ext cx="3960813"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674813"/>
            <a:ext cx="3962400"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2A82D232-9B20-B248-803B-B56DF9C9A803}" type="slidenum">
              <a:rPr lang="en-US"/>
              <a:pPr>
                <a:defRPr/>
              </a:pPr>
              <a:t>‹#›</a:t>
            </a:fld>
            <a:endParaRPr lang="en-US"/>
          </a:p>
        </p:txBody>
      </p:sp>
    </p:spTree>
    <p:extLst>
      <p:ext uri="{BB962C8B-B14F-4D97-AF65-F5344CB8AC3E}">
        <p14:creationId xmlns:p14="http://schemas.microsoft.com/office/powerpoint/2010/main" val="1422173430"/>
      </p:ext>
    </p:extLst>
  </p:cSld>
  <p:clrMapOvr>
    <a:masterClrMapping/>
  </p:clrMapOvr>
  <p:transition xmlns:p14="http://schemas.microsoft.com/office/powerpoint/2010/main" advClick="0"/>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8"/>
          <p:cNvSpPr>
            <a:spLocks noGrp="1" noChangeArrowheads="1"/>
          </p:cNvSpPr>
          <p:nvPr>
            <p:ph type="dt" sz="quarter" idx="10"/>
          </p:nvPr>
        </p:nvSpPr>
        <p:spPr>
          <a:ln/>
        </p:spPr>
        <p:txBody>
          <a:bodyPr/>
          <a:lstStyle>
            <a:lvl1pPr>
              <a:defRPr/>
            </a:lvl1pPr>
          </a:lstStyle>
          <a:p>
            <a:pPr>
              <a:defRPr/>
            </a:pPr>
            <a:endParaRPr lang="en-US"/>
          </a:p>
        </p:txBody>
      </p:sp>
      <p:sp>
        <p:nvSpPr>
          <p:cNvPr id="8" name="Rectangle 19"/>
          <p:cNvSpPr>
            <a:spLocks noGrp="1" noChangeArrowheads="1"/>
          </p:cNvSpPr>
          <p:nvPr>
            <p:ph type="ftr" sz="quarter" idx="11"/>
          </p:nvPr>
        </p:nvSpPr>
        <p:spPr>
          <a:ln/>
        </p:spPr>
        <p:txBody>
          <a:bodyPr/>
          <a:lstStyle>
            <a:lvl1pPr>
              <a:defRPr/>
            </a:lvl1pPr>
          </a:lstStyle>
          <a:p>
            <a:pPr>
              <a:defRPr/>
            </a:pPr>
            <a:endParaRPr lang="en-US"/>
          </a:p>
        </p:txBody>
      </p:sp>
      <p:sp>
        <p:nvSpPr>
          <p:cNvPr id="9" name="Rectangle 20"/>
          <p:cNvSpPr>
            <a:spLocks noGrp="1" noChangeArrowheads="1"/>
          </p:cNvSpPr>
          <p:nvPr>
            <p:ph type="sldNum" sz="quarter" idx="12"/>
          </p:nvPr>
        </p:nvSpPr>
        <p:spPr>
          <a:ln/>
        </p:spPr>
        <p:txBody>
          <a:bodyPr/>
          <a:lstStyle>
            <a:lvl1pPr>
              <a:defRPr/>
            </a:lvl1pPr>
          </a:lstStyle>
          <a:p>
            <a:pPr>
              <a:defRPr/>
            </a:pPr>
            <a:fld id="{00E62213-9CB8-D348-818F-072517230908}" type="slidenum">
              <a:rPr lang="en-US"/>
              <a:pPr>
                <a:defRPr/>
              </a:pPr>
              <a:t>‹#›</a:t>
            </a:fld>
            <a:endParaRPr lang="en-US"/>
          </a:p>
        </p:txBody>
      </p:sp>
    </p:spTree>
    <p:extLst>
      <p:ext uri="{BB962C8B-B14F-4D97-AF65-F5344CB8AC3E}">
        <p14:creationId xmlns:p14="http://schemas.microsoft.com/office/powerpoint/2010/main" val="938733160"/>
      </p:ext>
    </p:extLst>
  </p:cSld>
  <p:clrMapOvr>
    <a:masterClrMapping/>
  </p:clrMapOvr>
  <p:transition xmlns:p14="http://schemas.microsoft.com/office/powerpoint/2010/main" advClick="0"/>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8"/>
          <p:cNvSpPr>
            <a:spLocks noGrp="1" noChangeArrowheads="1"/>
          </p:cNvSpPr>
          <p:nvPr>
            <p:ph type="dt" sz="quarter" idx="10"/>
          </p:nvPr>
        </p:nvSpPr>
        <p:spPr>
          <a:ln/>
        </p:spPr>
        <p:txBody>
          <a:bodyPr/>
          <a:lstStyle>
            <a:lvl1pPr>
              <a:defRPr/>
            </a:lvl1pPr>
          </a:lstStyle>
          <a:p>
            <a:pPr>
              <a:defRPr/>
            </a:pPr>
            <a:endParaRPr lang="en-US"/>
          </a:p>
        </p:txBody>
      </p:sp>
      <p:sp>
        <p:nvSpPr>
          <p:cNvPr id="4" name="Rectangle 19"/>
          <p:cNvSpPr>
            <a:spLocks noGrp="1" noChangeArrowheads="1"/>
          </p:cNvSpPr>
          <p:nvPr>
            <p:ph type="ftr" sz="quarter" idx="11"/>
          </p:nvPr>
        </p:nvSpPr>
        <p:spPr>
          <a:ln/>
        </p:spPr>
        <p:txBody>
          <a:bodyPr/>
          <a:lstStyle>
            <a:lvl1pPr>
              <a:defRPr/>
            </a:lvl1pPr>
          </a:lstStyle>
          <a:p>
            <a:pPr>
              <a:defRPr/>
            </a:pPr>
            <a:endParaRPr lang="en-US"/>
          </a:p>
        </p:txBody>
      </p:sp>
      <p:sp>
        <p:nvSpPr>
          <p:cNvPr id="5" name="Rectangle 20"/>
          <p:cNvSpPr>
            <a:spLocks noGrp="1" noChangeArrowheads="1"/>
          </p:cNvSpPr>
          <p:nvPr>
            <p:ph type="sldNum" sz="quarter" idx="12"/>
          </p:nvPr>
        </p:nvSpPr>
        <p:spPr>
          <a:ln/>
        </p:spPr>
        <p:txBody>
          <a:bodyPr/>
          <a:lstStyle>
            <a:lvl1pPr>
              <a:defRPr/>
            </a:lvl1pPr>
          </a:lstStyle>
          <a:p>
            <a:pPr>
              <a:defRPr/>
            </a:pPr>
            <a:fld id="{61732615-B965-1B4C-9F97-6EBBBFC9252C}" type="slidenum">
              <a:rPr lang="en-US"/>
              <a:pPr>
                <a:defRPr/>
              </a:pPr>
              <a:t>‹#›</a:t>
            </a:fld>
            <a:endParaRPr lang="en-US"/>
          </a:p>
        </p:txBody>
      </p:sp>
    </p:spTree>
    <p:extLst>
      <p:ext uri="{BB962C8B-B14F-4D97-AF65-F5344CB8AC3E}">
        <p14:creationId xmlns:p14="http://schemas.microsoft.com/office/powerpoint/2010/main" val="1324036585"/>
      </p:ext>
    </p:extLst>
  </p:cSld>
  <p:clrMapOvr>
    <a:masterClrMapping/>
  </p:clrMapOvr>
  <p:transition xmlns:p14="http://schemas.microsoft.com/office/powerpoint/2010/mai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454302"/>
      </p:ext>
    </p:extLst>
  </p:cSld>
  <p:clrMapOvr>
    <a:masterClrMapping/>
  </p:clrMapOvr>
  <p:transition xmlns:p14="http://schemas.microsoft.com/office/powerpoint/2010/main" advClick="0"/>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8"/>
          <p:cNvSpPr>
            <a:spLocks noGrp="1" noChangeArrowheads="1"/>
          </p:cNvSpPr>
          <p:nvPr>
            <p:ph type="dt" sz="quarter" idx="10"/>
          </p:nvPr>
        </p:nvSpPr>
        <p:spPr>
          <a:ln/>
        </p:spPr>
        <p:txBody>
          <a:bodyPr/>
          <a:lstStyle>
            <a:lvl1pPr>
              <a:defRPr/>
            </a:lvl1pPr>
          </a:lstStyle>
          <a:p>
            <a:pPr>
              <a:defRPr/>
            </a:pPr>
            <a:endParaRPr lang="en-US"/>
          </a:p>
        </p:txBody>
      </p:sp>
      <p:sp>
        <p:nvSpPr>
          <p:cNvPr id="3" name="Rectangle 19"/>
          <p:cNvSpPr>
            <a:spLocks noGrp="1" noChangeArrowheads="1"/>
          </p:cNvSpPr>
          <p:nvPr>
            <p:ph type="ftr" sz="quarter" idx="11"/>
          </p:nvPr>
        </p:nvSpPr>
        <p:spPr>
          <a:ln/>
        </p:spPr>
        <p:txBody>
          <a:bodyPr/>
          <a:lstStyle>
            <a:lvl1pPr>
              <a:defRPr/>
            </a:lvl1pPr>
          </a:lstStyle>
          <a:p>
            <a:pPr>
              <a:defRPr/>
            </a:pPr>
            <a:endParaRPr lang="en-US"/>
          </a:p>
        </p:txBody>
      </p:sp>
      <p:sp>
        <p:nvSpPr>
          <p:cNvPr id="4" name="Rectangle 20"/>
          <p:cNvSpPr>
            <a:spLocks noGrp="1" noChangeArrowheads="1"/>
          </p:cNvSpPr>
          <p:nvPr>
            <p:ph type="sldNum" sz="quarter" idx="12"/>
          </p:nvPr>
        </p:nvSpPr>
        <p:spPr>
          <a:ln/>
        </p:spPr>
        <p:txBody>
          <a:bodyPr/>
          <a:lstStyle>
            <a:lvl1pPr>
              <a:defRPr/>
            </a:lvl1pPr>
          </a:lstStyle>
          <a:p>
            <a:pPr>
              <a:defRPr/>
            </a:pPr>
            <a:fld id="{E99E9692-53D8-E545-9C35-31E44837F4EF}" type="slidenum">
              <a:rPr lang="en-US"/>
              <a:pPr>
                <a:defRPr/>
              </a:pPr>
              <a:t>‹#›</a:t>
            </a:fld>
            <a:endParaRPr lang="en-US"/>
          </a:p>
        </p:txBody>
      </p:sp>
    </p:spTree>
    <p:extLst>
      <p:ext uri="{BB962C8B-B14F-4D97-AF65-F5344CB8AC3E}">
        <p14:creationId xmlns:p14="http://schemas.microsoft.com/office/powerpoint/2010/main" val="1458602649"/>
      </p:ext>
    </p:extLst>
  </p:cSld>
  <p:clrMapOvr>
    <a:masterClrMapping/>
  </p:clrMapOvr>
  <p:transition xmlns:p14="http://schemas.microsoft.com/office/powerpoint/2010/main" advClick="0"/>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E0B2578A-F64E-3D47-97A3-6001B73704C2}" type="slidenum">
              <a:rPr lang="en-US"/>
              <a:pPr>
                <a:defRPr/>
              </a:pPr>
              <a:t>‹#›</a:t>
            </a:fld>
            <a:endParaRPr lang="en-US"/>
          </a:p>
        </p:txBody>
      </p:sp>
    </p:spTree>
    <p:extLst>
      <p:ext uri="{BB962C8B-B14F-4D97-AF65-F5344CB8AC3E}">
        <p14:creationId xmlns:p14="http://schemas.microsoft.com/office/powerpoint/2010/main" val="727861932"/>
      </p:ext>
    </p:extLst>
  </p:cSld>
  <p:clrMapOvr>
    <a:masterClrMapping/>
  </p:clrMapOvr>
  <p:transition xmlns:p14="http://schemas.microsoft.com/office/powerpoint/2010/main" advClick="0"/>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194F768A-B13D-E149-9124-C10D18D861FE}" type="slidenum">
              <a:rPr lang="en-US"/>
              <a:pPr>
                <a:defRPr/>
              </a:pPr>
              <a:t>‹#›</a:t>
            </a:fld>
            <a:endParaRPr lang="en-US"/>
          </a:p>
        </p:txBody>
      </p:sp>
    </p:spTree>
    <p:extLst>
      <p:ext uri="{BB962C8B-B14F-4D97-AF65-F5344CB8AC3E}">
        <p14:creationId xmlns:p14="http://schemas.microsoft.com/office/powerpoint/2010/main" val="834640111"/>
      </p:ext>
    </p:extLst>
  </p:cSld>
  <p:clrMapOvr>
    <a:masterClrMapping/>
  </p:clrMapOvr>
  <p:transition xmlns:p14="http://schemas.microsoft.com/office/powerpoint/2010/main" advClick="0"/>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AA4A0638-9BE7-414D-BCB7-ACD19F629B3F}" type="slidenum">
              <a:rPr lang="en-US"/>
              <a:pPr>
                <a:defRPr/>
              </a:pPr>
              <a:t>‹#›</a:t>
            </a:fld>
            <a:endParaRPr lang="en-US"/>
          </a:p>
        </p:txBody>
      </p:sp>
    </p:spTree>
    <p:extLst>
      <p:ext uri="{BB962C8B-B14F-4D97-AF65-F5344CB8AC3E}">
        <p14:creationId xmlns:p14="http://schemas.microsoft.com/office/powerpoint/2010/main" val="2189031936"/>
      </p:ext>
    </p:extLst>
  </p:cSld>
  <p:clrMapOvr>
    <a:masterClrMapping/>
  </p:clrMapOvr>
  <p:transition xmlns:p14="http://schemas.microsoft.com/office/powerpoint/2010/main" advClick="0"/>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306388"/>
            <a:ext cx="2017713" cy="57896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306388"/>
            <a:ext cx="5905500" cy="5789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DCC0684B-BD66-3346-8497-22D75664C900}" type="slidenum">
              <a:rPr lang="en-US"/>
              <a:pPr>
                <a:defRPr/>
              </a:pPr>
              <a:t>‹#›</a:t>
            </a:fld>
            <a:endParaRPr lang="en-US"/>
          </a:p>
        </p:txBody>
      </p:sp>
    </p:spTree>
    <p:extLst>
      <p:ext uri="{BB962C8B-B14F-4D97-AF65-F5344CB8AC3E}">
        <p14:creationId xmlns:p14="http://schemas.microsoft.com/office/powerpoint/2010/main" val="3634256943"/>
      </p:ext>
    </p:extLst>
  </p:cSld>
  <p:clrMapOvr>
    <a:masterClrMapping/>
  </p:clrMapOvr>
  <p:transition xmlns:p14="http://schemas.microsoft.com/office/powerpoint/2010/main" advClick="0"/>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2BC4430-1A1F-B842-B619-E24B6632DBDA}" type="datetime1">
              <a:rPr lang="en-US"/>
              <a:pPr>
                <a:defRPr/>
              </a:pPr>
              <a:t>3/1/13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B533F4-ED8D-5248-B03D-16948139438A}" type="slidenum">
              <a:rPr lang="en-US"/>
              <a:pPr>
                <a:defRPr/>
              </a:pPr>
              <a:t>‹#›</a:t>
            </a:fld>
            <a:endParaRPr lang="en-US"/>
          </a:p>
        </p:txBody>
      </p:sp>
    </p:spTree>
    <p:extLst>
      <p:ext uri="{BB962C8B-B14F-4D97-AF65-F5344CB8AC3E}">
        <p14:creationId xmlns:p14="http://schemas.microsoft.com/office/powerpoint/2010/main" val="1842214815"/>
      </p:ext>
    </p:extLst>
  </p:cSld>
  <p:clrMapOvr>
    <a:masterClrMapping/>
  </p:clrMapOvr>
  <p:transition xmlns:p14="http://schemas.microsoft.com/office/powerpoint/2010/main" advClick="0"/>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B5F4F2C-B787-7549-85F4-4D440F82366B}" type="datetime1">
              <a:rPr lang="en-US"/>
              <a:pPr>
                <a:defRPr/>
              </a:pPr>
              <a:t>3/1/13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1354A8D-0BB3-714A-8B33-6EF597D8D959}" type="slidenum">
              <a:rPr lang="en-US"/>
              <a:pPr>
                <a:defRPr/>
              </a:pPr>
              <a:t>‹#›</a:t>
            </a:fld>
            <a:endParaRPr lang="en-US"/>
          </a:p>
        </p:txBody>
      </p:sp>
    </p:spTree>
    <p:extLst>
      <p:ext uri="{BB962C8B-B14F-4D97-AF65-F5344CB8AC3E}">
        <p14:creationId xmlns:p14="http://schemas.microsoft.com/office/powerpoint/2010/main" val="3570267292"/>
      </p:ext>
    </p:extLst>
  </p:cSld>
  <p:clrMapOvr>
    <a:masterClrMapping/>
  </p:clrMapOvr>
  <p:transition xmlns:p14="http://schemas.microsoft.com/office/powerpoint/2010/main" advClick="0"/>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EAC2B7C-315D-3742-9785-6E1B271F142D}" type="datetime1">
              <a:rPr lang="en-US"/>
              <a:pPr>
                <a:defRPr/>
              </a:pPr>
              <a:t>3/1/13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DC5A926-F399-234A-8CB7-D9D881336C20}" type="slidenum">
              <a:rPr lang="en-US"/>
              <a:pPr>
                <a:defRPr/>
              </a:pPr>
              <a:t>‹#›</a:t>
            </a:fld>
            <a:endParaRPr lang="en-US"/>
          </a:p>
        </p:txBody>
      </p:sp>
    </p:spTree>
    <p:extLst>
      <p:ext uri="{BB962C8B-B14F-4D97-AF65-F5344CB8AC3E}">
        <p14:creationId xmlns:p14="http://schemas.microsoft.com/office/powerpoint/2010/main" val="2463807177"/>
      </p:ext>
    </p:extLst>
  </p:cSld>
  <p:clrMapOvr>
    <a:masterClrMapping/>
  </p:clrMapOvr>
  <p:transition xmlns:p14="http://schemas.microsoft.com/office/powerpoint/2010/main" advClick="0"/>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B41AB4C6-CEF7-D94A-986F-EAADDCAF93B2}" type="datetime1">
              <a:rPr lang="en-US"/>
              <a:pPr>
                <a:defRPr/>
              </a:pPr>
              <a:t>3/1/13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AA09DA2-C68D-1A49-AE35-3E3D423DE1A1}" type="slidenum">
              <a:rPr lang="en-US"/>
              <a:pPr>
                <a:defRPr/>
              </a:pPr>
              <a:t>‹#›</a:t>
            </a:fld>
            <a:endParaRPr lang="en-US"/>
          </a:p>
        </p:txBody>
      </p:sp>
    </p:spTree>
    <p:extLst>
      <p:ext uri="{BB962C8B-B14F-4D97-AF65-F5344CB8AC3E}">
        <p14:creationId xmlns:p14="http://schemas.microsoft.com/office/powerpoint/2010/main" val="3382943941"/>
      </p:ext>
    </p:extLst>
  </p:cSld>
  <p:clrMapOvr>
    <a:masterClrMapping/>
  </p:clrMapOvr>
  <p:transition xmlns:p14="http://schemas.microsoft.com/office/powerpoint/2010/main" advClick="0"/>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78292B26-1381-BD41-A84C-DD2CA92ABA41}" type="datetime1">
              <a:rPr lang="en-US"/>
              <a:pPr>
                <a:defRPr/>
              </a:pPr>
              <a:t>3/1/13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ECEC125-62CB-B644-B488-ABD9262AC7DA}" type="slidenum">
              <a:rPr lang="en-US"/>
              <a:pPr>
                <a:defRPr/>
              </a:pPr>
              <a:t>‹#›</a:t>
            </a:fld>
            <a:endParaRPr lang="en-US"/>
          </a:p>
        </p:txBody>
      </p:sp>
    </p:spTree>
    <p:extLst>
      <p:ext uri="{BB962C8B-B14F-4D97-AF65-F5344CB8AC3E}">
        <p14:creationId xmlns:p14="http://schemas.microsoft.com/office/powerpoint/2010/main" val="2768743833"/>
      </p:ext>
    </p:extLst>
  </p:cSld>
  <p:clrMapOvr>
    <a:masterClrMapping/>
  </p:clrMapOvr>
  <p:transition xmlns:p14="http://schemas.microsoft.com/office/powerpoint/2010/mai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21451915"/>
      </p:ext>
    </p:extLst>
  </p:cSld>
  <p:clrMapOvr>
    <a:masterClrMapping/>
  </p:clrMapOvr>
  <p:transition xmlns:p14="http://schemas.microsoft.com/office/powerpoint/2010/main" advClick="0"/>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62A7C5FE-22CE-1747-B0E9-E4255D56852E}" type="datetime1">
              <a:rPr lang="en-US"/>
              <a:pPr>
                <a:defRPr/>
              </a:pPr>
              <a:t>3/1/13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AB222A9-A316-AB48-BE2A-0B35390713CC}" type="slidenum">
              <a:rPr lang="en-US"/>
              <a:pPr>
                <a:defRPr/>
              </a:pPr>
              <a:t>‹#›</a:t>
            </a:fld>
            <a:endParaRPr lang="en-US"/>
          </a:p>
        </p:txBody>
      </p:sp>
    </p:spTree>
    <p:extLst>
      <p:ext uri="{BB962C8B-B14F-4D97-AF65-F5344CB8AC3E}">
        <p14:creationId xmlns:p14="http://schemas.microsoft.com/office/powerpoint/2010/main" val="1803978895"/>
      </p:ext>
    </p:extLst>
  </p:cSld>
  <p:clrMapOvr>
    <a:masterClrMapping/>
  </p:clrMapOvr>
  <p:transition xmlns:p14="http://schemas.microsoft.com/office/powerpoint/2010/main" advClick="0"/>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BCC939EA-5EC2-3F44-873A-75343896C073}" type="datetime1">
              <a:rPr lang="en-US"/>
              <a:pPr>
                <a:defRPr/>
              </a:pPr>
              <a:t>3/1/13</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A6E569F-FBD1-944C-BA9E-7CB0DE3B2A87}" type="slidenum">
              <a:rPr lang="en-US"/>
              <a:pPr>
                <a:defRPr/>
              </a:pPr>
              <a:t>‹#›</a:t>
            </a:fld>
            <a:endParaRPr lang="en-US"/>
          </a:p>
        </p:txBody>
      </p:sp>
    </p:spTree>
    <p:extLst>
      <p:ext uri="{BB962C8B-B14F-4D97-AF65-F5344CB8AC3E}">
        <p14:creationId xmlns:p14="http://schemas.microsoft.com/office/powerpoint/2010/main" val="182868704"/>
      </p:ext>
    </p:extLst>
  </p:cSld>
  <p:clrMapOvr>
    <a:masterClrMapping/>
  </p:clrMapOvr>
  <p:transition xmlns:p14="http://schemas.microsoft.com/office/powerpoint/2010/main" advClick="0"/>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F328847-1A12-094A-B24A-6A72D5E57F8E}" type="datetime1">
              <a:rPr lang="en-US"/>
              <a:pPr>
                <a:defRPr/>
              </a:pPr>
              <a:t>3/1/13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9A4F265-8BE1-9B4D-998C-EDB43F3D1A42}" type="slidenum">
              <a:rPr lang="en-US"/>
              <a:pPr>
                <a:defRPr/>
              </a:pPr>
              <a:t>‹#›</a:t>
            </a:fld>
            <a:endParaRPr lang="en-US"/>
          </a:p>
        </p:txBody>
      </p:sp>
    </p:spTree>
    <p:extLst>
      <p:ext uri="{BB962C8B-B14F-4D97-AF65-F5344CB8AC3E}">
        <p14:creationId xmlns:p14="http://schemas.microsoft.com/office/powerpoint/2010/main" val="1520224644"/>
      </p:ext>
    </p:extLst>
  </p:cSld>
  <p:clrMapOvr>
    <a:masterClrMapping/>
  </p:clrMapOvr>
  <p:transition xmlns:p14="http://schemas.microsoft.com/office/powerpoint/2010/main" advClick="0"/>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FEBDBBB-103C-D249-BAFE-00C9D9790C93}" type="datetime1">
              <a:rPr lang="en-US"/>
              <a:pPr>
                <a:defRPr/>
              </a:pPr>
              <a:t>3/1/13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D305C16-9509-7848-8A0C-4C61A4F62563}" type="slidenum">
              <a:rPr lang="en-US"/>
              <a:pPr>
                <a:defRPr/>
              </a:pPr>
              <a:t>‹#›</a:t>
            </a:fld>
            <a:endParaRPr lang="en-US"/>
          </a:p>
        </p:txBody>
      </p:sp>
    </p:spTree>
    <p:extLst>
      <p:ext uri="{BB962C8B-B14F-4D97-AF65-F5344CB8AC3E}">
        <p14:creationId xmlns:p14="http://schemas.microsoft.com/office/powerpoint/2010/main" val="1071240779"/>
      </p:ext>
    </p:extLst>
  </p:cSld>
  <p:clrMapOvr>
    <a:masterClrMapping/>
  </p:clrMapOvr>
  <p:transition xmlns:p14="http://schemas.microsoft.com/office/powerpoint/2010/main" advClick="0"/>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E6C1339-103C-9542-972B-99C213F393D0}" type="datetime1">
              <a:rPr lang="en-US"/>
              <a:pPr>
                <a:defRPr/>
              </a:pPr>
              <a:t>3/1/13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66DD914-1C86-FF4F-B172-75823C8B8FB2}" type="slidenum">
              <a:rPr lang="en-US"/>
              <a:pPr>
                <a:defRPr/>
              </a:pPr>
              <a:t>‹#›</a:t>
            </a:fld>
            <a:endParaRPr lang="en-US"/>
          </a:p>
        </p:txBody>
      </p:sp>
    </p:spTree>
    <p:extLst>
      <p:ext uri="{BB962C8B-B14F-4D97-AF65-F5344CB8AC3E}">
        <p14:creationId xmlns:p14="http://schemas.microsoft.com/office/powerpoint/2010/main" val="3893750652"/>
      </p:ext>
    </p:extLst>
  </p:cSld>
  <p:clrMapOvr>
    <a:masterClrMapping/>
  </p:clrMapOvr>
  <p:transition xmlns:p14="http://schemas.microsoft.com/office/powerpoint/2010/main" advClick="0"/>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E5F9817-FF52-5B46-8FAE-B39EE5C249A7}" type="datetime1">
              <a:rPr lang="en-US"/>
              <a:pPr>
                <a:defRPr/>
              </a:pPr>
              <a:t>3/1/13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57D1CC-CE92-5441-84CD-646C3FC7BCD1}" type="slidenum">
              <a:rPr lang="en-US"/>
              <a:pPr>
                <a:defRPr/>
              </a:pPr>
              <a:t>‹#›</a:t>
            </a:fld>
            <a:endParaRPr lang="en-US"/>
          </a:p>
        </p:txBody>
      </p:sp>
    </p:spTree>
    <p:extLst>
      <p:ext uri="{BB962C8B-B14F-4D97-AF65-F5344CB8AC3E}">
        <p14:creationId xmlns:p14="http://schemas.microsoft.com/office/powerpoint/2010/main" val="2137315331"/>
      </p:ext>
    </p:extLst>
  </p:cSld>
  <p:clrMapOvr>
    <a:masterClrMapping/>
  </p:clrMapOvr>
  <p:transition xmlns:p14="http://schemas.microsoft.com/office/powerpoint/2010/main" advClick="0"/>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BA925062-ED14-3C4E-9B43-C596B441F9E1}" type="slidenum">
              <a:rPr lang="en-US"/>
              <a:pPr>
                <a:defRPr/>
              </a:pPr>
              <a:t>‹#›</a:t>
            </a:fld>
            <a:endParaRPr lang="en-US"/>
          </a:p>
        </p:txBody>
      </p:sp>
    </p:spTree>
    <p:extLst>
      <p:ext uri="{BB962C8B-B14F-4D97-AF65-F5344CB8AC3E}">
        <p14:creationId xmlns:p14="http://schemas.microsoft.com/office/powerpoint/2010/main" val="1747137733"/>
      </p:ext>
    </p:extLst>
  </p:cSld>
  <p:clrMapOvr>
    <a:masterClrMapping/>
  </p:clrMapOvr>
  <p:transition xmlns:p14="http://schemas.microsoft.com/office/powerpoint/2010/main" advClick="0"/>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0100BE08-BB98-BC49-B704-91B4AC864DF5}" type="slidenum">
              <a:rPr lang="en-US"/>
              <a:pPr>
                <a:defRPr/>
              </a:pPr>
              <a:t>‹#›</a:t>
            </a:fld>
            <a:endParaRPr lang="en-US"/>
          </a:p>
        </p:txBody>
      </p:sp>
    </p:spTree>
    <p:extLst>
      <p:ext uri="{BB962C8B-B14F-4D97-AF65-F5344CB8AC3E}">
        <p14:creationId xmlns:p14="http://schemas.microsoft.com/office/powerpoint/2010/main" val="123965556"/>
      </p:ext>
    </p:extLst>
  </p:cSld>
  <p:clrMapOvr>
    <a:masterClrMapping/>
  </p:clrMapOvr>
  <p:transition xmlns:p14="http://schemas.microsoft.com/office/powerpoint/2010/main" advClick="0"/>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3364FBE3-819C-C440-A1E9-978DC3016AE7}" type="slidenum">
              <a:rPr lang="en-US"/>
              <a:pPr>
                <a:defRPr/>
              </a:pPr>
              <a:t>‹#›</a:t>
            </a:fld>
            <a:endParaRPr lang="en-US"/>
          </a:p>
        </p:txBody>
      </p:sp>
    </p:spTree>
    <p:extLst>
      <p:ext uri="{BB962C8B-B14F-4D97-AF65-F5344CB8AC3E}">
        <p14:creationId xmlns:p14="http://schemas.microsoft.com/office/powerpoint/2010/main" val="315008955"/>
      </p:ext>
    </p:extLst>
  </p:cSld>
  <p:clrMapOvr>
    <a:masterClrMapping/>
  </p:clrMapOvr>
  <p:transition xmlns:p14="http://schemas.microsoft.com/office/powerpoint/2010/main" advClick="0"/>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6575" y="1674813"/>
            <a:ext cx="3960813"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674813"/>
            <a:ext cx="3962400"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AF3BC774-C137-CC47-8DB3-0C381A3F2ECC}" type="slidenum">
              <a:rPr lang="en-US"/>
              <a:pPr>
                <a:defRPr/>
              </a:pPr>
              <a:t>‹#›</a:t>
            </a:fld>
            <a:endParaRPr lang="en-US"/>
          </a:p>
        </p:txBody>
      </p:sp>
    </p:spTree>
    <p:extLst>
      <p:ext uri="{BB962C8B-B14F-4D97-AF65-F5344CB8AC3E}">
        <p14:creationId xmlns:p14="http://schemas.microsoft.com/office/powerpoint/2010/main" val="547841948"/>
      </p:ext>
    </p:extLst>
  </p:cSld>
  <p:clrMapOvr>
    <a:masterClrMapping/>
  </p:clrMapOvr>
  <p:transition xmlns:p14="http://schemas.microsoft.com/office/powerpoint/2010/mai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99040553"/>
      </p:ext>
    </p:extLst>
  </p:cSld>
  <p:clrMapOvr>
    <a:masterClrMapping/>
  </p:clrMapOvr>
  <p:transition xmlns:p14="http://schemas.microsoft.com/office/powerpoint/2010/main" advClick="0"/>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8"/>
          <p:cNvSpPr>
            <a:spLocks noGrp="1" noChangeArrowheads="1"/>
          </p:cNvSpPr>
          <p:nvPr>
            <p:ph type="dt" sz="quarter" idx="10"/>
          </p:nvPr>
        </p:nvSpPr>
        <p:spPr>
          <a:ln/>
        </p:spPr>
        <p:txBody>
          <a:bodyPr/>
          <a:lstStyle>
            <a:lvl1pPr>
              <a:defRPr/>
            </a:lvl1pPr>
          </a:lstStyle>
          <a:p>
            <a:pPr>
              <a:defRPr/>
            </a:pPr>
            <a:endParaRPr lang="en-US"/>
          </a:p>
        </p:txBody>
      </p:sp>
      <p:sp>
        <p:nvSpPr>
          <p:cNvPr id="8" name="Rectangle 19"/>
          <p:cNvSpPr>
            <a:spLocks noGrp="1" noChangeArrowheads="1"/>
          </p:cNvSpPr>
          <p:nvPr>
            <p:ph type="ftr" sz="quarter" idx="11"/>
          </p:nvPr>
        </p:nvSpPr>
        <p:spPr>
          <a:ln/>
        </p:spPr>
        <p:txBody>
          <a:bodyPr/>
          <a:lstStyle>
            <a:lvl1pPr>
              <a:defRPr/>
            </a:lvl1pPr>
          </a:lstStyle>
          <a:p>
            <a:pPr>
              <a:defRPr/>
            </a:pPr>
            <a:endParaRPr lang="en-US"/>
          </a:p>
        </p:txBody>
      </p:sp>
      <p:sp>
        <p:nvSpPr>
          <p:cNvPr id="9" name="Rectangle 20"/>
          <p:cNvSpPr>
            <a:spLocks noGrp="1" noChangeArrowheads="1"/>
          </p:cNvSpPr>
          <p:nvPr>
            <p:ph type="sldNum" sz="quarter" idx="12"/>
          </p:nvPr>
        </p:nvSpPr>
        <p:spPr>
          <a:ln/>
        </p:spPr>
        <p:txBody>
          <a:bodyPr/>
          <a:lstStyle>
            <a:lvl1pPr>
              <a:defRPr/>
            </a:lvl1pPr>
          </a:lstStyle>
          <a:p>
            <a:pPr>
              <a:defRPr/>
            </a:pPr>
            <a:fld id="{D8C5F9BF-2348-7644-84A4-64F4470EF243}" type="slidenum">
              <a:rPr lang="en-US"/>
              <a:pPr>
                <a:defRPr/>
              </a:pPr>
              <a:t>‹#›</a:t>
            </a:fld>
            <a:endParaRPr lang="en-US"/>
          </a:p>
        </p:txBody>
      </p:sp>
    </p:spTree>
    <p:extLst>
      <p:ext uri="{BB962C8B-B14F-4D97-AF65-F5344CB8AC3E}">
        <p14:creationId xmlns:p14="http://schemas.microsoft.com/office/powerpoint/2010/main" val="3655759951"/>
      </p:ext>
    </p:extLst>
  </p:cSld>
  <p:clrMapOvr>
    <a:masterClrMapping/>
  </p:clrMapOvr>
  <p:transition xmlns:p14="http://schemas.microsoft.com/office/powerpoint/2010/main" advClick="0"/>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8"/>
          <p:cNvSpPr>
            <a:spLocks noGrp="1" noChangeArrowheads="1"/>
          </p:cNvSpPr>
          <p:nvPr>
            <p:ph type="dt" sz="quarter" idx="10"/>
          </p:nvPr>
        </p:nvSpPr>
        <p:spPr>
          <a:ln/>
        </p:spPr>
        <p:txBody>
          <a:bodyPr/>
          <a:lstStyle>
            <a:lvl1pPr>
              <a:defRPr/>
            </a:lvl1pPr>
          </a:lstStyle>
          <a:p>
            <a:pPr>
              <a:defRPr/>
            </a:pPr>
            <a:endParaRPr lang="en-US"/>
          </a:p>
        </p:txBody>
      </p:sp>
      <p:sp>
        <p:nvSpPr>
          <p:cNvPr id="4" name="Rectangle 19"/>
          <p:cNvSpPr>
            <a:spLocks noGrp="1" noChangeArrowheads="1"/>
          </p:cNvSpPr>
          <p:nvPr>
            <p:ph type="ftr" sz="quarter" idx="11"/>
          </p:nvPr>
        </p:nvSpPr>
        <p:spPr>
          <a:ln/>
        </p:spPr>
        <p:txBody>
          <a:bodyPr/>
          <a:lstStyle>
            <a:lvl1pPr>
              <a:defRPr/>
            </a:lvl1pPr>
          </a:lstStyle>
          <a:p>
            <a:pPr>
              <a:defRPr/>
            </a:pPr>
            <a:endParaRPr lang="en-US"/>
          </a:p>
        </p:txBody>
      </p:sp>
      <p:sp>
        <p:nvSpPr>
          <p:cNvPr id="5" name="Rectangle 20"/>
          <p:cNvSpPr>
            <a:spLocks noGrp="1" noChangeArrowheads="1"/>
          </p:cNvSpPr>
          <p:nvPr>
            <p:ph type="sldNum" sz="quarter" idx="12"/>
          </p:nvPr>
        </p:nvSpPr>
        <p:spPr>
          <a:ln/>
        </p:spPr>
        <p:txBody>
          <a:bodyPr/>
          <a:lstStyle>
            <a:lvl1pPr>
              <a:defRPr/>
            </a:lvl1pPr>
          </a:lstStyle>
          <a:p>
            <a:pPr>
              <a:defRPr/>
            </a:pPr>
            <a:fld id="{76430FB8-E1A5-174E-9003-025C3DA18232}" type="slidenum">
              <a:rPr lang="en-US"/>
              <a:pPr>
                <a:defRPr/>
              </a:pPr>
              <a:t>‹#›</a:t>
            </a:fld>
            <a:endParaRPr lang="en-US"/>
          </a:p>
        </p:txBody>
      </p:sp>
    </p:spTree>
    <p:extLst>
      <p:ext uri="{BB962C8B-B14F-4D97-AF65-F5344CB8AC3E}">
        <p14:creationId xmlns:p14="http://schemas.microsoft.com/office/powerpoint/2010/main" val="2580630641"/>
      </p:ext>
    </p:extLst>
  </p:cSld>
  <p:clrMapOvr>
    <a:masterClrMapping/>
  </p:clrMapOvr>
  <p:transition xmlns:p14="http://schemas.microsoft.com/office/powerpoint/2010/main"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8"/>
          <p:cNvSpPr>
            <a:spLocks noGrp="1" noChangeArrowheads="1"/>
          </p:cNvSpPr>
          <p:nvPr>
            <p:ph type="dt" sz="quarter" idx="10"/>
          </p:nvPr>
        </p:nvSpPr>
        <p:spPr>
          <a:ln/>
        </p:spPr>
        <p:txBody>
          <a:bodyPr/>
          <a:lstStyle>
            <a:lvl1pPr>
              <a:defRPr/>
            </a:lvl1pPr>
          </a:lstStyle>
          <a:p>
            <a:pPr>
              <a:defRPr/>
            </a:pPr>
            <a:endParaRPr lang="en-US"/>
          </a:p>
        </p:txBody>
      </p:sp>
      <p:sp>
        <p:nvSpPr>
          <p:cNvPr id="3" name="Rectangle 19"/>
          <p:cNvSpPr>
            <a:spLocks noGrp="1" noChangeArrowheads="1"/>
          </p:cNvSpPr>
          <p:nvPr>
            <p:ph type="ftr" sz="quarter" idx="11"/>
          </p:nvPr>
        </p:nvSpPr>
        <p:spPr>
          <a:ln/>
        </p:spPr>
        <p:txBody>
          <a:bodyPr/>
          <a:lstStyle>
            <a:lvl1pPr>
              <a:defRPr/>
            </a:lvl1pPr>
          </a:lstStyle>
          <a:p>
            <a:pPr>
              <a:defRPr/>
            </a:pPr>
            <a:endParaRPr lang="en-US"/>
          </a:p>
        </p:txBody>
      </p:sp>
      <p:sp>
        <p:nvSpPr>
          <p:cNvPr id="4" name="Rectangle 20"/>
          <p:cNvSpPr>
            <a:spLocks noGrp="1" noChangeArrowheads="1"/>
          </p:cNvSpPr>
          <p:nvPr>
            <p:ph type="sldNum" sz="quarter" idx="12"/>
          </p:nvPr>
        </p:nvSpPr>
        <p:spPr>
          <a:ln/>
        </p:spPr>
        <p:txBody>
          <a:bodyPr/>
          <a:lstStyle>
            <a:lvl1pPr>
              <a:defRPr/>
            </a:lvl1pPr>
          </a:lstStyle>
          <a:p>
            <a:pPr>
              <a:defRPr/>
            </a:pPr>
            <a:fld id="{6660C763-01D9-5C44-AB27-B6F5CE97D016}" type="slidenum">
              <a:rPr lang="en-US"/>
              <a:pPr>
                <a:defRPr/>
              </a:pPr>
              <a:t>‹#›</a:t>
            </a:fld>
            <a:endParaRPr lang="en-US"/>
          </a:p>
        </p:txBody>
      </p:sp>
    </p:spTree>
    <p:extLst>
      <p:ext uri="{BB962C8B-B14F-4D97-AF65-F5344CB8AC3E}">
        <p14:creationId xmlns:p14="http://schemas.microsoft.com/office/powerpoint/2010/main" val="947777695"/>
      </p:ext>
    </p:extLst>
  </p:cSld>
  <p:clrMapOvr>
    <a:masterClrMapping/>
  </p:clrMapOvr>
  <p:transition xmlns:p14="http://schemas.microsoft.com/office/powerpoint/2010/mai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380832FB-CFD5-FC49-A9F1-927FFF3D0239}" type="slidenum">
              <a:rPr lang="en-US"/>
              <a:pPr>
                <a:defRPr/>
              </a:pPr>
              <a:t>‹#›</a:t>
            </a:fld>
            <a:endParaRPr lang="en-US"/>
          </a:p>
        </p:txBody>
      </p:sp>
    </p:spTree>
    <p:extLst>
      <p:ext uri="{BB962C8B-B14F-4D97-AF65-F5344CB8AC3E}">
        <p14:creationId xmlns:p14="http://schemas.microsoft.com/office/powerpoint/2010/main" val="1274581962"/>
      </p:ext>
    </p:extLst>
  </p:cSld>
  <p:clrMapOvr>
    <a:masterClrMapping/>
  </p:clrMapOvr>
  <p:transition xmlns:p14="http://schemas.microsoft.com/office/powerpoint/2010/mai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0D520858-67FB-BF45-B5B3-149F89AA97BF}" type="slidenum">
              <a:rPr lang="en-US"/>
              <a:pPr>
                <a:defRPr/>
              </a:pPr>
              <a:t>‹#›</a:t>
            </a:fld>
            <a:endParaRPr lang="en-US"/>
          </a:p>
        </p:txBody>
      </p:sp>
    </p:spTree>
    <p:extLst>
      <p:ext uri="{BB962C8B-B14F-4D97-AF65-F5344CB8AC3E}">
        <p14:creationId xmlns:p14="http://schemas.microsoft.com/office/powerpoint/2010/main" val="3317483581"/>
      </p:ext>
    </p:extLst>
  </p:cSld>
  <p:clrMapOvr>
    <a:masterClrMapping/>
  </p:clrMapOvr>
  <p:transition xmlns:p14="http://schemas.microsoft.com/office/powerpoint/2010/main" advClick="0"/>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03321802-C95B-8F43-8D23-192989B5356F}" type="slidenum">
              <a:rPr lang="en-US"/>
              <a:pPr>
                <a:defRPr/>
              </a:pPr>
              <a:t>‹#›</a:t>
            </a:fld>
            <a:endParaRPr lang="en-US"/>
          </a:p>
        </p:txBody>
      </p:sp>
    </p:spTree>
    <p:extLst>
      <p:ext uri="{BB962C8B-B14F-4D97-AF65-F5344CB8AC3E}">
        <p14:creationId xmlns:p14="http://schemas.microsoft.com/office/powerpoint/2010/main" val="1022477235"/>
      </p:ext>
    </p:extLst>
  </p:cSld>
  <p:clrMapOvr>
    <a:masterClrMapping/>
  </p:clrMapOvr>
  <p:transition xmlns:p14="http://schemas.microsoft.com/office/powerpoint/2010/main" advClick="0"/>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306388"/>
            <a:ext cx="2017713" cy="57896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306388"/>
            <a:ext cx="5905500" cy="5789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B2D13A4D-2784-D641-BDF7-BBEFF9F2D041}" type="slidenum">
              <a:rPr lang="en-US"/>
              <a:pPr>
                <a:defRPr/>
              </a:pPr>
              <a:t>‹#›</a:t>
            </a:fld>
            <a:endParaRPr lang="en-US"/>
          </a:p>
        </p:txBody>
      </p:sp>
    </p:spTree>
    <p:extLst>
      <p:ext uri="{BB962C8B-B14F-4D97-AF65-F5344CB8AC3E}">
        <p14:creationId xmlns:p14="http://schemas.microsoft.com/office/powerpoint/2010/main" val="4160548113"/>
      </p:ext>
    </p:extLst>
  </p:cSld>
  <p:clrMapOvr>
    <a:masterClrMapping/>
  </p:clrMapOvr>
  <p:transition xmlns:p14="http://schemas.microsoft.com/office/powerpoint/2010/main" advClick="0"/>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3C455"/>
        </a:solidFill>
        <a:effectLst/>
      </p:bgPr>
    </p:bg>
    <p:spTree>
      <p:nvGrpSpPr>
        <p:cNvPr id="1" name=""/>
        <p:cNvGrpSpPr/>
        <p:nvPr/>
      </p:nvGrpSpPr>
      <p:grpSpPr>
        <a:xfrm>
          <a:off x="0" y="0"/>
          <a:ext cx="0" cy="0"/>
          <a:chOff x="0" y="0"/>
          <a:chExt cx="0" cy="0"/>
        </a:xfrm>
      </p:grpSpPr>
      <p:pic>
        <p:nvPicPr>
          <p:cNvPr id="4" name="Picture 5" descr="IMER_title slide.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457200" y="1905000"/>
            <a:ext cx="8229600" cy="1143000"/>
          </a:xfrm>
        </p:spPr>
        <p:txBody>
          <a:bodyPr/>
          <a:lstStyle>
            <a:lvl1pPr>
              <a:defRPr sz="4400"/>
            </a:lvl1pPr>
          </a:lstStyle>
          <a:p>
            <a:r>
              <a:rPr lang="en-US"/>
              <a:t>Click to edit Master title style</a:t>
            </a:r>
          </a:p>
        </p:txBody>
      </p:sp>
      <p:sp>
        <p:nvSpPr>
          <p:cNvPr id="3075" name="Rectangle 3"/>
          <p:cNvSpPr>
            <a:spLocks noGrp="1" noChangeArrowheads="1"/>
          </p:cNvSpPr>
          <p:nvPr>
            <p:ph type="subTitle" idx="1"/>
          </p:nvPr>
        </p:nvSpPr>
        <p:spPr>
          <a:xfrm>
            <a:off x="457200" y="3505200"/>
            <a:ext cx="8229600" cy="2286000"/>
          </a:xfrm>
        </p:spPr>
        <p:txBody>
          <a:bodyPr/>
          <a:lstStyle>
            <a:lvl1pPr marL="0" indent="0" algn="ctr">
              <a:buFont typeface="Wingdings" pitchFamily="68" charset="2"/>
              <a:buNone/>
              <a:defRPr sz="3600"/>
            </a:lvl1pPr>
          </a:lstStyle>
          <a:p>
            <a:r>
              <a:rPr lang="en-US" dirty="0"/>
              <a:t>Click to edit Master subtitle style</a:t>
            </a:r>
          </a:p>
        </p:txBody>
      </p:sp>
    </p:spTree>
    <p:extLst>
      <p:ext uri="{BB962C8B-B14F-4D97-AF65-F5344CB8AC3E}">
        <p14:creationId xmlns:p14="http://schemas.microsoft.com/office/powerpoint/2010/main" val="1286737210"/>
      </p:ext>
    </p:extLst>
  </p:cSld>
  <p:clrMapOvr>
    <a:masterClrMapping/>
  </p:clrMapOvr>
  <p:transition xmlns:p14="http://schemas.microsoft.com/office/powerpoint/2010/main" advClick="0"/>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7859128"/>
      </p:ext>
    </p:extLst>
  </p:cSld>
  <p:clrMapOvr>
    <a:masterClrMapping/>
  </p:clrMapOvr>
  <p:transition xmlns:p14="http://schemas.microsoft.com/office/powerpoint/2010/main" advClick="0"/>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17125330"/>
      </p:ext>
    </p:extLst>
  </p:cSld>
  <p:clrMapOvr>
    <a:masterClrMapping/>
  </p:clrMapOvr>
  <p:transition xmlns:p14="http://schemas.microsoft.com/office/powerpoint/2010/main"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07.xml"/><Relationship Id="rId12" Type="http://schemas.openxmlformats.org/officeDocument/2006/relationships/slideLayout" Target="../slideLayouts/slideLayout108.xml"/><Relationship Id="rId13" Type="http://schemas.openxmlformats.org/officeDocument/2006/relationships/slideLayout" Target="../slideLayouts/slideLayout109.xml"/><Relationship Id="rId14" Type="http://schemas.openxmlformats.org/officeDocument/2006/relationships/slideLayout" Target="../slideLayouts/slideLayout110.xml"/><Relationship Id="rId15" Type="http://schemas.openxmlformats.org/officeDocument/2006/relationships/slideLayout" Target="../slideLayouts/slideLayout111.xml"/><Relationship Id="rId16" Type="http://schemas.openxmlformats.org/officeDocument/2006/relationships/slideLayout" Target="../slideLayouts/slideLayout112.xml"/><Relationship Id="rId17" Type="http://schemas.openxmlformats.org/officeDocument/2006/relationships/theme" Target="../theme/theme10.xml"/><Relationship Id="rId18" Type="http://schemas.openxmlformats.org/officeDocument/2006/relationships/image" Target="../media/image2.jpeg"/><Relationship Id="rId1" Type="http://schemas.openxmlformats.org/officeDocument/2006/relationships/slideLayout" Target="../slideLayouts/slideLayout97.xml"/><Relationship Id="rId2" Type="http://schemas.openxmlformats.org/officeDocument/2006/relationships/slideLayout" Target="../slideLayouts/slideLayout98.xml"/><Relationship Id="rId3" Type="http://schemas.openxmlformats.org/officeDocument/2006/relationships/slideLayout" Target="../slideLayouts/slideLayout99.xml"/><Relationship Id="rId4" Type="http://schemas.openxmlformats.org/officeDocument/2006/relationships/slideLayout" Target="../slideLayouts/slideLayout100.xml"/><Relationship Id="rId5" Type="http://schemas.openxmlformats.org/officeDocument/2006/relationships/slideLayout" Target="../slideLayouts/slideLayout101.xml"/><Relationship Id="rId6" Type="http://schemas.openxmlformats.org/officeDocument/2006/relationships/slideLayout" Target="../slideLayouts/slideLayout102.xml"/><Relationship Id="rId7" Type="http://schemas.openxmlformats.org/officeDocument/2006/relationships/slideLayout" Target="../slideLayouts/slideLayout103.xml"/><Relationship Id="rId8" Type="http://schemas.openxmlformats.org/officeDocument/2006/relationships/slideLayout" Target="../slideLayouts/slideLayout104.xml"/><Relationship Id="rId9" Type="http://schemas.openxmlformats.org/officeDocument/2006/relationships/slideLayout" Target="../slideLayouts/slideLayout105.xml"/><Relationship Id="rId10" Type="http://schemas.openxmlformats.org/officeDocument/2006/relationships/slideLayout" Target="../slideLayouts/slideLayout106.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3.xml"/><Relationship Id="rId12" Type="http://schemas.openxmlformats.org/officeDocument/2006/relationships/theme" Target="../theme/theme11.xml"/><Relationship Id="rId13" Type="http://schemas.openxmlformats.org/officeDocument/2006/relationships/image" Target="../media/image2.jpeg"/><Relationship Id="rId1" Type="http://schemas.openxmlformats.org/officeDocument/2006/relationships/slideLayout" Target="../slideLayouts/slideLayout113.xml"/><Relationship Id="rId2" Type="http://schemas.openxmlformats.org/officeDocument/2006/relationships/slideLayout" Target="../slideLayouts/slideLayout114.xml"/><Relationship Id="rId3" Type="http://schemas.openxmlformats.org/officeDocument/2006/relationships/slideLayout" Target="../slideLayouts/slideLayout115.xml"/><Relationship Id="rId4" Type="http://schemas.openxmlformats.org/officeDocument/2006/relationships/slideLayout" Target="../slideLayouts/slideLayout116.xml"/><Relationship Id="rId5" Type="http://schemas.openxmlformats.org/officeDocument/2006/relationships/slideLayout" Target="../slideLayouts/slideLayout117.xml"/><Relationship Id="rId6" Type="http://schemas.openxmlformats.org/officeDocument/2006/relationships/slideLayout" Target="../slideLayouts/slideLayout118.xml"/><Relationship Id="rId7" Type="http://schemas.openxmlformats.org/officeDocument/2006/relationships/slideLayout" Target="../slideLayouts/slideLayout119.xml"/><Relationship Id="rId8" Type="http://schemas.openxmlformats.org/officeDocument/2006/relationships/slideLayout" Target="../slideLayouts/slideLayout120.xml"/><Relationship Id="rId9" Type="http://schemas.openxmlformats.org/officeDocument/2006/relationships/slideLayout" Target="../slideLayouts/slideLayout121.xml"/><Relationship Id="rId10" Type="http://schemas.openxmlformats.org/officeDocument/2006/relationships/slideLayout" Target="../slideLayouts/slideLayout122.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4.xml"/><Relationship Id="rId12" Type="http://schemas.openxmlformats.org/officeDocument/2006/relationships/theme" Target="../theme/theme12.xml"/><Relationship Id="rId13" Type="http://schemas.openxmlformats.org/officeDocument/2006/relationships/image" Target="../media/image1.jpeg"/><Relationship Id="rId1" Type="http://schemas.openxmlformats.org/officeDocument/2006/relationships/slideLayout" Target="../slideLayouts/slideLayout124.xml"/><Relationship Id="rId2" Type="http://schemas.openxmlformats.org/officeDocument/2006/relationships/slideLayout" Target="../slideLayouts/slideLayout125.xml"/><Relationship Id="rId3" Type="http://schemas.openxmlformats.org/officeDocument/2006/relationships/slideLayout" Target="../slideLayouts/slideLayout126.xml"/><Relationship Id="rId4" Type="http://schemas.openxmlformats.org/officeDocument/2006/relationships/slideLayout" Target="../slideLayouts/slideLayout127.xml"/><Relationship Id="rId5" Type="http://schemas.openxmlformats.org/officeDocument/2006/relationships/slideLayout" Target="../slideLayouts/slideLayout128.xml"/><Relationship Id="rId6" Type="http://schemas.openxmlformats.org/officeDocument/2006/relationships/slideLayout" Target="../slideLayouts/slideLayout129.xml"/><Relationship Id="rId7" Type="http://schemas.openxmlformats.org/officeDocument/2006/relationships/slideLayout" Target="../slideLayouts/slideLayout130.xml"/><Relationship Id="rId8" Type="http://schemas.openxmlformats.org/officeDocument/2006/relationships/slideLayout" Target="../slideLayouts/slideLayout131.xml"/><Relationship Id="rId9" Type="http://schemas.openxmlformats.org/officeDocument/2006/relationships/slideLayout" Target="../slideLayouts/slideLayout132.xml"/><Relationship Id="rId10" Type="http://schemas.openxmlformats.org/officeDocument/2006/relationships/slideLayout" Target="../slideLayouts/slideLayout133.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5.xml"/><Relationship Id="rId12" Type="http://schemas.openxmlformats.org/officeDocument/2006/relationships/theme" Target="../theme/theme13.xml"/><Relationship Id="rId13" Type="http://schemas.openxmlformats.org/officeDocument/2006/relationships/image" Target="../media/image1.jpeg"/><Relationship Id="rId1" Type="http://schemas.openxmlformats.org/officeDocument/2006/relationships/slideLayout" Target="../slideLayouts/slideLayout135.xml"/><Relationship Id="rId2" Type="http://schemas.openxmlformats.org/officeDocument/2006/relationships/slideLayout" Target="../slideLayouts/slideLayout136.xml"/><Relationship Id="rId3" Type="http://schemas.openxmlformats.org/officeDocument/2006/relationships/slideLayout" Target="../slideLayouts/slideLayout137.xml"/><Relationship Id="rId4" Type="http://schemas.openxmlformats.org/officeDocument/2006/relationships/slideLayout" Target="../slideLayouts/slideLayout138.xml"/><Relationship Id="rId5" Type="http://schemas.openxmlformats.org/officeDocument/2006/relationships/slideLayout" Target="../slideLayouts/slideLayout139.xml"/><Relationship Id="rId6" Type="http://schemas.openxmlformats.org/officeDocument/2006/relationships/slideLayout" Target="../slideLayouts/slideLayout140.xml"/><Relationship Id="rId7" Type="http://schemas.openxmlformats.org/officeDocument/2006/relationships/slideLayout" Target="../slideLayouts/slideLayout141.xml"/><Relationship Id="rId8" Type="http://schemas.openxmlformats.org/officeDocument/2006/relationships/slideLayout" Target="../slideLayouts/slideLayout142.xml"/><Relationship Id="rId9" Type="http://schemas.openxmlformats.org/officeDocument/2006/relationships/slideLayout" Target="../slideLayouts/slideLayout143.xml"/><Relationship Id="rId10" Type="http://schemas.openxmlformats.org/officeDocument/2006/relationships/slideLayout" Target="../slideLayouts/slideLayout144.xml"/></Relationships>
</file>

<file path=ppt/slideMasters/_rels/slideMaster14.xml.rels><?xml version="1.0" encoding="UTF-8" standalone="yes"?>
<Relationships xmlns="http://schemas.openxmlformats.org/package/2006/relationships"><Relationship Id="rId1" Type="http://schemas.openxmlformats.org/officeDocument/2006/relationships/slideLayout" Target="../slideLayouts/slideLayout146.xml"/><Relationship Id="rId2" Type="http://schemas.openxmlformats.org/officeDocument/2006/relationships/theme" Target="../theme/theme14.xml"/><Relationship Id="rId3" Type="http://schemas.openxmlformats.org/officeDocument/2006/relationships/image" Target="../media/image4.png"/></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57.xml"/><Relationship Id="rId12" Type="http://schemas.openxmlformats.org/officeDocument/2006/relationships/theme" Target="../theme/theme15.xml"/><Relationship Id="rId13" Type="http://schemas.openxmlformats.org/officeDocument/2006/relationships/image" Target="../media/image4.png"/><Relationship Id="rId1" Type="http://schemas.openxmlformats.org/officeDocument/2006/relationships/slideLayout" Target="../slideLayouts/slideLayout147.xml"/><Relationship Id="rId2" Type="http://schemas.openxmlformats.org/officeDocument/2006/relationships/slideLayout" Target="../slideLayouts/slideLayout148.xml"/><Relationship Id="rId3" Type="http://schemas.openxmlformats.org/officeDocument/2006/relationships/slideLayout" Target="../slideLayouts/slideLayout149.xml"/><Relationship Id="rId4" Type="http://schemas.openxmlformats.org/officeDocument/2006/relationships/slideLayout" Target="../slideLayouts/slideLayout150.xml"/><Relationship Id="rId5" Type="http://schemas.openxmlformats.org/officeDocument/2006/relationships/slideLayout" Target="../slideLayouts/slideLayout151.xml"/><Relationship Id="rId6" Type="http://schemas.openxmlformats.org/officeDocument/2006/relationships/slideLayout" Target="../slideLayouts/slideLayout152.xml"/><Relationship Id="rId7" Type="http://schemas.openxmlformats.org/officeDocument/2006/relationships/slideLayout" Target="../slideLayouts/slideLayout153.xml"/><Relationship Id="rId8" Type="http://schemas.openxmlformats.org/officeDocument/2006/relationships/slideLayout" Target="../slideLayouts/slideLayout154.xml"/><Relationship Id="rId9" Type="http://schemas.openxmlformats.org/officeDocument/2006/relationships/slideLayout" Target="../slideLayouts/slideLayout155.xml"/><Relationship Id="rId10" Type="http://schemas.openxmlformats.org/officeDocument/2006/relationships/slideLayout" Target="../slideLayouts/slideLayout156.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9.xml"/><Relationship Id="rId4" Type="http://schemas.openxmlformats.org/officeDocument/2006/relationships/theme" Target="../theme/theme4.xml"/><Relationship Id="rId1" Type="http://schemas.openxmlformats.org/officeDocument/2006/relationships/slideLayout" Target="../slideLayouts/slideLayout37.xml"/><Relationship Id="rId2"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0.xml"/><Relationship Id="rId12" Type="http://schemas.openxmlformats.org/officeDocument/2006/relationships/theme" Target="../theme/theme5.xml"/><Relationship Id="rId1" Type="http://schemas.openxmlformats.org/officeDocument/2006/relationships/slideLayout" Target="../slideLayouts/slideLayout40.xml"/><Relationship Id="rId2" Type="http://schemas.openxmlformats.org/officeDocument/2006/relationships/slideLayout" Target="../slideLayouts/slideLayout41.xml"/><Relationship Id="rId3" Type="http://schemas.openxmlformats.org/officeDocument/2006/relationships/slideLayout" Target="../slideLayouts/slideLayout42.xml"/><Relationship Id="rId4" Type="http://schemas.openxmlformats.org/officeDocument/2006/relationships/slideLayout" Target="../slideLayouts/slideLayout43.xml"/><Relationship Id="rId5" Type="http://schemas.openxmlformats.org/officeDocument/2006/relationships/slideLayout" Target="../slideLayouts/slideLayout44.xml"/><Relationship Id="rId6" Type="http://schemas.openxmlformats.org/officeDocument/2006/relationships/slideLayout" Target="../slideLayouts/slideLayout45.xml"/><Relationship Id="rId7" Type="http://schemas.openxmlformats.org/officeDocument/2006/relationships/slideLayout" Target="../slideLayouts/slideLayout46.xml"/><Relationship Id="rId8" Type="http://schemas.openxmlformats.org/officeDocument/2006/relationships/slideLayout" Target="../slideLayouts/slideLayout47.xml"/><Relationship Id="rId9" Type="http://schemas.openxmlformats.org/officeDocument/2006/relationships/slideLayout" Target="../slideLayouts/slideLayout48.xml"/><Relationship Id="rId10"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1.xml"/><Relationship Id="rId12" Type="http://schemas.openxmlformats.org/officeDocument/2006/relationships/slideLayout" Target="../slideLayouts/slideLayout62.xml"/><Relationship Id="rId13" Type="http://schemas.openxmlformats.org/officeDocument/2006/relationships/slideLayout" Target="../slideLayouts/slideLayout63.xml"/><Relationship Id="rId14" Type="http://schemas.openxmlformats.org/officeDocument/2006/relationships/theme" Target="../theme/theme6.xml"/><Relationship Id="rId1" Type="http://schemas.openxmlformats.org/officeDocument/2006/relationships/slideLayout" Target="../slideLayouts/slideLayout51.xml"/><Relationship Id="rId2" Type="http://schemas.openxmlformats.org/officeDocument/2006/relationships/slideLayout" Target="../slideLayouts/slideLayout52.xml"/><Relationship Id="rId3" Type="http://schemas.openxmlformats.org/officeDocument/2006/relationships/slideLayout" Target="../slideLayouts/slideLayout53.xml"/><Relationship Id="rId4" Type="http://schemas.openxmlformats.org/officeDocument/2006/relationships/slideLayout" Target="../slideLayouts/slideLayout54.xml"/><Relationship Id="rId5" Type="http://schemas.openxmlformats.org/officeDocument/2006/relationships/slideLayout" Target="../slideLayouts/slideLayout55.xml"/><Relationship Id="rId6" Type="http://schemas.openxmlformats.org/officeDocument/2006/relationships/slideLayout" Target="../slideLayouts/slideLayout56.xml"/><Relationship Id="rId7" Type="http://schemas.openxmlformats.org/officeDocument/2006/relationships/slideLayout" Target="../slideLayouts/slideLayout57.xml"/><Relationship Id="rId8" Type="http://schemas.openxmlformats.org/officeDocument/2006/relationships/slideLayout" Target="../slideLayouts/slideLayout58.xml"/><Relationship Id="rId9" Type="http://schemas.openxmlformats.org/officeDocument/2006/relationships/slideLayout" Target="../slideLayouts/slideLayout59.xml"/><Relationship Id="rId10" Type="http://schemas.openxmlformats.org/officeDocument/2006/relationships/slideLayout" Target="../slideLayouts/slideLayout60.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4.xml"/><Relationship Id="rId12" Type="http://schemas.openxmlformats.org/officeDocument/2006/relationships/theme" Target="../theme/theme7.xml"/><Relationship Id="rId13" Type="http://schemas.openxmlformats.org/officeDocument/2006/relationships/image" Target="../media/image1.jpeg"/><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10" Type="http://schemas.openxmlformats.org/officeDocument/2006/relationships/slideLayout" Target="../slideLayouts/slideLayout73.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5.xml"/><Relationship Id="rId12" Type="http://schemas.openxmlformats.org/officeDocument/2006/relationships/theme" Target="../theme/theme8.xml"/><Relationship Id="rId1" Type="http://schemas.openxmlformats.org/officeDocument/2006/relationships/slideLayout" Target="../slideLayouts/slideLayout75.xml"/><Relationship Id="rId2" Type="http://schemas.openxmlformats.org/officeDocument/2006/relationships/slideLayout" Target="../slideLayouts/slideLayout76.xml"/><Relationship Id="rId3" Type="http://schemas.openxmlformats.org/officeDocument/2006/relationships/slideLayout" Target="../slideLayouts/slideLayout77.xml"/><Relationship Id="rId4" Type="http://schemas.openxmlformats.org/officeDocument/2006/relationships/slideLayout" Target="../slideLayouts/slideLayout78.xml"/><Relationship Id="rId5" Type="http://schemas.openxmlformats.org/officeDocument/2006/relationships/slideLayout" Target="../slideLayouts/slideLayout79.xml"/><Relationship Id="rId6" Type="http://schemas.openxmlformats.org/officeDocument/2006/relationships/slideLayout" Target="../slideLayouts/slideLayout80.xml"/><Relationship Id="rId7" Type="http://schemas.openxmlformats.org/officeDocument/2006/relationships/slideLayout" Target="../slideLayouts/slideLayout81.xml"/><Relationship Id="rId8" Type="http://schemas.openxmlformats.org/officeDocument/2006/relationships/slideLayout" Target="../slideLayouts/slideLayout82.xml"/><Relationship Id="rId9" Type="http://schemas.openxmlformats.org/officeDocument/2006/relationships/slideLayout" Target="../slideLayouts/slideLayout83.xml"/><Relationship Id="rId10" Type="http://schemas.openxmlformats.org/officeDocument/2006/relationships/slideLayout" Target="../slideLayouts/slideLayout84.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6.xml"/><Relationship Id="rId12" Type="http://schemas.openxmlformats.org/officeDocument/2006/relationships/theme" Target="../theme/theme9.xml"/><Relationship Id="rId13" Type="http://schemas.openxmlformats.org/officeDocument/2006/relationships/image" Target="../media/image1.jpeg"/><Relationship Id="rId1" Type="http://schemas.openxmlformats.org/officeDocument/2006/relationships/slideLayout" Target="../slideLayouts/slideLayout86.xml"/><Relationship Id="rId2" Type="http://schemas.openxmlformats.org/officeDocument/2006/relationships/slideLayout" Target="../slideLayouts/slideLayout87.xml"/><Relationship Id="rId3" Type="http://schemas.openxmlformats.org/officeDocument/2006/relationships/slideLayout" Target="../slideLayouts/slideLayout88.xml"/><Relationship Id="rId4" Type="http://schemas.openxmlformats.org/officeDocument/2006/relationships/slideLayout" Target="../slideLayouts/slideLayout89.xml"/><Relationship Id="rId5" Type="http://schemas.openxmlformats.org/officeDocument/2006/relationships/slideLayout" Target="../slideLayouts/slideLayout90.xml"/><Relationship Id="rId6" Type="http://schemas.openxmlformats.org/officeDocument/2006/relationships/slideLayout" Target="../slideLayouts/slideLayout91.xml"/><Relationship Id="rId7" Type="http://schemas.openxmlformats.org/officeDocument/2006/relationships/slideLayout" Target="../slideLayouts/slideLayout92.xml"/><Relationship Id="rId8" Type="http://schemas.openxmlformats.org/officeDocument/2006/relationships/slideLayout" Target="../slideLayouts/slideLayout93.xml"/><Relationship Id="rId9" Type="http://schemas.openxmlformats.org/officeDocument/2006/relationships/slideLayout" Target="../slideLayouts/slideLayout94.xml"/><Relationship Id="rId10" Type="http://schemas.openxmlformats.org/officeDocument/2006/relationships/slideLayout" Target="../slideLayouts/slideLayout9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3C"/>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90500" y="217488"/>
            <a:ext cx="8747125" cy="114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4"/>
          <p:cNvSpPr>
            <a:spLocks noGrp="1" noChangeArrowheads="1"/>
          </p:cNvSpPr>
          <p:nvPr>
            <p:ph type="body" idx="1"/>
          </p:nvPr>
        </p:nvSpPr>
        <p:spPr bwMode="auto">
          <a:xfrm>
            <a:off x="446088" y="1582738"/>
            <a:ext cx="8297862" cy="462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10"/>
          <p:cNvSpPr>
            <a:spLocks noChangeArrowheads="1"/>
          </p:cNvSpPr>
          <p:nvPr/>
        </p:nvSpPr>
        <p:spPr bwMode="auto">
          <a:xfrm>
            <a:off x="190500" y="1362075"/>
            <a:ext cx="8747125" cy="74613"/>
          </a:xfrm>
          <a:prstGeom prst="rect">
            <a:avLst/>
          </a:prstGeom>
          <a:solidFill>
            <a:srgbClr val="0099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b="0">
              <a:latin typeface="Times New Roman" charset="0"/>
            </a:endParaRPr>
          </a:p>
        </p:txBody>
      </p:sp>
    </p:spTree>
  </p:cSld>
  <p:clrMap bg1="dk2" tx1="lt1" bg2="dk1" tx2="lt2" accent1="accent1" accent2="accent2" accent3="accent3" accent4="accent4" accent5="accent5" accent6="accent6" hlink="hlink" folHlink="folHlink"/>
  <p:sldLayoutIdLst>
    <p:sldLayoutId id="2147490432" r:id="rId1"/>
    <p:sldLayoutId id="2147490299" r:id="rId2"/>
    <p:sldLayoutId id="2147490300" r:id="rId3"/>
    <p:sldLayoutId id="2147490301" r:id="rId4"/>
    <p:sldLayoutId id="2147490302" r:id="rId5"/>
    <p:sldLayoutId id="2147490303" r:id="rId6"/>
    <p:sldLayoutId id="2147490304" r:id="rId7"/>
    <p:sldLayoutId id="2147490305" r:id="rId8"/>
    <p:sldLayoutId id="2147490306" r:id="rId9"/>
    <p:sldLayoutId id="2147490307" r:id="rId10"/>
    <p:sldLayoutId id="2147490308" r:id="rId11"/>
    <p:sldLayoutId id="2147490309" r:id="rId12"/>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rtl="0" eaLnBrk="0" fontAlgn="base" hangingPunct="0">
        <a:lnSpc>
          <a:spcPct val="85000"/>
        </a:lnSpc>
        <a:spcBef>
          <a:spcPct val="0"/>
        </a:spcBef>
        <a:spcAft>
          <a:spcPct val="0"/>
        </a:spcAft>
        <a:defRPr sz="3600" b="1">
          <a:solidFill>
            <a:schemeClr val="tx2"/>
          </a:solidFill>
          <a:latin typeface="+mj-lt"/>
          <a:ea typeface="ＭＳ Ｐゴシック" charset="0"/>
          <a:cs typeface="ＭＳ Ｐゴシック" charset="0"/>
        </a:defRPr>
      </a:lvl1pPr>
      <a:lvl2pPr algn="ctr" rtl="0" eaLnBrk="0" fontAlgn="base" hangingPunct="0">
        <a:lnSpc>
          <a:spcPct val="85000"/>
        </a:lnSpc>
        <a:spcBef>
          <a:spcPct val="0"/>
        </a:spcBef>
        <a:spcAft>
          <a:spcPct val="0"/>
        </a:spcAft>
        <a:defRPr sz="3600" b="1">
          <a:solidFill>
            <a:schemeClr val="tx2"/>
          </a:solidFill>
          <a:latin typeface="Arial" charset="0"/>
          <a:ea typeface="ＭＳ Ｐゴシック" charset="0"/>
          <a:cs typeface="ＭＳ Ｐゴシック" charset="0"/>
        </a:defRPr>
      </a:lvl2pPr>
      <a:lvl3pPr algn="ctr" rtl="0" eaLnBrk="0" fontAlgn="base" hangingPunct="0">
        <a:lnSpc>
          <a:spcPct val="85000"/>
        </a:lnSpc>
        <a:spcBef>
          <a:spcPct val="0"/>
        </a:spcBef>
        <a:spcAft>
          <a:spcPct val="0"/>
        </a:spcAft>
        <a:defRPr sz="3600" b="1">
          <a:solidFill>
            <a:schemeClr val="tx2"/>
          </a:solidFill>
          <a:latin typeface="Arial" charset="0"/>
          <a:ea typeface="ＭＳ Ｐゴシック" charset="0"/>
          <a:cs typeface="ＭＳ Ｐゴシック" charset="0"/>
        </a:defRPr>
      </a:lvl3pPr>
      <a:lvl4pPr algn="ctr" rtl="0" eaLnBrk="0" fontAlgn="base" hangingPunct="0">
        <a:lnSpc>
          <a:spcPct val="85000"/>
        </a:lnSpc>
        <a:spcBef>
          <a:spcPct val="0"/>
        </a:spcBef>
        <a:spcAft>
          <a:spcPct val="0"/>
        </a:spcAft>
        <a:defRPr sz="3600" b="1">
          <a:solidFill>
            <a:schemeClr val="tx2"/>
          </a:solidFill>
          <a:latin typeface="Arial" charset="0"/>
          <a:ea typeface="ＭＳ Ｐゴシック" charset="0"/>
          <a:cs typeface="ＭＳ Ｐゴシック" charset="0"/>
        </a:defRPr>
      </a:lvl4pPr>
      <a:lvl5pPr algn="ctr" rtl="0" eaLnBrk="0" fontAlgn="base" hangingPunct="0">
        <a:lnSpc>
          <a:spcPct val="85000"/>
        </a:lnSpc>
        <a:spcBef>
          <a:spcPct val="0"/>
        </a:spcBef>
        <a:spcAft>
          <a:spcPct val="0"/>
        </a:spcAft>
        <a:defRPr sz="3600" b="1">
          <a:solidFill>
            <a:schemeClr val="tx2"/>
          </a:solidFill>
          <a:latin typeface="Arial" charset="0"/>
          <a:ea typeface="ＭＳ Ｐゴシック" charset="0"/>
          <a:cs typeface="ＭＳ Ｐゴシック" charset="0"/>
        </a:defRPr>
      </a:lvl5pPr>
      <a:lvl6pPr marL="457200" algn="ctr" rtl="0" eaLnBrk="0" fontAlgn="base" hangingPunct="0">
        <a:lnSpc>
          <a:spcPct val="85000"/>
        </a:lnSpc>
        <a:spcBef>
          <a:spcPct val="0"/>
        </a:spcBef>
        <a:spcAft>
          <a:spcPct val="0"/>
        </a:spcAft>
        <a:defRPr sz="3600" b="1">
          <a:solidFill>
            <a:schemeClr val="tx2"/>
          </a:solidFill>
          <a:latin typeface="Arial" charset="0"/>
        </a:defRPr>
      </a:lvl6pPr>
      <a:lvl7pPr marL="914400" algn="ctr" rtl="0" eaLnBrk="0" fontAlgn="base" hangingPunct="0">
        <a:lnSpc>
          <a:spcPct val="85000"/>
        </a:lnSpc>
        <a:spcBef>
          <a:spcPct val="0"/>
        </a:spcBef>
        <a:spcAft>
          <a:spcPct val="0"/>
        </a:spcAft>
        <a:defRPr sz="3600" b="1">
          <a:solidFill>
            <a:schemeClr val="tx2"/>
          </a:solidFill>
          <a:latin typeface="Arial" charset="0"/>
        </a:defRPr>
      </a:lvl7pPr>
      <a:lvl8pPr marL="1371600" algn="ctr" rtl="0" eaLnBrk="0" fontAlgn="base" hangingPunct="0">
        <a:lnSpc>
          <a:spcPct val="85000"/>
        </a:lnSpc>
        <a:spcBef>
          <a:spcPct val="0"/>
        </a:spcBef>
        <a:spcAft>
          <a:spcPct val="0"/>
        </a:spcAft>
        <a:defRPr sz="3600" b="1">
          <a:solidFill>
            <a:schemeClr val="tx2"/>
          </a:solidFill>
          <a:latin typeface="Arial" charset="0"/>
        </a:defRPr>
      </a:lvl8pPr>
      <a:lvl9pPr marL="1828800" algn="ctr" rtl="0" eaLnBrk="0" fontAlgn="base" hangingPunct="0">
        <a:lnSpc>
          <a:spcPct val="85000"/>
        </a:lnSpc>
        <a:spcBef>
          <a:spcPct val="0"/>
        </a:spcBef>
        <a:spcAft>
          <a:spcPct val="0"/>
        </a:spcAft>
        <a:defRPr sz="3600" b="1">
          <a:solidFill>
            <a:schemeClr val="tx2"/>
          </a:solidFill>
          <a:latin typeface="Arial" charset="0"/>
        </a:defRPr>
      </a:lvl9pPr>
    </p:titleStyle>
    <p:bodyStyle>
      <a:lvl1pPr marL="225425" indent="-225425" algn="l" rtl="0" eaLnBrk="0" fontAlgn="base" hangingPunct="0">
        <a:lnSpc>
          <a:spcPct val="90000"/>
        </a:lnSpc>
        <a:spcBef>
          <a:spcPct val="20000"/>
        </a:spcBef>
        <a:spcAft>
          <a:spcPct val="0"/>
        </a:spcAft>
        <a:buClr>
          <a:schemeClr val="tx2"/>
        </a:buClr>
        <a:buChar char="•"/>
        <a:defRPr sz="2800" b="1">
          <a:solidFill>
            <a:schemeClr val="tx1"/>
          </a:solidFill>
          <a:latin typeface="+mn-lt"/>
          <a:ea typeface="ＭＳ Ｐゴシック" charset="0"/>
          <a:cs typeface="ＭＳ Ｐゴシック" charset="0"/>
        </a:defRPr>
      </a:lvl1pPr>
      <a:lvl2pPr marL="625475" indent="-285750" algn="l" rtl="0" eaLnBrk="0" fontAlgn="base" hangingPunct="0">
        <a:lnSpc>
          <a:spcPct val="90000"/>
        </a:lnSpc>
        <a:spcBef>
          <a:spcPct val="20000"/>
        </a:spcBef>
        <a:spcAft>
          <a:spcPct val="0"/>
        </a:spcAft>
        <a:buClr>
          <a:schemeClr val="tx2"/>
        </a:buClr>
        <a:buChar char="–"/>
        <a:defRPr sz="2600" b="1">
          <a:solidFill>
            <a:schemeClr val="tx1"/>
          </a:solidFill>
          <a:latin typeface="+mn-lt"/>
          <a:ea typeface="ＭＳ Ｐゴシック" charset="0"/>
        </a:defRPr>
      </a:lvl2pPr>
      <a:lvl3pPr marL="968375" indent="-228600" algn="l" rtl="0" eaLnBrk="0" fontAlgn="base" hangingPunct="0">
        <a:lnSpc>
          <a:spcPct val="90000"/>
        </a:lnSpc>
        <a:spcBef>
          <a:spcPct val="20000"/>
        </a:spcBef>
        <a:spcAft>
          <a:spcPct val="0"/>
        </a:spcAft>
        <a:buClr>
          <a:schemeClr val="tx2"/>
        </a:buClr>
        <a:buChar char="•"/>
        <a:defRPr sz="2400" b="1">
          <a:solidFill>
            <a:schemeClr val="tx1"/>
          </a:solidFill>
          <a:latin typeface="+mn-lt"/>
          <a:ea typeface="ＭＳ Ｐゴシック" charset="0"/>
        </a:defRPr>
      </a:lvl3pPr>
      <a:lvl4pPr marL="1311275" indent="-228600" algn="l" rtl="0" eaLnBrk="0" fontAlgn="base" hangingPunct="0">
        <a:lnSpc>
          <a:spcPct val="90000"/>
        </a:lnSpc>
        <a:spcBef>
          <a:spcPct val="20000"/>
        </a:spcBef>
        <a:spcAft>
          <a:spcPct val="0"/>
        </a:spcAft>
        <a:buClr>
          <a:srgbClr val="FFFF00"/>
        </a:buClr>
        <a:buFont typeface="Arial" charset="0"/>
        <a:buChar char="–"/>
        <a:defRPr sz="2200">
          <a:solidFill>
            <a:schemeClr val="tx1"/>
          </a:solidFill>
          <a:latin typeface="+mn-lt"/>
          <a:ea typeface="ＭＳ Ｐゴシック" charset="0"/>
        </a:defRPr>
      </a:lvl4pPr>
      <a:lvl5pPr marL="1654175" indent="-228600" algn="l" rtl="0" eaLnBrk="0" fontAlgn="base" hangingPunct="0">
        <a:lnSpc>
          <a:spcPct val="90000"/>
        </a:lnSpc>
        <a:spcBef>
          <a:spcPct val="20000"/>
        </a:spcBef>
        <a:spcAft>
          <a:spcPct val="0"/>
        </a:spcAft>
        <a:buClr>
          <a:srgbClr val="FFFF00"/>
        </a:buClr>
        <a:buChar char="•"/>
        <a:defRPr sz="2000">
          <a:solidFill>
            <a:schemeClr val="tx1"/>
          </a:solidFill>
          <a:latin typeface="+mn-lt"/>
          <a:ea typeface="ＭＳ Ｐゴシック" charset="0"/>
        </a:defRPr>
      </a:lvl5pPr>
      <a:lvl6pPr marL="2111375" indent="-228600" algn="l" rtl="0" eaLnBrk="0" fontAlgn="base" hangingPunct="0">
        <a:lnSpc>
          <a:spcPct val="90000"/>
        </a:lnSpc>
        <a:spcBef>
          <a:spcPct val="20000"/>
        </a:spcBef>
        <a:spcAft>
          <a:spcPct val="0"/>
        </a:spcAft>
        <a:buClr>
          <a:srgbClr val="FFFF00"/>
        </a:buClr>
        <a:buChar char="•"/>
        <a:defRPr sz="2000">
          <a:solidFill>
            <a:schemeClr val="tx1"/>
          </a:solidFill>
          <a:latin typeface="+mn-lt"/>
        </a:defRPr>
      </a:lvl6pPr>
      <a:lvl7pPr marL="2568575" indent="-228600" algn="l" rtl="0" eaLnBrk="0" fontAlgn="base" hangingPunct="0">
        <a:lnSpc>
          <a:spcPct val="90000"/>
        </a:lnSpc>
        <a:spcBef>
          <a:spcPct val="20000"/>
        </a:spcBef>
        <a:spcAft>
          <a:spcPct val="0"/>
        </a:spcAft>
        <a:buClr>
          <a:srgbClr val="FFFF00"/>
        </a:buClr>
        <a:buChar char="•"/>
        <a:defRPr sz="2000">
          <a:solidFill>
            <a:schemeClr val="tx1"/>
          </a:solidFill>
          <a:latin typeface="+mn-lt"/>
        </a:defRPr>
      </a:lvl7pPr>
      <a:lvl8pPr marL="3025775" indent="-228600" algn="l" rtl="0" eaLnBrk="0" fontAlgn="base" hangingPunct="0">
        <a:lnSpc>
          <a:spcPct val="90000"/>
        </a:lnSpc>
        <a:spcBef>
          <a:spcPct val="20000"/>
        </a:spcBef>
        <a:spcAft>
          <a:spcPct val="0"/>
        </a:spcAft>
        <a:buClr>
          <a:srgbClr val="FFFF00"/>
        </a:buClr>
        <a:buChar char="•"/>
        <a:defRPr sz="2000">
          <a:solidFill>
            <a:schemeClr val="tx1"/>
          </a:solidFill>
          <a:latin typeface="+mn-lt"/>
        </a:defRPr>
      </a:lvl8pPr>
      <a:lvl9pPr marL="3482975" indent="-228600" algn="l" rtl="0" eaLnBrk="0" fontAlgn="base" hangingPunct="0">
        <a:lnSpc>
          <a:spcPct val="90000"/>
        </a:lnSpc>
        <a:spcBef>
          <a:spcPct val="20000"/>
        </a:spcBef>
        <a:spcAft>
          <a:spcPct val="0"/>
        </a:spcAft>
        <a:buClr>
          <a:srgbClr val="FFFF00"/>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520B00"/>
        </a:solidFill>
        <a:effectLst/>
      </p:bgPr>
    </p:bg>
    <p:spTree>
      <p:nvGrpSpPr>
        <p:cNvPr id="1" name=""/>
        <p:cNvGrpSpPr/>
        <p:nvPr/>
      </p:nvGrpSpPr>
      <p:grpSpPr>
        <a:xfrm>
          <a:off x="0" y="0"/>
          <a:ext cx="0" cy="0"/>
          <a:chOff x="0" y="0"/>
          <a:chExt cx="0" cy="0"/>
        </a:xfrm>
      </p:grpSpPr>
      <p:pic>
        <p:nvPicPr>
          <p:cNvPr id="72706" name="Picture 4" descr="IMER_content slide.jpg"/>
          <p:cNvPicPr>
            <a:picLocks noChangeAspect="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noChangeArrowheads="1"/>
          </p:cNvSpPr>
          <p:nvPr>
            <p:ph type="title"/>
          </p:nvPr>
        </p:nvSpPr>
        <p:spPr bwMode="auto">
          <a:xfrm>
            <a:off x="457200" y="3810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72708" name="Rectangle 3"/>
          <p:cNvSpPr>
            <a:spLocks noGrp="1" noChangeArrowheads="1"/>
          </p:cNvSpPr>
          <p:nvPr>
            <p:ph type="body" idx="1"/>
          </p:nvPr>
        </p:nvSpPr>
        <p:spPr bwMode="auto">
          <a:xfrm>
            <a:off x="457200" y="16764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450" r:id="rId1"/>
    <p:sldLayoutId id="2147490377" r:id="rId2"/>
    <p:sldLayoutId id="2147490378" r:id="rId3"/>
    <p:sldLayoutId id="2147490379" r:id="rId4"/>
    <p:sldLayoutId id="2147490380" r:id="rId5"/>
    <p:sldLayoutId id="2147490381" r:id="rId6"/>
    <p:sldLayoutId id="2147490382" r:id="rId7"/>
    <p:sldLayoutId id="2147490383" r:id="rId8"/>
    <p:sldLayoutId id="2147490384" r:id="rId9"/>
    <p:sldLayoutId id="2147490385" r:id="rId10"/>
    <p:sldLayoutId id="2147490386" r:id="rId11"/>
    <p:sldLayoutId id="2147490451" r:id="rId12"/>
    <p:sldLayoutId id="2147490452" r:id="rId13"/>
    <p:sldLayoutId id="2147490453" r:id="rId14"/>
    <p:sldLayoutId id="2147490454" r:id="rId15"/>
    <p:sldLayoutId id="2147490387" r:id="rId16"/>
  </p:sldLayoutIdLst>
  <p:transition xmlns:p14="http://schemas.microsoft.com/office/powerpoint/2010/main" advClick="0"/>
  <p:txStyles>
    <p:titleStyle>
      <a:lvl1pPr algn="ctr" rtl="0" eaLnBrk="0" fontAlgn="base" hangingPunct="0">
        <a:spcBef>
          <a:spcPct val="0"/>
        </a:spcBef>
        <a:spcAft>
          <a:spcPct val="0"/>
        </a:spcAft>
        <a:defRPr sz="3800" b="1">
          <a:solidFill>
            <a:srgbClr val="FFDE72"/>
          </a:solidFill>
          <a:effectLst>
            <a:outerShdw blurRad="38100" dist="38100" dir="2700000" algn="tl">
              <a:srgbClr val="000000"/>
            </a:outerShdw>
          </a:effectLst>
          <a:latin typeface="+mj-lt"/>
          <a:ea typeface="ＭＳ Ｐゴシック" pitchFamily="68" charset="-128"/>
          <a:cs typeface="ＭＳ Ｐゴシック" pitchFamily="68" charset="-128"/>
        </a:defRPr>
      </a:lvl1pPr>
      <a:lvl2pPr algn="ctr" rtl="0" eaLnBrk="0" fontAlgn="base" hangingPunct="0">
        <a:spcBef>
          <a:spcPct val="0"/>
        </a:spcBef>
        <a:spcAft>
          <a:spcPct val="0"/>
        </a:spcAft>
        <a:defRPr sz="3800" b="1">
          <a:solidFill>
            <a:srgbClr val="FFDE72"/>
          </a:solidFill>
          <a:effectLst>
            <a:outerShdw blurRad="38100" dist="38100" dir="2700000" algn="tl">
              <a:srgbClr val="000000"/>
            </a:outerShdw>
          </a:effectLst>
          <a:latin typeface="Arial" pitchFamily="68" charset="0"/>
          <a:ea typeface="ＭＳ Ｐゴシック" pitchFamily="68" charset="-128"/>
          <a:cs typeface="ＭＳ Ｐゴシック" pitchFamily="68" charset="-128"/>
        </a:defRPr>
      </a:lvl2pPr>
      <a:lvl3pPr algn="ctr" rtl="0" eaLnBrk="0" fontAlgn="base" hangingPunct="0">
        <a:spcBef>
          <a:spcPct val="0"/>
        </a:spcBef>
        <a:spcAft>
          <a:spcPct val="0"/>
        </a:spcAft>
        <a:defRPr sz="3800" b="1">
          <a:solidFill>
            <a:srgbClr val="FFDE72"/>
          </a:solidFill>
          <a:effectLst>
            <a:outerShdw blurRad="38100" dist="38100" dir="2700000" algn="tl">
              <a:srgbClr val="000000"/>
            </a:outerShdw>
          </a:effectLst>
          <a:latin typeface="Arial" pitchFamily="68" charset="0"/>
          <a:ea typeface="ＭＳ Ｐゴシック" pitchFamily="68" charset="-128"/>
          <a:cs typeface="ＭＳ Ｐゴシック" pitchFamily="68" charset="-128"/>
        </a:defRPr>
      </a:lvl3pPr>
      <a:lvl4pPr algn="ctr" rtl="0" eaLnBrk="0" fontAlgn="base" hangingPunct="0">
        <a:spcBef>
          <a:spcPct val="0"/>
        </a:spcBef>
        <a:spcAft>
          <a:spcPct val="0"/>
        </a:spcAft>
        <a:defRPr sz="3800" b="1">
          <a:solidFill>
            <a:srgbClr val="FFDE72"/>
          </a:solidFill>
          <a:effectLst>
            <a:outerShdw blurRad="38100" dist="38100" dir="2700000" algn="tl">
              <a:srgbClr val="000000"/>
            </a:outerShdw>
          </a:effectLst>
          <a:latin typeface="Arial" pitchFamily="68" charset="0"/>
          <a:ea typeface="ＭＳ Ｐゴシック" pitchFamily="68" charset="-128"/>
          <a:cs typeface="ＭＳ Ｐゴシック" pitchFamily="68" charset="-128"/>
        </a:defRPr>
      </a:lvl4pPr>
      <a:lvl5pPr algn="ctr" rtl="0" eaLnBrk="0" fontAlgn="base" hangingPunct="0">
        <a:spcBef>
          <a:spcPct val="0"/>
        </a:spcBef>
        <a:spcAft>
          <a:spcPct val="0"/>
        </a:spcAft>
        <a:defRPr sz="3800" b="1">
          <a:solidFill>
            <a:srgbClr val="FFDE72"/>
          </a:solidFill>
          <a:effectLst>
            <a:outerShdw blurRad="38100" dist="38100" dir="2700000" algn="tl">
              <a:srgbClr val="000000"/>
            </a:outerShdw>
          </a:effectLst>
          <a:latin typeface="Arial" pitchFamily="68" charset="0"/>
          <a:ea typeface="ＭＳ Ｐゴシック" pitchFamily="68" charset="-128"/>
          <a:cs typeface="ＭＳ Ｐゴシック" pitchFamily="68" charset="-128"/>
        </a:defRPr>
      </a:lvl5pPr>
      <a:lvl6pPr marL="457200" algn="ctr" rtl="0" fontAlgn="base">
        <a:spcBef>
          <a:spcPct val="0"/>
        </a:spcBef>
        <a:spcAft>
          <a:spcPct val="0"/>
        </a:spcAft>
        <a:defRPr sz="3800" b="1">
          <a:solidFill>
            <a:srgbClr val="FFDE72"/>
          </a:solidFill>
          <a:effectLst>
            <a:outerShdw blurRad="38100" dist="38100" dir="2700000" algn="tl">
              <a:srgbClr val="000000"/>
            </a:outerShdw>
          </a:effectLst>
          <a:latin typeface="Arial" pitchFamily="68" charset="0"/>
        </a:defRPr>
      </a:lvl6pPr>
      <a:lvl7pPr marL="914400" algn="ctr" rtl="0" fontAlgn="base">
        <a:spcBef>
          <a:spcPct val="0"/>
        </a:spcBef>
        <a:spcAft>
          <a:spcPct val="0"/>
        </a:spcAft>
        <a:defRPr sz="3800" b="1">
          <a:solidFill>
            <a:srgbClr val="FFDE72"/>
          </a:solidFill>
          <a:effectLst>
            <a:outerShdw blurRad="38100" dist="38100" dir="2700000" algn="tl">
              <a:srgbClr val="000000"/>
            </a:outerShdw>
          </a:effectLst>
          <a:latin typeface="Arial" pitchFamily="68" charset="0"/>
        </a:defRPr>
      </a:lvl7pPr>
      <a:lvl8pPr marL="1371600" algn="ctr" rtl="0" fontAlgn="base">
        <a:spcBef>
          <a:spcPct val="0"/>
        </a:spcBef>
        <a:spcAft>
          <a:spcPct val="0"/>
        </a:spcAft>
        <a:defRPr sz="3800" b="1">
          <a:solidFill>
            <a:srgbClr val="FFDE72"/>
          </a:solidFill>
          <a:effectLst>
            <a:outerShdw blurRad="38100" dist="38100" dir="2700000" algn="tl">
              <a:srgbClr val="000000"/>
            </a:outerShdw>
          </a:effectLst>
          <a:latin typeface="Arial" pitchFamily="68" charset="0"/>
        </a:defRPr>
      </a:lvl8pPr>
      <a:lvl9pPr marL="1828800" algn="ctr" rtl="0" fontAlgn="base">
        <a:spcBef>
          <a:spcPct val="0"/>
        </a:spcBef>
        <a:spcAft>
          <a:spcPct val="0"/>
        </a:spcAft>
        <a:defRPr sz="3800" b="1">
          <a:solidFill>
            <a:srgbClr val="FFDE72"/>
          </a:solidFill>
          <a:effectLst>
            <a:outerShdw blurRad="38100" dist="38100" dir="2700000" algn="tl">
              <a:srgbClr val="000000"/>
            </a:outerShdw>
          </a:effectLst>
          <a:latin typeface="Arial" pitchFamily="68" charset="0"/>
        </a:defRPr>
      </a:lvl9pPr>
    </p:titleStyle>
    <p:bodyStyle>
      <a:lvl1pPr marL="342900" indent="-342900" algn="l" rtl="0" eaLnBrk="0" fontAlgn="base" hangingPunct="0">
        <a:spcBef>
          <a:spcPct val="0"/>
        </a:spcBef>
        <a:spcAft>
          <a:spcPct val="40000"/>
        </a:spcAft>
        <a:buSzPct val="80000"/>
        <a:buFont typeface="Wingdings" charset="0"/>
        <a:buChar char="v"/>
        <a:defRPr sz="3000">
          <a:solidFill>
            <a:schemeClr val="bg1"/>
          </a:solidFill>
          <a:latin typeface="+mn-lt"/>
          <a:ea typeface="ＭＳ Ｐゴシック" pitchFamily="68" charset="-128"/>
          <a:cs typeface="ＭＳ Ｐゴシック" pitchFamily="68" charset="-128"/>
        </a:defRPr>
      </a:lvl1pPr>
      <a:lvl2pPr marL="742950" indent="-285750" algn="l" rtl="0" eaLnBrk="0" fontAlgn="base" hangingPunct="0">
        <a:spcBef>
          <a:spcPct val="0"/>
        </a:spcBef>
        <a:spcAft>
          <a:spcPct val="40000"/>
        </a:spcAft>
        <a:buChar char="–"/>
        <a:defRPr sz="2600">
          <a:solidFill>
            <a:schemeClr val="bg1"/>
          </a:solidFill>
          <a:latin typeface="+mn-lt"/>
          <a:ea typeface="ＭＳ Ｐゴシック" pitchFamily="68" charset="-128"/>
        </a:defRPr>
      </a:lvl2pPr>
      <a:lvl3pPr marL="1143000" indent="-228600" algn="l" rtl="0" eaLnBrk="0" fontAlgn="base" hangingPunct="0">
        <a:spcBef>
          <a:spcPct val="0"/>
        </a:spcBef>
        <a:spcAft>
          <a:spcPct val="40000"/>
        </a:spcAft>
        <a:buChar char="•"/>
        <a:defRPr sz="2200">
          <a:solidFill>
            <a:schemeClr val="bg1"/>
          </a:solidFill>
          <a:latin typeface="+mn-lt"/>
          <a:ea typeface="ＭＳ Ｐゴシック" pitchFamily="68" charset="-128"/>
        </a:defRPr>
      </a:lvl3pPr>
      <a:lvl4pPr marL="1600200" indent="-228600" algn="l" rtl="0" eaLnBrk="0" fontAlgn="base" hangingPunct="0">
        <a:spcBef>
          <a:spcPct val="0"/>
        </a:spcBef>
        <a:spcAft>
          <a:spcPct val="40000"/>
        </a:spcAft>
        <a:buChar char="–"/>
        <a:defRPr>
          <a:solidFill>
            <a:schemeClr val="bg1"/>
          </a:solidFill>
          <a:latin typeface="+mn-lt"/>
          <a:ea typeface="ＭＳ Ｐゴシック" pitchFamily="68" charset="-128"/>
        </a:defRPr>
      </a:lvl4pPr>
      <a:lvl5pPr marL="2057400" indent="-228600" algn="l" rtl="0" eaLnBrk="0" fontAlgn="base" hangingPunct="0">
        <a:spcBef>
          <a:spcPct val="0"/>
        </a:spcBef>
        <a:spcAft>
          <a:spcPct val="40000"/>
        </a:spcAft>
        <a:buChar char="»"/>
        <a:defRPr>
          <a:solidFill>
            <a:schemeClr val="bg1"/>
          </a:solidFill>
          <a:latin typeface="+mn-lt"/>
          <a:ea typeface="ＭＳ Ｐゴシック" pitchFamily="68" charset="-128"/>
        </a:defRPr>
      </a:lvl5pPr>
      <a:lvl6pPr marL="2514600" indent="-228600" algn="l" rtl="0" fontAlgn="base">
        <a:spcBef>
          <a:spcPct val="0"/>
        </a:spcBef>
        <a:spcAft>
          <a:spcPct val="40000"/>
        </a:spcAft>
        <a:buChar char="»"/>
        <a:defRPr>
          <a:solidFill>
            <a:schemeClr val="bg1"/>
          </a:solidFill>
          <a:latin typeface="+mn-lt"/>
          <a:ea typeface="ＭＳ Ｐゴシック" pitchFamily="68" charset="-128"/>
        </a:defRPr>
      </a:lvl6pPr>
      <a:lvl7pPr marL="2971800" indent="-228600" algn="l" rtl="0" fontAlgn="base">
        <a:spcBef>
          <a:spcPct val="0"/>
        </a:spcBef>
        <a:spcAft>
          <a:spcPct val="40000"/>
        </a:spcAft>
        <a:buChar char="»"/>
        <a:defRPr>
          <a:solidFill>
            <a:schemeClr val="bg1"/>
          </a:solidFill>
          <a:latin typeface="+mn-lt"/>
          <a:ea typeface="ＭＳ Ｐゴシック" pitchFamily="68" charset="-128"/>
        </a:defRPr>
      </a:lvl7pPr>
      <a:lvl8pPr marL="3429000" indent="-228600" algn="l" rtl="0" fontAlgn="base">
        <a:spcBef>
          <a:spcPct val="0"/>
        </a:spcBef>
        <a:spcAft>
          <a:spcPct val="40000"/>
        </a:spcAft>
        <a:buChar char="»"/>
        <a:defRPr>
          <a:solidFill>
            <a:schemeClr val="bg1"/>
          </a:solidFill>
          <a:latin typeface="+mn-lt"/>
          <a:ea typeface="ＭＳ Ｐゴシック" pitchFamily="68" charset="-128"/>
        </a:defRPr>
      </a:lvl8pPr>
      <a:lvl9pPr marL="3886200" indent="-228600" algn="l" rtl="0" fontAlgn="base">
        <a:spcBef>
          <a:spcPct val="0"/>
        </a:spcBef>
        <a:spcAft>
          <a:spcPct val="40000"/>
        </a:spcAft>
        <a:buChar char="»"/>
        <a:defRPr>
          <a:solidFill>
            <a:schemeClr val="bg1"/>
          </a:solidFill>
          <a:latin typeface="+mn-lt"/>
          <a:ea typeface="ＭＳ Ｐゴシック" pitchFamily="6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520B00"/>
        </a:solidFill>
        <a:effectLst/>
      </p:bgPr>
    </p:bg>
    <p:spTree>
      <p:nvGrpSpPr>
        <p:cNvPr id="1" name=""/>
        <p:cNvGrpSpPr/>
        <p:nvPr/>
      </p:nvGrpSpPr>
      <p:grpSpPr>
        <a:xfrm>
          <a:off x="0" y="0"/>
          <a:ext cx="0" cy="0"/>
          <a:chOff x="0" y="0"/>
          <a:chExt cx="0" cy="0"/>
        </a:xfrm>
      </p:grpSpPr>
      <p:pic>
        <p:nvPicPr>
          <p:cNvPr id="78850" name="Picture 4" descr="IMER_content slide.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1" name="Rectangle 2"/>
          <p:cNvSpPr>
            <a:spLocks noGrp="1" noChangeArrowheads="1"/>
          </p:cNvSpPr>
          <p:nvPr>
            <p:ph type="title"/>
          </p:nvPr>
        </p:nvSpPr>
        <p:spPr bwMode="auto">
          <a:xfrm>
            <a:off x="457200" y="3810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78852" name="Rectangle 3"/>
          <p:cNvSpPr>
            <a:spLocks noGrp="1" noChangeArrowheads="1"/>
          </p:cNvSpPr>
          <p:nvPr>
            <p:ph type="body" idx="1"/>
          </p:nvPr>
        </p:nvSpPr>
        <p:spPr bwMode="auto">
          <a:xfrm>
            <a:off x="457200" y="16764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388" r:id="rId1"/>
    <p:sldLayoutId id="2147490389" r:id="rId2"/>
    <p:sldLayoutId id="2147490390" r:id="rId3"/>
    <p:sldLayoutId id="2147490391" r:id="rId4"/>
    <p:sldLayoutId id="2147490392" r:id="rId5"/>
    <p:sldLayoutId id="2147490393" r:id="rId6"/>
    <p:sldLayoutId id="2147490394" r:id="rId7"/>
    <p:sldLayoutId id="2147490395" r:id="rId8"/>
    <p:sldLayoutId id="2147490396" r:id="rId9"/>
    <p:sldLayoutId id="2147490397" r:id="rId10"/>
    <p:sldLayoutId id="2147490398" r:id="rId11"/>
  </p:sldLayoutIdLst>
  <p:transition xmlns:p14="http://schemas.microsoft.com/office/powerpoint/2010/main" advClick="0"/>
  <p:txStyles>
    <p:titleStyle>
      <a:lvl1pPr algn="ctr" rtl="0" eaLnBrk="0" fontAlgn="base" hangingPunct="0">
        <a:spcBef>
          <a:spcPct val="0"/>
        </a:spcBef>
        <a:spcAft>
          <a:spcPct val="0"/>
        </a:spcAft>
        <a:defRPr sz="3800" b="1">
          <a:solidFill>
            <a:srgbClr val="FFDE72"/>
          </a:solidFill>
          <a:latin typeface="+mj-lt"/>
          <a:ea typeface="+mj-ea"/>
          <a:cs typeface="+mj-cs"/>
        </a:defRPr>
      </a:lvl1pPr>
      <a:lvl2pPr algn="ctr" rtl="0" eaLnBrk="0" fontAlgn="base" hangingPunct="0">
        <a:spcBef>
          <a:spcPct val="0"/>
        </a:spcBef>
        <a:spcAft>
          <a:spcPct val="0"/>
        </a:spcAft>
        <a:defRPr sz="3800" b="1">
          <a:solidFill>
            <a:srgbClr val="FFDE72"/>
          </a:solidFill>
          <a:latin typeface="Arial" charset="0"/>
          <a:ea typeface="ＭＳ Ｐゴシック" charset="-128"/>
          <a:cs typeface="ＭＳ Ｐゴシック" charset="-128"/>
        </a:defRPr>
      </a:lvl2pPr>
      <a:lvl3pPr algn="ctr" rtl="0" eaLnBrk="0" fontAlgn="base" hangingPunct="0">
        <a:spcBef>
          <a:spcPct val="0"/>
        </a:spcBef>
        <a:spcAft>
          <a:spcPct val="0"/>
        </a:spcAft>
        <a:defRPr sz="3800" b="1">
          <a:solidFill>
            <a:srgbClr val="FFDE72"/>
          </a:solidFill>
          <a:latin typeface="Arial" charset="0"/>
          <a:ea typeface="ＭＳ Ｐゴシック" charset="-128"/>
          <a:cs typeface="ＭＳ Ｐゴシック" charset="-128"/>
        </a:defRPr>
      </a:lvl3pPr>
      <a:lvl4pPr algn="ctr" rtl="0" eaLnBrk="0" fontAlgn="base" hangingPunct="0">
        <a:spcBef>
          <a:spcPct val="0"/>
        </a:spcBef>
        <a:spcAft>
          <a:spcPct val="0"/>
        </a:spcAft>
        <a:defRPr sz="3800" b="1">
          <a:solidFill>
            <a:srgbClr val="FFDE72"/>
          </a:solidFill>
          <a:latin typeface="Arial" charset="0"/>
          <a:ea typeface="ＭＳ Ｐゴシック" charset="-128"/>
          <a:cs typeface="ＭＳ Ｐゴシック" charset="-128"/>
        </a:defRPr>
      </a:lvl4pPr>
      <a:lvl5pPr algn="ctr" rtl="0" eaLnBrk="0" fontAlgn="base" hangingPunct="0">
        <a:spcBef>
          <a:spcPct val="0"/>
        </a:spcBef>
        <a:spcAft>
          <a:spcPct val="0"/>
        </a:spcAft>
        <a:defRPr sz="3800" b="1">
          <a:solidFill>
            <a:srgbClr val="FFDE72"/>
          </a:solidFill>
          <a:latin typeface="Arial" charset="0"/>
          <a:ea typeface="ＭＳ Ｐゴシック" charset="-128"/>
          <a:cs typeface="ＭＳ Ｐゴシック" charset="-128"/>
        </a:defRPr>
      </a:lvl5pPr>
      <a:lvl6pPr marL="457200" algn="ctr" rtl="0" fontAlgn="base">
        <a:spcBef>
          <a:spcPct val="0"/>
        </a:spcBef>
        <a:spcAft>
          <a:spcPct val="0"/>
        </a:spcAft>
        <a:defRPr sz="3800" b="1">
          <a:solidFill>
            <a:srgbClr val="FFDE72"/>
          </a:solidFill>
          <a:latin typeface="Arial" charset="0"/>
          <a:ea typeface="ＭＳ Ｐゴシック" charset="-128"/>
          <a:cs typeface="ＭＳ Ｐゴシック" charset="-128"/>
        </a:defRPr>
      </a:lvl6pPr>
      <a:lvl7pPr marL="914400" algn="ctr" rtl="0" fontAlgn="base">
        <a:spcBef>
          <a:spcPct val="0"/>
        </a:spcBef>
        <a:spcAft>
          <a:spcPct val="0"/>
        </a:spcAft>
        <a:defRPr sz="3800" b="1">
          <a:solidFill>
            <a:srgbClr val="FFDE72"/>
          </a:solidFill>
          <a:latin typeface="Arial" charset="0"/>
          <a:ea typeface="ＭＳ Ｐゴシック" charset="-128"/>
          <a:cs typeface="ＭＳ Ｐゴシック" charset="-128"/>
        </a:defRPr>
      </a:lvl7pPr>
      <a:lvl8pPr marL="1371600" algn="ctr" rtl="0" fontAlgn="base">
        <a:spcBef>
          <a:spcPct val="0"/>
        </a:spcBef>
        <a:spcAft>
          <a:spcPct val="0"/>
        </a:spcAft>
        <a:defRPr sz="3800" b="1">
          <a:solidFill>
            <a:srgbClr val="FFDE72"/>
          </a:solidFill>
          <a:latin typeface="Arial" charset="0"/>
          <a:ea typeface="ＭＳ Ｐゴシック" charset="-128"/>
          <a:cs typeface="ＭＳ Ｐゴシック" charset="-128"/>
        </a:defRPr>
      </a:lvl8pPr>
      <a:lvl9pPr marL="1828800" algn="ctr" rtl="0" fontAlgn="base">
        <a:spcBef>
          <a:spcPct val="0"/>
        </a:spcBef>
        <a:spcAft>
          <a:spcPct val="0"/>
        </a:spcAft>
        <a:defRPr sz="3800" b="1">
          <a:solidFill>
            <a:srgbClr val="FFDE72"/>
          </a:solidFill>
          <a:latin typeface="Arial" charset="0"/>
          <a:ea typeface="ＭＳ Ｐゴシック" charset="-128"/>
          <a:cs typeface="ＭＳ Ｐゴシック" charset="-128"/>
        </a:defRPr>
      </a:lvl9pPr>
    </p:titleStyle>
    <p:bodyStyle>
      <a:lvl1pPr marL="342900" indent="-342900" algn="l" rtl="0" eaLnBrk="0" fontAlgn="base" hangingPunct="0">
        <a:spcBef>
          <a:spcPct val="0"/>
        </a:spcBef>
        <a:spcAft>
          <a:spcPct val="40000"/>
        </a:spcAft>
        <a:buSzPct val="80000"/>
        <a:buFont typeface="Wingdings" charset="0"/>
        <a:buChar char="v"/>
        <a:defRPr sz="3000">
          <a:solidFill>
            <a:schemeClr val="bg1"/>
          </a:solidFill>
          <a:latin typeface="+mn-lt"/>
          <a:ea typeface="+mn-ea"/>
          <a:cs typeface="+mn-cs"/>
        </a:defRPr>
      </a:lvl1pPr>
      <a:lvl2pPr marL="742950" indent="-285750" algn="l" rtl="0" eaLnBrk="0" fontAlgn="base" hangingPunct="0">
        <a:spcBef>
          <a:spcPct val="0"/>
        </a:spcBef>
        <a:spcAft>
          <a:spcPct val="40000"/>
        </a:spcAft>
        <a:buChar char="–"/>
        <a:defRPr sz="2600">
          <a:solidFill>
            <a:schemeClr val="bg1"/>
          </a:solidFill>
          <a:latin typeface="+mn-lt"/>
          <a:ea typeface="+mn-ea"/>
        </a:defRPr>
      </a:lvl2pPr>
      <a:lvl3pPr marL="1143000" indent="-228600" algn="l" rtl="0" eaLnBrk="0" fontAlgn="base" hangingPunct="0">
        <a:spcBef>
          <a:spcPct val="0"/>
        </a:spcBef>
        <a:spcAft>
          <a:spcPct val="40000"/>
        </a:spcAft>
        <a:buChar char="•"/>
        <a:defRPr sz="2200">
          <a:solidFill>
            <a:schemeClr val="bg1"/>
          </a:solidFill>
          <a:latin typeface="+mn-lt"/>
          <a:ea typeface="+mn-ea"/>
        </a:defRPr>
      </a:lvl3pPr>
      <a:lvl4pPr marL="1600200" indent="-228600" algn="l" rtl="0" eaLnBrk="0" fontAlgn="base" hangingPunct="0">
        <a:spcBef>
          <a:spcPct val="0"/>
        </a:spcBef>
        <a:spcAft>
          <a:spcPct val="40000"/>
        </a:spcAft>
        <a:buChar char="–"/>
        <a:defRPr>
          <a:solidFill>
            <a:schemeClr val="bg1"/>
          </a:solidFill>
          <a:latin typeface="+mn-lt"/>
          <a:ea typeface="+mn-ea"/>
        </a:defRPr>
      </a:lvl4pPr>
      <a:lvl5pPr marL="2057400" indent="-228600" algn="l" rtl="0" eaLnBrk="0" fontAlgn="base" hangingPunct="0">
        <a:spcBef>
          <a:spcPct val="0"/>
        </a:spcBef>
        <a:spcAft>
          <a:spcPct val="40000"/>
        </a:spcAft>
        <a:buChar char="»"/>
        <a:defRPr>
          <a:solidFill>
            <a:schemeClr val="bg1"/>
          </a:solidFill>
          <a:latin typeface="+mn-lt"/>
          <a:ea typeface="+mn-ea"/>
        </a:defRPr>
      </a:lvl5pPr>
      <a:lvl6pPr marL="2514600" indent="-228600" algn="l" rtl="0" fontAlgn="base">
        <a:spcBef>
          <a:spcPct val="0"/>
        </a:spcBef>
        <a:spcAft>
          <a:spcPct val="40000"/>
        </a:spcAft>
        <a:buChar char="»"/>
        <a:defRPr>
          <a:solidFill>
            <a:schemeClr val="bg1"/>
          </a:solidFill>
          <a:latin typeface="+mn-lt"/>
          <a:ea typeface="+mn-ea"/>
        </a:defRPr>
      </a:lvl6pPr>
      <a:lvl7pPr marL="2971800" indent="-228600" algn="l" rtl="0" fontAlgn="base">
        <a:spcBef>
          <a:spcPct val="0"/>
        </a:spcBef>
        <a:spcAft>
          <a:spcPct val="40000"/>
        </a:spcAft>
        <a:buChar char="»"/>
        <a:defRPr>
          <a:solidFill>
            <a:schemeClr val="bg1"/>
          </a:solidFill>
          <a:latin typeface="+mn-lt"/>
          <a:ea typeface="+mn-ea"/>
        </a:defRPr>
      </a:lvl7pPr>
      <a:lvl8pPr marL="3429000" indent="-228600" algn="l" rtl="0" fontAlgn="base">
        <a:spcBef>
          <a:spcPct val="0"/>
        </a:spcBef>
        <a:spcAft>
          <a:spcPct val="40000"/>
        </a:spcAft>
        <a:buChar char="»"/>
        <a:defRPr>
          <a:solidFill>
            <a:schemeClr val="bg1"/>
          </a:solidFill>
          <a:latin typeface="+mn-lt"/>
          <a:ea typeface="+mn-ea"/>
        </a:defRPr>
      </a:lvl8pPr>
      <a:lvl9pPr marL="3886200" indent="-228600" algn="l" rtl="0" fontAlgn="base">
        <a:spcBef>
          <a:spcPct val="0"/>
        </a:spcBef>
        <a:spcAft>
          <a:spcPct val="40000"/>
        </a:spcAft>
        <a:buChar char="»"/>
        <a:defRPr>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9874" name="Rectangle 15"/>
          <p:cNvSpPr>
            <a:spLocks noGrp="1" noChangeArrowheads="1"/>
          </p:cNvSpPr>
          <p:nvPr>
            <p:ph type="title"/>
          </p:nvPr>
        </p:nvSpPr>
        <p:spPr bwMode="auto">
          <a:xfrm>
            <a:off x="536575" y="306388"/>
            <a:ext cx="8075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79875" name="Rectangle 16"/>
          <p:cNvSpPr>
            <a:spLocks noGrp="1" noChangeArrowheads="1"/>
          </p:cNvSpPr>
          <p:nvPr>
            <p:ph type="body" idx="1"/>
          </p:nvPr>
        </p:nvSpPr>
        <p:spPr bwMode="auto">
          <a:xfrm>
            <a:off x="536575" y="1674813"/>
            <a:ext cx="8075613" cy="442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 name="Rectangle 18"/>
          <p:cNvSpPr>
            <a:spLocks noGrp="1" noChangeArrowheads="1"/>
          </p:cNvSpPr>
          <p:nvPr>
            <p:ph type="dt" sz="quarter" idx="2"/>
          </p:nvPr>
        </p:nvSpPr>
        <p:spPr bwMode="auto">
          <a:xfrm>
            <a:off x="10683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l" eaLnBrk="1" hangingPunct="1">
              <a:defRPr sz="1000" b="0">
                <a:solidFill>
                  <a:srgbClr val="FFFFFF"/>
                </a:solidFill>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5" name="Rectangle 19"/>
          <p:cNvSpPr>
            <a:spLocks noGrp="1" noChangeArrowheads="1"/>
          </p:cNvSpPr>
          <p:nvPr>
            <p:ph type="ftr" sz="quarter" idx="3"/>
          </p:nvPr>
        </p:nvSpPr>
        <p:spPr bwMode="auto">
          <a:xfrm>
            <a:off x="3354388" y="6246813"/>
            <a:ext cx="2897187"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ctr" eaLnBrk="1" hangingPunct="1">
              <a:defRPr sz="1000" b="0">
                <a:solidFill>
                  <a:srgbClr val="FFFFFF"/>
                </a:solidFill>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6" name="Rectangle 20"/>
          <p:cNvSpPr>
            <a:spLocks noGrp="1" noChangeArrowheads="1"/>
          </p:cNvSpPr>
          <p:nvPr>
            <p:ph type="sldNum" sz="quarter" idx="4"/>
          </p:nvPr>
        </p:nvSpPr>
        <p:spPr bwMode="auto">
          <a:xfrm>
            <a:off x="67071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r" eaLnBrk="1" hangingPunct="1">
              <a:defRPr sz="1000" b="0">
                <a:solidFill>
                  <a:srgbClr val="FFFFFF"/>
                </a:solidFill>
                <a:effectLst>
                  <a:outerShdw blurRad="38100" dist="38100" dir="2700000" algn="tl">
                    <a:srgbClr val="000000"/>
                  </a:outerShdw>
                </a:effectLst>
                <a:latin typeface="Tahoma" charset="0"/>
                <a:cs typeface="Arial" charset="0"/>
              </a:defRPr>
            </a:lvl1pPr>
          </a:lstStyle>
          <a:p>
            <a:pPr>
              <a:defRPr/>
            </a:pPr>
            <a:fld id="{10123A74-2756-C945-87AB-758D4CF5CA80}"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90399" r:id="rId1"/>
    <p:sldLayoutId id="2147490400" r:id="rId2"/>
    <p:sldLayoutId id="2147490401" r:id="rId3"/>
    <p:sldLayoutId id="2147490402" r:id="rId4"/>
    <p:sldLayoutId id="2147490403" r:id="rId5"/>
    <p:sldLayoutId id="2147490404" r:id="rId6"/>
    <p:sldLayoutId id="2147490405" r:id="rId7"/>
    <p:sldLayoutId id="2147490406" r:id="rId8"/>
    <p:sldLayoutId id="2147490407" r:id="rId9"/>
    <p:sldLayoutId id="2147490408" r:id="rId10"/>
    <p:sldLayoutId id="2147490409" r:id="rId11"/>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defTabSz="912813" rtl="0" eaLnBrk="0" fontAlgn="base" hangingPunct="0">
        <a:spcBef>
          <a:spcPct val="0"/>
        </a:spcBef>
        <a:spcAft>
          <a:spcPct val="0"/>
        </a:spcAft>
        <a:defRPr sz="4000" b="1">
          <a:solidFill>
            <a:srgbClr val="FFCC00"/>
          </a:solidFill>
          <a:latin typeface="+mj-lt"/>
          <a:ea typeface="ＭＳ Ｐゴシック" charset="0"/>
          <a:cs typeface="+mj-cs"/>
        </a:defRPr>
      </a:lvl1pPr>
      <a:lvl2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2pPr>
      <a:lvl3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3pPr>
      <a:lvl4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4pPr>
      <a:lvl5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5pPr>
      <a:lvl6pPr marL="457200" algn="ctr" defTabSz="912813" rtl="0" fontAlgn="base">
        <a:spcBef>
          <a:spcPct val="0"/>
        </a:spcBef>
        <a:spcAft>
          <a:spcPct val="0"/>
        </a:spcAft>
        <a:defRPr sz="4000" b="1">
          <a:solidFill>
            <a:srgbClr val="FFCC00"/>
          </a:solidFill>
          <a:latin typeface="Arial" pitchFamily="34" charset="0"/>
          <a:cs typeface="Arial" pitchFamily="34" charset="0"/>
        </a:defRPr>
      </a:lvl6pPr>
      <a:lvl7pPr marL="914400" algn="ctr" defTabSz="912813" rtl="0" fontAlgn="base">
        <a:spcBef>
          <a:spcPct val="0"/>
        </a:spcBef>
        <a:spcAft>
          <a:spcPct val="0"/>
        </a:spcAft>
        <a:defRPr sz="4000" b="1">
          <a:solidFill>
            <a:srgbClr val="FFCC00"/>
          </a:solidFill>
          <a:latin typeface="Arial" pitchFamily="34" charset="0"/>
          <a:cs typeface="Arial" pitchFamily="34" charset="0"/>
        </a:defRPr>
      </a:lvl7pPr>
      <a:lvl8pPr marL="1371600" algn="ctr" defTabSz="912813" rtl="0" fontAlgn="base">
        <a:spcBef>
          <a:spcPct val="0"/>
        </a:spcBef>
        <a:spcAft>
          <a:spcPct val="0"/>
        </a:spcAft>
        <a:defRPr sz="4000" b="1">
          <a:solidFill>
            <a:srgbClr val="FFCC00"/>
          </a:solidFill>
          <a:latin typeface="Arial" pitchFamily="34" charset="0"/>
          <a:cs typeface="Arial" pitchFamily="34" charset="0"/>
        </a:defRPr>
      </a:lvl8pPr>
      <a:lvl9pPr marL="1828800" algn="ctr" defTabSz="912813" rtl="0" fontAlgn="base">
        <a:spcBef>
          <a:spcPct val="0"/>
        </a:spcBef>
        <a:spcAft>
          <a:spcPct val="0"/>
        </a:spcAft>
        <a:defRPr sz="4000" b="1">
          <a:solidFill>
            <a:srgbClr val="FFCC00"/>
          </a:solidFill>
          <a:latin typeface="Arial" pitchFamily="34" charset="0"/>
          <a:cs typeface="Arial" pitchFamily="34" charset="0"/>
        </a:defRPr>
      </a:lvl9pPr>
    </p:titleStyle>
    <p:bodyStyle>
      <a:lvl1pPr marL="346075" indent="-346075" algn="l" defTabSz="912813" rtl="0" eaLnBrk="0" fontAlgn="base" hangingPunct="0">
        <a:spcBef>
          <a:spcPct val="20000"/>
        </a:spcBef>
        <a:spcAft>
          <a:spcPct val="0"/>
        </a:spcAft>
        <a:buClr>
          <a:schemeClr val="tx1"/>
        </a:buClr>
        <a:buChar char="•"/>
        <a:defRPr sz="3000">
          <a:solidFill>
            <a:srgbClr val="FFFFFF"/>
          </a:solidFill>
          <a:latin typeface="+mn-lt"/>
          <a:ea typeface="ＭＳ Ｐゴシック" charset="0"/>
          <a:cs typeface="+mn-cs"/>
        </a:defRPr>
      </a:lvl1pPr>
      <a:lvl2pPr marL="742950" indent="-285750" algn="l" defTabSz="912813" rtl="0" eaLnBrk="0" fontAlgn="base" hangingPunct="0">
        <a:spcBef>
          <a:spcPct val="20000"/>
        </a:spcBef>
        <a:spcAft>
          <a:spcPct val="0"/>
        </a:spcAft>
        <a:buClr>
          <a:schemeClr val="tx1"/>
        </a:buClr>
        <a:buFont typeface="Arial" charset="0"/>
        <a:buChar char="–"/>
        <a:defRPr sz="2800">
          <a:solidFill>
            <a:srgbClr val="FFFFFF"/>
          </a:solidFill>
          <a:latin typeface="+mn-lt"/>
          <a:ea typeface="Arial" charset="0"/>
          <a:cs typeface="+mn-cs"/>
        </a:defRPr>
      </a:lvl2pPr>
      <a:lvl3pPr marL="1143000" indent="-230188" algn="l" defTabSz="912813" rtl="0" eaLnBrk="0" fontAlgn="base" hangingPunct="0">
        <a:spcBef>
          <a:spcPct val="20000"/>
        </a:spcBef>
        <a:spcAft>
          <a:spcPct val="0"/>
        </a:spcAft>
        <a:buClr>
          <a:schemeClr val="tx1"/>
        </a:buClr>
        <a:buFont typeface="Wingdings" charset="0"/>
        <a:buChar char="§"/>
        <a:defRPr sz="2500">
          <a:solidFill>
            <a:srgbClr val="FFFFFF"/>
          </a:solidFill>
          <a:latin typeface="+mn-lt"/>
          <a:ea typeface="Arial" charset="0"/>
          <a:cs typeface="+mn-cs"/>
        </a:defRPr>
      </a:lvl3pPr>
      <a:lvl4pPr marL="1600200" indent="-227013" algn="l" defTabSz="912813" rtl="0" eaLnBrk="0" fontAlgn="base" hangingPunct="0">
        <a:spcBef>
          <a:spcPct val="20000"/>
        </a:spcBef>
        <a:spcAft>
          <a:spcPct val="0"/>
        </a:spcAft>
        <a:buClr>
          <a:schemeClr val="tx1"/>
        </a:buClr>
        <a:buFont typeface="Arial" charset="0"/>
        <a:buChar char="–"/>
        <a:defRPr sz="2000">
          <a:solidFill>
            <a:srgbClr val="FFFFFF"/>
          </a:solidFill>
          <a:latin typeface="+mn-lt"/>
          <a:ea typeface="Arial" charset="0"/>
          <a:cs typeface="+mn-cs"/>
        </a:defRPr>
      </a:lvl4pPr>
      <a:lvl5pPr marL="2055813" indent="-225425" algn="l" defTabSz="912813" rtl="0" eaLnBrk="0" fontAlgn="base" hangingPunct="0">
        <a:spcBef>
          <a:spcPct val="20000"/>
        </a:spcBef>
        <a:spcAft>
          <a:spcPct val="0"/>
        </a:spcAft>
        <a:buClr>
          <a:schemeClr val="tx1"/>
        </a:buClr>
        <a:buChar char="•"/>
        <a:defRPr>
          <a:solidFill>
            <a:srgbClr val="FFFFFF"/>
          </a:solidFill>
          <a:latin typeface="+mn-lt"/>
          <a:ea typeface="Arial" charset="0"/>
          <a:cs typeface="+mn-cs"/>
        </a:defRPr>
      </a:lvl5pPr>
      <a:lvl6pPr marL="2513013" indent="-225425" algn="l" defTabSz="912813" rtl="0" fontAlgn="base">
        <a:spcBef>
          <a:spcPct val="20000"/>
        </a:spcBef>
        <a:spcAft>
          <a:spcPct val="0"/>
        </a:spcAft>
        <a:buClr>
          <a:schemeClr val="tx1"/>
        </a:buClr>
        <a:buChar char="•"/>
        <a:defRPr>
          <a:solidFill>
            <a:srgbClr val="FFFFFF"/>
          </a:solidFill>
          <a:latin typeface="+mn-lt"/>
          <a:cs typeface="+mn-cs"/>
        </a:defRPr>
      </a:lvl6pPr>
      <a:lvl7pPr marL="2970213" indent="-225425" algn="l" defTabSz="912813" rtl="0" fontAlgn="base">
        <a:spcBef>
          <a:spcPct val="20000"/>
        </a:spcBef>
        <a:spcAft>
          <a:spcPct val="0"/>
        </a:spcAft>
        <a:buClr>
          <a:schemeClr val="tx1"/>
        </a:buClr>
        <a:buChar char="•"/>
        <a:defRPr>
          <a:solidFill>
            <a:srgbClr val="FFFFFF"/>
          </a:solidFill>
          <a:latin typeface="+mn-lt"/>
          <a:cs typeface="+mn-cs"/>
        </a:defRPr>
      </a:lvl7pPr>
      <a:lvl8pPr marL="3427413" indent="-225425" algn="l" defTabSz="912813" rtl="0" fontAlgn="base">
        <a:spcBef>
          <a:spcPct val="20000"/>
        </a:spcBef>
        <a:spcAft>
          <a:spcPct val="0"/>
        </a:spcAft>
        <a:buClr>
          <a:schemeClr val="tx1"/>
        </a:buClr>
        <a:buChar char="•"/>
        <a:defRPr>
          <a:solidFill>
            <a:srgbClr val="FFFFFF"/>
          </a:solidFill>
          <a:latin typeface="+mn-lt"/>
          <a:cs typeface="+mn-cs"/>
        </a:defRPr>
      </a:lvl8pPr>
      <a:lvl9pPr marL="3884613" indent="-225425" algn="l" defTabSz="912813" rtl="0" fontAlgn="base">
        <a:spcBef>
          <a:spcPct val="20000"/>
        </a:spcBef>
        <a:spcAft>
          <a:spcPct val="0"/>
        </a:spcAft>
        <a:buClr>
          <a:schemeClr val="tx1"/>
        </a:buClr>
        <a:buChar char="•"/>
        <a:defRPr>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62" name="Rectangle 15"/>
          <p:cNvSpPr>
            <a:spLocks noGrp="1" noChangeArrowheads="1"/>
          </p:cNvSpPr>
          <p:nvPr>
            <p:ph type="title"/>
          </p:nvPr>
        </p:nvSpPr>
        <p:spPr bwMode="auto">
          <a:xfrm>
            <a:off x="536575" y="306388"/>
            <a:ext cx="8075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92163" name="Rectangle 16"/>
          <p:cNvSpPr>
            <a:spLocks noGrp="1" noChangeArrowheads="1"/>
          </p:cNvSpPr>
          <p:nvPr>
            <p:ph type="body" idx="1"/>
          </p:nvPr>
        </p:nvSpPr>
        <p:spPr bwMode="auto">
          <a:xfrm>
            <a:off x="536575" y="1674813"/>
            <a:ext cx="8075613" cy="442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 name="Rectangle 18"/>
          <p:cNvSpPr>
            <a:spLocks noGrp="1" noChangeArrowheads="1"/>
          </p:cNvSpPr>
          <p:nvPr>
            <p:ph type="dt" sz="quarter" idx="2"/>
          </p:nvPr>
        </p:nvSpPr>
        <p:spPr bwMode="auto">
          <a:xfrm>
            <a:off x="10683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l" eaLnBrk="1" hangingPunct="1">
              <a:defRPr sz="1000" b="0">
                <a:solidFill>
                  <a:srgbClr val="FFFFFF"/>
                </a:solidFill>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5" name="Rectangle 19"/>
          <p:cNvSpPr>
            <a:spLocks noGrp="1" noChangeArrowheads="1"/>
          </p:cNvSpPr>
          <p:nvPr>
            <p:ph type="ftr" sz="quarter" idx="3"/>
          </p:nvPr>
        </p:nvSpPr>
        <p:spPr bwMode="auto">
          <a:xfrm>
            <a:off x="3354388" y="6246813"/>
            <a:ext cx="2897187"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ctr" eaLnBrk="1" hangingPunct="1">
              <a:defRPr sz="1000" b="0">
                <a:solidFill>
                  <a:srgbClr val="FFFFFF"/>
                </a:solidFill>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6" name="Rectangle 20"/>
          <p:cNvSpPr>
            <a:spLocks noGrp="1" noChangeArrowheads="1"/>
          </p:cNvSpPr>
          <p:nvPr>
            <p:ph type="sldNum" sz="quarter" idx="4"/>
          </p:nvPr>
        </p:nvSpPr>
        <p:spPr bwMode="auto">
          <a:xfrm>
            <a:off x="67071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r" eaLnBrk="1" hangingPunct="1">
              <a:defRPr sz="1000" b="0">
                <a:solidFill>
                  <a:srgbClr val="FFFFFF"/>
                </a:solidFill>
                <a:effectLst>
                  <a:outerShdw blurRad="38100" dist="38100" dir="2700000" algn="tl">
                    <a:srgbClr val="000000"/>
                  </a:outerShdw>
                </a:effectLst>
                <a:latin typeface="Tahoma" charset="0"/>
                <a:cs typeface="Arial" charset="0"/>
              </a:defRPr>
            </a:lvl1pPr>
          </a:lstStyle>
          <a:p>
            <a:pPr>
              <a:defRPr/>
            </a:pPr>
            <a:fld id="{CEC6F16E-6444-B846-BC7C-BFD55B084F43}"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90410" r:id="rId1"/>
    <p:sldLayoutId id="2147490411" r:id="rId2"/>
    <p:sldLayoutId id="2147490412" r:id="rId3"/>
    <p:sldLayoutId id="2147490413" r:id="rId4"/>
    <p:sldLayoutId id="2147490414" r:id="rId5"/>
    <p:sldLayoutId id="2147490415" r:id="rId6"/>
    <p:sldLayoutId id="2147490416" r:id="rId7"/>
    <p:sldLayoutId id="2147490417" r:id="rId8"/>
    <p:sldLayoutId id="2147490418" r:id="rId9"/>
    <p:sldLayoutId id="2147490419" r:id="rId10"/>
    <p:sldLayoutId id="2147490420" r:id="rId11"/>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defTabSz="912813" rtl="0" eaLnBrk="0" fontAlgn="base" hangingPunct="0">
        <a:spcBef>
          <a:spcPct val="0"/>
        </a:spcBef>
        <a:spcAft>
          <a:spcPct val="0"/>
        </a:spcAft>
        <a:defRPr sz="4000" b="1">
          <a:solidFill>
            <a:srgbClr val="FFCC00"/>
          </a:solidFill>
          <a:latin typeface="+mj-lt"/>
          <a:ea typeface="ＭＳ Ｐゴシック" charset="0"/>
          <a:cs typeface="+mj-cs"/>
        </a:defRPr>
      </a:lvl1pPr>
      <a:lvl2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2pPr>
      <a:lvl3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3pPr>
      <a:lvl4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4pPr>
      <a:lvl5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5pPr>
      <a:lvl6pPr marL="457200" algn="ctr" defTabSz="912813" rtl="0" fontAlgn="base">
        <a:spcBef>
          <a:spcPct val="0"/>
        </a:spcBef>
        <a:spcAft>
          <a:spcPct val="0"/>
        </a:spcAft>
        <a:defRPr sz="4000" b="1">
          <a:solidFill>
            <a:srgbClr val="FFCC00"/>
          </a:solidFill>
          <a:latin typeface="Arial" pitchFamily="34" charset="0"/>
          <a:cs typeface="Arial" pitchFamily="34" charset="0"/>
        </a:defRPr>
      </a:lvl6pPr>
      <a:lvl7pPr marL="914400" algn="ctr" defTabSz="912813" rtl="0" fontAlgn="base">
        <a:spcBef>
          <a:spcPct val="0"/>
        </a:spcBef>
        <a:spcAft>
          <a:spcPct val="0"/>
        </a:spcAft>
        <a:defRPr sz="4000" b="1">
          <a:solidFill>
            <a:srgbClr val="FFCC00"/>
          </a:solidFill>
          <a:latin typeface="Arial" pitchFamily="34" charset="0"/>
          <a:cs typeface="Arial" pitchFamily="34" charset="0"/>
        </a:defRPr>
      </a:lvl7pPr>
      <a:lvl8pPr marL="1371600" algn="ctr" defTabSz="912813" rtl="0" fontAlgn="base">
        <a:spcBef>
          <a:spcPct val="0"/>
        </a:spcBef>
        <a:spcAft>
          <a:spcPct val="0"/>
        </a:spcAft>
        <a:defRPr sz="4000" b="1">
          <a:solidFill>
            <a:srgbClr val="FFCC00"/>
          </a:solidFill>
          <a:latin typeface="Arial" pitchFamily="34" charset="0"/>
          <a:cs typeface="Arial" pitchFamily="34" charset="0"/>
        </a:defRPr>
      </a:lvl8pPr>
      <a:lvl9pPr marL="1828800" algn="ctr" defTabSz="912813" rtl="0" fontAlgn="base">
        <a:spcBef>
          <a:spcPct val="0"/>
        </a:spcBef>
        <a:spcAft>
          <a:spcPct val="0"/>
        </a:spcAft>
        <a:defRPr sz="4000" b="1">
          <a:solidFill>
            <a:srgbClr val="FFCC00"/>
          </a:solidFill>
          <a:latin typeface="Arial" pitchFamily="34" charset="0"/>
          <a:cs typeface="Arial" pitchFamily="34" charset="0"/>
        </a:defRPr>
      </a:lvl9pPr>
    </p:titleStyle>
    <p:bodyStyle>
      <a:lvl1pPr marL="346075" indent="-346075" algn="l" defTabSz="912813" rtl="0" eaLnBrk="0" fontAlgn="base" hangingPunct="0">
        <a:spcBef>
          <a:spcPct val="20000"/>
        </a:spcBef>
        <a:spcAft>
          <a:spcPct val="0"/>
        </a:spcAft>
        <a:buClr>
          <a:schemeClr val="tx1"/>
        </a:buClr>
        <a:buChar char="•"/>
        <a:defRPr sz="3000">
          <a:solidFill>
            <a:srgbClr val="FFFFFF"/>
          </a:solidFill>
          <a:latin typeface="+mn-lt"/>
          <a:ea typeface="ＭＳ Ｐゴシック" charset="0"/>
          <a:cs typeface="+mn-cs"/>
        </a:defRPr>
      </a:lvl1pPr>
      <a:lvl2pPr marL="742950" indent="-285750" algn="l" defTabSz="912813" rtl="0" eaLnBrk="0" fontAlgn="base" hangingPunct="0">
        <a:spcBef>
          <a:spcPct val="20000"/>
        </a:spcBef>
        <a:spcAft>
          <a:spcPct val="0"/>
        </a:spcAft>
        <a:buClr>
          <a:schemeClr val="tx1"/>
        </a:buClr>
        <a:buFont typeface="Arial" charset="0"/>
        <a:buChar char="–"/>
        <a:defRPr sz="2800">
          <a:solidFill>
            <a:srgbClr val="FFFFFF"/>
          </a:solidFill>
          <a:latin typeface="+mn-lt"/>
          <a:ea typeface="Arial" charset="0"/>
          <a:cs typeface="+mn-cs"/>
        </a:defRPr>
      </a:lvl2pPr>
      <a:lvl3pPr marL="1143000" indent="-230188" algn="l" defTabSz="912813" rtl="0" eaLnBrk="0" fontAlgn="base" hangingPunct="0">
        <a:spcBef>
          <a:spcPct val="20000"/>
        </a:spcBef>
        <a:spcAft>
          <a:spcPct val="0"/>
        </a:spcAft>
        <a:buClr>
          <a:schemeClr val="tx1"/>
        </a:buClr>
        <a:buFont typeface="Wingdings" charset="0"/>
        <a:buChar char="§"/>
        <a:defRPr sz="2500">
          <a:solidFill>
            <a:srgbClr val="FFFFFF"/>
          </a:solidFill>
          <a:latin typeface="+mn-lt"/>
          <a:ea typeface="Arial" charset="0"/>
          <a:cs typeface="+mn-cs"/>
        </a:defRPr>
      </a:lvl3pPr>
      <a:lvl4pPr marL="1600200" indent="-227013" algn="l" defTabSz="912813" rtl="0" eaLnBrk="0" fontAlgn="base" hangingPunct="0">
        <a:spcBef>
          <a:spcPct val="20000"/>
        </a:spcBef>
        <a:spcAft>
          <a:spcPct val="0"/>
        </a:spcAft>
        <a:buClr>
          <a:schemeClr val="tx1"/>
        </a:buClr>
        <a:buFont typeface="Arial" charset="0"/>
        <a:buChar char="–"/>
        <a:defRPr sz="2000">
          <a:solidFill>
            <a:srgbClr val="FFFFFF"/>
          </a:solidFill>
          <a:latin typeface="+mn-lt"/>
          <a:ea typeface="Arial" charset="0"/>
          <a:cs typeface="+mn-cs"/>
        </a:defRPr>
      </a:lvl4pPr>
      <a:lvl5pPr marL="2055813" indent="-225425" algn="l" defTabSz="912813" rtl="0" eaLnBrk="0" fontAlgn="base" hangingPunct="0">
        <a:spcBef>
          <a:spcPct val="20000"/>
        </a:spcBef>
        <a:spcAft>
          <a:spcPct val="0"/>
        </a:spcAft>
        <a:buClr>
          <a:schemeClr val="tx1"/>
        </a:buClr>
        <a:buChar char="•"/>
        <a:defRPr>
          <a:solidFill>
            <a:srgbClr val="FFFFFF"/>
          </a:solidFill>
          <a:latin typeface="+mn-lt"/>
          <a:ea typeface="Arial" charset="0"/>
          <a:cs typeface="+mn-cs"/>
        </a:defRPr>
      </a:lvl5pPr>
      <a:lvl6pPr marL="2513013" indent="-225425" algn="l" defTabSz="912813" rtl="0" fontAlgn="base">
        <a:spcBef>
          <a:spcPct val="20000"/>
        </a:spcBef>
        <a:spcAft>
          <a:spcPct val="0"/>
        </a:spcAft>
        <a:buClr>
          <a:schemeClr val="tx1"/>
        </a:buClr>
        <a:buChar char="•"/>
        <a:defRPr>
          <a:solidFill>
            <a:srgbClr val="FFFFFF"/>
          </a:solidFill>
          <a:latin typeface="+mn-lt"/>
          <a:cs typeface="+mn-cs"/>
        </a:defRPr>
      </a:lvl6pPr>
      <a:lvl7pPr marL="2970213" indent="-225425" algn="l" defTabSz="912813" rtl="0" fontAlgn="base">
        <a:spcBef>
          <a:spcPct val="20000"/>
        </a:spcBef>
        <a:spcAft>
          <a:spcPct val="0"/>
        </a:spcAft>
        <a:buClr>
          <a:schemeClr val="tx1"/>
        </a:buClr>
        <a:buChar char="•"/>
        <a:defRPr>
          <a:solidFill>
            <a:srgbClr val="FFFFFF"/>
          </a:solidFill>
          <a:latin typeface="+mn-lt"/>
          <a:cs typeface="+mn-cs"/>
        </a:defRPr>
      </a:lvl7pPr>
      <a:lvl8pPr marL="3427413" indent="-225425" algn="l" defTabSz="912813" rtl="0" fontAlgn="base">
        <a:spcBef>
          <a:spcPct val="20000"/>
        </a:spcBef>
        <a:spcAft>
          <a:spcPct val="0"/>
        </a:spcAft>
        <a:buClr>
          <a:schemeClr val="tx1"/>
        </a:buClr>
        <a:buChar char="•"/>
        <a:defRPr>
          <a:solidFill>
            <a:srgbClr val="FFFFFF"/>
          </a:solidFill>
          <a:latin typeface="+mn-lt"/>
          <a:cs typeface="+mn-cs"/>
        </a:defRPr>
      </a:lvl8pPr>
      <a:lvl9pPr marL="3884613" indent="-225425" algn="l" defTabSz="912813" rtl="0" fontAlgn="base">
        <a:spcBef>
          <a:spcPct val="20000"/>
        </a:spcBef>
        <a:spcAft>
          <a:spcPct val="0"/>
        </a:spcAft>
        <a:buClr>
          <a:schemeClr val="tx1"/>
        </a:buClr>
        <a:buChar char="•"/>
        <a:defRPr>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450" name="Picture 1" descr="RTP_SlideBackground-YiR_v2fr-Bulleted.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51"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4452"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421" r:id="rId1"/>
  </p:sldLayoutIdLst>
  <p:transition xmlns:p14="http://schemas.microsoft.com/office/powerpoint/2010/main" advClick="0"/>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5474"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5"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5476"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455" r:id="rId1"/>
    <p:sldLayoutId id="2147490422" r:id="rId2"/>
    <p:sldLayoutId id="2147490423" r:id="rId3"/>
    <p:sldLayoutId id="2147490424" r:id="rId4"/>
    <p:sldLayoutId id="2147490425" r:id="rId5"/>
    <p:sldLayoutId id="2147490426" r:id="rId6"/>
    <p:sldLayoutId id="2147490427" r:id="rId7"/>
    <p:sldLayoutId id="2147490428" r:id="rId8"/>
    <p:sldLayoutId id="2147490429" r:id="rId9"/>
    <p:sldLayoutId id="2147490430" r:id="rId10"/>
    <p:sldLayoutId id="2147490431"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685800" y="463550"/>
            <a:ext cx="7770813"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vert="horz" wrap="square" lIns="90000" tIns="46800" rIns="90000" bIns="46800" numCol="1" anchor="ctr" anchorCtr="0" compatLnSpc="1">
            <a:prstTxWarp prst="textNoShape">
              <a:avLst/>
            </a:prstTxWarp>
          </a:bodyPr>
          <a:lstStyle/>
          <a:p>
            <a:pPr lvl="0"/>
            <a:r>
              <a:rPr lang="en-GB"/>
              <a:t>Cliccate per modificare il formato del testo del titolo</a:t>
            </a:r>
          </a:p>
        </p:txBody>
      </p:sp>
      <p:sp>
        <p:nvSpPr>
          <p:cNvPr id="3075" name="Rectangle 2"/>
          <p:cNvSpPr>
            <a:spLocks noGrp="1" noChangeArrowheads="1"/>
          </p:cNvSpPr>
          <p:nvPr>
            <p:ph type="body" idx="1"/>
          </p:nvPr>
        </p:nvSpPr>
        <p:spPr bwMode="auto">
          <a:xfrm>
            <a:off x="685800" y="1981200"/>
            <a:ext cx="7770813" cy="423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Cliccate per modificare il formato del testo della struttura</a:t>
            </a:r>
          </a:p>
          <a:p>
            <a:pPr lvl="1"/>
            <a:r>
              <a:rPr lang="en-GB"/>
              <a:t>Secondo livello struttura</a:t>
            </a:r>
          </a:p>
          <a:p>
            <a:pPr lvl="2"/>
            <a:r>
              <a:rPr lang="en-GB"/>
              <a:t>Terzo livello struttura</a:t>
            </a:r>
          </a:p>
          <a:p>
            <a:pPr lvl="3"/>
            <a:r>
              <a:rPr lang="en-GB"/>
              <a:t>Quarto livello struttura</a:t>
            </a:r>
          </a:p>
          <a:p>
            <a:pPr lvl="4"/>
            <a:r>
              <a:rPr lang="en-GB"/>
              <a:t>Quinto livello struttura</a:t>
            </a:r>
          </a:p>
          <a:p>
            <a:pPr lvl="4"/>
            <a:r>
              <a:rPr lang="en-GB"/>
              <a:t>Sesto livello struttura</a:t>
            </a:r>
          </a:p>
          <a:p>
            <a:pPr lvl="4"/>
            <a:r>
              <a:rPr lang="en-GB"/>
              <a:t>Settimo livello struttura</a:t>
            </a:r>
          </a:p>
          <a:p>
            <a:pPr lvl="4"/>
            <a:r>
              <a:rPr lang="en-GB"/>
              <a:t>Ottavo livello struttura</a:t>
            </a:r>
          </a:p>
          <a:p>
            <a:pPr lvl="4"/>
            <a:r>
              <a:rPr lang="en-GB"/>
              <a:t>Nono livello struttura</a:t>
            </a:r>
          </a:p>
        </p:txBody>
      </p:sp>
      <p:sp>
        <p:nvSpPr>
          <p:cNvPr id="1027" name="Rectangle 3"/>
          <p:cNvSpPr>
            <a:spLocks noGrp="1" noChangeArrowheads="1"/>
          </p:cNvSpPr>
          <p:nvPr>
            <p:ph type="dt"/>
          </p:nvPr>
        </p:nvSpPr>
        <p:spPr bwMode="auto">
          <a:xfrm>
            <a:off x="685800" y="6248400"/>
            <a:ext cx="19034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l">
              <a:buClr>
                <a:srgbClr val="03000C"/>
              </a:buClr>
              <a:buSzPct val="100000"/>
              <a:buFont typeface="Times New Roman" pitchFamily="18" charset="0"/>
              <a:buNone/>
              <a:defRPr>
                <a:solidFill>
                  <a:srgbClr val="000000"/>
                </a:solidFill>
                <a:latin typeface="Times New Roman" pitchFamily="18" charset="0"/>
                <a:ea typeface="ＭＳ Ｐゴシック" pitchFamily="34" charset="-128"/>
                <a:cs typeface="Lucida Sans Unicode" pitchFamily="34" charset="0"/>
              </a:defRPr>
            </a:lvl1pPr>
          </a:lstStyle>
          <a:p>
            <a:pPr>
              <a:defRPr/>
            </a:pPr>
            <a:endParaRPr lang="en-GB"/>
          </a:p>
        </p:txBody>
      </p:sp>
      <p:sp>
        <p:nvSpPr>
          <p:cNvPr id="1028" name="Rectangle 4"/>
          <p:cNvSpPr>
            <a:spLocks noGrp="1" noChangeArrowheads="1"/>
          </p:cNvSpPr>
          <p:nvPr>
            <p:ph type="ftr"/>
          </p:nvPr>
        </p:nvSpPr>
        <p:spPr bwMode="auto">
          <a:xfrm>
            <a:off x="3124200" y="6248400"/>
            <a:ext cx="28940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Clr>
                <a:srgbClr val="03000C"/>
              </a:buClr>
              <a:buSzPct val="100000"/>
              <a:buFont typeface="Times New Roman" pitchFamily="18" charset="0"/>
              <a:buNone/>
              <a:defRPr>
                <a:solidFill>
                  <a:srgbClr val="000000"/>
                </a:solidFill>
                <a:latin typeface="Times New Roman" pitchFamily="18" charset="0"/>
                <a:ea typeface="ＭＳ Ｐゴシック" pitchFamily="34" charset="-128"/>
                <a:cs typeface="Lucida Sans Unicode" pitchFamily="34" charset="0"/>
              </a:defRPr>
            </a:lvl1pPr>
          </a:lstStyle>
          <a:p>
            <a:pPr>
              <a:defRPr/>
            </a:pPr>
            <a:endParaRPr lang="en-GB"/>
          </a:p>
        </p:txBody>
      </p:sp>
      <p:sp>
        <p:nvSpPr>
          <p:cNvPr id="1029" name="Rectangle 5"/>
          <p:cNvSpPr>
            <a:spLocks noGrp="1" noChangeArrowheads="1"/>
          </p:cNvSpPr>
          <p:nvPr>
            <p:ph type="sldNum"/>
          </p:nvPr>
        </p:nvSpPr>
        <p:spPr bwMode="auto">
          <a:xfrm>
            <a:off x="6553200" y="6248400"/>
            <a:ext cx="19034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Clr>
                <a:srgbClr val="03000C"/>
              </a:buClr>
              <a:buSzPct val="100000"/>
              <a:buFont typeface="Times New Roman" charset="0"/>
              <a:buNone/>
              <a:defRPr>
                <a:solidFill>
                  <a:srgbClr val="000000"/>
                </a:solidFill>
                <a:latin typeface="Times New Roman" charset="0"/>
                <a:cs typeface="Lucida Sans Unicode" charset="0"/>
              </a:defRPr>
            </a:lvl1pPr>
          </a:lstStyle>
          <a:p>
            <a:pPr>
              <a:defRPr/>
            </a:pPr>
            <a:fld id="{80808793-EABD-0A44-9C12-01DB2B613ED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90310" r:id="rId1"/>
    <p:sldLayoutId id="2147490311" r:id="rId2"/>
    <p:sldLayoutId id="2147490312" r:id="rId3"/>
    <p:sldLayoutId id="2147490313" r:id="rId4"/>
    <p:sldLayoutId id="2147490314" r:id="rId5"/>
    <p:sldLayoutId id="2147490315" r:id="rId6"/>
    <p:sldLayoutId id="2147490316" r:id="rId7"/>
    <p:sldLayoutId id="2147490317" r:id="rId8"/>
    <p:sldLayoutId id="2147490318" r:id="rId9"/>
    <p:sldLayoutId id="2147490319" r:id="rId10"/>
    <p:sldLayoutId id="2147490320" r:id="rId11"/>
    <p:sldLayoutId id="2147490321" r:id="rId12"/>
  </p:sldLayoutIdLst>
  <p:transition xmlns:p14="http://schemas.microsoft.com/office/powerpoint/2010/main" advClick="0"/>
  <p:txStyles>
    <p:titleStyle>
      <a:lvl1pPr algn="ctr" defTabSz="449263" rtl="0" eaLnBrk="0" fontAlgn="base" hangingPunct="0">
        <a:lnSpc>
          <a:spcPct val="95000"/>
        </a:lnSpc>
        <a:spcBef>
          <a:spcPct val="0"/>
        </a:spcBef>
        <a:spcAft>
          <a:spcPct val="0"/>
        </a:spcAft>
        <a:buClr>
          <a:srgbClr val="000000"/>
        </a:buClr>
        <a:buSzPct val="100000"/>
        <a:buFont typeface="Times New Roman" charset="0"/>
        <a:defRPr sz="4400">
          <a:solidFill>
            <a:srgbClr val="000000"/>
          </a:solidFill>
          <a:latin typeface="+mj-lt"/>
          <a:ea typeface="ＭＳ Ｐゴシック" charset="0"/>
          <a:cs typeface="+mj-cs"/>
        </a:defRPr>
      </a:lvl1pPr>
      <a:lvl2pPr algn="ctr" defTabSz="449263" rtl="0" eaLnBrk="0" fontAlgn="base" hangingPunct="0">
        <a:lnSpc>
          <a:spcPct val="95000"/>
        </a:lnSpc>
        <a:spcBef>
          <a:spcPct val="0"/>
        </a:spcBef>
        <a:spcAft>
          <a:spcPct val="0"/>
        </a:spcAft>
        <a:buClr>
          <a:srgbClr val="000000"/>
        </a:buClr>
        <a:buSzPct val="100000"/>
        <a:buFont typeface="Times New Roman" charset="0"/>
        <a:defRPr sz="4400">
          <a:solidFill>
            <a:srgbClr val="000000"/>
          </a:solidFill>
          <a:latin typeface="Times New Roman" pitchFamily="18" charset="0"/>
          <a:ea typeface="ＭＳ Ｐゴシック" charset="0"/>
          <a:cs typeface="Lucida Sans Unicode" pitchFamily="34" charset="0"/>
        </a:defRPr>
      </a:lvl2pPr>
      <a:lvl3pPr algn="ctr" defTabSz="449263" rtl="0" eaLnBrk="0" fontAlgn="base" hangingPunct="0">
        <a:lnSpc>
          <a:spcPct val="95000"/>
        </a:lnSpc>
        <a:spcBef>
          <a:spcPct val="0"/>
        </a:spcBef>
        <a:spcAft>
          <a:spcPct val="0"/>
        </a:spcAft>
        <a:buClr>
          <a:srgbClr val="000000"/>
        </a:buClr>
        <a:buSzPct val="100000"/>
        <a:buFont typeface="Times New Roman" charset="0"/>
        <a:defRPr sz="4400">
          <a:solidFill>
            <a:srgbClr val="000000"/>
          </a:solidFill>
          <a:latin typeface="Times New Roman" pitchFamily="18" charset="0"/>
          <a:ea typeface="ＭＳ Ｐゴシック" charset="0"/>
          <a:cs typeface="Lucida Sans Unicode" pitchFamily="34" charset="0"/>
        </a:defRPr>
      </a:lvl3pPr>
      <a:lvl4pPr algn="ctr" defTabSz="449263" rtl="0" eaLnBrk="0" fontAlgn="base" hangingPunct="0">
        <a:lnSpc>
          <a:spcPct val="95000"/>
        </a:lnSpc>
        <a:spcBef>
          <a:spcPct val="0"/>
        </a:spcBef>
        <a:spcAft>
          <a:spcPct val="0"/>
        </a:spcAft>
        <a:buClr>
          <a:srgbClr val="000000"/>
        </a:buClr>
        <a:buSzPct val="100000"/>
        <a:buFont typeface="Times New Roman" charset="0"/>
        <a:defRPr sz="4400">
          <a:solidFill>
            <a:srgbClr val="000000"/>
          </a:solidFill>
          <a:latin typeface="Times New Roman" pitchFamily="18" charset="0"/>
          <a:ea typeface="ＭＳ Ｐゴシック" charset="0"/>
          <a:cs typeface="Lucida Sans Unicode" pitchFamily="34" charset="0"/>
        </a:defRPr>
      </a:lvl4pPr>
      <a:lvl5pPr algn="ctr" defTabSz="449263" rtl="0" eaLnBrk="0" fontAlgn="base" hangingPunct="0">
        <a:lnSpc>
          <a:spcPct val="95000"/>
        </a:lnSpc>
        <a:spcBef>
          <a:spcPct val="0"/>
        </a:spcBef>
        <a:spcAft>
          <a:spcPct val="0"/>
        </a:spcAft>
        <a:buClr>
          <a:srgbClr val="000000"/>
        </a:buClr>
        <a:buSzPct val="100000"/>
        <a:buFont typeface="Times New Roman" charset="0"/>
        <a:defRPr sz="4400">
          <a:solidFill>
            <a:srgbClr val="000000"/>
          </a:solidFill>
          <a:latin typeface="Times New Roman" pitchFamily="18" charset="0"/>
          <a:ea typeface="ＭＳ Ｐゴシック" charset="0"/>
          <a:cs typeface="Lucida Sans Unicode" pitchFamily="34" charset="0"/>
        </a:defRPr>
      </a:lvl5pPr>
      <a:lvl6pPr marL="457200" algn="ctr" defTabSz="449263" rtl="0" fontAlgn="base">
        <a:lnSpc>
          <a:spcPct val="95000"/>
        </a:lnSpc>
        <a:spcBef>
          <a:spcPct val="0"/>
        </a:spcBef>
        <a:spcAft>
          <a:spcPct val="0"/>
        </a:spcAft>
        <a:buClr>
          <a:srgbClr val="000000"/>
        </a:buClr>
        <a:buSzPct val="100000"/>
        <a:buFont typeface="Times New Roman" pitchFamily="18" charset="0"/>
        <a:defRPr sz="4400">
          <a:solidFill>
            <a:srgbClr val="000000"/>
          </a:solidFill>
          <a:latin typeface="Times New Roman" pitchFamily="18" charset="0"/>
          <a:cs typeface="Lucida Sans Unicode" pitchFamily="34" charset="0"/>
        </a:defRPr>
      </a:lvl6pPr>
      <a:lvl7pPr marL="914400" algn="ctr" defTabSz="449263" rtl="0" fontAlgn="base">
        <a:lnSpc>
          <a:spcPct val="95000"/>
        </a:lnSpc>
        <a:spcBef>
          <a:spcPct val="0"/>
        </a:spcBef>
        <a:spcAft>
          <a:spcPct val="0"/>
        </a:spcAft>
        <a:buClr>
          <a:srgbClr val="000000"/>
        </a:buClr>
        <a:buSzPct val="100000"/>
        <a:buFont typeface="Times New Roman" pitchFamily="18" charset="0"/>
        <a:defRPr sz="4400">
          <a:solidFill>
            <a:srgbClr val="000000"/>
          </a:solidFill>
          <a:latin typeface="Times New Roman" pitchFamily="18" charset="0"/>
          <a:cs typeface="Lucida Sans Unicode" pitchFamily="34" charset="0"/>
        </a:defRPr>
      </a:lvl7pPr>
      <a:lvl8pPr marL="1371600" algn="ctr" defTabSz="449263" rtl="0" fontAlgn="base">
        <a:lnSpc>
          <a:spcPct val="95000"/>
        </a:lnSpc>
        <a:spcBef>
          <a:spcPct val="0"/>
        </a:spcBef>
        <a:spcAft>
          <a:spcPct val="0"/>
        </a:spcAft>
        <a:buClr>
          <a:srgbClr val="000000"/>
        </a:buClr>
        <a:buSzPct val="100000"/>
        <a:buFont typeface="Times New Roman" pitchFamily="18" charset="0"/>
        <a:defRPr sz="4400">
          <a:solidFill>
            <a:srgbClr val="000000"/>
          </a:solidFill>
          <a:latin typeface="Times New Roman" pitchFamily="18" charset="0"/>
          <a:cs typeface="Lucida Sans Unicode" pitchFamily="34" charset="0"/>
        </a:defRPr>
      </a:lvl8pPr>
      <a:lvl9pPr marL="1828800" algn="ctr" defTabSz="449263" rtl="0" fontAlgn="base">
        <a:lnSpc>
          <a:spcPct val="95000"/>
        </a:lnSpc>
        <a:spcBef>
          <a:spcPct val="0"/>
        </a:spcBef>
        <a:spcAft>
          <a:spcPct val="0"/>
        </a:spcAft>
        <a:buClr>
          <a:srgbClr val="000000"/>
        </a:buClr>
        <a:buSzPct val="100000"/>
        <a:buFont typeface="Times New Roman" pitchFamily="18" charset="0"/>
        <a:defRPr sz="4400">
          <a:solidFill>
            <a:srgbClr val="000000"/>
          </a:solidFill>
          <a:latin typeface="Times New Roman" pitchFamily="18" charset="0"/>
          <a:cs typeface="Lucida Sans Unicode" pitchFamily="34" charset="0"/>
        </a:defRPr>
      </a:lvl9pPr>
    </p:titleStyle>
    <p:bodyStyle>
      <a:lvl1pPr marL="341313" indent="-341313" algn="l" defTabSz="449263" rtl="0" eaLnBrk="0" fontAlgn="base" hangingPunct="0">
        <a:lnSpc>
          <a:spcPct val="95000"/>
        </a:lnSpc>
        <a:spcBef>
          <a:spcPts val="800"/>
        </a:spcBef>
        <a:spcAft>
          <a:spcPct val="0"/>
        </a:spcAft>
        <a:buClr>
          <a:srgbClr val="000000"/>
        </a:buClr>
        <a:buSzPct val="100000"/>
        <a:buFont typeface="Times New Roman" charset="0"/>
        <a:buChar char="•"/>
        <a:defRPr sz="3200">
          <a:solidFill>
            <a:srgbClr val="000000"/>
          </a:solidFill>
          <a:latin typeface="+mn-lt"/>
          <a:ea typeface="ＭＳ Ｐゴシック" charset="0"/>
          <a:cs typeface="+mn-cs"/>
        </a:defRPr>
      </a:lvl1pPr>
      <a:lvl2pPr marL="741363" indent="-284163" algn="l" defTabSz="449263" rtl="0" eaLnBrk="0" fontAlgn="base" hangingPunct="0">
        <a:lnSpc>
          <a:spcPct val="95000"/>
        </a:lnSpc>
        <a:spcBef>
          <a:spcPts val="700"/>
        </a:spcBef>
        <a:spcAft>
          <a:spcPct val="0"/>
        </a:spcAft>
        <a:buClr>
          <a:srgbClr val="000000"/>
        </a:buClr>
        <a:buSzPct val="100000"/>
        <a:buFont typeface="Times New Roman" charset="0"/>
        <a:buChar char="–"/>
        <a:defRPr sz="2800">
          <a:solidFill>
            <a:srgbClr val="000000"/>
          </a:solidFill>
          <a:latin typeface="+mn-lt"/>
          <a:ea typeface="Lucida Sans Unicode" charset="0"/>
          <a:cs typeface="+mn-cs"/>
        </a:defRPr>
      </a:lvl2pPr>
      <a:lvl3pPr marL="1143000" indent="-228600" algn="l" defTabSz="449263" rtl="0" eaLnBrk="0" fontAlgn="base" hangingPunct="0">
        <a:lnSpc>
          <a:spcPct val="95000"/>
        </a:lnSpc>
        <a:spcBef>
          <a:spcPts val="600"/>
        </a:spcBef>
        <a:spcAft>
          <a:spcPct val="0"/>
        </a:spcAft>
        <a:buClr>
          <a:srgbClr val="000000"/>
        </a:buClr>
        <a:buSzPct val="100000"/>
        <a:buFont typeface="Times New Roman" charset="0"/>
        <a:buChar char="•"/>
        <a:defRPr sz="2400">
          <a:solidFill>
            <a:srgbClr val="000000"/>
          </a:solidFill>
          <a:latin typeface="+mn-lt"/>
          <a:ea typeface="Lucida Sans Unicode" charset="0"/>
          <a:cs typeface="+mn-cs"/>
        </a:defRPr>
      </a:lvl3pPr>
      <a:lvl4pPr marL="1600200" indent="-228600" algn="l" defTabSz="449263" rtl="0" eaLnBrk="0" fontAlgn="base" hangingPunct="0">
        <a:lnSpc>
          <a:spcPct val="95000"/>
        </a:lnSpc>
        <a:spcBef>
          <a:spcPts val="500"/>
        </a:spcBef>
        <a:spcAft>
          <a:spcPct val="0"/>
        </a:spcAft>
        <a:buClr>
          <a:srgbClr val="000000"/>
        </a:buClr>
        <a:buSzPct val="100000"/>
        <a:buFont typeface="Times New Roman" charset="0"/>
        <a:buChar char="–"/>
        <a:defRPr sz="2000">
          <a:solidFill>
            <a:srgbClr val="000000"/>
          </a:solidFill>
          <a:latin typeface="+mn-lt"/>
          <a:ea typeface="Lucida Sans Unicode" charset="0"/>
          <a:cs typeface="+mn-cs"/>
        </a:defRPr>
      </a:lvl4pPr>
      <a:lvl5pPr marL="2057400" indent="-228600" algn="l" defTabSz="449263" rtl="0" eaLnBrk="0" fontAlgn="base" hangingPunct="0">
        <a:lnSpc>
          <a:spcPct val="95000"/>
        </a:lnSpc>
        <a:spcBef>
          <a:spcPts val="500"/>
        </a:spcBef>
        <a:spcAft>
          <a:spcPct val="0"/>
        </a:spcAft>
        <a:buClr>
          <a:srgbClr val="000000"/>
        </a:buClr>
        <a:buSzPct val="100000"/>
        <a:buFont typeface="Times New Roman" charset="0"/>
        <a:buChar char="»"/>
        <a:defRPr sz="2000">
          <a:solidFill>
            <a:srgbClr val="000000"/>
          </a:solidFill>
          <a:latin typeface="+mn-lt"/>
          <a:ea typeface="Lucida Sans Unicode" charset="0"/>
          <a:cs typeface="+mn-cs"/>
        </a:defRPr>
      </a:lvl5pPr>
      <a:lvl6pPr marL="2514600" indent="-228600" algn="l" defTabSz="449263" rtl="0" fontAlgn="base">
        <a:lnSpc>
          <a:spcPct val="95000"/>
        </a:lnSpc>
        <a:spcBef>
          <a:spcPts val="500"/>
        </a:spcBef>
        <a:spcAft>
          <a:spcPct val="0"/>
        </a:spcAft>
        <a:buClr>
          <a:srgbClr val="000000"/>
        </a:buClr>
        <a:buSzPct val="100000"/>
        <a:buFont typeface="Times New Roman" pitchFamily="18" charset="0"/>
        <a:buChar char="»"/>
        <a:defRPr sz="2000">
          <a:solidFill>
            <a:srgbClr val="000000"/>
          </a:solidFill>
          <a:latin typeface="+mn-lt"/>
          <a:cs typeface="+mn-cs"/>
        </a:defRPr>
      </a:lvl6pPr>
      <a:lvl7pPr marL="2971800" indent="-228600" algn="l" defTabSz="449263" rtl="0" fontAlgn="base">
        <a:lnSpc>
          <a:spcPct val="95000"/>
        </a:lnSpc>
        <a:spcBef>
          <a:spcPts val="500"/>
        </a:spcBef>
        <a:spcAft>
          <a:spcPct val="0"/>
        </a:spcAft>
        <a:buClr>
          <a:srgbClr val="000000"/>
        </a:buClr>
        <a:buSzPct val="100000"/>
        <a:buFont typeface="Times New Roman" pitchFamily="18" charset="0"/>
        <a:buChar char="»"/>
        <a:defRPr sz="2000">
          <a:solidFill>
            <a:srgbClr val="000000"/>
          </a:solidFill>
          <a:latin typeface="+mn-lt"/>
          <a:cs typeface="+mn-cs"/>
        </a:defRPr>
      </a:lvl7pPr>
      <a:lvl8pPr marL="3429000" indent="-228600" algn="l" defTabSz="449263" rtl="0" fontAlgn="base">
        <a:lnSpc>
          <a:spcPct val="95000"/>
        </a:lnSpc>
        <a:spcBef>
          <a:spcPts val="500"/>
        </a:spcBef>
        <a:spcAft>
          <a:spcPct val="0"/>
        </a:spcAft>
        <a:buClr>
          <a:srgbClr val="000000"/>
        </a:buClr>
        <a:buSzPct val="100000"/>
        <a:buFont typeface="Times New Roman" pitchFamily="18" charset="0"/>
        <a:buChar char="»"/>
        <a:defRPr sz="2000">
          <a:solidFill>
            <a:srgbClr val="000000"/>
          </a:solidFill>
          <a:latin typeface="+mn-lt"/>
          <a:cs typeface="+mn-cs"/>
        </a:defRPr>
      </a:lvl8pPr>
      <a:lvl9pPr marL="3886200" indent="-228600" algn="l" defTabSz="449263" rtl="0" fontAlgn="base">
        <a:lnSpc>
          <a:spcPct val="95000"/>
        </a:lnSpc>
        <a:spcBef>
          <a:spcPts val="500"/>
        </a:spcBef>
        <a:spcAft>
          <a:spcPct val="0"/>
        </a:spcAft>
        <a:buClr>
          <a:srgbClr val="000000"/>
        </a:buClr>
        <a:buSzPct val="100000"/>
        <a:buFont typeface="Times New Roman" pitchFamily="18" charset="0"/>
        <a:buChar char="»"/>
        <a:defRPr sz="2000">
          <a:solidFill>
            <a:srgbClr val="000000"/>
          </a:solidFill>
          <a:latin typeface="+mn-lt"/>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3C"/>
        </a:solidFill>
        <a:effectLst/>
      </p:bgPr>
    </p:bg>
    <p:spTree>
      <p:nvGrpSpPr>
        <p:cNvPr id="1" name=""/>
        <p:cNvGrpSpPr/>
        <p:nvPr/>
      </p:nvGrpSpPr>
      <p:grpSpPr>
        <a:xfrm>
          <a:off x="0" y="0"/>
          <a:ext cx="0" cy="0"/>
          <a:chOff x="0" y="0"/>
          <a:chExt cx="0" cy="0"/>
        </a:xfrm>
      </p:grpSpPr>
      <p:sp>
        <p:nvSpPr>
          <p:cNvPr id="16386" name="Rectangle 3"/>
          <p:cNvSpPr>
            <a:spLocks noGrp="1" noChangeArrowheads="1"/>
          </p:cNvSpPr>
          <p:nvPr>
            <p:ph type="title"/>
          </p:nvPr>
        </p:nvSpPr>
        <p:spPr bwMode="auto">
          <a:xfrm>
            <a:off x="190500" y="217488"/>
            <a:ext cx="8747125" cy="114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6387" name="Rectangle 4"/>
          <p:cNvSpPr>
            <a:spLocks noGrp="1" noChangeArrowheads="1"/>
          </p:cNvSpPr>
          <p:nvPr>
            <p:ph type="body" idx="1"/>
          </p:nvPr>
        </p:nvSpPr>
        <p:spPr bwMode="auto">
          <a:xfrm>
            <a:off x="446088" y="1582738"/>
            <a:ext cx="8297862" cy="462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388" name="Rectangle 10"/>
          <p:cNvSpPr>
            <a:spLocks noChangeArrowheads="1"/>
          </p:cNvSpPr>
          <p:nvPr/>
        </p:nvSpPr>
        <p:spPr bwMode="auto">
          <a:xfrm>
            <a:off x="190500" y="1362075"/>
            <a:ext cx="8747125" cy="74613"/>
          </a:xfrm>
          <a:prstGeom prst="rect">
            <a:avLst/>
          </a:prstGeom>
          <a:solidFill>
            <a:srgbClr val="0099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a:solidFill>
                <a:srgbClr val="FFFFFF"/>
              </a:solidFill>
              <a:latin typeface="Times New Roman" charset="0"/>
            </a:endParaRPr>
          </a:p>
        </p:txBody>
      </p:sp>
    </p:spTree>
  </p:cSld>
  <p:clrMap bg1="dk2" tx1="lt1" bg2="dk1" tx2="lt2" accent1="accent1" accent2="accent2" accent3="accent3" accent4="accent4" accent5="accent5" accent6="accent6" hlink="hlink" folHlink="folHlink"/>
  <p:sldLayoutIdLst>
    <p:sldLayoutId id="2147490433" r:id="rId1"/>
    <p:sldLayoutId id="2147490322" r:id="rId2"/>
    <p:sldLayoutId id="2147490323" r:id="rId3"/>
    <p:sldLayoutId id="2147490324" r:id="rId4"/>
    <p:sldLayoutId id="2147490325" r:id="rId5"/>
    <p:sldLayoutId id="2147490326" r:id="rId6"/>
    <p:sldLayoutId id="2147490327" r:id="rId7"/>
    <p:sldLayoutId id="2147490328" r:id="rId8"/>
    <p:sldLayoutId id="2147490329" r:id="rId9"/>
    <p:sldLayoutId id="2147490330" r:id="rId10"/>
    <p:sldLayoutId id="2147490331" r:id="rId11"/>
    <p:sldLayoutId id="2147490332" r:id="rId12"/>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rtl="0" eaLnBrk="0" fontAlgn="base" hangingPunct="0">
        <a:lnSpc>
          <a:spcPct val="85000"/>
        </a:lnSpc>
        <a:spcBef>
          <a:spcPct val="0"/>
        </a:spcBef>
        <a:spcAft>
          <a:spcPct val="0"/>
        </a:spcAft>
        <a:defRPr sz="3600" b="1">
          <a:solidFill>
            <a:schemeClr val="tx2"/>
          </a:solidFill>
          <a:latin typeface="+mj-lt"/>
          <a:ea typeface="ＭＳ Ｐゴシック" charset="0"/>
          <a:cs typeface="ＭＳ Ｐゴシック" charset="0"/>
        </a:defRPr>
      </a:lvl1pPr>
      <a:lvl2pPr algn="ctr" rtl="0" eaLnBrk="0" fontAlgn="base" hangingPunct="0">
        <a:lnSpc>
          <a:spcPct val="85000"/>
        </a:lnSpc>
        <a:spcBef>
          <a:spcPct val="0"/>
        </a:spcBef>
        <a:spcAft>
          <a:spcPct val="0"/>
        </a:spcAft>
        <a:defRPr sz="3600" b="1">
          <a:solidFill>
            <a:schemeClr val="tx2"/>
          </a:solidFill>
          <a:latin typeface="Arial" charset="0"/>
          <a:ea typeface="ＭＳ Ｐゴシック" charset="0"/>
          <a:cs typeface="ＭＳ Ｐゴシック" charset="0"/>
        </a:defRPr>
      </a:lvl2pPr>
      <a:lvl3pPr algn="ctr" rtl="0" eaLnBrk="0" fontAlgn="base" hangingPunct="0">
        <a:lnSpc>
          <a:spcPct val="85000"/>
        </a:lnSpc>
        <a:spcBef>
          <a:spcPct val="0"/>
        </a:spcBef>
        <a:spcAft>
          <a:spcPct val="0"/>
        </a:spcAft>
        <a:defRPr sz="3600" b="1">
          <a:solidFill>
            <a:schemeClr val="tx2"/>
          </a:solidFill>
          <a:latin typeface="Arial" charset="0"/>
          <a:ea typeface="ＭＳ Ｐゴシック" charset="0"/>
          <a:cs typeface="ＭＳ Ｐゴシック" charset="0"/>
        </a:defRPr>
      </a:lvl3pPr>
      <a:lvl4pPr algn="ctr" rtl="0" eaLnBrk="0" fontAlgn="base" hangingPunct="0">
        <a:lnSpc>
          <a:spcPct val="85000"/>
        </a:lnSpc>
        <a:spcBef>
          <a:spcPct val="0"/>
        </a:spcBef>
        <a:spcAft>
          <a:spcPct val="0"/>
        </a:spcAft>
        <a:defRPr sz="3600" b="1">
          <a:solidFill>
            <a:schemeClr val="tx2"/>
          </a:solidFill>
          <a:latin typeface="Arial" charset="0"/>
          <a:ea typeface="ＭＳ Ｐゴシック" charset="0"/>
          <a:cs typeface="ＭＳ Ｐゴシック" charset="0"/>
        </a:defRPr>
      </a:lvl4pPr>
      <a:lvl5pPr algn="ctr" rtl="0" eaLnBrk="0" fontAlgn="base" hangingPunct="0">
        <a:lnSpc>
          <a:spcPct val="85000"/>
        </a:lnSpc>
        <a:spcBef>
          <a:spcPct val="0"/>
        </a:spcBef>
        <a:spcAft>
          <a:spcPct val="0"/>
        </a:spcAft>
        <a:defRPr sz="3600" b="1">
          <a:solidFill>
            <a:schemeClr val="tx2"/>
          </a:solidFill>
          <a:latin typeface="Arial" charset="0"/>
          <a:ea typeface="ＭＳ Ｐゴシック" charset="0"/>
          <a:cs typeface="ＭＳ Ｐゴシック" charset="0"/>
        </a:defRPr>
      </a:lvl5pPr>
      <a:lvl6pPr marL="457200" algn="ctr" rtl="0" eaLnBrk="0" fontAlgn="base" hangingPunct="0">
        <a:lnSpc>
          <a:spcPct val="85000"/>
        </a:lnSpc>
        <a:spcBef>
          <a:spcPct val="0"/>
        </a:spcBef>
        <a:spcAft>
          <a:spcPct val="0"/>
        </a:spcAft>
        <a:defRPr sz="3600" b="1">
          <a:solidFill>
            <a:schemeClr val="tx2"/>
          </a:solidFill>
          <a:latin typeface="Arial" charset="0"/>
        </a:defRPr>
      </a:lvl6pPr>
      <a:lvl7pPr marL="914400" algn="ctr" rtl="0" eaLnBrk="0" fontAlgn="base" hangingPunct="0">
        <a:lnSpc>
          <a:spcPct val="85000"/>
        </a:lnSpc>
        <a:spcBef>
          <a:spcPct val="0"/>
        </a:spcBef>
        <a:spcAft>
          <a:spcPct val="0"/>
        </a:spcAft>
        <a:defRPr sz="3600" b="1">
          <a:solidFill>
            <a:schemeClr val="tx2"/>
          </a:solidFill>
          <a:latin typeface="Arial" charset="0"/>
        </a:defRPr>
      </a:lvl7pPr>
      <a:lvl8pPr marL="1371600" algn="ctr" rtl="0" eaLnBrk="0" fontAlgn="base" hangingPunct="0">
        <a:lnSpc>
          <a:spcPct val="85000"/>
        </a:lnSpc>
        <a:spcBef>
          <a:spcPct val="0"/>
        </a:spcBef>
        <a:spcAft>
          <a:spcPct val="0"/>
        </a:spcAft>
        <a:defRPr sz="3600" b="1">
          <a:solidFill>
            <a:schemeClr val="tx2"/>
          </a:solidFill>
          <a:latin typeface="Arial" charset="0"/>
        </a:defRPr>
      </a:lvl8pPr>
      <a:lvl9pPr marL="1828800" algn="ctr" rtl="0" eaLnBrk="0" fontAlgn="base" hangingPunct="0">
        <a:lnSpc>
          <a:spcPct val="85000"/>
        </a:lnSpc>
        <a:spcBef>
          <a:spcPct val="0"/>
        </a:spcBef>
        <a:spcAft>
          <a:spcPct val="0"/>
        </a:spcAft>
        <a:defRPr sz="3600" b="1">
          <a:solidFill>
            <a:schemeClr val="tx2"/>
          </a:solidFill>
          <a:latin typeface="Arial" charset="0"/>
        </a:defRPr>
      </a:lvl9pPr>
    </p:titleStyle>
    <p:bodyStyle>
      <a:lvl1pPr marL="225425" indent="-225425" algn="l" rtl="0" eaLnBrk="0" fontAlgn="base" hangingPunct="0">
        <a:lnSpc>
          <a:spcPct val="90000"/>
        </a:lnSpc>
        <a:spcBef>
          <a:spcPct val="20000"/>
        </a:spcBef>
        <a:spcAft>
          <a:spcPct val="0"/>
        </a:spcAft>
        <a:buClr>
          <a:schemeClr val="tx2"/>
        </a:buClr>
        <a:buChar char="•"/>
        <a:defRPr sz="2800" b="1">
          <a:solidFill>
            <a:schemeClr val="tx1"/>
          </a:solidFill>
          <a:latin typeface="+mn-lt"/>
          <a:ea typeface="ＭＳ Ｐゴシック" charset="0"/>
          <a:cs typeface="ＭＳ Ｐゴシック" charset="0"/>
        </a:defRPr>
      </a:lvl1pPr>
      <a:lvl2pPr marL="625475" indent="-285750" algn="l" rtl="0" eaLnBrk="0" fontAlgn="base" hangingPunct="0">
        <a:lnSpc>
          <a:spcPct val="90000"/>
        </a:lnSpc>
        <a:spcBef>
          <a:spcPct val="20000"/>
        </a:spcBef>
        <a:spcAft>
          <a:spcPct val="0"/>
        </a:spcAft>
        <a:buClr>
          <a:schemeClr val="tx2"/>
        </a:buClr>
        <a:buChar char="–"/>
        <a:defRPr sz="2600" b="1">
          <a:solidFill>
            <a:schemeClr val="tx1"/>
          </a:solidFill>
          <a:latin typeface="+mn-lt"/>
          <a:ea typeface="ＭＳ Ｐゴシック" charset="0"/>
        </a:defRPr>
      </a:lvl2pPr>
      <a:lvl3pPr marL="968375" indent="-228600" algn="l" rtl="0" eaLnBrk="0" fontAlgn="base" hangingPunct="0">
        <a:lnSpc>
          <a:spcPct val="90000"/>
        </a:lnSpc>
        <a:spcBef>
          <a:spcPct val="20000"/>
        </a:spcBef>
        <a:spcAft>
          <a:spcPct val="0"/>
        </a:spcAft>
        <a:buClr>
          <a:schemeClr val="tx2"/>
        </a:buClr>
        <a:buChar char="•"/>
        <a:defRPr sz="2400" b="1">
          <a:solidFill>
            <a:schemeClr val="tx1"/>
          </a:solidFill>
          <a:latin typeface="+mn-lt"/>
          <a:ea typeface="ＭＳ Ｐゴシック" charset="0"/>
        </a:defRPr>
      </a:lvl3pPr>
      <a:lvl4pPr marL="1311275" indent="-228600" algn="l" rtl="0" eaLnBrk="0" fontAlgn="base" hangingPunct="0">
        <a:lnSpc>
          <a:spcPct val="90000"/>
        </a:lnSpc>
        <a:spcBef>
          <a:spcPct val="20000"/>
        </a:spcBef>
        <a:spcAft>
          <a:spcPct val="0"/>
        </a:spcAft>
        <a:buClr>
          <a:srgbClr val="FFFF00"/>
        </a:buClr>
        <a:buFont typeface="Arial" charset="0"/>
        <a:buChar char="–"/>
        <a:defRPr sz="2200">
          <a:solidFill>
            <a:schemeClr val="tx1"/>
          </a:solidFill>
          <a:latin typeface="+mn-lt"/>
          <a:ea typeface="ＭＳ Ｐゴシック" charset="0"/>
        </a:defRPr>
      </a:lvl4pPr>
      <a:lvl5pPr marL="1654175" indent="-228600" algn="l" rtl="0" eaLnBrk="0" fontAlgn="base" hangingPunct="0">
        <a:lnSpc>
          <a:spcPct val="90000"/>
        </a:lnSpc>
        <a:spcBef>
          <a:spcPct val="20000"/>
        </a:spcBef>
        <a:spcAft>
          <a:spcPct val="0"/>
        </a:spcAft>
        <a:buClr>
          <a:srgbClr val="FFFF00"/>
        </a:buClr>
        <a:buChar char="•"/>
        <a:defRPr sz="2000">
          <a:solidFill>
            <a:schemeClr val="tx1"/>
          </a:solidFill>
          <a:latin typeface="+mn-lt"/>
          <a:ea typeface="ＭＳ Ｐゴシック" charset="0"/>
        </a:defRPr>
      </a:lvl5pPr>
      <a:lvl6pPr marL="2111375" indent="-228600" algn="l" rtl="0" eaLnBrk="0" fontAlgn="base" hangingPunct="0">
        <a:lnSpc>
          <a:spcPct val="90000"/>
        </a:lnSpc>
        <a:spcBef>
          <a:spcPct val="20000"/>
        </a:spcBef>
        <a:spcAft>
          <a:spcPct val="0"/>
        </a:spcAft>
        <a:buClr>
          <a:srgbClr val="FFFF00"/>
        </a:buClr>
        <a:buChar char="•"/>
        <a:defRPr sz="2000">
          <a:solidFill>
            <a:schemeClr val="tx1"/>
          </a:solidFill>
          <a:latin typeface="+mn-lt"/>
        </a:defRPr>
      </a:lvl6pPr>
      <a:lvl7pPr marL="2568575" indent="-228600" algn="l" rtl="0" eaLnBrk="0" fontAlgn="base" hangingPunct="0">
        <a:lnSpc>
          <a:spcPct val="90000"/>
        </a:lnSpc>
        <a:spcBef>
          <a:spcPct val="20000"/>
        </a:spcBef>
        <a:spcAft>
          <a:spcPct val="0"/>
        </a:spcAft>
        <a:buClr>
          <a:srgbClr val="FFFF00"/>
        </a:buClr>
        <a:buChar char="•"/>
        <a:defRPr sz="2000">
          <a:solidFill>
            <a:schemeClr val="tx1"/>
          </a:solidFill>
          <a:latin typeface="+mn-lt"/>
        </a:defRPr>
      </a:lvl7pPr>
      <a:lvl8pPr marL="3025775" indent="-228600" algn="l" rtl="0" eaLnBrk="0" fontAlgn="base" hangingPunct="0">
        <a:lnSpc>
          <a:spcPct val="90000"/>
        </a:lnSpc>
        <a:spcBef>
          <a:spcPct val="20000"/>
        </a:spcBef>
        <a:spcAft>
          <a:spcPct val="0"/>
        </a:spcAft>
        <a:buClr>
          <a:srgbClr val="FFFF00"/>
        </a:buClr>
        <a:buChar char="•"/>
        <a:defRPr sz="2000">
          <a:solidFill>
            <a:schemeClr val="tx1"/>
          </a:solidFill>
          <a:latin typeface="+mn-lt"/>
        </a:defRPr>
      </a:lvl8pPr>
      <a:lvl9pPr marL="3482975" indent="-228600" algn="l" rtl="0" eaLnBrk="0" fontAlgn="base" hangingPunct="0">
        <a:lnSpc>
          <a:spcPct val="90000"/>
        </a:lnSpc>
        <a:spcBef>
          <a:spcPct val="20000"/>
        </a:spcBef>
        <a:spcAft>
          <a:spcPct val="0"/>
        </a:spcAft>
        <a:buClr>
          <a:srgbClr val="FFFF00"/>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741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741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6938963" y="6421438"/>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0">
                <a:solidFill>
                  <a:srgbClr val="898989"/>
                </a:solidFill>
              </a:defRPr>
            </a:lvl1pPr>
          </a:lstStyle>
          <a:p>
            <a:pPr>
              <a:defRPr/>
            </a:pPr>
            <a:fld id="{C2A89E5E-0958-2745-B5C3-E88D63EE85E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90434" r:id="rId1"/>
    <p:sldLayoutId id="2147490435" r:id="rId2"/>
    <p:sldLayoutId id="2147490436" r:id="rId3"/>
  </p:sldLayoutIdLst>
  <p:transition xmlns:p14="http://schemas.microsoft.com/office/powerpoint/2010/main" advClick="0"/>
  <p:txStyles>
    <p:titleStyle>
      <a:lvl1pPr algn="ctr" rtl="0" eaLnBrk="0" fontAlgn="base" hangingPunct="0">
        <a:spcBef>
          <a:spcPct val="0"/>
        </a:spcBef>
        <a:spcAft>
          <a:spcPct val="0"/>
        </a:spcAft>
        <a:defRPr sz="3200" b="1" kern="1200">
          <a:solidFill>
            <a:srgbClr val="FFFF00"/>
          </a:solidFill>
          <a:latin typeface="+mj-lt"/>
          <a:ea typeface="ＭＳ Ｐゴシック" charset="0"/>
          <a:cs typeface="ＭＳ Ｐゴシック" charset="0"/>
        </a:defRPr>
      </a:lvl1pPr>
      <a:lvl2pPr algn="ctr" rtl="0" eaLnBrk="0" fontAlgn="base" hangingPunct="0">
        <a:spcBef>
          <a:spcPct val="0"/>
        </a:spcBef>
        <a:spcAft>
          <a:spcPct val="0"/>
        </a:spcAft>
        <a:defRPr sz="3200" b="1">
          <a:solidFill>
            <a:srgbClr val="FFFF00"/>
          </a:solidFill>
          <a:latin typeface="Arial"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latin typeface="Arial"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latin typeface="Arial"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latin typeface="Arial" charset="0"/>
          <a:ea typeface="ＭＳ Ｐゴシック" charset="0"/>
          <a:cs typeface="ＭＳ Ｐゴシック" charset="0"/>
        </a:defRPr>
      </a:lvl5pPr>
      <a:lvl6pPr marL="457200" algn="ctr" rtl="0" fontAlgn="base">
        <a:spcBef>
          <a:spcPct val="0"/>
        </a:spcBef>
        <a:spcAft>
          <a:spcPct val="0"/>
        </a:spcAft>
        <a:defRPr sz="3200" b="1">
          <a:solidFill>
            <a:srgbClr val="FFFF00"/>
          </a:solidFill>
          <a:latin typeface="Arial" charset="0"/>
        </a:defRPr>
      </a:lvl6pPr>
      <a:lvl7pPr marL="914400" algn="ctr" rtl="0" fontAlgn="base">
        <a:spcBef>
          <a:spcPct val="0"/>
        </a:spcBef>
        <a:spcAft>
          <a:spcPct val="0"/>
        </a:spcAft>
        <a:defRPr sz="3200" b="1">
          <a:solidFill>
            <a:srgbClr val="FFFF00"/>
          </a:solidFill>
          <a:latin typeface="Arial" charset="0"/>
        </a:defRPr>
      </a:lvl7pPr>
      <a:lvl8pPr marL="1371600" algn="ctr" rtl="0" fontAlgn="base">
        <a:spcBef>
          <a:spcPct val="0"/>
        </a:spcBef>
        <a:spcAft>
          <a:spcPct val="0"/>
        </a:spcAft>
        <a:defRPr sz="3200" b="1">
          <a:solidFill>
            <a:srgbClr val="FFFF00"/>
          </a:solidFill>
          <a:latin typeface="Arial" charset="0"/>
        </a:defRPr>
      </a:lvl8pPr>
      <a:lvl9pPr marL="1828800" algn="ctr" rtl="0" fontAlgn="base">
        <a:spcBef>
          <a:spcPct val="0"/>
        </a:spcBef>
        <a:spcAft>
          <a:spcPct val="0"/>
        </a:spcAft>
        <a:defRPr sz="3200" b="1">
          <a:solidFill>
            <a:srgbClr val="FFFF00"/>
          </a:solidFill>
          <a:latin typeface="Arial" charset="0"/>
        </a:defRPr>
      </a:lvl9pPr>
    </p:titleStyle>
    <p:bodyStyle>
      <a:lvl1pPr marL="342900" indent="-342900" algn="l" rtl="0" eaLnBrk="0" fontAlgn="base" hangingPunct="0">
        <a:spcBef>
          <a:spcPct val="20000"/>
        </a:spcBef>
        <a:spcAft>
          <a:spcPct val="0"/>
        </a:spcAft>
        <a:buFont typeface="Arial" charset="0"/>
        <a:buChar char="•"/>
        <a:defRPr sz="2400" b="1" kern="1200">
          <a:solidFill>
            <a:schemeClr val="bg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200" b="1" kern="1200">
          <a:solidFill>
            <a:schemeClr val="bg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000" b="1" kern="1200">
          <a:solidFill>
            <a:schemeClr val="bg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b="1" kern="1200">
          <a:solidFill>
            <a:schemeClr val="bg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600" b="1" kern="1200">
          <a:solidFill>
            <a:schemeClr val="bg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482" name="Group 2"/>
          <p:cNvGrpSpPr>
            <a:grpSpLocks/>
          </p:cNvGrpSpPr>
          <p:nvPr/>
        </p:nvGrpSpPr>
        <p:grpSpPr bwMode="auto">
          <a:xfrm>
            <a:off x="0" y="0"/>
            <a:ext cx="9140825" cy="6850063"/>
            <a:chOff x="0" y="0"/>
            <a:chExt cx="5758" cy="4315"/>
          </a:xfrm>
        </p:grpSpPr>
        <p:sp>
          <p:nvSpPr>
            <p:cNvPr id="20488" name="Freeform 3"/>
            <p:cNvSpPr>
              <a:spLocks/>
            </p:cNvSpPr>
            <p:nvPr/>
          </p:nvSpPr>
          <p:spPr bwMode="hidden">
            <a:xfrm>
              <a:off x="0" y="0"/>
              <a:ext cx="5758" cy="1776"/>
            </a:xfrm>
            <a:custGeom>
              <a:avLst/>
              <a:gdLst>
                <a:gd name="T0" fmla="*/ 0 w 5740"/>
                <a:gd name="T1" fmla="*/ 0 h 1906"/>
                <a:gd name="T2" fmla="*/ 0 w 5740"/>
                <a:gd name="T3" fmla="*/ 376 h 1906"/>
                <a:gd name="T4" fmla="*/ 6168 w 5740"/>
                <a:gd name="T5" fmla="*/ 376 h 1906"/>
                <a:gd name="T6" fmla="*/ 6168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20489" name="Group 4"/>
            <p:cNvGrpSpPr>
              <a:grpSpLocks/>
            </p:cNvGrpSpPr>
            <p:nvPr userDrawn="1"/>
          </p:nvGrpSpPr>
          <p:grpSpPr bwMode="auto">
            <a:xfrm>
              <a:off x="1728" y="1409"/>
              <a:ext cx="4027" cy="2906"/>
              <a:chOff x="1728" y="1409"/>
              <a:chExt cx="4027" cy="2906"/>
            </a:xfrm>
          </p:grpSpPr>
          <p:sp>
            <p:nvSpPr>
              <p:cNvPr id="43013" name="Freeform 5"/>
              <p:cNvSpPr>
                <a:spLocks/>
              </p:cNvSpPr>
              <p:nvPr/>
            </p:nvSpPr>
            <p:spPr bwMode="hidden">
              <a:xfrm>
                <a:off x="1728" y="2644"/>
                <a:ext cx="2883"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lgn="l">
                  <a:defRPr/>
                </a:pPr>
                <a:endParaRPr lang="fr-FR" sz="2400">
                  <a:solidFill>
                    <a:srgbClr val="FFFFFF"/>
                  </a:solidFill>
                  <a:ea typeface="ＭＳ Ｐゴシック" pitchFamily="34" charset="-128"/>
                  <a:cs typeface="+mn-cs"/>
                </a:endParaRPr>
              </a:p>
            </p:txBody>
          </p:sp>
          <p:sp>
            <p:nvSpPr>
              <p:cNvPr id="43014" name="Freeform 6"/>
              <p:cNvSpPr>
                <a:spLocks/>
              </p:cNvSpPr>
              <p:nvPr/>
            </p:nvSpPr>
            <p:spPr bwMode="hidden">
              <a:xfrm>
                <a:off x="4171"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lgn="l">
                  <a:defRPr/>
                </a:pPr>
                <a:endParaRPr lang="fr-FR" sz="2400">
                  <a:solidFill>
                    <a:srgbClr val="FFFFFF"/>
                  </a:solidFill>
                  <a:ea typeface="ＭＳ Ｐゴシック" pitchFamily="34" charset="-128"/>
                  <a:cs typeface="+mn-cs"/>
                </a:endParaRPr>
              </a:p>
            </p:txBody>
          </p:sp>
          <p:sp>
            <p:nvSpPr>
              <p:cNvPr id="43015" name="Freeform 7"/>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90980"/>
                      <a:invGamma/>
                    </a:schemeClr>
                  </a:gs>
                  <a:gs pos="100000">
                    <a:schemeClr val="bg1"/>
                  </a:gs>
                </a:gsLst>
                <a:lin ang="5400000" scaled="1"/>
              </a:gradFill>
              <a:ln w="9525">
                <a:noFill/>
                <a:round/>
                <a:headEnd/>
                <a:tailEnd/>
              </a:ln>
            </p:spPr>
            <p:txBody>
              <a:bodyPr/>
              <a:lstStyle/>
              <a:p>
                <a:pPr algn="l">
                  <a:defRPr/>
                </a:pPr>
                <a:endParaRPr lang="fr-FR" sz="2400">
                  <a:solidFill>
                    <a:srgbClr val="FFFFFF"/>
                  </a:solidFill>
                  <a:ea typeface="ＭＳ Ｐゴシック" pitchFamily="34" charset="-128"/>
                  <a:cs typeface="+mn-cs"/>
                </a:endParaRPr>
              </a:p>
            </p:txBody>
          </p:sp>
          <p:sp>
            <p:nvSpPr>
              <p:cNvPr id="20493" name="Freeform 8"/>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017" name="Freeform 9"/>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90980"/>
                      <a:invGamma/>
                    </a:schemeClr>
                  </a:gs>
                  <a:gs pos="100000">
                    <a:schemeClr val="bg1"/>
                  </a:gs>
                </a:gsLst>
                <a:lin ang="2700000" scaled="1"/>
              </a:gradFill>
              <a:ln w="9525">
                <a:noFill/>
                <a:round/>
                <a:headEnd/>
                <a:tailEnd/>
              </a:ln>
            </p:spPr>
            <p:txBody>
              <a:bodyPr/>
              <a:lstStyle/>
              <a:p>
                <a:pPr algn="l">
                  <a:defRPr/>
                </a:pPr>
                <a:endParaRPr lang="fr-FR" sz="2400">
                  <a:solidFill>
                    <a:srgbClr val="FFFFFF"/>
                  </a:solidFill>
                  <a:ea typeface="ＭＳ Ｐゴシック" pitchFamily="34" charset="-128"/>
                  <a:cs typeface="+mn-cs"/>
                </a:endParaRPr>
              </a:p>
            </p:txBody>
          </p:sp>
          <p:sp>
            <p:nvSpPr>
              <p:cNvPr id="43018" name="Freeform 10"/>
              <p:cNvSpPr>
                <a:spLocks/>
              </p:cNvSpPr>
              <p:nvPr/>
            </p:nvSpPr>
            <p:spPr bwMode="hidden">
              <a:xfrm>
                <a:off x="3231" y="1409"/>
                <a:ext cx="2296" cy="1469"/>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90980"/>
                      <a:invGamma/>
                    </a:schemeClr>
                  </a:gs>
                  <a:gs pos="100000">
                    <a:schemeClr val="bg1"/>
                  </a:gs>
                </a:gsLst>
                <a:lin ang="2700000" scaled="1"/>
              </a:gradFill>
              <a:ln w="9525">
                <a:noFill/>
                <a:round/>
                <a:headEnd/>
                <a:tailEnd/>
              </a:ln>
            </p:spPr>
            <p:txBody>
              <a:bodyPr/>
              <a:lstStyle/>
              <a:p>
                <a:pPr algn="l">
                  <a:defRPr/>
                </a:pPr>
                <a:endParaRPr lang="fr-FR" sz="2400">
                  <a:solidFill>
                    <a:srgbClr val="FFFFFF"/>
                  </a:solidFill>
                  <a:ea typeface="ＭＳ Ｐゴシック" pitchFamily="34" charset="-128"/>
                  <a:cs typeface="+mn-cs"/>
                </a:endParaRPr>
              </a:p>
            </p:txBody>
          </p:sp>
        </p:grpSp>
      </p:grpSp>
      <p:sp>
        <p:nvSpPr>
          <p:cNvPr id="20483" name="Rectangle 11"/>
          <p:cNvSpPr>
            <a:spLocks noGrp="1" noRot="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Cliquez et modifiez le titre</a:t>
            </a:r>
          </a:p>
        </p:txBody>
      </p:sp>
      <p:sp>
        <p:nvSpPr>
          <p:cNvPr id="20484" name="Rectangle 12"/>
          <p:cNvSpPr>
            <a:spLocks noGrp="1" noRot="1" noChangeArrowheads="1"/>
          </p:cNvSpPr>
          <p:nvPr>
            <p:ph type="body" idx="1"/>
          </p:nvPr>
        </p:nvSpPr>
        <p:spPr bwMode="auto">
          <a:xfrm>
            <a:off x="457200" y="1600200"/>
            <a:ext cx="8229600" cy="449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3021" name="Rectangle 13"/>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solidFill>
                  <a:srgbClr val="FFFFFF"/>
                </a:solidFill>
                <a:latin typeface="Arial" charset="0"/>
                <a:ea typeface="ＭＳ Ｐゴシック" pitchFamily="34" charset="-128"/>
                <a:cs typeface="+mn-cs"/>
              </a:defRPr>
            </a:lvl1pPr>
          </a:lstStyle>
          <a:p>
            <a:pPr>
              <a:defRPr/>
            </a:pPr>
            <a:endParaRPr lang="en-US"/>
          </a:p>
        </p:txBody>
      </p:sp>
      <p:sp>
        <p:nvSpPr>
          <p:cNvPr id="43022"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FFFFFF"/>
                </a:solidFill>
                <a:latin typeface="Arial" charset="0"/>
                <a:ea typeface="ＭＳ Ｐゴシック" pitchFamily="34" charset="-128"/>
                <a:cs typeface="+mn-cs"/>
              </a:defRPr>
            </a:lvl1pPr>
          </a:lstStyle>
          <a:p>
            <a:pPr>
              <a:defRPr/>
            </a:pPr>
            <a:endParaRPr lang="en-US"/>
          </a:p>
        </p:txBody>
      </p:sp>
      <p:sp>
        <p:nvSpPr>
          <p:cNvPr id="43023" name="Rectangle 15"/>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rgbClr val="FFFFFF"/>
                </a:solidFill>
                <a:cs typeface="Arial" charset="0"/>
              </a:defRPr>
            </a:lvl1pPr>
          </a:lstStyle>
          <a:p>
            <a:pPr>
              <a:defRPr/>
            </a:pPr>
            <a:fld id="{BB9CFF9A-8604-114F-BC80-4AA7E92033F6}"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90437" r:id="rId1"/>
    <p:sldLayoutId id="2147490438" r:id="rId2"/>
    <p:sldLayoutId id="2147490439" r:id="rId3"/>
    <p:sldLayoutId id="2147490440" r:id="rId4"/>
    <p:sldLayoutId id="2147490441" r:id="rId5"/>
    <p:sldLayoutId id="2147490442" r:id="rId6"/>
    <p:sldLayoutId id="2147490443" r:id="rId7"/>
    <p:sldLayoutId id="2147490444" r:id="rId8"/>
    <p:sldLayoutId id="2147490445" r:id="rId9"/>
    <p:sldLayoutId id="2147490446" r:id="rId10"/>
    <p:sldLayoutId id="2147490447" r:id="rId11"/>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4400" b="1">
          <a:solidFill>
            <a:schemeClr val="tx2"/>
          </a:solidFill>
          <a:latin typeface="+mj-lt"/>
          <a:ea typeface="ＭＳ Ｐゴシック" charset="0"/>
          <a:cs typeface="+mj-cs"/>
        </a:defRPr>
      </a:lvl1pPr>
      <a:lvl2pPr algn="ctr" rtl="0" eaLnBrk="0" fontAlgn="base" hangingPunct="0">
        <a:spcBef>
          <a:spcPct val="0"/>
        </a:spcBef>
        <a:spcAft>
          <a:spcPct val="0"/>
        </a:spcAft>
        <a:defRPr sz="4400" b="1">
          <a:solidFill>
            <a:schemeClr val="tx2"/>
          </a:solidFill>
          <a:latin typeface="Palatino" charset="0"/>
          <a:ea typeface="ＭＳ Ｐゴシック" charset="0"/>
          <a:cs typeface="Arial" pitchFamily="34" charset="0"/>
        </a:defRPr>
      </a:lvl2pPr>
      <a:lvl3pPr algn="ctr" rtl="0" eaLnBrk="0" fontAlgn="base" hangingPunct="0">
        <a:spcBef>
          <a:spcPct val="0"/>
        </a:spcBef>
        <a:spcAft>
          <a:spcPct val="0"/>
        </a:spcAft>
        <a:defRPr sz="4400" b="1">
          <a:solidFill>
            <a:schemeClr val="tx2"/>
          </a:solidFill>
          <a:latin typeface="Palatino" charset="0"/>
          <a:ea typeface="ＭＳ Ｐゴシック" charset="0"/>
          <a:cs typeface="Arial" pitchFamily="34" charset="0"/>
        </a:defRPr>
      </a:lvl3pPr>
      <a:lvl4pPr algn="ctr" rtl="0" eaLnBrk="0" fontAlgn="base" hangingPunct="0">
        <a:spcBef>
          <a:spcPct val="0"/>
        </a:spcBef>
        <a:spcAft>
          <a:spcPct val="0"/>
        </a:spcAft>
        <a:defRPr sz="4400" b="1">
          <a:solidFill>
            <a:schemeClr val="tx2"/>
          </a:solidFill>
          <a:latin typeface="Palatino" charset="0"/>
          <a:ea typeface="ＭＳ Ｐゴシック" charset="0"/>
          <a:cs typeface="Arial" pitchFamily="34" charset="0"/>
        </a:defRPr>
      </a:lvl4pPr>
      <a:lvl5pPr algn="ctr" rtl="0" eaLnBrk="0" fontAlgn="base" hangingPunct="0">
        <a:spcBef>
          <a:spcPct val="0"/>
        </a:spcBef>
        <a:spcAft>
          <a:spcPct val="0"/>
        </a:spcAft>
        <a:defRPr sz="4400" b="1">
          <a:solidFill>
            <a:schemeClr val="tx2"/>
          </a:solidFill>
          <a:latin typeface="Palatino" charset="0"/>
          <a:ea typeface="ＭＳ Ｐゴシック" charset="0"/>
          <a:cs typeface="Arial" pitchFamily="34" charset="0"/>
        </a:defRPr>
      </a:lvl5pPr>
      <a:lvl6pPr marL="457200" algn="ctr" rtl="0" fontAlgn="base">
        <a:spcBef>
          <a:spcPct val="0"/>
        </a:spcBef>
        <a:spcAft>
          <a:spcPct val="0"/>
        </a:spcAft>
        <a:defRPr sz="4400" b="1">
          <a:solidFill>
            <a:schemeClr val="tx2"/>
          </a:solidFill>
          <a:latin typeface="Palatino" charset="0"/>
          <a:cs typeface="Arial" pitchFamily="34" charset="0"/>
        </a:defRPr>
      </a:lvl6pPr>
      <a:lvl7pPr marL="914400" algn="ctr" rtl="0" fontAlgn="base">
        <a:spcBef>
          <a:spcPct val="0"/>
        </a:spcBef>
        <a:spcAft>
          <a:spcPct val="0"/>
        </a:spcAft>
        <a:defRPr sz="4400" b="1">
          <a:solidFill>
            <a:schemeClr val="tx2"/>
          </a:solidFill>
          <a:latin typeface="Palatino" charset="0"/>
          <a:cs typeface="Arial" pitchFamily="34" charset="0"/>
        </a:defRPr>
      </a:lvl7pPr>
      <a:lvl8pPr marL="1371600" algn="ctr" rtl="0" fontAlgn="base">
        <a:spcBef>
          <a:spcPct val="0"/>
        </a:spcBef>
        <a:spcAft>
          <a:spcPct val="0"/>
        </a:spcAft>
        <a:defRPr sz="4400" b="1">
          <a:solidFill>
            <a:schemeClr val="tx2"/>
          </a:solidFill>
          <a:latin typeface="Palatino" charset="0"/>
          <a:cs typeface="Arial" pitchFamily="34" charset="0"/>
        </a:defRPr>
      </a:lvl8pPr>
      <a:lvl9pPr marL="1828800" algn="ctr" rtl="0" fontAlgn="base">
        <a:spcBef>
          <a:spcPct val="0"/>
        </a:spcBef>
        <a:spcAft>
          <a:spcPct val="0"/>
        </a:spcAft>
        <a:defRPr sz="4400" b="1">
          <a:solidFill>
            <a:schemeClr val="tx2"/>
          </a:solidFill>
          <a:latin typeface="Palatino" charset="0"/>
          <a:cs typeface="Arial"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charset="0"/>
        <a:buChar char="n"/>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accent2"/>
        </a:buClr>
        <a:buSzPct val="70000"/>
        <a:buFont typeface="Wingdings" charset="0"/>
        <a:buChar char="n"/>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tx2"/>
        </a:buClr>
        <a:buSzPct val="70000"/>
        <a:buFont typeface="Wingdings" charset="0"/>
        <a:buChar char="n"/>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accent2"/>
        </a:buClr>
        <a:buSzPct val="70000"/>
        <a:buFont typeface="Wingdings" charset="0"/>
        <a:buChar char="n"/>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hlink"/>
        </a:buClr>
        <a:buSzPct val="70000"/>
        <a:buFont typeface="Wingdings" charset="0"/>
        <a:buChar char="n"/>
        <a:defRPr sz="2000">
          <a:solidFill>
            <a:schemeClr val="tx1"/>
          </a:solidFill>
          <a:latin typeface="+mn-lt"/>
          <a:ea typeface="Arial" charset="0"/>
          <a:cs typeface="+mn-cs"/>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40022"/>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bwMode="auto">
          <a:xfrm>
            <a:off x="71438" y="50800"/>
            <a:ext cx="89757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2771" name="Rectangle 3"/>
          <p:cNvSpPr>
            <a:spLocks noGrp="1" noChangeArrowheads="1"/>
          </p:cNvSpPr>
          <p:nvPr>
            <p:ph type="body" idx="1"/>
          </p:nvPr>
        </p:nvSpPr>
        <p:spPr bwMode="auto">
          <a:xfrm>
            <a:off x="654050" y="1476375"/>
            <a:ext cx="8153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90333" r:id="rId1"/>
    <p:sldLayoutId id="2147490334" r:id="rId2"/>
    <p:sldLayoutId id="2147490335" r:id="rId3"/>
    <p:sldLayoutId id="2147490336" r:id="rId4"/>
    <p:sldLayoutId id="2147490337" r:id="rId5"/>
    <p:sldLayoutId id="2147490338" r:id="rId6"/>
    <p:sldLayoutId id="2147490339" r:id="rId7"/>
    <p:sldLayoutId id="2147490340" r:id="rId8"/>
    <p:sldLayoutId id="2147490341" r:id="rId9"/>
    <p:sldLayoutId id="2147490342" r:id="rId10"/>
    <p:sldLayoutId id="2147490343" r:id="rId11"/>
    <p:sldLayoutId id="2147490448" r:id="rId12"/>
    <p:sldLayoutId id="2147490449" r:id="rId13"/>
  </p:sldLayoutIdLst>
  <p:transition xmlns:p14="http://schemas.microsoft.com/office/powerpoint/2010/main" advClick="0"/>
  <p:txStyles>
    <p:titleStyle>
      <a:lvl1pPr algn="ctr" rtl="0" eaLnBrk="0" fontAlgn="base" hangingPunct="0">
        <a:spcBef>
          <a:spcPct val="0"/>
        </a:spcBef>
        <a:spcAft>
          <a:spcPct val="0"/>
        </a:spcAft>
        <a:defRPr sz="2800" b="1">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2pPr>
      <a:lvl3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3pPr>
      <a:lvl4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4pPr>
      <a:lvl5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5pPr>
      <a:lvl6pPr marL="457200" algn="ctr" rtl="0" eaLnBrk="0" fontAlgn="base" hangingPunct="0">
        <a:spcBef>
          <a:spcPct val="0"/>
        </a:spcBef>
        <a:spcAft>
          <a:spcPct val="0"/>
        </a:spcAft>
        <a:defRPr sz="3200" b="1">
          <a:solidFill>
            <a:schemeClr val="tx2"/>
          </a:solidFill>
          <a:latin typeface="Arial" pitchFamily="34" charset="0"/>
        </a:defRPr>
      </a:lvl6pPr>
      <a:lvl7pPr marL="914400" algn="ctr" rtl="0" eaLnBrk="0" fontAlgn="base" hangingPunct="0">
        <a:spcBef>
          <a:spcPct val="0"/>
        </a:spcBef>
        <a:spcAft>
          <a:spcPct val="0"/>
        </a:spcAft>
        <a:defRPr sz="3200" b="1">
          <a:solidFill>
            <a:schemeClr val="tx2"/>
          </a:solidFill>
          <a:latin typeface="Arial" pitchFamily="34" charset="0"/>
        </a:defRPr>
      </a:lvl7pPr>
      <a:lvl8pPr marL="1371600" algn="ctr" rtl="0" eaLnBrk="0" fontAlgn="base" hangingPunct="0">
        <a:spcBef>
          <a:spcPct val="0"/>
        </a:spcBef>
        <a:spcAft>
          <a:spcPct val="0"/>
        </a:spcAft>
        <a:defRPr sz="3200" b="1">
          <a:solidFill>
            <a:schemeClr val="tx2"/>
          </a:solidFill>
          <a:latin typeface="Arial" pitchFamily="34" charset="0"/>
        </a:defRPr>
      </a:lvl8pPr>
      <a:lvl9pPr marL="1828800" algn="ctr" rtl="0" eaLnBrk="0" fontAlgn="base" hangingPunct="0">
        <a:spcBef>
          <a:spcPct val="0"/>
        </a:spcBef>
        <a:spcAft>
          <a:spcPct val="0"/>
        </a:spcAft>
        <a:defRPr sz="32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tx2"/>
        </a:buClr>
        <a:buChar char="•"/>
        <a:defRPr sz="24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2200">
          <a:solidFill>
            <a:schemeClr val="tx1"/>
          </a:solidFill>
          <a:latin typeface="+mn-lt"/>
          <a:ea typeface="ＭＳ Ｐゴシック" charset="0"/>
        </a:defRPr>
      </a:lvl2pPr>
      <a:lvl3pPr marL="1143000" indent="-228600" algn="l" rtl="0" eaLnBrk="0" fontAlgn="base" hangingPunct="0">
        <a:spcBef>
          <a:spcPct val="20000"/>
        </a:spcBef>
        <a:spcAft>
          <a:spcPct val="0"/>
        </a:spcAft>
        <a:buClr>
          <a:schemeClr val="tx2"/>
        </a:buClr>
        <a:buChar char="•"/>
        <a:defRPr sz="2000">
          <a:solidFill>
            <a:schemeClr val="tx1"/>
          </a:solidFill>
          <a:latin typeface="+mn-lt"/>
          <a:ea typeface="ＭＳ Ｐゴシック" charset="0"/>
        </a:defRPr>
      </a:lvl3pPr>
      <a:lvl4pPr marL="1600200" indent="-228600" algn="l" rtl="0" eaLnBrk="0" fontAlgn="base" hangingPunct="0">
        <a:spcBef>
          <a:spcPct val="20000"/>
        </a:spcBef>
        <a:spcAft>
          <a:spcPct val="0"/>
        </a:spcAft>
        <a:buClr>
          <a:schemeClr val="tx2"/>
        </a:buClr>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lr>
          <a:schemeClr val="tx2"/>
        </a:buClr>
        <a:buChar char="•"/>
        <a:defRPr sz="1600">
          <a:solidFill>
            <a:schemeClr val="tx1"/>
          </a:solidFill>
          <a:latin typeface="+mn-lt"/>
          <a:ea typeface="ＭＳ Ｐゴシック" charset="0"/>
        </a:defRPr>
      </a:lvl5pPr>
      <a:lvl6pPr marL="2514600" indent="-228600" algn="l" rtl="0" eaLnBrk="0" fontAlgn="base" hangingPunct="0">
        <a:spcBef>
          <a:spcPct val="20000"/>
        </a:spcBef>
        <a:spcAft>
          <a:spcPct val="0"/>
        </a:spcAft>
        <a:buClr>
          <a:schemeClr val="tx2"/>
        </a:buClr>
        <a:buChar char="•"/>
        <a:defRPr sz="1600">
          <a:solidFill>
            <a:schemeClr val="tx1"/>
          </a:solidFill>
          <a:latin typeface="+mn-lt"/>
        </a:defRPr>
      </a:lvl6pPr>
      <a:lvl7pPr marL="2971800" indent="-228600" algn="l" rtl="0" eaLnBrk="0" fontAlgn="base" hangingPunct="0">
        <a:spcBef>
          <a:spcPct val="20000"/>
        </a:spcBef>
        <a:spcAft>
          <a:spcPct val="0"/>
        </a:spcAft>
        <a:buClr>
          <a:schemeClr val="tx2"/>
        </a:buClr>
        <a:buChar char="•"/>
        <a:defRPr sz="1600">
          <a:solidFill>
            <a:schemeClr val="tx1"/>
          </a:solidFill>
          <a:latin typeface="+mn-lt"/>
        </a:defRPr>
      </a:lvl7pPr>
      <a:lvl8pPr marL="3429000" indent="-228600" algn="l" rtl="0" eaLnBrk="0" fontAlgn="base" hangingPunct="0">
        <a:spcBef>
          <a:spcPct val="20000"/>
        </a:spcBef>
        <a:spcAft>
          <a:spcPct val="0"/>
        </a:spcAft>
        <a:buClr>
          <a:schemeClr val="tx2"/>
        </a:buClr>
        <a:buChar char="•"/>
        <a:defRPr sz="1600">
          <a:solidFill>
            <a:schemeClr val="tx1"/>
          </a:solidFill>
          <a:latin typeface="+mn-lt"/>
        </a:defRPr>
      </a:lvl8pPr>
      <a:lvl9pPr marL="3886200" indent="-228600" algn="l" rtl="0" eaLnBrk="0" fontAlgn="base" hangingPunct="0">
        <a:spcBef>
          <a:spcPct val="20000"/>
        </a:spcBef>
        <a:spcAft>
          <a:spcPct val="0"/>
        </a:spcAft>
        <a:buClr>
          <a:schemeClr val="tx2"/>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5842" name="Rectangle 15"/>
          <p:cNvSpPr>
            <a:spLocks noGrp="1" noChangeArrowheads="1"/>
          </p:cNvSpPr>
          <p:nvPr>
            <p:ph type="title"/>
          </p:nvPr>
        </p:nvSpPr>
        <p:spPr bwMode="auto">
          <a:xfrm>
            <a:off x="536575" y="306388"/>
            <a:ext cx="8075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35843" name="Rectangle 16"/>
          <p:cNvSpPr>
            <a:spLocks noGrp="1" noChangeArrowheads="1"/>
          </p:cNvSpPr>
          <p:nvPr>
            <p:ph type="body" idx="1"/>
          </p:nvPr>
        </p:nvSpPr>
        <p:spPr bwMode="auto">
          <a:xfrm>
            <a:off x="536575" y="1674813"/>
            <a:ext cx="8075613" cy="442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 name="Rectangle 18"/>
          <p:cNvSpPr>
            <a:spLocks noGrp="1" noChangeArrowheads="1"/>
          </p:cNvSpPr>
          <p:nvPr>
            <p:ph type="dt" sz="quarter" idx="2"/>
          </p:nvPr>
        </p:nvSpPr>
        <p:spPr bwMode="auto">
          <a:xfrm>
            <a:off x="10683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l" eaLnBrk="1" hangingPunct="1">
              <a:defRPr sz="1000" b="0">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5" name="Rectangle 19"/>
          <p:cNvSpPr>
            <a:spLocks noGrp="1" noChangeArrowheads="1"/>
          </p:cNvSpPr>
          <p:nvPr>
            <p:ph type="ftr" sz="quarter" idx="3"/>
          </p:nvPr>
        </p:nvSpPr>
        <p:spPr bwMode="auto">
          <a:xfrm>
            <a:off x="3354388" y="6246813"/>
            <a:ext cx="2897187"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ctr" eaLnBrk="1" hangingPunct="1">
              <a:defRPr sz="1000" b="0">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6" name="Rectangle 20"/>
          <p:cNvSpPr>
            <a:spLocks noGrp="1" noChangeArrowheads="1"/>
          </p:cNvSpPr>
          <p:nvPr>
            <p:ph type="sldNum" sz="quarter" idx="4"/>
          </p:nvPr>
        </p:nvSpPr>
        <p:spPr bwMode="auto">
          <a:xfrm>
            <a:off x="67071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r" eaLnBrk="1" hangingPunct="1">
              <a:defRPr sz="1000" b="0">
                <a:effectLst>
                  <a:outerShdw blurRad="38100" dist="38100" dir="2700000" algn="tl">
                    <a:srgbClr val="000000"/>
                  </a:outerShdw>
                </a:effectLst>
                <a:latin typeface="Tahoma" charset="0"/>
                <a:cs typeface="Arial" charset="0"/>
              </a:defRPr>
            </a:lvl1pPr>
          </a:lstStyle>
          <a:p>
            <a:pPr>
              <a:defRPr/>
            </a:pPr>
            <a:fld id="{4266CEFE-56DB-9A4D-BD17-03CA86B6CC4A}"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90344" r:id="rId1"/>
    <p:sldLayoutId id="2147490345" r:id="rId2"/>
    <p:sldLayoutId id="2147490346" r:id="rId3"/>
    <p:sldLayoutId id="2147490347" r:id="rId4"/>
    <p:sldLayoutId id="2147490348" r:id="rId5"/>
    <p:sldLayoutId id="2147490349" r:id="rId6"/>
    <p:sldLayoutId id="2147490350" r:id="rId7"/>
    <p:sldLayoutId id="2147490351" r:id="rId8"/>
    <p:sldLayoutId id="2147490352" r:id="rId9"/>
    <p:sldLayoutId id="2147490353" r:id="rId10"/>
    <p:sldLayoutId id="2147490354" r:id="rId11"/>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defTabSz="912813" rtl="0" eaLnBrk="0" fontAlgn="base" hangingPunct="0">
        <a:spcBef>
          <a:spcPct val="0"/>
        </a:spcBef>
        <a:spcAft>
          <a:spcPct val="0"/>
        </a:spcAft>
        <a:defRPr sz="4000" b="1">
          <a:solidFill>
            <a:srgbClr val="FFCC00"/>
          </a:solidFill>
          <a:latin typeface="+mj-lt"/>
          <a:ea typeface="ＭＳ Ｐゴシック" charset="0"/>
          <a:cs typeface="+mj-cs"/>
        </a:defRPr>
      </a:lvl1pPr>
      <a:lvl2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2pPr>
      <a:lvl3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3pPr>
      <a:lvl4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4pPr>
      <a:lvl5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5pPr>
      <a:lvl6pPr marL="457200" algn="ctr" defTabSz="912813" rtl="0" fontAlgn="base">
        <a:spcBef>
          <a:spcPct val="0"/>
        </a:spcBef>
        <a:spcAft>
          <a:spcPct val="0"/>
        </a:spcAft>
        <a:defRPr sz="4000" b="1">
          <a:solidFill>
            <a:srgbClr val="FFCC00"/>
          </a:solidFill>
          <a:latin typeface="Arial" pitchFamily="34" charset="0"/>
          <a:cs typeface="Arial" pitchFamily="34" charset="0"/>
        </a:defRPr>
      </a:lvl6pPr>
      <a:lvl7pPr marL="914400" algn="ctr" defTabSz="912813" rtl="0" fontAlgn="base">
        <a:spcBef>
          <a:spcPct val="0"/>
        </a:spcBef>
        <a:spcAft>
          <a:spcPct val="0"/>
        </a:spcAft>
        <a:defRPr sz="4000" b="1">
          <a:solidFill>
            <a:srgbClr val="FFCC00"/>
          </a:solidFill>
          <a:latin typeface="Arial" pitchFamily="34" charset="0"/>
          <a:cs typeface="Arial" pitchFamily="34" charset="0"/>
        </a:defRPr>
      </a:lvl7pPr>
      <a:lvl8pPr marL="1371600" algn="ctr" defTabSz="912813" rtl="0" fontAlgn="base">
        <a:spcBef>
          <a:spcPct val="0"/>
        </a:spcBef>
        <a:spcAft>
          <a:spcPct val="0"/>
        </a:spcAft>
        <a:defRPr sz="4000" b="1">
          <a:solidFill>
            <a:srgbClr val="FFCC00"/>
          </a:solidFill>
          <a:latin typeface="Arial" pitchFamily="34" charset="0"/>
          <a:cs typeface="Arial" pitchFamily="34" charset="0"/>
        </a:defRPr>
      </a:lvl8pPr>
      <a:lvl9pPr marL="1828800" algn="ctr" defTabSz="912813" rtl="0" fontAlgn="base">
        <a:spcBef>
          <a:spcPct val="0"/>
        </a:spcBef>
        <a:spcAft>
          <a:spcPct val="0"/>
        </a:spcAft>
        <a:defRPr sz="4000" b="1">
          <a:solidFill>
            <a:srgbClr val="FFCC00"/>
          </a:solidFill>
          <a:latin typeface="Arial" pitchFamily="34" charset="0"/>
          <a:cs typeface="Arial" pitchFamily="34" charset="0"/>
        </a:defRPr>
      </a:lvl9pPr>
    </p:titleStyle>
    <p:bodyStyle>
      <a:lvl1pPr marL="346075" indent="-346075" algn="l" defTabSz="912813" rtl="0" eaLnBrk="0" fontAlgn="base" hangingPunct="0">
        <a:spcBef>
          <a:spcPct val="20000"/>
        </a:spcBef>
        <a:spcAft>
          <a:spcPct val="0"/>
        </a:spcAft>
        <a:buClr>
          <a:schemeClr val="tx1"/>
        </a:buClr>
        <a:buChar char="•"/>
        <a:defRPr sz="3000">
          <a:solidFill>
            <a:srgbClr val="FFFFFF"/>
          </a:solidFill>
          <a:latin typeface="+mn-lt"/>
          <a:ea typeface="ＭＳ Ｐゴシック" charset="0"/>
          <a:cs typeface="+mn-cs"/>
        </a:defRPr>
      </a:lvl1pPr>
      <a:lvl2pPr marL="742950" indent="-285750" algn="l" defTabSz="912813" rtl="0" eaLnBrk="0" fontAlgn="base" hangingPunct="0">
        <a:spcBef>
          <a:spcPct val="20000"/>
        </a:spcBef>
        <a:spcAft>
          <a:spcPct val="0"/>
        </a:spcAft>
        <a:buClr>
          <a:schemeClr val="tx1"/>
        </a:buClr>
        <a:buFont typeface="Arial" charset="0"/>
        <a:buChar char="–"/>
        <a:defRPr sz="2800">
          <a:solidFill>
            <a:srgbClr val="FFFFFF"/>
          </a:solidFill>
          <a:latin typeface="+mn-lt"/>
          <a:ea typeface="Arial" charset="0"/>
          <a:cs typeface="+mn-cs"/>
        </a:defRPr>
      </a:lvl2pPr>
      <a:lvl3pPr marL="1143000" indent="-230188" algn="l" defTabSz="912813" rtl="0" eaLnBrk="0" fontAlgn="base" hangingPunct="0">
        <a:spcBef>
          <a:spcPct val="20000"/>
        </a:spcBef>
        <a:spcAft>
          <a:spcPct val="0"/>
        </a:spcAft>
        <a:buClr>
          <a:schemeClr val="tx1"/>
        </a:buClr>
        <a:buFont typeface="Wingdings" charset="0"/>
        <a:buChar char="§"/>
        <a:defRPr sz="2500">
          <a:solidFill>
            <a:srgbClr val="FFFFFF"/>
          </a:solidFill>
          <a:latin typeface="+mn-lt"/>
          <a:ea typeface="Arial" charset="0"/>
          <a:cs typeface="+mn-cs"/>
        </a:defRPr>
      </a:lvl3pPr>
      <a:lvl4pPr marL="1600200" indent="-227013" algn="l" defTabSz="912813" rtl="0" eaLnBrk="0" fontAlgn="base" hangingPunct="0">
        <a:spcBef>
          <a:spcPct val="20000"/>
        </a:spcBef>
        <a:spcAft>
          <a:spcPct val="0"/>
        </a:spcAft>
        <a:buClr>
          <a:schemeClr val="tx1"/>
        </a:buClr>
        <a:buFont typeface="Arial" charset="0"/>
        <a:buChar char="–"/>
        <a:defRPr sz="2000">
          <a:solidFill>
            <a:srgbClr val="FFFFFF"/>
          </a:solidFill>
          <a:latin typeface="+mn-lt"/>
          <a:ea typeface="Arial" charset="0"/>
          <a:cs typeface="+mn-cs"/>
        </a:defRPr>
      </a:lvl4pPr>
      <a:lvl5pPr marL="2055813" indent="-225425" algn="l" defTabSz="912813" rtl="0" eaLnBrk="0" fontAlgn="base" hangingPunct="0">
        <a:spcBef>
          <a:spcPct val="20000"/>
        </a:spcBef>
        <a:spcAft>
          <a:spcPct val="0"/>
        </a:spcAft>
        <a:buClr>
          <a:schemeClr val="tx1"/>
        </a:buClr>
        <a:buChar char="•"/>
        <a:defRPr>
          <a:solidFill>
            <a:srgbClr val="FFFFFF"/>
          </a:solidFill>
          <a:latin typeface="+mn-lt"/>
          <a:ea typeface="Arial" charset="0"/>
          <a:cs typeface="+mn-cs"/>
        </a:defRPr>
      </a:lvl5pPr>
      <a:lvl6pPr marL="2513013" indent="-225425" algn="l" defTabSz="912813" rtl="0" fontAlgn="base">
        <a:spcBef>
          <a:spcPct val="20000"/>
        </a:spcBef>
        <a:spcAft>
          <a:spcPct val="0"/>
        </a:spcAft>
        <a:buClr>
          <a:schemeClr val="tx1"/>
        </a:buClr>
        <a:buChar char="•"/>
        <a:defRPr>
          <a:solidFill>
            <a:srgbClr val="FFFFFF"/>
          </a:solidFill>
          <a:latin typeface="+mn-lt"/>
          <a:cs typeface="+mn-cs"/>
        </a:defRPr>
      </a:lvl6pPr>
      <a:lvl7pPr marL="2970213" indent="-225425" algn="l" defTabSz="912813" rtl="0" fontAlgn="base">
        <a:spcBef>
          <a:spcPct val="20000"/>
        </a:spcBef>
        <a:spcAft>
          <a:spcPct val="0"/>
        </a:spcAft>
        <a:buClr>
          <a:schemeClr val="tx1"/>
        </a:buClr>
        <a:buChar char="•"/>
        <a:defRPr>
          <a:solidFill>
            <a:srgbClr val="FFFFFF"/>
          </a:solidFill>
          <a:latin typeface="+mn-lt"/>
          <a:cs typeface="+mn-cs"/>
        </a:defRPr>
      </a:lvl7pPr>
      <a:lvl8pPr marL="3427413" indent="-225425" algn="l" defTabSz="912813" rtl="0" fontAlgn="base">
        <a:spcBef>
          <a:spcPct val="20000"/>
        </a:spcBef>
        <a:spcAft>
          <a:spcPct val="0"/>
        </a:spcAft>
        <a:buClr>
          <a:schemeClr val="tx1"/>
        </a:buClr>
        <a:buChar char="•"/>
        <a:defRPr>
          <a:solidFill>
            <a:srgbClr val="FFFFFF"/>
          </a:solidFill>
          <a:latin typeface="+mn-lt"/>
          <a:cs typeface="+mn-cs"/>
        </a:defRPr>
      </a:lvl8pPr>
      <a:lvl9pPr marL="3884613" indent="-225425" algn="l" defTabSz="912813" rtl="0" fontAlgn="base">
        <a:spcBef>
          <a:spcPct val="20000"/>
        </a:spcBef>
        <a:spcAft>
          <a:spcPct val="0"/>
        </a:spcAft>
        <a:buClr>
          <a:schemeClr val="tx1"/>
        </a:buClr>
        <a:buChar char="•"/>
        <a:defRPr>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2F"/>
            </a:gs>
            <a:gs pos="100000">
              <a:srgbClr val="000066"/>
            </a:gs>
          </a:gsLst>
          <a:lin ang="5400000" scaled="1"/>
        </a:gra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bwMode="auto">
          <a:xfrm>
            <a:off x="457200" y="274638"/>
            <a:ext cx="8229600" cy="1143000"/>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813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50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b="0">
                <a:solidFill>
                  <a:schemeClr val="bg1"/>
                </a:solidFill>
                <a:cs typeface="Arial" charset="0"/>
              </a:defRPr>
            </a:lvl1pPr>
          </a:lstStyle>
          <a:p>
            <a:pPr>
              <a:defRPr/>
            </a:pPr>
            <a:fld id="{CD858B75-D05F-324A-8FA9-34A0FC2A146A}" type="datetime1">
              <a:rPr lang="en-US"/>
              <a:pPr>
                <a:defRPr/>
              </a:pPr>
              <a:t>3/1/13</a:t>
            </a:fld>
            <a:endParaRPr lang="en-US"/>
          </a:p>
        </p:txBody>
      </p:sp>
      <p:sp>
        <p:nvSpPr>
          <p:cNvPr id="3450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b="0">
                <a:solidFill>
                  <a:schemeClr val="bg1"/>
                </a:solidFill>
                <a:latin typeface="Arial" pitchFamily="34" charset="0"/>
                <a:ea typeface="ＭＳ Ｐゴシック" pitchFamily="34" charset="-128"/>
                <a:cs typeface="+mn-cs"/>
              </a:defRPr>
            </a:lvl1pPr>
          </a:lstStyle>
          <a:p>
            <a:pPr>
              <a:defRPr/>
            </a:pPr>
            <a:endParaRPr lang="en-US"/>
          </a:p>
        </p:txBody>
      </p:sp>
      <p:sp>
        <p:nvSpPr>
          <p:cNvPr id="3450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b="0">
                <a:solidFill>
                  <a:schemeClr val="bg1"/>
                </a:solidFill>
                <a:cs typeface="Arial" charset="0"/>
              </a:defRPr>
            </a:lvl1pPr>
          </a:lstStyle>
          <a:p>
            <a:pPr>
              <a:defRPr/>
            </a:pPr>
            <a:fld id="{4F5ED0DE-CDAE-BF4D-9C70-808B0601797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90355" r:id="rId1"/>
    <p:sldLayoutId id="2147490356" r:id="rId2"/>
    <p:sldLayoutId id="2147490357" r:id="rId3"/>
    <p:sldLayoutId id="2147490358" r:id="rId4"/>
    <p:sldLayoutId id="2147490359" r:id="rId5"/>
    <p:sldLayoutId id="2147490360" r:id="rId6"/>
    <p:sldLayoutId id="2147490361" r:id="rId7"/>
    <p:sldLayoutId id="2147490362" r:id="rId8"/>
    <p:sldLayoutId id="2147490363" r:id="rId9"/>
    <p:sldLayoutId id="2147490364" r:id="rId10"/>
    <p:sldLayoutId id="2147490365" r:id="rId11"/>
  </p:sldLayoutIdLst>
  <p:transition xmlns:p14="http://schemas.microsoft.com/office/powerpoint/2010/main" advClick="0"/>
  <p:txStyles>
    <p:titleStyle>
      <a:lvl1pPr algn="ctr" rtl="0" eaLnBrk="0" fontAlgn="base" hangingPunct="0">
        <a:spcBef>
          <a:spcPct val="0"/>
        </a:spcBef>
        <a:spcAft>
          <a:spcPct val="0"/>
        </a:spcAft>
        <a:defRPr sz="3200" b="1">
          <a:solidFill>
            <a:srgbClr val="FFFF99"/>
          </a:solidFill>
          <a:latin typeface="+mj-lt"/>
          <a:ea typeface="ＭＳ Ｐゴシック" charset="0"/>
          <a:cs typeface="+mj-cs"/>
        </a:defRPr>
      </a:lvl1pPr>
      <a:lvl2pPr algn="ctr" rtl="0" eaLnBrk="0" fontAlgn="base" hangingPunct="0">
        <a:spcBef>
          <a:spcPct val="0"/>
        </a:spcBef>
        <a:spcAft>
          <a:spcPct val="0"/>
        </a:spcAft>
        <a:defRPr sz="3200" b="1">
          <a:solidFill>
            <a:srgbClr val="FFFF99"/>
          </a:solidFill>
          <a:latin typeface="Arial" pitchFamily="34" charset="0"/>
          <a:ea typeface="ＭＳ Ｐゴシック" charset="0"/>
          <a:cs typeface="Arial" pitchFamily="34" charset="0"/>
        </a:defRPr>
      </a:lvl2pPr>
      <a:lvl3pPr algn="ctr" rtl="0" eaLnBrk="0" fontAlgn="base" hangingPunct="0">
        <a:spcBef>
          <a:spcPct val="0"/>
        </a:spcBef>
        <a:spcAft>
          <a:spcPct val="0"/>
        </a:spcAft>
        <a:defRPr sz="3200" b="1">
          <a:solidFill>
            <a:srgbClr val="FFFF99"/>
          </a:solidFill>
          <a:latin typeface="Arial" pitchFamily="34" charset="0"/>
          <a:ea typeface="ＭＳ Ｐゴシック" charset="0"/>
          <a:cs typeface="Arial" pitchFamily="34" charset="0"/>
        </a:defRPr>
      </a:lvl3pPr>
      <a:lvl4pPr algn="ctr" rtl="0" eaLnBrk="0" fontAlgn="base" hangingPunct="0">
        <a:spcBef>
          <a:spcPct val="0"/>
        </a:spcBef>
        <a:spcAft>
          <a:spcPct val="0"/>
        </a:spcAft>
        <a:defRPr sz="3200" b="1">
          <a:solidFill>
            <a:srgbClr val="FFFF99"/>
          </a:solidFill>
          <a:latin typeface="Arial" pitchFamily="34" charset="0"/>
          <a:ea typeface="ＭＳ Ｐゴシック" charset="0"/>
          <a:cs typeface="Arial" pitchFamily="34" charset="0"/>
        </a:defRPr>
      </a:lvl4pPr>
      <a:lvl5pPr algn="ctr" rtl="0" eaLnBrk="0" fontAlgn="base" hangingPunct="0">
        <a:spcBef>
          <a:spcPct val="0"/>
        </a:spcBef>
        <a:spcAft>
          <a:spcPct val="0"/>
        </a:spcAft>
        <a:defRPr sz="3200" b="1">
          <a:solidFill>
            <a:srgbClr val="FFFF99"/>
          </a:solidFill>
          <a:latin typeface="Arial" pitchFamily="34" charset="0"/>
          <a:ea typeface="ＭＳ Ｐゴシック" charset="0"/>
          <a:cs typeface="Arial" pitchFamily="34" charset="0"/>
        </a:defRPr>
      </a:lvl5pPr>
      <a:lvl6pPr marL="457200" algn="ctr" rtl="0" fontAlgn="base">
        <a:spcBef>
          <a:spcPct val="0"/>
        </a:spcBef>
        <a:spcAft>
          <a:spcPct val="0"/>
        </a:spcAft>
        <a:defRPr sz="3200" b="1">
          <a:solidFill>
            <a:srgbClr val="FFFF99"/>
          </a:solidFill>
          <a:latin typeface="Arial" pitchFamily="34" charset="0"/>
          <a:cs typeface="Arial" pitchFamily="34" charset="0"/>
        </a:defRPr>
      </a:lvl6pPr>
      <a:lvl7pPr marL="914400" algn="ctr" rtl="0" fontAlgn="base">
        <a:spcBef>
          <a:spcPct val="0"/>
        </a:spcBef>
        <a:spcAft>
          <a:spcPct val="0"/>
        </a:spcAft>
        <a:defRPr sz="3200" b="1">
          <a:solidFill>
            <a:srgbClr val="FFFF99"/>
          </a:solidFill>
          <a:latin typeface="Arial" pitchFamily="34" charset="0"/>
          <a:cs typeface="Arial" pitchFamily="34" charset="0"/>
        </a:defRPr>
      </a:lvl7pPr>
      <a:lvl8pPr marL="1371600" algn="ctr" rtl="0" fontAlgn="base">
        <a:spcBef>
          <a:spcPct val="0"/>
        </a:spcBef>
        <a:spcAft>
          <a:spcPct val="0"/>
        </a:spcAft>
        <a:defRPr sz="3200" b="1">
          <a:solidFill>
            <a:srgbClr val="FFFF99"/>
          </a:solidFill>
          <a:latin typeface="Arial" pitchFamily="34" charset="0"/>
          <a:cs typeface="Arial" pitchFamily="34" charset="0"/>
        </a:defRPr>
      </a:lvl8pPr>
      <a:lvl9pPr marL="1828800" algn="ctr" rtl="0" fontAlgn="base">
        <a:spcBef>
          <a:spcPct val="0"/>
        </a:spcBef>
        <a:spcAft>
          <a:spcPct val="0"/>
        </a:spcAft>
        <a:defRPr sz="3200" b="1">
          <a:solidFill>
            <a:srgbClr val="FFFF99"/>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28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chemeClr val="bg1"/>
          </a:solidFill>
          <a:latin typeface="+mn-lt"/>
          <a:ea typeface="Arial" charset="0"/>
          <a:cs typeface="+mn-cs"/>
        </a:defRPr>
      </a:lvl2pPr>
      <a:lvl3pPr marL="1143000" indent="-228600" algn="l" rtl="0" eaLnBrk="0" fontAlgn="base" hangingPunct="0">
        <a:spcBef>
          <a:spcPct val="20000"/>
        </a:spcBef>
        <a:spcAft>
          <a:spcPct val="0"/>
        </a:spcAft>
        <a:buFont typeface="Wingdings" charset="0"/>
        <a:buChar char="§"/>
        <a:defRPr sz="2000">
          <a:solidFill>
            <a:schemeClr val="bg1"/>
          </a:solidFill>
          <a:latin typeface="+mn-lt"/>
          <a:ea typeface="Arial" charset="0"/>
          <a:cs typeface="+mn-cs"/>
        </a:defRPr>
      </a:lvl3pPr>
      <a:lvl4pPr marL="1600200" indent="-228600" algn="l" rtl="0" eaLnBrk="0" fontAlgn="base" hangingPunct="0">
        <a:spcBef>
          <a:spcPct val="20000"/>
        </a:spcBef>
        <a:spcAft>
          <a:spcPct val="0"/>
        </a:spcAft>
        <a:buChar char="–"/>
        <a:defRPr>
          <a:solidFill>
            <a:schemeClr val="bg1"/>
          </a:solidFill>
          <a:latin typeface="+mn-lt"/>
          <a:ea typeface="Arial" charset="0"/>
          <a:cs typeface="+mn-cs"/>
        </a:defRPr>
      </a:lvl4pPr>
      <a:lvl5pPr marL="2057400" indent="-228600" algn="l" rtl="0" eaLnBrk="0" fontAlgn="base" hangingPunct="0">
        <a:spcBef>
          <a:spcPct val="20000"/>
        </a:spcBef>
        <a:spcAft>
          <a:spcPct val="0"/>
        </a:spcAft>
        <a:buFont typeface="Arial" charset="0"/>
        <a:buChar char="♦"/>
        <a:defRPr>
          <a:solidFill>
            <a:schemeClr val="bg1"/>
          </a:solidFill>
          <a:latin typeface="+mn-lt"/>
          <a:ea typeface="Arial" charset="0"/>
          <a:cs typeface="+mn-cs"/>
        </a:defRPr>
      </a:lvl5pPr>
      <a:lvl6pPr marL="2514600" indent="-228600" algn="l" rtl="0" fontAlgn="base">
        <a:spcBef>
          <a:spcPct val="20000"/>
        </a:spcBef>
        <a:spcAft>
          <a:spcPct val="0"/>
        </a:spcAft>
        <a:buFont typeface="Arial" pitchFamily="34" charset="0"/>
        <a:buChar char="♦"/>
        <a:defRPr>
          <a:solidFill>
            <a:schemeClr val="bg1"/>
          </a:solidFill>
          <a:latin typeface="+mn-lt"/>
          <a:cs typeface="+mn-cs"/>
        </a:defRPr>
      </a:lvl6pPr>
      <a:lvl7pPr marL="2971800" indent="-228600" algn="l" rtl="0" fontAlgn="base">
        <a:spcBef>
          <a:spcPct val="20000"/>
        </a:spcBef>
        <a:spcAft>
          <a:spcPct val="0"/>
        </a:spcAft>
        <a:buFont typeface="Arial" pitchFamily="34" charset="0"/>
        <a:buChar char="♦"/>
        <a:defRPr>
          <a:solidFill>
            <a:schemeClr val="bg1"/>
          </a:solidFill>
          <a:latin typeface="+mn-lt"/>
          <a:cs typeface="+mn-cs"/>
        </a:defRPr>
      </a:lvl7pPr>
      <a:lvl8pPr marL="3429000" indent="-228600" algn="l" rtl="0" fontAlgn="base">
        <a:spcBef>
          <a:spcPct val="20000"/>
        </a:spcBef>
        <a:spcAft>
          <a:spcPct val="0"/>
        </a:spcAft>
        <a:buFont typeface="Arial" pitchFamily="34" charset="0"/>
        <a:buChar char="♦"/>
        <a:defRPr>
          <a:solidFill>
            <a:schemeClr val="bg1"/>
          </a:solidFill>
          <a:latin typeface="+mn-lt"/>
          <a:cs typeface="+mn-cs"/>
        </a:defRPr>
      </a:lvl8pPr>
      <a:lvl9pPr marL="3886200" indent="-228600" algn="l" rtl="0" fontAlgn="base">
        <a:spcBef>
          <a:spcPct val="20000"/>
        </a:spcBef>
        <a:spcAft>
          <a:spcPct val="0"/>
        </a:spcAft>
        <a:buFont typeface="Arial" pitchFamily="34" charset="0"/>
        <a:buChar char="♦"/>
        <a:defRPr>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0418" name="Rectangle 15"/>
          <p:cNvSpPr>
            <a:spLocks noGrp="1" noChangeArrowheads="1"/>
          </p:cNvSpPr>
          <p:nvPr>
            <p:ph type="title"/>
          </p:nvPr>
        </p:nvSpPr>
        <p:spPr bwMode="auto">
          <a:xfrm>
            <a:off x="536575" y="306388"/>
            <a:ext cx="8075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60419" name="Rectangle 16"/>
          <p:cNvSpPr>
            <a:spLocks noGrp="1" noChangeArrowheads="1"/>
          </p:cNvSpPr>
          <p:nvPr>
            <p:ph type="body" idx="1"/>
          </p:nvPr>
        </p:nvSpPr>
        <p:spPr bwMode="auto">
          <a:xfrm>
            <a:off x="536575" y="1674813"/>
            <a:ext cx="8075613" cy="442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 name="Rectangle 18"/>
          <p:cNvSpPr>
            <a:spLocks noGrp="1" noChangeArrowheads="1"/>
          </p:cNvSpPr>
          <p:nvPr>
            <p:ph type="dt" sz="quarter" idx="2"/>
          </p:nvPr>
        </p:nvSpPr>
        <p:spPr bwMode="auto">
          <a:xfrm>
            <a:off x="10683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l" eaLnBrk="1" hangingPunct="1">
              <a:defRPr sz="1000" b="0">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5" name="Rectangle 19"/>
          <p:cNvSpPr>
            <a:spLocks noGrp="1" noChangeArrowheads="1"/>
          </p:cNvSpPr>
          <p:nvPr>
            <p:ph type="ftr" sz="quarter" idx="3"/>
          </p:nvPr>
        </p:nvSpPr>
        <p:spPr bwMode="auto">
          <a:xfrm>
            <a:off x="3354388" y="6246813"/>
            <a:ext cx="2897187"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ctr" eaLnBrk="1" hangingPunct="1">
              <a:defRPr sz="1000" b="0">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6" name="Rectangle 20"/>
          <p:cNvSpPr>
            <a:spLocks noGrp="1" noChangeArrowheads="1"/>
          </p:cNvSpPr>
          <p:nvPr>
            <p:ph type="sldNum" sz="quarter" idx="4"/>
          </p:nvPr>
        </p:nvSpPr>
        <p:spPr bwMode="auto">
          <a:xfrm>
            <a:off x="67071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r" eaLnBrk="1" hangingPunct="1">
              <a:defRPr sz="1000" b="0">
                <a:effectLst>
                  <a:outerShdw blurRad="38100" dist="38100" dir="2700000" algn="tl">
                    <a:srgbClr val="000000"/>
                  </a:outerShdw>
                </a:effectLst>
                <a:latin typeface="Tahoma" charset="0"/>
                <a:cs typeface="Arial" charset="0"/>
              </a:defRPr>
            </a:lvl1pPr>
          </a:lstStyle>
          <a:p>
            <a:pPr>
              <a:defRPr/>
            </a:pPr>
            <a:fld id="{377D49A3-564F-224B-988C-1B58A8A9E65C}"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90366" r:id="rId1"/>
    <p:sldLayoutId id="2147490367" r:id="rId2"/>
    <p:sldLayoutId id="2147490368" r:id="rId3"/>
    <p:sldLayoutId id="2147490369" r:id="rId4"/>
    <p:sldLayoutId id="2147490370" r:id="rId5"/>
    <p:sldLayoutId id="2147490371" r:id="rId6"/>
    <p:sldLayoutId id="2147490372" r:id="rId7"/>
    <p:sldLayoutId id="2147490373" r:id="rId8"/>
    <p:sldLayoutId id="2147490374" r:id="rId9"/>
    <p:sldLayoutId id="2147490375" r:id="rId10"/>
    <p:sldLayoutId id="2147490376" r:id="rId11"/>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defTabSz="912813" rtl="0" eaLnBrk="0" fontAlgn="base" hangingPunct="0">
        <a:spcBef>
          <a:spcPct val="0"/>
        </a:spcBef>
        <a:spcAft>
          <a:spcPct val="0"/>
        </a:spcAft>
        <a:defRPr sz="4000" b="1">
          <a:solidFill>
            <a:srgbClr val="FFCC00"/>
          </a:solidFill>
          <a:latin typeface="+mj-lt"/>
          <a:ea typeface="ＭＳ Ｐゴシック" charset="0"/>
          <a:cs typeface="+mj-cs"/>
        </a:defRPr>
      </a:lvl1pPr>
      <a:lvl2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2pPr>
      <a:lvl3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3pPr>
      <a:lvl4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4pPr>
      <a:lvl5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5pPr>
      <a:lvl6pPr marL="457200" algn="ctr" defTabSz="912813" rtl="0" fontAlgn="base">
        <a:spcBef>
          <a:spcPct val="0"/>
        </a:spcBef>
        <a:spcAft>
          <a:spcPct val="0"/>
        </a:spcAft>
        <a:defRPr sz="4000" b="1">
          <a:solidFill>
            <a:srgbClr val="FFCC00"/>
          </a:solidFill>
          <a:latin typeface="Arial" pitchFamily="34" charset="0"/>
          <a:cs typeface="Arial" pitchFamily="34" charset="0"/>
        </a:defRPr>
      </a:lvl6pPr>
      <a:lvl7pPr marL="914400" algn="ctr" defTabSz="912813" rtl="0" fontAlgn="base">
        <a:spcBef>
          <a:spcPct val="0"/>
        </a:spcBef>
        <a:spcAft>
          <a:spcPct val="0"/>
        </a:spcAft>
        <a:defRPr sz="4000" b="1">
          <a:solidFill>
            <a:srgbClr val="FFCC00"/>
          </a:solidFill>
          <a:latin typeface="Arial" pitchFamily="34" charset="0"/>
          <a:cs typeface="Arial" pitchFamily="34" charset="0"/>
        </a:defRPr>
      </a:lvl7pPr>
      <a:lvl8pPr marL="1371600" algn="ctr" defTabSz="912813" rtl="0" fontAlgn="base">
        <a:spcBef>
          <a:spcPct val="0"/>
        </a:spcBef>
        <a:spcAft>
          <a:spcPct val="0"/>
        </a:spcAft>
        <a:defRPr sz="4000" b="1">
          <a:solidFill>
            <a:srgbClr val="FFCC00"/>
          </a:solidFill>
          <a:latin typeface="Arial" pitchFamily="34" charset="0"/>
          <a:cs typeface="Arial" pitchFamily="34" charset="0"/>
        </a:defRPr>
      </a:lvl8pPr>
      <a:lvl9pPr marL="1828800" algn="ctr" defTabSz="912813" rtl="0" fontAlgn="base">
        <a:spcBef>
          <a:spcPct val="0"/>
        </a:spcBef>
        <a:spcAft>
          <a:spcPct val="0"/>
        </a:spcAft>
        <a:defRPr sz="4000" b="1">
          <a:solidFill>
            <a:srgbClr val="FFCC00"/>
          </a:solidFill>
          <a:latin typeface="Arial" pitchFamily="34" charset="0"/>
          <a:cs typeface="Arial" pitchFamily="34" charset="0"/>
        </a:defRPr>
      </a:lvl9pPr>
    </p:titleStyle>
    <p:bodyStyle>
      <a:lvl1pPr marL="346075" indent="-346075" algn="l" defTabSz="912813" rtl="0" eaLnBrk="0" fontAlgn="base" hangingPunct="0">
        <a:spcBef>
          <a:spcPct val="20000"/>
        </a:spcBef>
        <a:spcAft>
          <a:spcPct val="0"/>
        </a:spcAft>
        <a:buClr>
          <a:schemeClr val="tx1"/>
        </a:buClr>
        <a:buChar char="•"/>
        <a:defRPr sz="3000">
          <a:solidFill>
            <a:srgbClr val="FFFFFF"/>
          </a:solidFill>
          <a:latin typeface="+mn-lt"/>
          <a:ea typeface="ＭＳ Ｐゴシック" charset="0"/>
          <a:cs typeface="+mn-cs"/>
        </a:defRPr>
      </a:lvl1pPr>
      <a:lvl2pPr marL="742950" indent="-285750" algn="l" defTabSz="912813" rtl="0" eaLnBrk="0" fontAlgn="base" hangingPunct="0">
        <a:spcBef>
          <a:spcPct val="20000"/>
        </a:spcBef>
        <a:spcAft>
          <a:spcPct val="0"/>
        </a:spcAft>
        <a:buClr>
          <a:schemeClr val="tx1"/>
        </a:buClr>
        <a:buFont typeface="Arial" charset="0"/>
        <a:buChar char="–"/>
        <a:defRPr sz="2800">
          <a:solidFill>
            <a:srgbClr val="FFFFFF"/>
          </a:solidFill>
          <a:latin typeface="+mn-lt"/>
          <a:ea typeface="Arial" charset="0"/>
          <a:cs typeface="+mn-cs"/>
        </a:defRPr>
      </a:lvl2pPr>
      <a:lvl3pPr marL="1143000" indent="-230188" algn="l" defTabSz="912813" rtl="0" eaLnBrk="0" fontAlgn="base" hangingPunct="0">
        <a:spcBef>
          <a:spcPct val="20000"/>
        </a:spcBef>
        <a:spcAft>
          <a:spcPct val="0"/>
        </a:spcAft>
        <a:buClr>
          <a:schemeClr val="tx1"/>
        </a:buClr>
        <a:buFont typeface="Wingdings" charset="0"/>
        <a:buChar char="§"/>
        <a:defRPr sz="2500">
          <a:solidFill>
            <a:srgbClr val="FFFFFF"/>
          </a:solidFill>
          <a:latin typeface="+mn-lt"/>
          <a:ea typeface="Arial" charset="0"/>
          <a:cs typeface="+mn-cs"/>
        </a:defRPr>
      </a:lvl3pPr>
      <a:lvl4pPr marL="1600200" indent="-227013" algn="l" defTabSz="912813" rtl="0" eaLnBrk="0" fontAlgn="base" hangingPunct="0">
        <a:spcBef>
          <a:spcPct val="20000"/>
        </a:spcBef>
        <a:spcAft>
          <a:spcPct val="0"/>
        </a:spcAft>
        <a:buClr>
          <a:schemeClr val="tx1"/>
        </a:buClr>
        <a:buFont typeface="Arial" charset="0"/>
        <a:buChar char="–"/>
        <a:defRPr sz="2000">
          <a:solidFill>
            <a:srgbClr val="FFFFFF"/>
          </a:solidFill>
          <a:latin typeface="+mn-lt"/>
          <a:ea typeface="Arial" charset="0"/>
          <a:cs typeface="+mn-cs"/>
        </a:defRPr>
      </a:lvl4pPr>
      <a:lvl5pPr marL="2055813" indent="-225425" algn="l" defTabSz="912813" rtl="0" eaLnBrk="0" fontAlgn="base" hangingPunct="0">
        <a:spcBef>
          <a:spcPct val="20000"/>
        </a:spcBef>
        <a:spcAft>
          <a:spcPct val="0"/>
        </a:spcAft>
        <a:buClr>
          <a:schemeClr val="tx1"/>
        </a:buClr>
        <a:buChar char="•"/>
        <a:defRPr>
          <a:solidFill>
            <a:srgbClr val="FFFFFF"/>
          </a:solidFill>
          <a:latin typeface="+mn-lt"/>
          <a:ea typeface="Arial" charset="0"/>
          <a:cs typeface="+mn-cs"/>
        </a:defRPr>
      </a:lvl5pPr>
      <a:lvl6pPr marL="2513013" indent="-225425" algn="l" defTabSz="912813" rtl="0" fontAlgn="base">
        <a:spcBef>
          <a:spcPct val="20000"/>
        </a:spcBef>
        <a:spcAft>
          <a:spcPct val="0"/>
        </a:spcAft>
        <a:buClr>
          <a:schemeClr val="tx1"/>
        </a:buClr>
        <a:buChar char="•"/>
        <a:defRPr>
          <a:solidFill>
            <a:srgbClr val="FFFFFF"/>
          </a:solidFill>
          <a:latin typeface="+mn-lt"/>
          <a:cs typeface="+mn-cs"/>
        </a:defRPr>
      </a:lvl6pPr>
      <a:lvl7pPr marL="2970213" indent="-225425" algn="l" defTabSz="912813" rtl="0" fontAlgn="base">
        <a:spcBef>
          <a:spcPct val="20000"/>
        </a:spcBef>
        <a:spcAft>
          <a:spcPct val="0"/>
        </a:spcAft>
        <a:buClr>
          <a:schemeClr val="tx1"/>
        </a:buClr>
        <a:buChar char="•"/>
        <a:defRPr>
          <a:solidFill>
            <a:srgbClr val="FFFFFF"/>
          </a:solidFill>
          <a:latin typeface="+mn-lt"/>
          <a:cs typeface="+mn-cs"/>
        </a:defRPr>
      </a:lvl7pPr>
      <a:lvl8pPr marL="3427413" indent="-225425" algn="l" defTabSz="912813" rtl="0" fontAlgn="base">
        <a:spcBef>
          <a:spcPct val="20000"/>
        </a:spcBef>
        <a:spcAft>
          <a:spcPct val="0"/>
        </a:spcAft>
        <a:buClr>
          <a:schemeClr val="tx1"/>
        </a:buClr>
        <a:buChar char="•"/>
        <a:defRPr>
          <a:solidFill>
            <a:srgbClr val="FFFFFF"/>
          </a:solidFill>
          <a:latin typeface="+mn-lt"/>
          <a:cs typeface="+mn-cs"/>
        </a:defRPr>
      </a:lvl8pPr>
      <a:lvl9pPr marL="3884613" indent="-225425" algn="l" defTabSz="912813" rtl="0" fontAlgn="base">
        <a:spcBef>
          <a:spcPct val="20000"/>
        </a:spcBef>
        <a:spcAft>
          <a:spcPct val="0"/>
        </a:spcAft>
        <a:buClr>
          <a:schemeClr val="tx1"/>
        </a:buClr>
        <a:buChar char="•"/>
        <a:defRPr>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1.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jpeg"/><Relationship Id="rId1" Type="http://schemas.openxmlformats.org/officeDocument/2006/relationships/slideLayout" Target="../slideLayouts/slideLayout39.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6.xml"/><Relationship Id="rId3"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1.bin"/><Relationship Id="rId5" Type="http://schemas.openxmlformats.org/officeDocument/2006/relationships/image" Target="../media/image8.png"/><Relationship Id="rId1" Type="http://schemas.openxmlformats.org/officeDocument/2006/relationships/vmlDrawing" Target="../drawings/vmlDrawing1.vml"/><Relationship Id="rId2" Type="http://schemas.openxmlformats.org/officeDocument/2006/relationships/slideLayout" Target="../slideLayouts/slideLayout14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2.bin"/><Relationship Id="rId5" Type="http://schemas.openxmlformats.org/officeDocument/2006/relationships/oleObject" Target="../embeddings/Microsoft_Excel_Chart1.xls"/><Relationship Id="rId6" Type="http://schemas.openxmlformats.org/officeDocument/2006/relationships/image" Target="../media/image9.png"/><Relationship Id="rId1" Type="http://schemas.openxmlformats.org/officeDocument/2006/relationships/vmlDrawing" Target="../drawings/vmlDrawing2.vml"/><Relationship Id="rId2" Type="http://schemas.openxmlformats.org/officeDocument/2006/relationships/slideLayout" Target="../slideLayouts/slideLayout14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3.bin"/><Relationship Id="rId5" Type="http://schemas.openxmlformats.org/officeDocument/2006/relationships/oleObject" Target="../embeddings/Microsoft_Excel_Chart2.xls"/><Relationship Id="rId6" Type="http://schemas.openxmlformats.org/officeDocument/2006/relationships/image" Target="../media/image10.png"/><Relationship Id="rId1" Type="http://schemas.openxmlformats.org/officeDocument/2006/relationships/vmlDrawing" Target="../drawings/vmlDrawing3.vml"/><Relationship Id="rId2" Type="http://schemas.openxmlformats.org/officeDocument/2006/relationships/slideLayout" Target="../slideLayouts/slideLayout14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4.bin"/><Relationship Id="rId5" Type="http://schemas.openxmlformats.org/officeDocument/2006/relationships/oleObject" Target="../embeddings/Microsoft_Excel_Chart3.xls"/><Relationship Id="rId6" Type="http://schemas.openxmlformats.org/officeDocument/2006/relationships/image" Target="../media/image11.emf"/><Relationship Id="rId1" Type="http://schemas.openxmlformats.org/officeDocument/2006/relationships/vmlDrawing" Target="../drawings/vmlDrawing4.vml"/><Relationship Id="rId2" Type="http://schemas.openxmlformats.org/officeDocument/2006/relationships/slideLayout" Target="../slideLayouts/slideLayout14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spcBef>
                <a:spcPts val="800"/>
              </a:spcBef>
              <a:buClr>
                <a:srgbClr val="000000"/>
              </a:buClr>
              <a:buSzPct val="100000"/>
              <a:buFont typeface="Times New Roman" charset="0"/>
              <a:buNone/>
            </a:pPr>
            <a:r>
              <a:rPr lang="en-US" sz="2600" dirty="0">
                <a:solidFill>
                  <a:schemeClr val="bg1"/>
                </a:solidFill>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dirty="0" smtClean="0">
                <a:solidFill>
                  <a:schemeClr val="bg1"/>
                </a:solidFill>
                <a:cs typeface="Arial" charset="0"/>
              </a:rPr>
              <a:t>. </a:t>
            </a:r>
            <a:endParaRPr lang="en-US" sz="2600" dirty="0">
              <a:solidFill>
                <a:schemeClr val="bg1"/>
              </a:solidFill>
              <a:cs typeface="Arial"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Lst>
        </p:spPr>
        <p:txBody>
          <a:bodyPr/>
          <a:lstStyle/>
          <a:p>
            <a:r>
              <a:rPr lang="en-US" sz="3400">
                <a:solidFill>
                  <a:schemeClr val="bg1"/>
                </a:solidFill>
                <a:effectLst/>
                <a:latin typeface="Arial" charset="0"/>
                <a:ea typeface="ＭＳ Ｐゴシック" charset="0"/>
                <a:cs typeface="ＭＳ Ｐゴシック" charset="0"/>
              </a:rPr>
              <a:t>Characteristics of an ideal induction therapy for myeloma</a:t>
            </a:r>
          </a:p>
        </p:txBody>
      </p:sp>
      <p:sp>
        <p:nvSpPr>
          <p:cNvPr id="128002" name="Rectangle 3"/>
          <p:cNvSpPr>
            <a:spLocks noGrp="1" noChangeArrowheads="1"/>
          </p:cNvSpPr>
          <p:nvPr>
            <p:ph type="body" sz="half" idx="1"/>
          </p:nvPr>
        </p:nvSpPr>
        <p:spPr>
          <a:xfrm>
            <a:off x="457200" y="1739900"/>
            <a:ext cx="4038600" cy="4876800"/>
          </a:xfrm>
        </p:spPr>
        <p:txBody>
          <a:bodyPr/>
          <a:lstStyle/>
          <a:p>
            <a:pPr>
              <a:lnSpc>
                <a:spcPct val="90000"/>
              </a:lnSpc>
            </a:pPr>
            <a:r>
              <a:rPr lang="en-US" sz="2200">
                <a:latin typeface="Arial" charset="0"/>
                <a:ea typeface="ＭＳ Ｐゴシック" charset="0"/>
                <a:cs typeface="ＭＳ Ｐゴシック" charset="0"/>
              </a:rPr>
              <a:t>Goals of Induction Therapy</a:t>
            </a:r>
          </a:p>
          <a:p>
            <a:pPr>
              <a:lnSpc>
                <a:spcPct val="90000"/>
              </a:lnSpc>
            </a:pPr>
            <a:r>
              <a:rPr lang="en-US" sz="2200">
                <a:latin typeface="Arial" charset="0"/>
                <a:ea typeface="ＭＳ Ｐゴシック" charset="0"/>
                <a:cs typeface="ＭＳ Ｐゴシック" charset="0"/>
              </a:rPr>
              <a:t>Rapid control of disease</a:t>
            </a:r>
          </a:p>
          <a:p>
            <a:pPr>
              <a:lnSpc>
                <a:spcPct val="90000"/>
              </a:lnSpc>
            </a:pPr>
            <a:r>
              <a:rPr lang="en-US" sz="2200">
                <a:latin typeface="Arial" charset="0"/>
                <a:ea typeface="ＭＳ Ｐゴシック" charset="0"/>
                <a:cs typeface="ＭＳ Ｐゴシック" charset="0"/>
              </a:rPr>
              <a:t>Improvement of myeloma related symptoms </a:t>
            </a:r>
          </a:p>
          <a:p>
            <a:pPr>
              <a:lnSpc>
                <a:spcPct val="90000"/>
              </a:lnSpc>
            </a:pPr>
            <a:r>
              <a:rPr lang="en-US" sz="2200">
                <a:latin typeface="Arial" charset="0"/>
                <a:ea typeface="ＭＳ Ｐゴシック" charset="0"/>
                <a:cs typeface="ＭＳ Ｐゴシック" charset="0"/>
              </a:rPr>
              <a:t>Prevention of further organ damage.</a:t>
            </a:r>
          </a:p>
          <a:p>
            <a:pPr>
              <a:lnSpc>
                <a:spcPct val="90000"/>
              </a:lnSpc>
            </a:pPr>
            <a:r>
              <a:rPr lang="en-US" sz="2200">
                <a:latin typeface="Arial" charset="0"/>
                <a:ea typeface="ＭＳ Ｐゴシック" charset="0"/>
                <a:cs typeface="ＭＳ Ｐゴシック" charset="0"/>
              </a:rPr>
              <a:t>Optimal reduction of tumor burden hopefully to complete remission</a:t>
            </a:r>
          </a:p>
        </p:txBody>
      </p:sp>
      <p:sp>
        <p:nvSpPr>
          <p:cNvPr id="128003" name="Rectangle 4"/>
          <p:cNvSpPr>
            <a:spLocks noGrp="1" noChangeArrowheads="1"/>
          </p:cNvSpPr>
          <p:nvPr>
            <p:ph type="body" sz="half" idx="2"/>
          </p:nvPr>
        </p:nvSpPr>
        <p:spPr>
          <a:xfrm>
            <a:off x="4648200" y="1739900"/>
            <a:ext cx="4038600" cy="4876800"/>
          </a:xfrm>
        </p:spPr>
        <p:txBody>
          <a:bodyPr/>
          <a:lstStyle/>
          <a:p>
            <a:pPr>
              <a:lnSpc>
                <a:spcPct val="80000"/>
              </a:lnSpc>
            </a:pPr>
            <a:r>
              <a:rPr lang="en-US" sz="1700">
                <a:latin typeface="Arial" charset="0"/>
                <a:ea typeface="ＭＳ Ｐゴシック" charset="0"/>
                <a:cs typeface="ＭＳ Ｐゴシック" charset="0"/>
              </a:rPr>
              <a:t>Effective</a:t>
            </a:r>
          </a:p>
          <a:p>
            <a:pPr>
              <a:lnSpc>
                <a:spcPct val="80000"/>
              </a:lnSpc>
            </a:pPr>
            <a:r>
              <a:rPr lang="en-US" sz="1700">
                <a:latin typeface="Arial" charset="0"/>
                <a:ea typeface="ＭＳ Ｐゴシック" charset="0"/>
                <a:cs typeface="ＭＳ Ｐゴシック" charset="0"/>
              </a:rPr>
              <a:t>Well tolerated</a:t>
            </a:r>
          </a:p>
          <a:p>
            <a:pPr>
              <a:lnSpc>
                <a:spcPct val="80000"/>
              </a:lnSpc>
            </a:pPr>
            <a:r>
              <a:rPr lang="en-US" sz="1700">
                <a:latin typeface="Arial" charset="0"/>
                <a:ea typeface="ＭＳ Ｐゴシック" charset="0"/>
                <a:cs typeface="ＭＳ Ｐゴシック" charset="0"/>
              </a:rPr>
              <a:t>Spares stem cells</a:t>
            </a:r>
          </a:p>
          <a:p>
            <a:pPr>
              <a:lnSpc>
                <a:spcPct val="80000"/>
              </a:lnSpc>
            </a:pPr>
            <a:r>
              <a:rPr lang="en-US" sz="1700">
                <a:latin typeface="Arial" charset="0"/>
                <a:ea typeface="ＭＳ Ｐゴシック" charset="0"/>
                <a:cs typeface="ＭＳ Ｐゴシック" charset="0"/>
              </a:rPr>
              <a:t>Works rapidly</a:t>
            </a:r>
          </a:p>
          <a:p>
            <a:pPr>
              <a:lnSpc>
                <a:spcPct val="80000"/>
              </a:lnSpc>
            </a:pPr>
            <a:r>
              <a:rPr lang="en-US" sz="1700">
                <a:latin typeface="Arial" charset="0"/>
                <a:ea typeface="ＭＳ Ｐゴシック" charset="0"/>
                <a:cs typeface="ＭＳ Ｐゴシック" charset="0"/>
              </a:rPr>
              <a:t>Historically </a:t>
            </a:r>
          </a:p>
          <a:p>
            <a:pPr lvl="1">
              <a:lnSpc>
                <a:spcPct val="80000"/>
              </a:lnSpc>
            </a:pPr>
            <a:r>
              <a:rPr lang="en-US" sz="1600">
                <a:latin typeface="Arial" charset="0"/>
                <a:ea typeface="ＭＳ Ｐゴシック" charset="0"/>
              </a:rPr>
              <a:t>VAD</a:t>
            </a:r>
          </a:p>
          <a:p>
            <a:pPr lvl="1">
              <a:lnSpc>
                <a:spcPct val="80000"/>
              </a:lnSpc>
            </a:pPr>
            <a:r>
              <a:rPr lang="en-US" sz="1600">
                <a:latin typeface="Arial" charset="0"/>
                <a:ea typeface="ＭＳ Ｐゴシック" charset="0"/>
              </a:rPr>
              <a:t>Pulse dexamethasone</a:t>
            </a:r>
          </a:p>
          <a:p>
            <a:pPr lvl="1">
              <a:lnSpc>
                <a:spcPct val="80000"/>
              </a:lnSpc>
            </a:pPr>
            <a:r>
              <a:rPr lang="en-US" sz="1600">
                <a:latin typeface="Arial" charset="0"/>
                <a:ea typeface="ＭＳ Ｐゴシック" charset="0"/>
              </a:rPr>
              <a:t>Cytoxan based combinations</a:t>
            </a:r>
          </a:p>
          <a:p>
            <a:pPr>
              <a:lnSpc>
                <a:spcPct val="80000"/>
              </a:lnSpc>
            </a:pPr>
            <a:r>
              <a:rPr lang="en-US" sz="1700">
                <a:latin typeface="Arial" charset="0"/>
                <a:ea typeface="ＭＳ Ｐゴシック" charset="0"/>
                <a:cs typeface="ＭＳ Ｐゴシック" charset="0"/>
              </a:rPr>
              <a:t>Currently</a:t>
            </a:r>
          </a:p>
          <a:p>
            <a:pPr lvl="1">
              <a:lnSpc>
                <a:spcPct val="80000"/>
              </a:lnSpc>
            </a:pPr>
            <a:r>
              <a:rPr lang="en-US" sz="1500">
                <a:latin typeface="Arial" charset="0"/>
                <a:ea typeface="ＭＳ Ｐゴシック" charset="0"/>
              </a:rPr>
              <a:t>Bortezomib based</a:t>
            </a:r>
          </a:p>
          <a:p>
            <a:pPr lvl="1">
              <a:lnSpc>
                <a:spcPct val="80000"/>
              </a:lnSpc>
            </a:pPr>
            <a:r>
              <a:rPr lang="en-US" sz="1500">
                <a:latin typeface="Arial" charset="0"/>
                <a:ea typeface="ＭＳ Ｐゴシック" charset="0"/>
              </a:rPr>
              <a:t>Lenalidomide based</a:t>
            </a:r>
          </a:p>
          <a:p>
            <a:pPr lvl="1">
              <a:lnSpc>
                <a:spcPct val="80000"/>
              </a:lnSpc>
            </a:pPr>
            <a:r>
              <a:rPr lang="en-US" sz="1500">
                <a:latin typeface="Arial" charset="0"/>
                <a:ea typeface="ＭＳ Ｐゴシック" charset="0"/>
              </a:rPr>
              <a:t>Two, three drug vs four drug regimens</a:t>
            </a:r>
          </a:p>
          <a:p>
            <a:pPr>
              <a:lnSpc>
                <a:spcPct val="80000"/>
              </a:lnSpc>
            </a:pPr>
            <a:r>
              <a:rPr lang="en-US" sz="1700">
                <a:latin typeface="Arial" charset="0"/>
                <a:ea typeface="ＭＳ Ｐゴシック" charset="0"/>
                <a:cs typeface="ＭＳ Ｐゴシック" charset="0"/>
              </a:rPr>
              <a:t>Could favorably impact SCT outcomes.</a:t>
            </a:r>
          </a:p>
          <a:p>
            <a:pPr>
              <a:lnSpc>
                <a:spcPct val="80000"/>
              </a:lnSpc>
            </a:pPr>
            <a:endParaRPr lang="en-US" sz="1700">
              <a:latin typeface="Arial" charset="0"/>
              <a:ea typeface="ＭＳ Ｐゴシック" charset="0"/>
              <a:cs typeface="ＭＳ Ｐゴシック" charset="0"/>
            </a:endParaRPr>
          </a:p>
        </p:txBody>
      </p:sp>
      <p:sp>
        <p:nvSpPr>
          <p:cNvPr id="128004" name="Rectangle 4"/>
          <p:cNvSpPr>
            <a:spLocks noChangeArrowheads="1"/>
          </p:cNvSpPr>
          <p:nvPr/>
        </p:nvSpPr>
        <p:spPr bwMode="auto">
          <a:xfrm>
            <a:off x="7905750" y="6134100"/>
            <a:ext cx="1238250" cy="723900"/>
          </a:xfrm>
          <a:prstGeom prst="rect">
            <a:avLst/>
          </a:prstGeom>
          <a:solidFill>
            <a:srgbClr val="002060"/>
          </a:solidFill>
          <a:ln w="9525">
            <a:solidFill>
              <a:srgbClr val="002060"/>
            </a:solidFill>
            <a:round/>
            <a:headEnd/>
            <a:tailEnd/>
          </a:ln>
        </p:spPr>
        <p:txBody>
          <a:bodyPr/>
          <a:lstStyle/>
          <a:p>
            <a:pPr algn="l"/>
            <a:endParaRPr lang="en-US" sz="2400" b="0" baseline="-25000">
              <a:latin typeface="Times"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ext Box 3"/>
          <p:cNvSpPr txBox="1">
            <a:spLocks noChangeArrowheads="1"/>
          </p:cNvSpPr>
          <p:nvPr/>
        </p:nvSpPr>
        <p:spPr bwMode="auto">
          <a:xfrm>
            <a:off x="419100" y="2082800"/>
            <a:ext cx="1447800" cy="846138"/>
          </a:xfrm>
          <a:prstGeom prst="rect">
            <a:avLst/>
          </a:prstGeom>
          <a:solidFill>
            <a:srgbClr val="3366FF"/>
          </a:solidFill>
          <a:ln w="9525">
            <a:solidFill>
              <a:schemeClr val="bg1"/>
            </a:solidFill>
            <a:miter lim="800000"/>
            <a:headEnd/>
            <a:tailEnd/>
          </a:ln>
        </p:spPr>
        <p:txBody>
          <a:bodyPr>
            <a:spAutoFit/>
          </a:bodyPr>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eaLnBrk="1" hangingPunct="1">
              <a:spcBef>
                <a:spcPct val="50000"/>
              </a:spcBef>
            </a:pPr>
            <a:r>
              <a:rPr lang="en-US">
                <a:solidFill>
                  <a:srgbClr val="FFFFFF"/>
                </a:solidFill>
                <a:cs typeface="Arial" charset="0"/>
              </a:rPr>
              <a:t>N = 204</a:t>
            </a:r>
          </a:p>
          <a:p>
            <a:pPr eaLnBrk="1" hangingPunct="1">
              <a:spcBef>
                <a:spcPct val="50000"/>
              </a:spcBef>
            </a:pPr>
            <a:r>
              <a:rPr lang="en-US">
                <a:solidFill>
                  <a:srgbClr val="FFFFFF"/>
                </a:solidFill>
                <a:cs typeface="Arial" charset="0"/>
              </a:rPr>
              <a:t>Untreated MM </a:t>
            </a:r>
            <a:br>
              <a:rPr lang="en-US">
                <a:solidFill>
                  <a:srgbClr val="FFFFFF"/>
                </a:solidFill>
                <a:cs typeface="Arial" charset="0"/>
              </a:rPr>
            </a:br>
            <a:r>
              <a:rPr lang="en-US">
                <a:solidFill>
                  <a:srgbClr val="FFFFFF"/>
                </a:solidFill>
                <a:cs typeface="Arial" charset="0"/>
              </a:rPr>
              <a:t>Age &lt; 66 years</a:t>
            </a:r>
          </a:p>
        </p:txBody>
      </p:sp>
      <p:sp>
        <p:nvSpPr>
          <p:cNvPr id="130050" name="Text Box 4"/>
          <p:cNvSpPr txBox="1">
            <a:spLocks noChangeArrowheads="1"/>
          </p:cNvSpPr>
          <p:nvPr/>
        </p:nvSpPr>
        <p:spPr bwMode="auto">
          <a:xfrm>
            <a:off x="2755900" y="1473200"/>
            <a:ext cx="1358900" cy="522288"/>
          </a:xfrm>
          <a:prstGeom prst="rect">
            <a:avLst/>
          </a:prstGeom>
          <a:solidFill>
            <a:srgbClr val="3366FF"/>
          </a:solidFill>
          <a:ln w="9525">
            <a:solidFill>
              <a:schemeClr val="bg1"/>
            </a:solidFill>
            <a:miter lim="800000"/>
            <a:headEnd/>
            <a:tailEnd/>
          </a:ln>
        </p:spPr>
        <p:txBody>
          <a:bodyPr>
            <a:spAutoFit/>
          </a:bodyPr>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eaLnBrk="1" hangingPunct="1">
              <a:spcBef>
                <a:spcPct val="50000"/>
              </a:spcBef>
            </a:pPr>
            <a:r>
              <a:rPr lang="en-US">
                <a:solidFill>
                  <a:srgbClr val="FFFFFF"/>
                </a:solidFill>
                <a:cs typeface="Arial" charset="0"/>
              </a:rPr>
              <a:t>n = 100</a:t>
            </a:r>
            <a:br>
              <a:rPr lang="en-US">
                <a:solidFill>
                  <a:srgbClr val="FFFFFF"/>
                </a:solidFill>
                <a:cs typeface="Arial" charset="0"/>
              </a:rPr>
            </a:br>
            <a:r>
              <a:rPr lang="en-US">
                <a:solidFill>
                  <a:srgbClr val="FFFFFF"/>
                </a:solidFill>
                <a:cs typeface="Arial" charset="0"/>
              </a:rPr>
              <a:t>Thal/Dex</a:t>
            </a:r>
          </a:p>
        </p:txBody>
      </p:sp>
      <p:sp>
        <p:nvSpPr>
          <p:cNvPr id="130051" name="Text Box 5"/>
          <p:cNvSpPr txBox="1">
            <a:spLocks noChangeArrowheads="1"/>
          </p:cNvSpPr>
          <p:nvPr/>
        </p:nvSpPr>
        <p:spPr bwMode="auto">
          <a:xfrm>
            <a:off x="2768600" y="2755900"/>
            <a:ext cx="1358900" cy="522288"/>
          </a:xfrm>
          <a:prstGeom prst="rect">
            <a:avLst/>
          </a:prstGeom>
          <a:solidFill>
            <a:srgbClr val="3366FF"/>
          </a:solidFill>
          <a:ln w="9525">
            <a:solidFill>
              <a:schemeClr val="bg1"/>
            </a:solidFill>
            <a:miter lim="800000"/>
            <a:headEnd/>
            <a:tailEnd/>
          </a:ln>
        </p:spPr>
        <p:txBody>
          <a:bodyPr>
            <a:spAutoFit/>
          </a:bodyPr>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eaLnBrk="1" hangingPunct="1">
              <a:spcBef>
                <a:spcPct val="50000"/>
              </a:spcBef>
            </a:pPr>
            <a:r>
              <a:rPr lang="en-US">
                <a:solidFill>
                  <a:srgbClr val="FFFFFF"/>
                </a:solidFill>
                <a:cs typeface="Arial" charset="0"/>
              </a:rPr>
              <a:t>n = 104</a:t>
            </a:r>
            <a:br>
              <a:rPr lang="en-US">
                <a:solidFill>
                  <a:srgbClr val="FFFFFF"/>
                </a:solidFill>
                <a:cs typeface="Arial" charset="0"/>
              </a:rPr>
            </a:br>
            <a:r>
              <a:rPr lang="en-US">
                <a:solidFill>
                  <a:srgbClr val="FFFFFF"/>
                </a:solidFill>
                <a:cs typeface="Arial" charset="0"/>
              </a:rPr>
              <a:t>VAD regimen</a:t>
            </a:r>
          </a:p>
        </p:txBody>
      </p:sp>
      <p:sp>
        <p:nvSpPr>
          <p:cNvPr id="130052" name="Rectangle 6"/>
          <p:cNvSpPr>
            <a:spLocks noChangeArrowheads="1"/>
          </p:cNvSpPr>
          <p:nvPr/>
        </p:nvSpPr>
        <p:spPr bwMode="auto">
          <a:xfrm>
            <a:off x="2071688" y="1270000"/>
            <a:ext cx="354012" cy="2311400"/>
          </a:xfrm>
          <a:prstGeom prst="rect">
            <a:avLst/>
          </a:prstGeom>
          <a:solidFill>
            <a:srgbClr val="FF5050"/>
          </a:solidFill>
          <a:ln w="9525">
            <a:solidFill>
              <a:schemeClr val="bg1"/>
            </a:solidFill>
            <a:miter lim="800000"/>
            <a:headEnd/>
            <a:tailEnd/>
          </a:ln>
          <a:effectLst>
            <a:prstShdw prst="shdw17" dist="17961" dir="2700000">
              <a:srgbClr val="000000">
                <a:alpha val="74997"/>
              </a:srgbClr>
            </a:prstShdw>
          </a:effectLst>
        </p:spPr>
        <p:txBody>
          <a:bodyPr lIns="93662" tIns="47625" rIns="93662" bIns="47625">
            <a:spAutoFit/>
          </a:bodyPr>
          <a:lstStyle/>
          <a:p>
            <a:pPr defTabSz="936625"/>
            <a:r>
              <a:rPr lang="en-US" sz="1600">
                <a:solidFill>
                  <a:srgbClr val="FFFFFF"/>
                </a:solidFill>
                <a:cs typeface="Arial" charset="0"/>
              </a:rPr>
              <a:t>RANDOMIZE</a:t>
            </a:r>
          </a:p>
        </p:txBody>
      </p:sp>
      <p:sp>
        <p:nvSpPr>
          <p:cNvPr id="130053" name="Line 7"/>
          <p:cNvSpPr>
            <a:spLocks noChangeShapeType="1"/>
          </p:cNvSpPr>
          <p:nvPr/>
        </p:nvSpPr>
        <p:spPr bwMode="auto">
          <a:xfrm>
            <a:off x="2489200" y="2768600"/>
            <a:ext cx="190500" cy="139700"/>
          </a:xfrm>
          <a:prstGeom prst="line">
            <a:avLst/>
          </a:prstGeom>
          <a:noFill/>
          <a:ln w="9525">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054" name="Line 8"/>
          <p:cNvSpPr>
            <a:spLocks noChangeShapeType="1"/>
          </p:cNvSpPr>
          <p:nvPr/>
        </p:nvSpPr>
        <p:spPr bwMode="auto">
          <a:xfrm flipV="1">
            <a:off x="2501900" y="1854200"/>
            <a:ext cx="203200" cy="127000"/>
          </a:xfrm>
          <a:prstGeom prst="line">
            <a:avLst/>
          </a:prstGeom>
          <a:noFill/>
          <a:ln w="9525">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055" name="Text Box 9"/>
          <p:cNvSpPr txBox="1">
            <a:spLocks noChangeArrowheads="1"/>
          </p:cNvSpPr>
          <p:nvPr/>
        </p:nvSpPr>
        <p:spPr bwMode="auto">
          <a:xfrm>
            <a:off x="4470400" y="2133600"/>
            <a:ext cx="1879600" cy="522288"/>
          </a:xfrm>
          <a:prstGeom prst="rect">
            <a:avLst/>
          </a:prstGeom>
          <a:solidFill>
            <a:srgbClr val="3366FF"/>
          </a:solidFill>
          <a:ln w="9525">
            <a:solidFill>
              <a:schemeClr val="bg1"/>
            </a:solidFill>
            <a:miter lim="800000"/>
            <a:headEnd/>
            <a:tailEnd/>
          </a:ln>
        </p:spPr>
        <p:txBody>
          <a:bodyPr>
            <a:spAutoFit/>
          </a:bodyPr>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eaLnBrk="1" hangingPunct="1">
              <a:spcBef>
                <a:spcPct val="50000"/>
              </a:spcBef>
            </a:pPr>
            <a:r>
              <a:rPr lang="en-US">
                <a:solidFill>
                  <a:srgbClr val="FFFFFF"/>
                </a:solidFill>
                <a:cs typeface="Arial" charset="0"/>
              </a:rPr>
              <a:t>PBSC mobilization (Cy + G-CSF)</a:t>
            </a:r>
          </a:p>
        </p:txBody>
      </p:sp>
      <p:sp>
        <p:nvSpPr>
          <p:cNvPr id="130056" name="Line 10"/>
          <p:cNvSpPr>
            <a:spLocks noChangeShapeType="1"/>
          </p:cNvSpPr>
          <p:nvPr/>
        </p:nvSpPr>
        <p:spPr bwMode="auto">
          <a:xfrm>
            <a:off x="4241800" y="1803400"/>
            <a:ext cx="152400" cy="228600"/>
          </a:xfrm>
          <a:prstGeom prst="line">
            <a:avLst/>
          </a:prstGeom>
          <a:noFill/>
          <a:ln w="9525">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057" name="Line 11"/>
          <p:cNvSpPr>
            <a:spLocks noChangeShapeType="1"/>
          </p:cNvSpPr>
          <p:nvPr/>
        </p:nvSpPr>
        <p:spPr bwMode="auto">
          <a:xfrm flipV="1">
            <a:off x="4267200" y="2743200"/>
            <a:ext cx="177800" cy="203200"/>
          </a:xfrm>
          <a:prstGeom prst="line">
            <a:avLst/>
          </a:prstGeom>
          <a:noFill/>
          <a:ln w="9525">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058" name="Text Box 12"/>
          <p:cNvSpPr txBox="1">
            <a:spLocks noChangeArrowheads="1"/>
          </p:cNvSpPr>
          <p:nvPr/>
        </p:nvSpPr>
        <p:spPr bwMode="auto">
          <a:xfrm>
            <a:off x="4318000" y="1663700"/>
            <a:ext cx="5461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eaLnBrk="1" hangingPunct="1">
              <a:spcBef>
                <a:spcPct val="50000"/>
              </a:spcBef>
            </a:pPr>
            <a:r>
              <a:rPr lang="en-US">
                <a:solidFill>
                  <a:srgbClr val="FFFFFF"/>
                </a:solidFill>
                <a:cs typeface="Arial" charset="0"/>
              </a:rPr>
              <a:t>91%</a:t>
            </a:r>
          </a:p>
        </p:txBody>
      </p:sp>
      <p:sp>
        <p:nvSpPr>
          <p:cNvPr id="130059" name="Text Box 13"/>
          <p:cNvSpPr txBox="1">
            <a:spLocks noChangeArrowheads="1"/>
          </p:cNvSpPr>
          <p:nvPr/>
        </p:nvSpPr>
        <p:spPr bwMode="auto">
          <a:xfrm>
            <a:off x="4305300" y="2832100"/>
            <a:ext cx="7731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eaLnBrk="1" hangingPunct="1">
              <a:spcBef>
                <a:spcPct val="50000"/>
              </a:spcBef>
            </a:pPr>
            <a:r>
              <a:rPr lang="en-US">
                <a:solidFill>
                  <a:srgbClr val="FFFFFF"/>
                </a:solidFill>
                <a:cs typeface="Arial" charset="0"/>
              </a:rPr>
              <a:t>91%</a:t>
            </a:r>
          </a:p>
        </p:txBody>
      </p:sp>
      <p:sp>
        <p:nvSpPr>
          <p:cNvPr id="130060" name="Line 14"/>
          <p:cNvSpPr>
            <a:spLocks noChangeShapeType="1"/>
          </p:cNvSpPr>
          <p:nvPr/>
        </p:nvSpPr>
        <p:spPr bwMode="auto">
          <a:xfrm>
            <a:off x="2590800" y="2400300"/>
            <a:ext cx="1828800" cy="0"/>
          </a:xfrm>
          <a:prstGeom prst="line">
            <a:avLst/>
          </a:prstGeom>
          <a:noFill/>
          <a:ln w="9525">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061" name="Text Box 15"/>
          <p:cNvSpPr txBox="1">
            <a:spLocks noChangeArrowheads="1"/>
          </p:cNvSpPr>
          <p:nvPr/>
        </p:nvSpPr>
        <p:spPr bwMode="auto">
          <a:xfrm>
            <a:off x="2963863" y="2076450"/>
            <a:ext cx="13557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eaLnBrk="1" hangingPunct="1">
              <a:spcBef>
                <a:spcPct val="50000"/>
              </a:spcBef>
            </a:pPr>
            <a:r>
              <a:rPr lang="en-US">
                <a:solidFill>
                  <a:srgbClr val="FFFFFF"/>
                </a:solidFill>
                <a:cs typeface="Arial" charset="0"/>
              </a:rPr>
              <a:t>4 months</a:t>
            </a:r>
          </a:p>
        </p:txBody>
      </p:sp>
      <p:sp>
        <p:nvSpPr>
          <p:cNvPr id="130062" name="Line 16"/>
          <p:cNvSpPr>
            <a:spLocks noChangeShapeType="1"/>
          </p:cNvSpPr>
          <p:nvPr/>
        </p:nvSpPr>
        <p:spPr bwMode="auto">
          <a:xfrm>
            <a:off x="6438900" y="2273300"/>
            <a:ext cx="292100" cy="0"/>
          </a:xfrm>
          <a:prstGeom prst="line">
            <a:avLst/>
          </a:prstGeom>
          <a:noFill/>
          <a:ln w="9525">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063" name="Text Box 17"/>
          <p:cNvSpPr txBox="1">
            <a:spLocks noChangeArrowheads="1"/>
          </p:cNvSpPr>
          <p:nvPr/>
        </p:nvSpPr>
        <p:spPr bwMode="auto">
          <a:xfrm>
            <a:off x="6896100" y="2279650"/>
            <a:ext cx="1358900" cy="306388"/>
          </a:xfrm>
          <a:prstGeom prst="rect">
            <a:avLst/>
          </a:prstGeom>
          <a:solidFill>
            <a:srgbClr val="3366FF"/>
          </a:solidFill>
          <a:ln w="9525">
            <a:solidFill>
              <a:schemeClr val="bg1"/>
            </a:solidFill>
            <a:miter lim="800000"/>
            <a:headEnd/>
            <a:tailEnd/>
          </a:ln>
        </p:spPr>
        <p:txBody>
          <a:bodyPr>
            <a:spAutoFit/>
          </a:bodyPr>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eaLnBrk="1" hangingPunct="1">
              <a:spcBef>
                <a:spcPct val="50000"/>
              </a:spcBef>
            </a:pPr>
            <a:r>
              <a:rPr lang="en-US">
                <a:solidFill>
                  <a:srgbClr val="FFFFFF"/>
                </a:solidFill>
                <a:cs typeface="Arial" charset="0"/>
              </a:rPr>
              <a:t>Mel200; ASCT</a:t>
            </a:r>
          </a:p>
        </p:txBody>
      </p:sp>
      <p:sp>
        <p:nvSpPr>
          <p:cNvPr id="130064" name="Line 18"/>
          <p:cNvSpPr>
            <a:spLocks noChangeShapeType="1"/>
          </p:cNvSpPr>
          <p:nvPr/>
        </p:nvSpPr>
        <p:spPr bwMode="auto">
          <a:xfrm>
            <a:off x="6438900" y="2590800"/>
            <a:ext cx="292100" cy="0"/>
          </a:xfrm>
          <a:prstGeom prst="line">
            <a:avLst/>
          </a:prstGeom>
          <a:noFill/>
          <a:ln w="9525">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065" name="Text Box 19"/>
          <p:cNvSpPr txBox="1">
            <a:spLocks noChangeArrowheads="1"/>
          </p:cNvSpPr>
          <p:nvPr/>
        </p:nvSpPr>
        <p:spPr bwMode="auto">
          <a:xfrm>
            <a:off x="6296025" y="2286000"/>
            <a:ext cx="5461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eaLnBrk="1" hangingPunct="1">
              <a:spcBef>
                <a:spcPct val="50000"/>
              </a:spcBef>
            </a:pPr>
            <a:r>
              <a:rPr lang="en-US">
                <a:solidFill>
                  <a:srgbClr val="FFFFFF"/>
                </a:solidFill>
                <a:cs typeface="Arial" charset="0"/>
              </a:rPr>
              <a:t>83%</a:t>
            </a:r>
          </a:p>
        </p:txBody>
      </p:sp>
      <p:graphicFrame>
        <p:nvGraphicFramePr>
          <p:cNvPr id="376852" name="Group 20"/>
          <p:cNvGraphicFramePr>
            <a:graphicFrameLocks noGrp="1"/>
          </p:cNvGraphicFramePr>
          <p:nvPr/>
        </p:nvGraphicFramePr>
        <p:xfrm>
          <a:off x="609600" y="3770313"/>
          <a:ext cx="8077200" cy="2478088"/>
        </p:xfrm>
        <a:graphic>
          <a:graphicData uri="http://schemas.openxmlformats.org/drawingml/2006/table">
            <a:tbl>
              <a:tblPr/>
              <a:tblGrid>
                <a:gridCol w="3548063"/>
                <a:gridCol w="1293812"/>
                <a:gridCol w="1963738"/>
                <a:gridCol w="1271587"/>
              </a:tblGrid>
              <a:tr h="475486">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chemeClr val="tx1"/>
                          </a:solidFill>
                          <a:effectLst/>
                          <a:latin typeface="Arial" charset="0"/>
                          <a:ea typeface="Times New Roman" charset="0"/>
                          <a:cs typeface="Times New Roman" charset="0"/>
                        </a:rPr>
                        <a:t>Parameter</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66CCFF"/>
                    </a:solid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smtClean="0">
                          <a:ln>
                            <a:noFill/>
                          </a:ln>
                          <a:solidFill>
                            <a:schemeClr val="tx1"/>
                          </a:solidFill>
                          <a:effectLst/>
                          <a:latin typeface="Arial" charset="0"/>
                          <a:ea typeface="Times New Roman" charset="0"/>
                          <a:cs typeface="Times New Roman" charset="0"/>
                        </a:rPr>
                        <a:t>Thal/Dex</a:t>
                      </a:r>
                    </a:p>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smtClean="0">
                          <a:ln>
                            <a:noFill/>
                          </a:ln>
                          <a:solidFill>
                            <a:schemeClr val="tx1"/>
                          </a:solidFill>
                          <a:effectLst/>
                          <a:latin typeface="Arial" charset="0"/>
                          <a:ea typeface="Times New Roman" charset="0"/>
                          <a:cs typeface="Times New Roman" charset="0"/>
                        </a:rPr>
                        <a:t>(n = 100)</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66CCFF"/>
                    </a:solid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chemeClr val="tx1"/>
                          </a:solidFill>
                          <a:effectLst/>
                          <a:latin typeface="Arial" charset="0"/>
                          <a:ea typeface="Times New Roman" charset="0"/>
                          <a:cs typeface="Times New Roman" charset="0"/>
                        </a:rPr>
                        <a:t>VAD</a:t>
                      </a:r>
                    </a:p>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chemeClr val="tx1"/>
                          </a:solidFill>
                          <a:effectLst/>
                          <a:latin typeface="Arial" charset="0"/>
                          <a:ea typeface="Times New Roman" charset="0"/>
                          <a:cs typeface="Times New Roman" charset="0"/>
                        </a:rPr>
                        <a:t>(n = 104)</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66CCFF"/>
                    </a:solid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1" u="none" strike="noStrike" cap="none" normalizeH="0" baseline="0" dirty="0" smtClean="0">
                          <a:ln>
                            <a:noFill/>
                          </a:ln>
                          <a:solidFill>
                            <a:schemeClr val="tx1"/>
                          </a:solidFill>
                          <a:effectLst/>
                          <a:latin typeface="Arial" charset="0"/>
                          <a:ea typeface="Times New Roman" charset="0"/>
                          <a:cs typeface="Times New Roman" charset="0"/>
                        </a:rPr>
                        <a:t>p</a:t>
                      </a:r>
                      <a:r>
                        <a:rPr kumimoji="0" lang="en-US" altLang="ja-JP" sz="1400" b="1" i="0" u="none" strike="noStrike" cap="none" normalizeH="0" baseline="0" dirty="0" smtClean="0">
                          <a:ln>
                            <a:noFill/>
                          </a:ln>
                          <a:solidFill>
                            <a:schemeClr val="tx1"/>
                          </a:solidFill>
                          <a:effectLst/>
                          <a:latin typeface="Arial" charset="0"/>
                          <a:ea typeface="Times New Roman" charset="0"/>
                          <a:cs typeface="Times New Roman" charset="0"/>
                        </a:rPr>
                        <a:t> Value</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66CCFF"/>
                    </a:solidFill>
                  </a:tcPr>
                </a:tc>
              </a:tr>
              <a:tr h="431783">
                <a:tc>
                  <a:txBody>
                    <a:bodyPr/>
                    <a:lstStyle/>
                    <a:p>
                      <a:pPr marL="342900" marR="0" lvl="0" indent="-342900" algn="l"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VGPR before PBSC collection (%)</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25</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7</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.0027</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293677">
                <a:tc>
                  <a:txBody>
                    <a:bodyPr/>
                    <a:lstStyle/>
                    <a:p>
                      <a:pPr marL="342900" marR="0" lvl="0" indent="-342900" algn="l"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VGPR before Mel200 (%)</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35</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13</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.002</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368285">
                <a:tc>
                  <a:txBody>
                    <a:bodyPr/>
                    <a:lstStyle/>
                    <a:p>
                      <a:pPr marL="342900" marR="0" lvl="0" indent="-342900" algn="l"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VGPR 6-month post-ASCT (%)</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44</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42</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.87 (NS)</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75486">
                <a:tc>
                  <a:txBody>
                    <a:bodyPr/>
                    <a:lstStyle/>
                    <a:p>
                      <a:pPr marL="0" marR="0" lvl="0" indent="0" algn="l"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Mean duration of hospitalization before PBST (all causes)</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8.3 days</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20 days</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.0001</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33371">
                <a:tc>
                  <a:txBody>
                    <a:bodyPr/>
                    <a:lstStyle/>
                    <a:p>
                      <a:pPr marL="0" marR="0" lvl="0" indent="0" algn="l"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VTE</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23</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8</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90000"/>
                        </a:lnSpc>
                        <a:spcBef>
                          <a:spcPct val="0"/>
                        </a:spcBef>
                        <a:spcAft>
                          <a:spcPct val="0"/>
                        </a:spcAft>
                        <a:buClr>
                          <a:schemeClr val="folHlink"/>
                        </a:buClr>
                        <a:buSzTx/>
                        <a:buFontTx/>
                        <a:buNone/>
                        <a:tabLst/>
                      </a:pPr>
                      <a:r>
                        <a:rPr kumimoji="0" lang="en-US" altLang="ja-JP" sz="1400" b="1" i="0" u="none" strike="noStrike" cap="none" normalizeH="0" baseline="0" dirty="0">
                          <a:ln>
                            <a:noFill/>
                          </a:ln>
                          <a:solidFill>
                            <a:srgbClr val="FFFFFF"/>
                          </a:solidFill>
                          <a:effectLst/>
                          <a:latin typeface="Arial" charset="0"/>
                          <a:ea typeface="Times New Roman" charset="0"/>
                          <a:cs typeface="Times New Roman" charset="0"/>
                        </a:rPr>
                        <a:t>.004</a:t>
                      </a:r>
                    </a:p>
                  </a:txBody>
                  <a:tcPr marT="45719" marB="45719"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bl>
          </a:graphicData>
        </a:graphic>
      </p:graphicFrame>
      <p:sp>
        <p:nvSpPr>
          <p:cNvPr id="130103" name="Line 57"/>
          <p:cNvSpPr>
            <a:spLocks noChangeShapeType="1"/>
          </p:cNvSpPr>
          <p:nvPr/>
        </p:nvSpPr>
        <p:spPr bwMode="auto">
          <a:xfrm>
            <a:off x="8280400" y="2425700"/>
            <a:ext cx="482600" cy="0"/>
          </a:xfrm>
          <a:prstGeom prst="line">
            <a:avLst/>
          </a:prstGeom>
          <a:noFill/>
          <a:ln w="9525">
            <a:solidFill>
              <a:srgbClr val="FFFF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104" name="Text Box 58"/>
          <p:cNvSpPr txBox="1">
            <a:spLocks noChangeArrowheads="1"/>
          </p:cNvSpPr>
          <p:nvPr/>
        </p:nvSpPr>
        <p:spPr bwMode="auto">
          <a:xfrm>
            <a:off x="0" y="6330950"/>
            <a:ext cx="81915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sz="1400" b="1">
                <a:solidFill>
                  <a:schemeClr val="tx1"/>
                </a:solidFill>
                <a:latin typeface="Arial" charset="0"/>
                <a:ea typeface="ＭＳ Ｐゴシック" charset="0"/>
                <a:cs typeface="ＭＳ Ｐゴシック" charset="0"/>
              </a:defRPr>
            </a:lvl1pPr>
            <a:lvl2pPr marL="742950" indent="-285750" defTabSz="457200">
              <a:defRPr sz="1400" b="1">
                <a:solidFill>
                  <a:schemeClr val="tx1"/>
                </a:solidFill>
                <a:latin typeface="Arial" charset="0"/>
                <a:ea typeface="ＭＳ Ｐゴシック" charset="0"/>
              </a:defRPr>
            </a:lvl2pPr>
            <a:lvl3pPr marL="1143000" indent="-228600" defTabSz="457200">
              <a:defRPr sz="1400" b="1">
                <a:solidFill>
                  <a:schemeClr val="tx1"/>
                </a:solidFill>
                <a:latin typeface="Arial" charset="0"/>
                <a:ea typeface="ＭＳ Ｐゴシック" charset="0"/>
              </a:defRPr>
            </a:lvl3pPr>
            <a:lvl4pPr marL="1600200" indent="-228600" defTabSz="457200">
              <a:defRPr sz="1400" b="1">
                <a:solidFill>
                  <a:schemeClr val="tx1"/>
                </a:solidFill>
                <a:latin typeface="Arial" charset="0"/>
                <a:ea typeface="ＭＳ Ｐゴシック" charset="0"/>
              </a:defRPr>
            </a:lvl4pPr>
            <a:lvl5pPr marL="2057400" indent="-228600" defTabSz="4572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eaLnBrk="1" hangingPunct="1"/>
            <a:r>
              <a:rPr lang="en-US" sz="1300" b="0">
                <a:solidFill>
                  <a:srgbClr val="FFFFFF"/>
                </a:solidFill>
                <a:cs typeface="Arial" charset="0"/>
              </a:rPr>
              <a:t>Thal = thalidomide; Dex = dexamethasone; G-CSF = granulocyte-colony stimulating factor; VTE = venous thromboembolism.</a:t>
            </a:r>
            <a:r>
              <a:rPr lang="en-GB" sz="1300" b="0">
                <a:solidFill>
                  <a:srgbClr val="FFFFFF"/>
                </a:solidFill>
                <a:cs typeface="Arial" charset="0"/>
              </a:rPr>
              <a:t> Macro et al, 2006.</a:t>
            </a:r>
          </a:p>
        </p:txBody>
      </p:sp>
      <p:sp>
        <p:nvSpPr>
          <p:cNvPr id="130105" name="Rectangle 59"/>
          <p:cNvSpPr>
            <a:spLocks noGrp="1" noChangeArrowheads="1"/>
          </p:cNvSpPr>
          <p:nvPr>
            <p:ph type="title"/>
          </p:nvPr>
        </p:nvSpPr>
        <p:spPr>
          <a:xfrm>
            <a:off x="685800" y="25400"/>
            <a:ext cx="7770813" cy="1163638"/>
          </a:xfrm>
        </p:spPr>
        <p:txBody>
          <a:bodyPr/>
          <a:lstStyle/>
          <a:p>
            <a:pPr eaLnBrk="1" hangingPunct="1"/>
            <a:r>
              <a:rPr lang="en-US" sz="3200" b="1">
                <a:solidFill>
                  <a:srgbClr val="FFFF00"/>
                </a:solidFill>
                <a:latin typeface="Arial" charset="0"/>
                <a:cs typeface="ＭＳ Ｐゴシック" charset="0"/>
              </a:rPr>
              <a:t>Thal/Dex Is No Better Than VAD</a:t>
            </a:r>
            <a:br>
              <a:rPr lang="en-US" sz="3200" b="1">
                <a:solidFill>
                  <a:srgbClr val="FFFF00"/>
                </a:solidFill>
                <a:latin typeface="Arial" charset="0"/>
                <a:cs typeface="ＭＳ Ｐゴシック" charset="0"/>
              </a:rPr>
            </a:br>
            <a:r>
              <a:rPr lang="en-US" sz="3200" b="1">
                <a:solidFill>
                  <a:srgbClr val="FFFF00"/>
                </a:solidFill>
                <a:latin typeface="Arial" charset="0"/>
                <a:cs typeface="ＭＳ Ｐゴシック" charset="0"/>
              </a:rPr>
              <a:t>Thal/Dex Vs. VAD (Phase III)</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a:xfrm>
            <a:off x="457200" y="46038"/>
            <a:ext cx="8229600" cy="1143000"/>
          </a:xfrm>
        </p:spPr>
        <p:txBody>
          <a:bodyPr/>
          <a:lstStyle/>
          <a:p>
            <a:pPr eaLnBrk="1" hangingPunct="1">
              <a:defRPr/>
            </a:pPr>
            <a:r>
              <a:rPr lang="en-US" dirty="0" smtClean="0">
                <a:ea typeface="+mj-ea"/>
              </a:rPr>
              <a:t>BTD vs. TD for SCT Induction</a:t>
            </a:r>
          </a:p>
        </p:txBody>
      </p:sp>
      <p:sp>
        <p:nvSpPr>
          <p:cNvPr id="132098" name="Content Placeholder 44"/>
          <p:cNvSpPr>
            <a:spLocks/>
          </p:cNvSpPr>
          <p:nvPr/>
        </p:nvSpPr>
        <p:spPr bwMode="auto">
          <a:xfrm>
            <a:off x="609600" y="1308100"/>
            <a:ext cx="8229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1" hangingPunct="1">
              <a:lnSpc>
                <a:spcPct val="90000"/>
              </a:lnSpc>
              <a:spcBef>
                <a:spcPct val="25000"/>
              </a:spcBef>
            </a:pPr>
            <a:r>
              <a:rPr lang="en-US" sz="2100" b="0">
                <a:solidFill>
                  <a:schemeClr val="bg1"/>
                </a:solidFill>
                <a:cs typeface="Arial" charset="0"/>
              </a:rPr>
              <a:t>Phase III study: Updated results</a:t>
            </a:r>
            <a:r>
              <a:rPr lang="en-US" sz="2100" b="0" baseline="30000">
                <a:solidFill>
                  <a:schemeClr val="bg1"/>
                </a:solidFill>
                <a:cs typeface="Arial" charset="0"/>
              </a:rPr>
              <a:t>1</a:t>
            </a:r>
          </a:p>
          <a:p>
            <a:pPr marL="342900" indent="-342900" algn="l" eaLnBrk="1" hangingPunct="1">
              <a:lnSpc>
                <a:spcPct val="90000"/>
              </a:lnSpc>
              <a:spcBef>
                <a:spcPct val="25000"/>
              </a:spcBef>
              <a:buFontTx/>
              <a:buChar char="•"/>
            </a:pPr>
            <a:r>
              <a:rPr lang="en-US" sz="1700" b="0">
                <a:solidFill>
                  <a:schemeClr val="bg1"/>
                </a:solidFill>
                <a:cs typeface="Arial" charset="0"/>
              </a:rPr>
              <a:t>Endpoints: Primary – CR/nCR post-induction; Secondary – CR/nCR  </a:t>
            </a:r>
            <a:br>
              <a:rPr lang="en-US" sz="1700" b="0">
                <a:solidFill>
                  <a:schemeClr val="bg1"/>
                </a:solidFill>
                <a:cs typeface="Arial" charset="0"/>
              </a:rPr>
            </a:br>
            <a:r>
              <a:rPr lang="en-US" sz="1700" b="0">
                <a:solidFill>
                  <a:schemeClr val="bg1"/>
                </a:solidFill>
                <a:cs typeface="Arial" charset="0"/>
              </a:rPr>
              <a:t>post-SCT and consolidation, TTP, EFS, PFS, OS, stem cell yield, safety  </a:t>
            </a:r>
          </a:p>
          <a:p>
            <a:pPr marL="342900" indent="-342900" algn="l" eaLnBrk="1" hangingPunct="1">
              <a:lnSpc>
                <a:spcPct val="90000"/>
              </a:lnSpc>
              <a:spcBef>
                <a:spcPct val="25000"/>
              </a:spcBef>
              <a:buFontTx/>
              <a:buChar char="•"/>
            </a:pPr>
            <a:r>
              <a:rPr lang="en-US" sz="1700" b="0">
                <a:solidFill>
                  <a:schemeClr val="bg1"/>
                </a:solidFill>
                <a:cs typeface="Arial" charset="0"/>
              </a:rPr>
              <a:t> Patients: </a:t>
            </a:r>
            <a:r>
              <a:rPr lang="it-IT" sz="1700" b="0">
                <a:solidFill>
                  <a:schemeClr val="bg1"/>
                </a:solidFill>
                <a:cs typeface="Arial" charset="0"/>
              </a:rPr>
              <a:t>450 planned patients – 474 enrolled (Arm A, n = 236; Arm B, n = 238)</a:t>
            </a:r>
          </a:p>
          <a:p>
            <a:pPr marL="342900" indent="-342900" algn="l" eaLnBrk="1" hangingPunct="1">
              <a:lnSpc>
                <a:spcPct val="90000"/>
              </a:lnSpc>
              <a:spcBef>
                <a:spcPct val="25000"/>
              </a:spcBef>
              <a:buFontTx/>
              <a:buChar char="•"/>
            </a:pPr>
            <a:r>
              <a:rPr lang="en-US" sz="1700" b="0">
                <a:solidFill>
                  <a:schemeClr val="bg1"/>
                </a:solidFill>
                <a:cs typeface="Arial" charset="0"/>
              </a:rPr>
              <a:t> Dose: Three 21-day cycles</a:t>
            </a:r>
            <a:br>
              <a:rPr lang="en-US" sz="1700" b="0">
                <a:solidFill>
                  <a:schemeClr val="bg1"/>
                </a:solidFill>
                <a:cs typeface="Arial" charset="0"/>
              </a:rPr>
            </a:br>
            <a:endParaRPr lang="en-US" sz="1800" b="0">
              <a:solidFill>
                <a:schemeClr val="bg1"/>
              </a:solidFill>
              <a:cs typeface="Arial" charset="0"/>
            </a:endParaRPr>
          </a:p>
          <a:p>
            <a:pPr marL="342900" indent="-342900" algn="l" eaLnBrk="1" hangingPunct="1">
              <a:lnSpc>
                <a:spcPct val="90000"/>
              </a:lnSpc>
              <a:spcBef>
                <a:spcPct val="25000"/>
              </a:spcBef>
              <a:buFontTx/>
              <a:buChar char="•"/>
            </a:pPr>
            <a:endParaRPr lang="en-US" sz="1800" b="0">
              <a:solidFill>
                <a:schemeClr val="bg1"/>
              </a:solidFill>
              <a:cs typeface="Arial" charset="0"/>
            </a:endParaRPr>
          </a:p>
          <a:p>
            <a:pPr marL="342900" indent="-342900" algn="l" eaLnBrk="1" hangingPunct="1">
              <a:lnSpc>
                <a:spcPct val="90000"/>
              </a:lnSpc>
              <a:spcBef>
                <a:spcPct val="25000"/>
              </a:spcBef>
              <a:buFontTx/>
              <a:buChar char="•"/>
            </a:pPr>
            <a:endParaRPr lang="en-US" sz="1800" b="0">
              <a:solidFill>
                <a:schemeClr val="bg1"/>
              </a:solidFill>
              <a:cs typeface="Arial" charset="0"/>
            </a:endParaRPr>
          </a:p>
          <a:p>
            <a:pPr marL="342900" indent="-342900" algn="l" eaLnBrk="1" hangingPunct="1">
              <a:lnSpc>
                <a:spcPct val="90000"/>
              </a:lnSpc>
              <a:spcBef>
                <a:spcPct val="25000"/>
              </a:spcBef>
              <a:buFontTx/>
              <a:buChar char="•"/>
            </a:pPr>
            <a:endParaRPr lang="en-US" sz="1800" b="0">
              <a:solidFill>
                <a:schemeClr val="bg1"/>
              </a:solidFill>
              <a:cs typeface="Arial" charset="0"/>
            </a:endParaRPr>
          </a:p>
          <a:p>
            <a:pPr marL="342900" indent="-342900" algn="l" eaLnBrk="1" hangingPunct="1">
              <a:lnSpc>
                <a:spcPct val="90000"/>
              </a:lnSpc>
              <a:spcBef>
                <a:spcPct val="25000"/>
              </a:spcBef>
              <a:buFontTx/>
              <a:buChar char="•"/>
            </a:pPr>
            <a:endParaRPr lang="en-US" sz="1800" b="0">
              <a:solidFill>
                <a:schemeClr val="bg1"/>
              </a:solidFill>
              <a:cs typeface="Arial" charset="0"/>
            </a:endParaRPr>
          </a:p>
          <a:p>
            <a:pPr marL="342900" indent="-342900" algn="l" eaLnBrk="1" hangingPunct="1">
              <a:lnSpc>
                <a:spcPct val="90000"/>
              </a:lnSpc>
              <a:spcBef>
                <a:spcPct val="25000"/>
              </a:spcBef>
              <a:buFontTx/>
              <a:buChar char="•"/>
            </a:pPr>
            <a:endParaRPr lang="en-US" sz="1800" b="0">
              <a:solidFill>
                <a:schemeClr val="bg1"/>
              </a:solidFill>
              <a:cs typeface="Arial" charset="0"/>
            </a:endParaRPr>
          </a:p>
          <a:p>
            <a:pPr marL="342900" indent="-342900" algn="l" eaLnBrk="1" hangingPunct="1">
              <a:lnSpc>
                <a:spcPct val="90000"/>
              </a:lnSpc>
              <a:spcBef>
                <a:spcPct val="25000"/>
              </a:spcBef>
              <a:buFontTx/>
              <a:buChar char="•"/>
            </a:pPr>
            <a:endParaRPr lang="en-US" sz="1700" b="0">
              <a:solidFill>
                <a:schemeClr val="bg1"/>
              </a:solidFill>
              <a:cs typeface="Arial" charset="0"/>
            </a:endParaRPr>
          </a:p>
          <a:p>
            <a:pPr marL="342900" indent="-342900" algn="l" eaLnBrk="1" hangingPunct="1">
              <a:lnSpc>
                <a:spcPct val="90000"/>
              </a:lnSpc>
              <a:spcBef>
                <a:spcPct val="25000"/>
              </a:spcBef>
              <a:buFontTx/>
              <a:buChar char="•"/>
            </a:pPr>
            <a:endParaRPr lang="en-US" sz="1700" b="0">
              <a:solidFill>
                <a:schemeClr val="bg1"/>
              </a:solidFill>
              <a:cs typeface="Arial" charset="0"/>
            </a:endParaRPr>
          </a:p>
          <a:p>
            <a:pPr marL="342900" indent="-342900" algn="l" eaLnBrk="1" hangingPunct="1">
              <a:lnSpc>
                <a:spcPct val="90000"/>
              </a:lnSpc>
              <a:spcBef>
                <a:spcPct val="25000"/>
              </a:spcBef>
              <a:buFontTx/>
              <a:buChar char="•"/>
            </a:pPr>
            <a:r>
              <a:rPr lang="en-US" sz="1700" b="0">
                <a:solidFill>
                  <a:schemeClr val="bg1"/>
                </a:solidFill>
                <a:cs typeface="Arial" charset="0"/>
              </a:rPr>
              <a:t> DVT prophylaxis: Patients randomized to </a:t>
            </a:r>
            <a:r>
              <a:rPr lang="it-IT" sz="1700" b="0">
                <a:solidFill>
                  <a:schemeClr val="bg1"/>
                </a:solidFill>
                <a:cs typeface="Arial" charset="0"/>
              </a:rPr>
              <a:t>LMWH, enoxaparin (40 mg/day), </a:t>
            </a:r>
            <a:br>
              <a:rPr lang="it-IT" sz="1700" b="0">
                <a:solidFill>
                  <a:schemeClr val="bg1"/>
                </a:solidFill>
                <a:cs typeface="Arial" charset="0"/>
              </a:rPr>
            </a:br>
            <a:r>
              <a:rPr lang="it-IT" sz="1700" b="0">
                <a:solidFill>
                  <a:schemeClr val="bg1"/>
                </a:solidFill>
                <a:cs typeface="Arial" charset="0"/>
              </a:rPr>
              <a:t> aspirin (100 mg/day), or warfarin (1.25 mg/day</a:t>
            </a:r>
            <a:r>
              <a:rPr lang="en-US" sz="1700" b="0">
                <a:solidFill>
                  <a:schemeClr val="bg1"/>
                </a:solidFill>
                <a:cs typeface="Arial" charset="0"/>
              </a:rPr>
              <a:t>)</a:t>
            </a:r>
            <a:r>
              <a:rPr lang="en-US" sz="2100" b="0" baseline="30000">
                <a:solidFill>
                  <a:schemeClr val="bg1"/>
                </a:solidFill>
                <a:cs typeface="Arial" charset="0"/>
              </a:rPr>
              <a:t>2</a:t>
            </a:r>
          </a:p>
        </p:txBody>
      </p:sp>
      <p:sp>
        <p:nvSpPr>
          <p:cNvPr id="132099" name="Rectangle 5"/>
          <p:cNvSpPr>
            <a:spLocks noChangeArrowheads="1"/>
          </p:cNvSpPr>
          <p:nvPr/>
        </p:nvSpPr>
        <p:spPr bwMode="auto">
          <a:xfrm>
            <a:off x="581025" y="6083300"/>
            <a:ext cx="86106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en-US" b="0">
                <a:solidFill>
                  <a:schemeClr val="bg1"/>
                </a:solidFill>
                <a:cs typeface="Arial" charset="0"/>
              </a:rPr>
              <a:t>BTD = bortezomib, thalidomide, dexamethasone;  DVT= deep-vein thrombosis</a:t>
            </a:r>
          </a:p>
          <a:p>
            <a:pPr algn="l" eaLnBrk="1" hangingPunct="1"/>
            <a:r>
              <a:rPr lang="en-US" b="0" baseline="30000">
                <a:solidFill>
                  <a:schemeClr val="bg1"/>
                </a:solidFill>
                <a:cs typeface="Arial" charset="0"/>
              </a:rPr>
              <a:t>1</a:t>
            </a:r>
            <a:r>
              <a:rPr lang="en-US" b="0">
                <a:solidFill>
                  <a:schemeClr val="bg1"/>
                </a:solidFill>
                <a:cs typeface="Arial" charset="0"/>
              </a:rPr>
              <a:t>Cavo M, et al. </a:t>
            </a:r>
            <a:r>
              <a:rPr lang="en-US" b="0" i="1">
                <a:solidFill>
                  <a:schemeClr val="bg1"/>
                </a:solidFill>
                <a:cs typeface="Arial" charset="0"/>
              </a:rPr>
              <a:t>Blood</a:t>
            </a:r>
            <a:r>
              <a:rPr lang="en-US" b="0">
                <a:solidFill>
                  <a:schemeClr val="bg1"/>
                </a:solidFill>
                <a:cs typeface="Arial" charset="0"/>
              </a:rPr>
              <a:t> (ASH Annual Meeting Abstracts). 2008;112;158.  </a:t>
            </a:r>
            <a:r>
              <a:rPr lang="en-US" b="0" baseline="30000">
                <a:solidFill>
                  <a:schemeClr val="bg1"/>
                </a:solidFill>
                <a:cs typeface="Arial" charset="0"/>
              </a:rPr>
              <a:t>2</a:t>
            </a:r>
            <a:r>
              <a:rPr lang="en-US" b="0">
                <a:solidFill>
                  <a:schemeClr val="bg1"/>
                </a:solidFill>
                <a:cs typeface="Arial" charset="0"/>
              </a:rPr>
              <a:t>Cavo M et al. </a:t>
            </a:r>
            <a:r>
              <a:rPr lang="en-US" b="0" i="1">
                <a:solidFill>
                  <a:schemeClr val="bg1"/>
                </a:solidFill>
                <a:cs typeface="Arial" charset="0"/>
              </a:rPr>
              <a:t>Blood</a:t>
            </a:r>
            <a:r>
              <a:rPr lang="en-US" b="0">
                <a:solidFill>
                  <a:schemeClr val="bg1"/>
                </a:solidFill>
                <a:cs typeface="Arial" charset="0"/>
              </a:rPr>
              <a:t> (ASH Annual Meeting Abstracts) 2008;112:3017.; </a:t>
            </a:r>
            <a:r>
              <a:rPr lang="it-IT" b="0">
                <a:solidFill>
                  <a:schemeClr val="bg1"/>
                </a:solidFill>
                <a:cs typeface="Arial" charset="0"/>
              </a:rPr>
              <a:t>Lovenox</a:t>
            </a:r>
            <a:r>
              <a:rPr lang="it-IT" b="0" baseline="30000">
                <a:solidFill>
                  <a:schemeClr val="bg1"/>
                </a:solidFill>
                <a:cs typeface="Arial" charset="0"/>
              </a:rPr>
              <a:t>®</a:t>
            </a:r>
            <a:r>
              <a:rPr lang="it-IT" b="0">
                <a:solidFill>
                  <a:schemeClr val="bg1"/>
                </a:solidFill>
                <a:cs typeface="Arial" charset="0"/>
              </a:rPr>
              <a:t> prescribing information, 2008.  </a:t>
            </a:r>
            <a:endParaRPr lang="en-US" b="0">
              <a:solidFill>
                <a:schemeClr val="bg1"/>
              </a:solidFill>
              <a:cs typeface="Arial" charset="0"/>
            </a:endParaRPr>
          </a:p>
        </p:txBody>
      </p:sp>
      <p:cxnSp>
        <p:nvCxnSpPr>
          <p:cNvPr id="132100" name="AutoShape 8"/>
          <p:cNvCxnSpPr>
            <a:cxnSpLocks noChangeShapeType="1"/>
            <a:stCxn id="132108" idx="2"/>
          </p:cNvCxnSpPr>
          <p:nvPr/>
        </p:nvCxnSpPr>
        <p:spPr bwMode="blackWhite">
          <a:xfrm rot="16200000" flipH="1">
            <a:off x="5911850" y="4237038"/>
            <a:ext cx="427037" cy="560388"/>
          </a:xfrm>
          <a:prstGeom prst="bentConnector2">
            <a:avLst/>
          </a:prstGeom>
          <a:noFill/>
          <a:ln w="28575">
            <a:solidFill>
              <a:srgbClr val="FFFFFF"/>
            </a:solidFill>
            <a:miter lim="800000"/>
            <a:headEnd/>
            <a:tailEnd type="triangle" w="med" len="med"/>
          </a:ln>
          <a:extLst>
            <a:ext uri="{909E8E84-426E-40dd-AFC4-6F175D3DCCD1}">
              <a14:hiddenFill xmlns:a14="http://schemas.microsoft.com/office/drawing/2010/main">
                <a:noFill/>
              </a14:hiddenFill>
            </a:ext>
          </a:extLst>
        </p:spPr>
      </p:cxnSp>
      <p:grpSp>
        <p:nvGrpSpPr>
          <p:cNvPr id="132101" name="Group 9"/>
          <p:cNvGrpSpPr>
            <a:grpSpLocks/>
          </p:cNvGrpSpPr>
          <p:nvPr/>
        </p:nvGrpSpPr>
        <p:grpSpPr bwMode="auto">
          <a:xfrm>
            <a:off x="765175" y="2820988"/>
            <a:ext cx="4038600" cy="998537"/>
            <a:chOff x="432" y="1536"/>
            <a:chExt cx="2544" cy="629"/>
          </a:xfrm>
        </p:grpSpPr>
        <p:sp>
          <p:nvSpPr>
            <p:cNvPr id="132130" name="AutoShape 10"/>
            <p:cNvSpPr>
              <a:spLocks noChangeArrowheads="1"/>
            </p:cNvSpPr>
            <p:nvPr/>
          </p:nvSpPr>
          <p:spPr bwMode="blackWhite">
            <a:xfrm>
              <a:off x="432" y="1536"/>
              <a:ext cx="2544" cy="621"/>
            </a:xfrm>
            <a:prstGeom prst="roundRect">
              <a:avLst>
                <a:gd name="adj" fmla="val 16667"/>
              </a:avLst>
            </a:prstGeom>
            <a:solidFill>
              <a:schemeClr val="tx1"/>
            </a:solidFill>
            <a:ln w="9525">
              <a:solidFill>
                <a:schemeClr val="tx1"/>
              </a:solidFill>
              <a:round/>
              <a:headEnd/>
              <a:tailEnd/>
            </a:ln>
          </p:spPr>
          <p:txBody>
            <a:bodyPr wrap="none" anchor="ctr"/>
            <a:lstStyle/>
            <a:p>
              <a:pPr algn="l" eaLnBrk="1" hangingPunct="1"/>
              <a:endParaRPr lang="es-ES_tradnl" sz="2400" b="0">
                <a:solidFill>
                  <a:srgbClr val="FFFFFF"/>
                </a:solidFill>
                <a:cs typeface="Arial" charset="0"/>
              </a:endParaRPr>
            </a:p>
          </p:txBody>
        </p:sp>
        <p:sp>
          <p:nvSpPr>
            <p:cNvPr id="132131" name="AutoShape 11"/>
            <p:cNvSpPr>
              <a:spLocks noChangeArrowheads="1"/>
            </p:cNvSpPr>
            <p:nvPr/>
          </p:nvSpPr>
          <p:spPr bwMode="blackWhite">
            <a:xfrm>
              <a:off x="435" y="1584"/>
              <a:ext cx="2515" cy="576"/>
            </a:xfrm>
            <a:prstGeom prst="roundRect">
              <a:avLst>
                <a:gd name="adj" fmla="val 16667"/>
              </a:avLst>
            </a:prstGeom>
            <a:solidFill>
              <a:srgbClr val="CC0066"/>
            </a:solidFill>
            <a:ln w="9525">
              <a:solidFill>
                <a:schemeClr val="tx1"/>
              </a:solidFill>
              <a:round/>
              <a:headEnd/>
              <a:tailEnd/>
            </a:ln>
          </p:spPr>
          <p:txBody>
            <a:bodyPr wrap="none" anchor="ctr"/>
            <a:lstStyle/>
            <a:p>
              <a:pPr algn="l" eaLnBrk="1" hangingPunct="1"/>
              <a:endParaRPr lang="es-ES_tradnl" sz="2400" b="0">
                <a:solidFill>
                  <a:srgbClr val="FFFFFF"/>
                </a:solidFill>
                <a:cs typeface="Arial" charset="0"/>
              </a:endParaRPr>
            </a:p>
          </p:txBody>
        </p:sp>
        <p:sp>
          <p:nvSpPr>
            <p:cNvPr id="132132" name="Rectangle 12"/>
            <p:cNvSpPr>
              <a:spLocks noChangeArrowheads="1"/>
            </p:cNvSpPr>
            <p:nvPr/>
          </p:nvSpPr>
          <p:spPr bwMode="blackWhite">
            <a:xfrm>
              <a:off x="480" y="1536"/>
              <a:ext cx="2496" cy="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en-US" sz="1600">
                  <a:solidFill>
                    <a:srgbClr val="FFFFFF"/>
                  </a:solidFill>
                  <a:cs typeface="Arial" charset="0"/>
                </a:rPr>
                <a:t>Arm A</a:t>
              </a:r>
            </a:p>
            <a:p>
              <a:pPr marL="290513" lvl="1" indent="-176213" algn="l" eaLnBrk="1" hangingPunct="1">
                <a:lnSpc>
                  <a:spcPct val="90000"/>
                </a:lnSpc>
                <a:buClr>
                  <a:schemeClr val="bg1"/>
                </a:buClr>
                <a:buFont typeface="Arial" charset="0"/>
                <a:buChar char="–"/>
              </a:pPr>
              <a:r>
                <a:rPr lang="en-US" sz="1600">
                  <a:solidFill>
                    <a:srgbClr val="FFFFFF"/>
                  </a:solidFill>
                  <a:cs typeface="Arial" charset="0"/>
                </a:rPr>
                <a:t>BTD: Bort 1.3 mg/m</a:t>
              </a:r>
              <a:r>
                <a:rPr lang="en-US" sz="1600" baseline="30000">
                  <a:solidFill>
                    <a:srgbClr val="FFFFFF"/>
                  </a:solidFill>
                  <a:cs typeface="Arial" charset="0"/>
                </a:rPr>
                <a:t>2</a:t>
              </a:r>
              <a:r>
                <a:rPr lang="en-US" sz="1600">
                  <a:solidFill>
                    <a:srgbClr val="FFFFFF"/>
                  </a:solidFill>
                  <a:cs typeface="Arial" charset="0"/>
                </a:rPr>
                <a:t> Days 1, 4, 8, 11; Dex 40 mg day of and day after Bort; Thal 200 mg/day</a:t>
              </a:r>
            </a:p>
          </p:txBody>
        </p:sp>
      </p:grpSp>
      <p:cxnSp>
        <p:nvCxnSpPr>
          <p:cNvPr id="132102" name="AutoShape 13"/>
          <p:cNvCxnSpPr>
            <a:cxnSpLocks noChangeShapeType="1"/>
          </p:cNvCxnSpPr>
          <p:nvPr/>
        </p:nvCxnSpPr>
        <p:spPr bwMode="blackWhite">
          <a:xfrm flipV="1">
            <a:off x="609600" y="3354388"/>
            <a:ext cx="160338" cy="490537"/>
          </a:xfrm>
          <a:prstGeom prst="straightConnector1">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cxnSp>
      <p:cxnSp>
        <p:nvCxnSpPr>
          <p:cNvPr id="132103" name="AutoShape 14"/>
          <p:cNvCxnSpPr>
            <a:cxnSpLocks noChangeShapeType="1"/>
          </p:cNvCxnSpPr>
          <p:nvPr/>
        </p:nvCxnSpPr>
        <p:spPr bwMode="blackWhite">
          <a:xfrm>
            <a:off x="609600" y="3844925"/>
            <a:ext cx="231775" cy="566738"/>
          </a:xfrm>
          <a:prstGeom prst="straightConnector1">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cxnSp>
      <p:grpSp>
        <p:nvGrpSpPr>
          <p:cNvPr id="132104" name="Group 15"/>
          <p:cNvGrpSpPr>
            <a:grpSpLocks/>
          </p:cNvGrpSpPr>
          <p:nvPr/>
        </p:nvGrpSpPr>
        <p:grpSpPr bwMode="auto">
          <a:xfrm>
            <a:off x="7699375" y="3582988"/>
            <a:ext cx="1309688" cy="811212"/>
            <a:chOff x="4848" y="2112"/>
            <a:chExt cx="912" cy="480"/>
          </a:xfrm>
        </p:grpSpPr>
        <p:sp>
          <p:nvSpPr>
            <p:cNvPr id="132128" name="AutoShape 16"/>
            <p:cNvSpPr>
              <a:spLocks noChangeArrowheads="1"/>
            </p:cNvSpPr>
            <p:nvPr/>
          </p:nvSpPr>
          <p:spPr bwMode="blackWhite">
            <a:xfrm>
              <a:off x="4848" y="2112"/>
              <a:ext cx="912" cy="432"/>
            </a:xfrm>
            <a:prstGeom prst="roundRect">
              <a:avLst>
                <a:gd name="adj" fmla="val 16667"/>
              </a:avLst>
            </a:prstGeom>
            <a:solidFill>
              <a:schemeClr val="tx1"/>
            </a:solidFill>
            <a:ln w="9525">
              <a:solidFill>
                <a:schemeClr val="tx1"/>
              </a:solidFill>
              <a:round/>
              <a:headEnd/>
              <a:tailEnd/>
            </a:ln>
          </p:spPr>
          <p:txBody>
            <a:bodyPr wrap="none" anchor="ctr"/>
            <a:lstStyle/>
            <a:p>
              <a:pPr algn="l" eaLnBrk="1" hangingPunct="1"/>
              <a:endParaRPr lang="es-ES_tradnl" sz="2400" b="0">
                <a:solidFill>
                  <a:srgbClr val="FFFFFF"/>
                </a:solidFill>
                <a:cs typeface="Arial" charset="0"/>
              </a:endParaRPr>
            </a:p>
          </p:txBody>
        </p:sp>
        <p:sp>
          <p:nvSpPr>
            <p:cNvPr id="132129" name="AutoShape 17"/>
            <p:cNvSpPr>
              <a:spLocks noChangeArrowheads="1"/>
            </p:cNvSpPr>
            <p:nvPr/>
          </p:nvSpPr>
          <p:spPr bwMode="blackWhite">
            <a:xfrm>
              <a:off x="4848" y="2160"/>
              <a:ext cx="912" cy="432"/>
            </a:xfrm>
            <a:prstGeom prst="roundRect">
              <a:avLst>
                <a:gd name="adj" fmla="val 16667"/>
              </a:avLst>
            </a:prstGeom>
            <a:solidFill>
              <a:srgbClr val="CC00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r>
                <a:rPr lang="en-US">
                  <a:solidFill>
                    <a:srgbClr val="FFFFFF"/>
                  </a:solidFill>
                  <a:cs typeface="Arial" charset="0"/>
                </a:rPr>
                <a:t>Maintenance</a:t>
              </a:r>
            </a:p>
            <a:p>
              <a:pPr eaLnBrk="1" hangingPunct="1"/>
              <a:r>
                <a:rPr lang="en-US">
                  <a:solidFill>
                    <a:srgbClr val="FFFFFF"/>
                  </a:solidFill>
                  <a:cs typeface="Arial" charset="0"/>
                </a:rPr>
                <a:t>Dex</a:t>
              </a:r>
            </a:p>
          </p:txBody>
        </p:sp>
      </p:grpSp>
      <p:grpSp>
        <p:nvGrpSpPr>
          <p:cNvPr id="132105" name="Group 18"/>
          <p:cNvGrpSpPr>
            <a:grpSpLocks/>
          </p:cNvGrpSpPr>
          <p:nvPr/>
        </p:nvGrpSpPr>
        <p:grpSpPr bwMode="auto">
          <a:xfrm>
            <a:off x="865188" y="4010025"/>
            <a:ext cx="4002087" cy="969963"/>
            <a:chOff x="519" y="2461"/>
            <a:chExt cx="2521" cy="611"/>
          </a:xfrm>
        </p:grpSpPr>
        <p:sp>
          <p:nvSpPr>
            <p:cNvPr id="132125" name="AutoShape 19"/>
            <p:cNvSpPr>
              <a:spLocks noChangeArrowheads="1"/>
            </p:cNvSpPr>
            <p:nvPr/>
          </p:nvSpPr>
          <p:spPr bwMode="blackWhite">
            <a:xfrm>
              <a:off x="519" y="2461"/>
              <a:ext cx="2521" cy="611"/>
            </a:xfrm>
            <a:prstGeom prst="roundRect">
              <a:avLst>
                <a:gd name="adj" fmla="val 16667"/>
              </a:avLst>
            </a:prstGeom>
            <a:solidFill>
              <a:schemeClr val="tx1"/>
            </a:solidFill>
            <a:ln w="9525">
              <a:solidFill>
                <a:schemeClr val="tx1"/>
              </a:solidFill>
              <a:round/>
              <a:headEnd/>
              <a:tailEnd/>
            </a:ln>
          </p:spPr>
          <p:txBody>
            <a:bodyPr wrap="none" anchor="ctr"/>
            <a:lstStyle/>
            <a:p>
              <a:pPr algn="l" eaLnBrk="1" hangingPunct="1"/>
              <a:endParaRPr lang="es-ES_tradnl" sz="2400" b="0">
                <a:solidFill>
                  <a:srgbClr val="FFFFFF"/>
                </a:solidFill>
                <a:cs typeface="Arial" charset="0"/>
              </a:endParaRPr>
            </a:p>
          </p:txBody>
        </p:sp>
        <p:sp>
          <p:nvSpPr>
            <p:cNvPr id="132126" name="AutoShape 20"/>
            <p:cNvSpPr>
              <a:spLocks noChangeArrowheads="1"/>
            </p:cNvSpPr>
            <p:nvPr/>
          </p:nvSpPr>
          <p:spPr bwMode="blackWhite">
            <a:xfrm>
              <a:off x="519" y="2461"/>
              <a:ext cx="2476" cy="563"/>
            </a:xfrm>
            <a:prstGeom prst="roundRect">
              <a:avLst>
                <a:gd name="adj" fmla="val 16667"/>
              </a:avLst>
            </a:prstGeom>
            <a:solidFill>
              <a:srgbClr val="CC0066"/>
            </a:solidFill>
            <a:ln w="9525">
              <a:solidFill>
                <a:schemeClr val="tx1"/>
              </a:solidFill>
              <a:round/>
              <a:headEnd/>
              <a:tailEnd/>
            </a:ln>
          </p:spPr>
          <p:txBody>
            <a:bodyPr wrap="none" anchor="ctr"/>
            <a:lstStyle/>
            <a:p>
              <a:pPr algn="l" eaLnBrk="1" hangingPunct="1"/>
              <a:endParaRPr lang="es-ES_tradnl" sz="2400" b="0">
                <a:solidFill>
                  <a:srgbClr val="FFFFFF"/>
                </a:solidFill>
                <a:cs typeface="Arial" charset="0"/>
              </a:endParaRPr>
            </a:p>
          </p:txBody>
        </p:sp>
        <p:sp>
          <p:nvSpPr>
            <p:cNvPr id="132127" name="Rectangle 21"/>
            <p:cNvSpPr>
              <a:spLocks noChangeArrowheads="1"/>
            </p:cNvSpPr>
            <p:nvPr/>
          </p:nvSpPr>
          <p:spPr bwMode="blackWhite">
            <a:xfrm>
              <a:off x="519" y="2511"/>
              <a:ext cx="2521"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90513" indent="-174625" algn="l" eaLnBrk="1" hangingPunct="1">
                <a:buClr>
                  <a:schemeClr val="hlink"/>
                </a:buClr>
                <a:buFont typeface="Arial" charset="0"/>
                <a:buNone/>
              </a:pPr>
              <a:r>
                <a:rPr lang="en-US" sz="1600">
                  <a:solidFill>
                    <a:srgbClr val="FFFFFF"/>
                  </a:solidFill>
                  <a:cs typeface="Arial" charset="0"/>
                </a:rPr>
                <a:t>Arm B</a:t>
              </a:r>
            </a:p>
            <a:p>
              <a:pPr marL="290513" indent="-174625" algn="l" eaLnBrk="1" hangingPunct="1">
                <a:buClr>
                  <a:schemeClr val="bg1"/>
                </a:buClr>
                <a:buFont typeface="Arial" charset="0"/>
                <a:buChar char="–"/>
              </a:pPr>
              <a:r>
                <a:rPr lang="en-US" sz="1600">
                  <a:solidFill>
                    <a:srgbClr val="FFFFFF"/>
                  </a:solidFill>
                  <a:cs typeface="Arial" charset="0"/>
                </a:rPr>
                <a:t>TD: Thal 200 mg/day; Dex 40 mg Days 1–4, 9–12</a:t>
              </a:r>
            </a:p>
          </p:txBody>
        </p:sp>
      </p:grpSp>
      <p:sp>
        <p:nvSpPr>
          <p:cNvPr id="132106" name="AutoShape 22"/>
          <p:cNvSpPr>
            <a:spLocks noChangeArrowheads="1"/>
          </p:cNvSpPr>
          <p:nvPr/>
        </p:nvSpPr>
        <p:spPr bwMode="blackWhite">
          <a:xfrm>
            <a:off x="5184775" y="3406775"/>
            <a:ext cx="1382713" cy="730250"/>
          </a:xfrm>
          <a:prstGeom prst="roundRect">
            <a:avLst>
              <a:gd name="adj" fmla="val 16667"/>
            </a:avLst>
          </a:prstGeom>
          <a:solidFill>
            <a:schemeClr val="tx1"/>
          </a:solidFill>
          <a:ln w="9525">
            <a:solidFill>
              <a:schemeClr val="tx1"/>
            </a:solidFill>
            <a:round/>
            <a:headEnd/>
            <a:tailEnd/>
          </a:ln>
        </p:spPr>
        <p:txBody>
          <a:bodyPr wrap="none" anchor="ctr"/>
          <a:lstStyle/>
          <a:p>
            <a:pPr algn="l" eaLnBrk="1" hangingPunct="1"/>
            <a:endParaRPr lang="es-ES_tradnl" sz="2400" b="0" baseline="-25000">
              <a:cs typeface="Arial" charset="0"/>
            </a:endParaRPr>
          </a:p>
        </p:txBody>
      </p:sp>
      <p:sp>
        <p:nvSpPr>
          <p:cNvPr id="132107" name="AutoShape 23"/>
          <p:cNvSpPr>
            <a:spLocks noChangeArrowheads="1"/>
          </p:cNvSpPr>
          <p:nvPr/>
        </p:nvSpPr>
        <p:spPr bwMode="blackWhite">
          <a:xfrm>
            <a:off x="5184775" y="3487738"/>
            <a:ext cx="1382713" cy="892175"/>
          </a:xfrm>
          <a:prstGeom prst="roundRect">
            <a:avLst>
              <a:gd name="adj" fmla="val 16667"/>
            </a:avLst>
          </a:prstGeom>
          <a:solidFill>
            <a:srgbClr val="CC0066"/>
          </a:solidFill>
          <a:ln>
            <a:noFill/>
          </a:ln>
          <a:extLst>
            <a:ext uri="{91240B29-F687-4f45-9708-019B960494DF}">
              <a14:hiddenLine xmlns:a14="http://schemas.microsoft.com/office/drawing/2010/main" w="38100">
                <a:solidFill>
                  <a:srgbClr val="000000"/>
                </a:solidFill>
                <a:round/>
                <a:headEnd/>
                <a:tailEnd/>
              </a14:hiddenLine>
            </a:ext>
          </a:extLst>
        </p:spPr>
        <p:txBody>
          <a:bodyPr wrap="none" anchor="ctr"/>
          <a:lstStyle/>
          <a:p>
            <a:pPr algn="l" eaLnBrk="1" hangingPunct="1"/>
            <a:endParaRPr lang="es-ES_tradnl" sz="2400" b="0" baseline="-25000">
              <a:cs typeface="Arial" charset="0"/>
            </a:endParaRPr>
          </a:p>
        </p:txBody>
      </p:sp>
      <p:sp>
        <p:nvSpPr>
          <p:cNvPr id="132108" name="Text Box 24"/>
          <p:cNvSpPr txBox="1">
            <a:spLocks noChangeArrowheads="1"/>
          </p:cNvSpPr>
          <p:nvPr/>
        </p:nvSpPr>
        <p:spPr bwMode="blackWhite">
          <a:xfrm>
            <a:off x="5184775" y="3487738"/>
            <a:ext cx="132080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txBody>
          <a:bodyPr>
            <a:spAutoFit/>
          </a:bodyPr>
          <a:lstStyle>
            <a:lvl1pPr marL="174625" indent="-174625">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eaLnBrk="1" hangingPunct="1">
              <a:lnSpc>
                <a:spcPct val="85000"/>
              </a:lnSpc>
            </a:pPr>
            <a:r>
              <a:rPr lang="en-US">
                <a:solidFill>
                  <a:schemeClr val="bg1"/>
                </a:solidFill>
                <a:cs typeface="Arial" charset="0"/>
              </a:rPr>
              <a:t>SC collection</a:t>
            </a:r>
          </a:p>
          <a:p>
            <a:pPr eaLnBrk="1" hangingPunct="1">
              <a:lnSpc>
                <a:spcPct val="85000"/>
              </a:lnSpc>
            </a:pPr>
            <a:r>
              <a:rPr lang="en-US">
                <a:solidFill>
                  <a:schemeClr val="bg1"/>
                </a:solidFill>
                <a:cs typeface="Arial" charset="0"/>
              </a:rPr>
              <a:t> + </a:t>
            </a:r>
          </a:p>
          <a:p>
            <a:pPr eaLnBrk="1" hangingPunct="1">
              <a:lnSpc>
                <a:spcPct val="85000"/>
              </a:lnSpc>
              <a:buClr>
                <a:schemeClr val="bg1"/>
              </a:buClr>
              <a:buFont typeface="Wingdings" charset="0"/>
              <a:buChar char="v"/>
            </a:pPr>
            <a:r>
              <a:rPr lang="en-US">
                <a:solidFill>
                  <a:schemeClr val="bg1"/>
                </a:solidFill>
                <a:cs typeface="Arial" charset="0"/>
              </a:rPr>
              <a:t> Mel 200</a:t>
            </a:r>
          </a:p>
          <a:p>
            <a:pPr eaLnBrk="1" hangingPunct="1">
              <a:lnSpc>
                <a:spcPct val="85000"/>
              </a:lnSpc>
              <a:buClr>
                <a:schemeClr val="bg1"/>
              </a:buClr>
              <a:buFont typeface="Wingdings" charset="0"/>
              <a:buChar char="v"/>
            </a:pPr>
            <a:r>
              <a:rPr lang="en-US">
                <a:solidFill>
                  <a:schemeClr val="bg1"/>
                </a:solidFill>
                <a:cs typeface="Arial" charset="0"/>
              </a:rPr>
              <a:t> Mel 200</a:t>
            </a:r>
          </a:p>
        </p:txBody>
      </p:sp>
      <p:grpSp>
        <p:nvGrpSpPr>
          <p:cNvPr id="132109" name="Group 25"/>
          <p:cNvGrpSpPr>
            <a:grpSpLocks/>
          </p:cNvGrpSpPr>
          <p:nvPr/>
        </p:nvGrpSpPr>
        <p:grpSpPr bwMode="auto">
          <a:xfrm>
            <a:off x="6389688" y="4421188"/>
            <a:ext cx="1412875" cy="728662"/>
            <a:chOff x="4066" y="2784"/>
            <a:chExt cx="931" cy="432"/>
          </a:xfrm>
        </p:grpSpPr>
        <p:sp>
          <p:nvSpPr>
            <p:cNvPr id="132121" name="AutoShape 26"/>
            <p:cNvSpPr>
              <a:spLocks noChangeArrowheads="1"/>
            </p:cNvSpPr>
            <p:nvPr/>
          </p:nvSpPr>
          <p:spPr bwMode="blackWhite">
            <a:xfrm>
              <a:off x="4080" y="2784"/>
              <a:ext cx="912" cy="432"/>
            </a:xfrm>
            <a:prstGeom prst="roundRect">
              <a:avLst>
                <a:gd name="adj" fmla="val 16667"/>
              </a:avLst>
            </a:prstGeom>
            <a:solidFill>
              <a:schemeClr val="tx1"/>
            </a:solidFill>
            <a:ln w="9525">
              <a:solidFill>
                <a:schemeClr val="tx1"/>
              </a:solidFill>
              <a:round/>
              <a:headEnd/>
              <a:tailEnd/>
            </a:ln>
          </p:spPr>
          <p:txBody>
            <a:bodyPr wrap="none" anchor="ctr"/>
            <a:lstStyle/>
            <a:p>
              <a:pPr algn="l" eaLnBrk="1" hangingPunct="1"/>
              <a:endParaRPr lang="es-ES_tradnl" sz="2400" b="0">
                <a:solidFill>
                  <a:srgbClr val="FFFFFF"/>
                </a:solidFill>
                <a:cs typeface="Arial" charset="0"/>
              </a:endParaRPr>
            </a:p>
          </p:txBody>
        </p:sp>
        <p:grpSp>
          <p:nvGrpSpPr>
            <p:cNvPr id="132122" name="Group 27"/>
            <p:cNvGrpSpPr>
              <a:grpSpLocks/>
            </p:cNvGrpSpPr>
            <p:nvPr/>
          </p:nvGrpSpPr>
          <p:grpSpPr bwMode="auto">
            <a:xfrm>
              <a:off x="4066" y="2784"/>
              <a:ext cx="931" cy="432"/>
              <a:chOff x="4018" y="2976"/>
              <a:chExt cx="931" cy="432"/>
            </a:xfrm>
          </p:grpSpPr>
          <p:sp>
            <p:nvSpPr>
              <p:cNvPr id="132123" name="AutoShape 28"/>
              <p:cNvSpPr>
                <a:spLocks noChangeArrowheads="1"/>
              </p:cNvSpPr>
              <p:nvPr/>
            </p:nvSpPr>
            <p:spPr bwMode="blackWhite">
              <a:xfrm>
                <a:off x="4032" y="3024"/>
                <a:ext cx="912" cy="384"/>
              </a:xfrm>
              <a:prstGeom prst="roundRect">
                <a:avLst>
                  <a:gd name="adj" fmla="val 16667"/>
                </a:avLst>
              </a:prstGeom>
              <a:solidFill>
                <a:srgbClr val="CC00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hangingPunct="1"/>
                <a:endParaRPr lang="es-ES_tradnl" sz="2400" b="0">
                  <a:solidFill>
                    <a:srgbClr val="FFFFFF"/>
                  </a:solidFill>
                  <a:cs typeface="Arial" charset="0"/>
                </a:endParaRPr>
              </a:p>
            </p:txBody>
          </p:sp>
          <p:sp>
            <p:nvSpPr>
              <p:cNvPr id="132124" name="Text Box 29"/>
              <p:cNvSpPr txBox="1">
                <a:spLocks noChangeArrowheads="1"/>
              </p:cNvSpPr>
              <p:nvPr/>
            </p:nvSpPr>
            <p:spPr bwMode="blackWhite">
              <a:xfrm>
                <a:off x="4018" y="2976"/>
                <a:ext cx="931"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txBody>
              <a:bodyPr wrap="none">
                <a:spAutoFit/>
              </a:bodyPr>
              <a:lstStyle>
                <a:lvl1pPr marL="174625" indent="-174625">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eaLnBrk="1" hangingPunct="1">
                  <a:lnSpc>
                    <a:spcPct val="85000"/>
                  </a:lnSpc>
                </a:pPr>
                <a:endParaRPr lang="en-US">
                  <a:solidFill>
                    <a:srgbClr val="FFFFFF"/>
                  </a:solidFill>
                  <a:cs typeface="Arial" charset="0"/>
                </a:endParaRPr>
              </a:p>
              <a:p>
                <a:pPr eaLnBrk="1" hangingPunct="1">
                  <a:lnSpc>
                    <a:spcPct val="85000"/>
                  </a:lnSpc>
                </a:pPr>
                <a:r>
                  <a:rPr lang="en-US">
                    <a:solidFill>
                      <a:srgbClr val="FFFFFF"/>
                    </a:solidFill>
                    <a:cs typeface="Arial" charset="0"/>
                  </a:rPr>
                  <a:t>Consolidation </a:t>
                </a:r>
              </a:p>
              <a:p>
                <a:pPr eaLnBrk="1" hangingPunct="1">
                  <a:lnSpc>
                    <a:spcPct val="85000"/>
                  </a:lnSpc>
                </a:pPr>
                <a:r>
                  <a:rPr lang="en-US">
                    <a:solidFill>
                      <a:srgbClr val="FFFFFF"/>
                    </a:solidFill>
                    <a:cs typeface="Arial" charset="0"/>
                  </a:rPr>
                  <a:t>TD</a:t>
                </a:r>
              </a:p>
            </p:txBody>
          </p:sp>
        </p:grpSp>
      </p:grpSp>
      <p:grpSp>
        <p:nvGrpSpPr>
          <p:cNvPr id="132110" name="Group 30"/>
          <p:cNvGrpSpPr>
            <a:grpSpLocks/>
          </p:cNvGrpSpPr>
          <p:nvPr/>
        </p:nvGrpSpPr>
        <p:grpSpPr bwMode="auto">
          <a:xfrm>
            <a:off x="6388100" y="2489200"/>
            <a:ext cx="1430338" cy="728663"/>
            <a:chOff x="4000" y="1344"/>
            <a:chExt cx="944" cy="432"/>
          </a:xfrm>
        </p:grpSpPr>
        <p:sp>
          <p:nvSpPr>
            <p:cNvPr id="132117" name="AutoShape 31"/>
            <p:cNvSpPr>
              <a:spLocks noChangeArrowheads="1"/>
            </p:cNvSpPr>
            <p:nvPr/>
          </p:nvSpPr>
          <p:spPr bwMode="blackWhite">
            <a:xfrm>
              <a:off x="4032" y="1344"/>
              <a:ext cx="912" cy="432"/>
            </a:xfrm>
            <a:prstGeom prst="roundRect">
              <a:avLst>
                <a:gd name="adj" fmla="val 16667"/>
              </a:avLst>
            </a:prstGeom>
            <a:solidFill>
              <a:schemeClr val="tx1"/>
            </a:solidFill>
            <a:ln w="9525">
              <a:solidFill>
                <a:schemeClr val="tx1"/>
              </a:solidFill>
              <a:round/>
              <a:headEnd/>
              <a:tailEnd/>
            </a:ln>
          </p:spPr>
          <p:txBody>
            <a:bodyPr wrap="none" anchor="ctr"/>
            <a:lstStyle/>
            <a:p>
              <a:pPr algn="l" eaLnBrk="1" hangingPunct="1"/>
              <a:endParaRPr lang="es-ES_tradnl" sz="2400" b="0">
                <a:solidFill>
                  <a:srgbClr val="FFFFFF"/>
                </a:solidFill>
                <a:cs typeface="Arial" charset="0"/>
              </a:endParaRPr>
            </a:p>
          </p:txBody>
        </p:sp>
        <p:grpSp>
          <p:nvGrpSpPr>
            <p:cNvPr id="132118" name="Group 32"/>
            <p:cNvGrpSpPr>
              <a:grpSpLocks/>
            </p:cNvGrpSpPr>
            <p:nvPr/>
          </p:nvGrpSpPr>
          <p:grpSpPr bwMode="auto">
            <a:xfrm>
              <a:off x="4000" y="1344"/>
              <a:ext cx="944" cy="432"/>
              <a:chOff x="3904" y="1104"/>
              <a:chExt cx="944" cy="432"/>
            </a:xfrm>
          </p:grpSpPr>
          <p:sp>
            <p:nvSpPr>
              <p:cNvPr id="132119" name="AutoShape 33"/>
              <p:cNvSpPr>
                <a:spLocks noChangeArrowheads="1"/>
              </p:cNvSpPr>
              <p:nvPr/>
            </p:nvSpPr>
            <p:spPr bwMode="blackWhite">
              <a:xfrm>
                <a:off x="3936" y="1152"/>
                <a:ext cx="912" cy="384"/>
              </a:xfrm>
              <a:prstGeom prst="roundRect">
                <a:avLst>
                  <a:gd name="adj" fmla="val 16667"/>
                </a:avLst>
              </a:prstGeom>
              <a:solidFill>
                <a:srgbClr val="CC00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hangingPunct="1"/>
                <a:endParaRPr lang="es-ES_tradnl" sz="2400" b="0">
                  <a:solidFill>
                    <a:srgbClr val="FFFFFF"/>
                  </a:solidFill>
                  <a:cs typeface="Arial" charset="0"/>
                </a:endParaRPr>
              </a:p>
            </p:txBody>
          </p:sp>
          <p:sp>
            <p:nvSpPr>
              <p:cNvPr id="132120" name="Text Box 34"/>
              <p:cNvSpPr txBox="1">
                <a:spLocks noChangeArrowheads="1"/>
              </p:cNvSpPr>
              <p:nvPr/>
            </p:nvSpPr>
            <p:spPr bwMode="blackWhite">
              <a:xfrm>
                <a:off x="3904" y="1104"/>
                <a:ext cx="932"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txBody>
              <a:bodyPr wrap="none">
                <a:spAutoFit/>
              </a:bodyPr>
              <a:lstStyle>
                <a:lvl1pPr marL="174625" indent="-174625">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eaLnBrk="1" hangingPunct="1">
                  <a:lnSpc>
                    <a:spcPct val="85000"/>
                  </a:lnSpc>
                </a:pPr>
                <a:endParaRPr lang="en-US">
                  <a:solidFill>
                    <a:srgbClr val="FFFFFF"/>
                  </a:solidFill>
                  <a:cs typeface="Arial" charset="0"/>
                </a:endParaRPr>
              </a:p>
              <a:p>
                <a:pPr eaLnBrk="1" hangingPunct="1">
                  <a:lnSpc>
                    <a:spcPct val="85000"/>
                  </a:lnSpc>
                </a:pPr>
                <a:r>
                  <a:rPr lang="en-US">
                    <a:solidFill>
                      <a:srgbClr val="FFFFFF"/>
                    </a:solidFill>
                    <a:cs typeface="Arial" charset="0"/>
                  </a:rPr>
                  <a:t>Consolidation </a:t>
                </a:r>
              </a:p>
              <a:p>
                <a:pPr eaLnBrk="1" hangingPunct="1">
                  <a:lnSpc>
                    <a:spcPct val="85000"/>
                  </a:lnSpc>
                </a:pPr>
                <a:r>
                  <a:rPr lang="en-US">
                    <a:solidFill>
                      <a:srgbClr val="FFFFFF"/>
                    </a:solidFill>
                    <a:cs typeface="Arial" charset="0"/>
                  </a:rPr>
                  <a:t>BTD</a:t>
                </a:r>
              </a:p>
            </p:txBody>
          </p:sp>
        </p:grpSp>
      </p:grpSp>
      <p:cxnSp>
        <p:nvCxnSpPr>
          <p:cNvPr id="132111" name="AutoShape 35"/>
          <p:cNvCxnSpPr>
            <a:cxnSpLocks noChangeShapeType="1"/>
            <a:endCxn id="132108" idx="1"/>
          </p:cNvCxnSpPr>
          <p:nvPr/>
        </p:nvCxnSpPr>
        <p:spPr bwMode="blackWhite">
          <a:xfrm>
            <a:off x="4803775" y="3316288"/>
            <a:ext cx="381000" cy="579437"/>
          </a:xfrm>
          <a:prstGeom prst="straightConnector1">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cxnSp>
      <p:cxnSp>
        <p:nvCxnSpPr>
          <p:cNvPr id="132112" name="AutoShape 36"/>
          <p:cNvCxnSpPr>
            <a:cxnSpLocks noChangeShapeType="1"/>
            <a:endCxn id="132108" idx="1"/>
          </p:cNvCxnSpPr>
          <p:nvPr/>
        </p:nvCxnSpPr>
        <p:spPr bwMode="blackWhite">
          <a:xfrm flipV="1">
            <a:off x="4843463" y="3895725"/>
            <a:ext cx="341312" cy="555625"/>
          </a:xfrm>
          <a:prstGeom prst="straightConnector1">
            <a:avLst/>
          </a:prstGeom>
          <a:noFill/>
          <a:ln w="28575">
            <a:solidFill>
              <a:srgbClr val="FFFFFF"/>
            </a:solidFill>
            <a:round/>
            <a:headEnd/>
            <a:tailEnd type="triangle" w="med" len="med"/>
          </a:ln>
          <a:extLst>
            <a:ext uri="{909E8E84-426E-40dd-AFC4-6F175D3DCCD1}">
              <a14:hiddenFill xmlns:a14="http://schemas.microsoft.com/office/drawing/2010/main">
                <a:noFill/>
              </a14:hiddenFill>
            </a:ext>
          </a:extLst>
        </p:spPr>
      </p:cxnSp>
      <p:cxnSp>
        <p:nvCxnSpPr>
          <p:cNvPr id="132113" name="AutoShape 37"/>
          <p:cNvCxnSpPr>
            <a:cxnSpLocks noChangeShapeType="1"/>
            <a:stCxn id="132108" idx="0"/>
          </p:cNvCxnSpPr>
          <p:nvPr/>
        </p:nvCxnSpPr>
        <p:spPr bwMode="blackWhite">
          <a:xfrm rot="-5400000">
            <a:off x="5876925" y="2960688"/>
            <a:ext cx="495300" cy="558800"/>
          </a:xfrm>
          <a:prstGeom prst="bentConnector2">
            <a:avLst/>
          </a:prstGeom>
          <a:noFill/>
          <a:ln w="28575">
            <a:solidFill>
              <a:srgbClr val="FFFFFF"/>
            </a:solidFill>
            <a:miter lim="800000"/>
            <a:headEnd/>
            <a:tailEnd type="triangle" w="med" len="med"/>
          </a:ln>
          <a:extLst>
            <a:ext uri="{909E8E84-426E-40dd-AFC4-6F175D3DCCD1}">
              <a14:hiddenFill xmlns:a14="http://schemas.microsoft.com/office/drawing/2010/main">
                <a:noFill/>
              </a14:hiddenFill>
            </a:ext>
          </a:extLst>
        </p:spPr>
      </p:cxnSp>
      <p:cxnSp>
        <p:nvCxnSpPr>
          <p:cNvPr id="132114" name="AutoShape 38"/>
          <p:cNvCxnSpPr>
            <a:cxnSpLocks noChangeShapeType="1"/>
            <a:stCxn id="132120" idx="3"/>
            <a:endCxn id="132129" idx="0"/>
          </p:cNvCxnSpPr>
          <p:nvPr/>
        </p:nvCxnSpPr>
        <p:spPr bwMode="blackWhite">
          <a:xfrm>
            <a:off x="7800975" y="2806700"/>
            <a:ext cx="554038" cy="857250"/>
          </a:xfrm>
          <a:prstGeom prst="bentConnector2">
            <a:avLst/>
          </a:prstGeom>
          <a:noFill/>
          <a:ln w="28575">
            <a:solidFill>
              <a:srgbClr val="FFFFFF"/>
            </a:solidFill>
            <a:miter lim="800000"/>
            <a:headEnd/>
            <a:tailEnd type="triangle" w="med" len="med"/>
          </a:ln>
          <a:extLst>
            <a:ext uri="{909E8E84-426E-40dd-AFC4-6F175D3DCCD1}">
              <a14:hiddenFill xmlns:a14="http://schemas.microsoft.com/office/drawing/2010/main">
                <a:noFill/>
              </a14:hiddenFill>
            </a:ext>
          </a:extLst>
        </p:spPr>
      </p:cxnSp>
      <p:cxnSp>
        <p:nvCxnSpPr>
          <p:cNvPr id="132115" name="AutoShape 39"/>
          <p:cNvCxnSpPr>
            <a:cxnSpLocks noChangeShapeType="1"/>
            <a:endCxn id="132129" idx="2"/>
          </p:cNvCxnSpPr>
          <p:nvPr/>
        </p:nvCxnSpPr>
        <p:spPr bwMode="blackWhite">
          <a:xfrm flipV="1">
            <a:off x="7848600" y="4394200"/>
            <a:ext cx="506413" cy="427038"/>
          </a:xfrm>
          <a:prstGeom prst="bentConnector2">
            <a:avLst/>
          </a:prstGeom>
          <a:noFill/>
          <a:ln w="28575">
            <a:solidFill>
              <a:srgbClr val="FFFFFF"/>
            </a:solidFill>
            <a:miter lim="800000"/>
            <a:headEnd/>
            <a:tailEnd type="triangle" w="med" len="med"/>
          </a:ln>
          <a:extLst>
            <a:ext uri="{909E8E84-426E-40dd-AFC4-6F175D3DCCD1}">
              <a14:hiddenFill xmlns:a14="http://schemas.microsoft.com/office/drawing/2010/main">
                <a:noFill/>
              </a14:hiddenFill>
            </a:ext>
          </a:extLst>
        </p:spPr>
      </p:cxnSp>
      <p:sp>
        <p:nvSpPr>
          <p:cNvPr id="132116" name="Text Box 40"/>
          <p:cNvSpPr txBox="1">
            <a:spLocks noChangeArrowheads="1"/>
          </p:cNvSpPr>
          <p:nvPr/>
        </p:nvSpPr>
        <p:spPr bwMode="blackWhite">
          <a:xfrm>
            <a:off x="231775" y="2668588"/>
            <a:ext cx="377825" cy="256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eaLnBrk="1" hangingPunct="1"/>
            <a:r>
              <a:rPr lang="en-US" sz="1800">
                <a:solidFill>
                  <a:schemeClr val="bg1"/>
                </a:solidFill>
                <a:cs typeface="Arial" charset="0"/>
              </a:rPr>
              <a:t>RANDOMI</a:t>
            </a:r>
          </a:p>
          <a:p>
            <a:pPr eaLnBrk="1" hangingPunct="1"/>
            <a:r>
              <a:rPr lang="en-US" sz="1800">
                <a:solidFill>
                  <a:schemeClr val="bg1"/>
                </a:solidFill>
                <a:cs typeface="Arial" charset="0"/>
              </a:rPr>
              <a:t>Z</a:t>
            </a:r>
          </a:p>
          <a:p>
            <a:pPr eaLnBrk="1" hangingPunct="1"/>
            <a:r>
              <a:rPr lang="en-US" sz="1800">
                <a:solidFill>
                  <a:schemeClr val="bg1"/>
                </a:solidFill>
                <a:cs typeface="Arial" charset="0"/>
              </a:rPr>
              <a:t>E</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2"/>
          <p:cNvSpPr>
            <a:spLocks noGrp="1" noChangeArrowheads="1"/>
          </p:cNvSpPr>
          <p:nvPr>
            <p:ph type="title" idx="4294967295"/>
          </p:nvPr>
        </p:nvSpPr>
        <p:spPr>
          <a:xfrm>
            <a:off x="536575" y="825500"/>
            <a:ext cx="8075613" cy="1143000"/>
          </a:xfrm>
        </p:spPr>
        <p:txBody>
          <a:bodyPr/>
          <a:lstStyle/>
          <a:p>
            <a:pPr eaLnBrk="1" hangingPunct="1">
              <a:lnSpc>
                <a:spcPct val="90000"/>
              </a:lnSpc>
            </a:pPr>
            <a:r>
              <a:rPr lang="en-US">
                <a:latin typeface="Arial" charset="0"/>
              </a:rPr>
              <a:t>Multivariate Analysis of Variables Affecting PFS From Start of Consolidation Therapy </a:t>
            </a:r>
            <a:br>
              <a:rPr lang="en-US">
                <a:latin typeface="Arial" charset="0"/>
              </a:rPr>
            </a:br>
            <a:r>
              <a:rPr lang="en-US" sz="2400">
                <a:latin typeface="Arial" charset="0"/>
              </a:rPr>
              <a:t>Peer Protocol Analysis GIMEMA 26866138-MMY-3006</a:t>
            </a:r>
            <a:endParaRPr lang="en-US">
              <a:latin typeface="Arial" charset="0"/>
            </a:endParaRPr>
          </a:p>
        </p:txBody>
      </p:sp>
      <p:grpSp>
        <p:nvGrpSpPr>
          <p:cNvPr id="134146" name="Group 11"/>
          <p:cNvGrpSpPr>
            <a:grpSpLocks/>
          </p:cNvGrpSpPr>
          <p:nvPr/>
        </p:nvGrpSpPr>
        <p:grpSpPr bwMode="auto">
          <a:xfrm>
            <a:off x="457200" y="3146425"/>
            <a:ext cx="8201025" cy="1733550"/>
            <a:chOff x="457200" y="2562225"/>
            <a:chExt cx="8201025" cy="1733550"/>
          </a:xfrm>
        </p:grpSpPr>
        <p:pic>
          <p:nvPicPr>
            <p:cNvPr id="134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562225"/>
              <a:ext cx="8201025" cy="17335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34149" name="Text Box 6"/>
            <p:cNvSpPr txBox="1">
              <a:spLocks noChangeArrowheads="1"/>
            </p:cNvSpPr>
            <p:nvPr/>
          </p:nvSpPr>
          <p:spPr bwMode="auto">
            <a:xfrm>
              <a:off x="2203450" y="3630613"/>
              <a:ext cx="554038" cy="3079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eaLnBrk="1" hangingPunct="1"/>
              <a:r>
                <a:rPr lang="en-US" b="0">
                  <a:solidFill>
                    <a:srgbClr val="000000"/>
                  </a:solidFill>
                  <a:cs typeface="Arial" charset="0"/>
                </a:rPr>
                <a:t>BTD</a:t>
              </a:r>
            </a:p>
          </p:txBody>
        </p:sp>
        <p:sp>
          <p:nvSpPr>
            <p:cNvPr id="134150" name="Text Box 7"/>
            <p:cNvSpPr txBox="1">
              <a:spLocks noChangeArrowheads="1"/>
            </p:cNvSpPr>
            <p:nvPr/>
          </p:nvSpPr>
          <p:spPr bwMode="auto">
            <a:xfrm>
              <a:off x="457200" y="3976048"/>
              <a:ext cx="582304" cy="30777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eaLnBrk="1" hangingPunct="1"/>
              <a:r>
                <a:rPr lang="en-US" b="0">
                  <a:solidFill>
                    <a:srgbClr val="000000"/>
                  </a:solidFill>
                  <a:cs typeface="Arial" charset="0"/>
                </a:rPr>
                <a:t>BTD</a:t>
              </a:r>
            </a:p>
          </p:txBody>
        </p:sp>
      </p:grpSp>
      <p:sp>
        <p:nvSpPr>
          <p:cNvPr id="11" name="Rectangle 7"/>
          <p:cNvSpPr>
            <a:spLocks noChangeArrowheads="1"/>
          </p:cNvSpPr>
          <p:nvPr/>
        </p:nvSpPr>
        <p:spPr bwMode="auto">
          <a:xfrm>
            <a:off x="255588" y="6372225"/>
            <a:ext cx="5653087" cy="30797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lgn="l">
              <a:defRPr/>
            </a:pPr>
            <a:r>
              <a:rPr lang="en-US" b="0" dirty="0">
                <a:solidFill>
                  <a:srgbClr val="FFFFFF"/>
                </a:solidFill>
                <a:latin typeface="Arial" pitchFamily="34" charset="0"/>
                <a:ea typeface="ＭＳ Ｐゴシック" pitchFamily="34" charset="-128"/>
                <a:cs typeface="+mn-cs"/>
              </a:rPr>
              <a:t>Cavo M, et al. </a:t>
            </a:r>
            <a:r>
              <a:rPr lang="en-US" b="0" i="1" dirty="0">
                <a:solidFill>
                  <a:srgbClr val="FFFFFF"/>
                </a:solidFill>
                <a:latin typeface="Arial" pitchFamily="34" charset="0"/>
                <a:ea typeface="ＭＳ Ｐゴシック" pitchFamily="34" charset="-128"/>
                <a:cs typeface="+mn-cs"/>
              </a:rPr>
              <a:t>Blood</a:t>
            </a:r>
            <a:r>
              <a:rPr lang="en-US" b="0" dirty="0">
                <a:solidFill>
                  <a:srgbClr val="FFFFFF"/>
                </a:solidFill>
                <a:latin typeface="Arial" pitchFamily="34" charset="0"/>
                <a:ea typeface="ＭＳ Ｐゴシック" pitchFamily="34" charset="-128"/>
                <a:cs typeface="+mn-cs"/>
              </a:rPr>
              <a:t>. 2012</a:t>
            </a:r>
            <a:r>
              <a:rPr lang="en-US" b="0" dirty="0"/>
              <a:t>;120(1):9-19. </a:t>
            </a:r>
            <a:r>
              <a:rPr lang="en-US" b="0" dirty="0">
                <a:solidFill>
                  <a:srgbClr val="FFFFFF"/>
                </a:solidFill>
                <a:latin typeface="Arial" pitchFamily="34" charset="0"/>
                <a:ea typeface="ＭＳ Ｐゴシック" pitchFamily="34" charset="-128"/>
                <a:cs typeface="+mn-cs"/>
              </a:rPr>
              <a:t>PubMed PMID: 22498745.</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noChangeArrowheads="1"/>
          </p:cNvSpPr>
          <p:nvPr>
            <p:ph type="title" idx="4294967295"/>
          </p:nvPr>
        </p:nvSpPr>
        <p:spPr>
          <a:xfrm>
            <a:off x="533400" y="420688"/>
            <a:ext cx="8001000" cy="1143000"/>
          </a:xfrm>
        </p:spPr>
        <p:txBody>
          <a:bodyPr/>
          <a:lstStyle/>
          <a:p>
            <a:pPr eaLnBrk="1" hangingPunct="1">
              <a:lnSpc>
                <a:spcPct val="90000"/>
              </a:lnSpc>
            </a:pPr>
            <a:r>
              <a:rPr lang="en-US" sz="2600">
                <a:latin typeface="Arial" charset="0"/>
              </a:rPr>
              <a:t>Improved Efficacy of Bortezomib Containing Induction Regimens (BCIR) vs. Non-bortezomib Containing Induction Regimens (NBCIR) but Toxicity is Higher</a:t>
            </a:r>
          </a:p>
        </p:txBody>
      </p:sp>
      <p:sp>
        <p:nvSpPr>
          <p:cNvPr id="136194" name="Rectangle 3"/>
          <p:cNvSpPr>
            <a:spLocks noGrp="1" noChangeArrowheads="1"/>
          </p:cNvSpPr>
          <p:nvPr>
            <p:ph idx="4294967295"/>
          </p:nvPr>
        </p:nvSpPr>
        <p:spPr>
          <a:xfrm>
            <a:off x="536575" y="1827213"/>
            <a:ext cx="8226425" cy="4421187"/>
          </a:xfrm>
        </p:spPr>
        <p:txBody>
          <a:bodyPr/>
          <a:lstStyle/>
          <a:p>
            <a:pPr eaLnBrk="1" hangingPunct="1"/>
            <a:r>
              <a:rPr lang="en-US" sz="1800">
                <a:latin typeface="Arial" charset="0"/>
              </a:rPr>
              <a:t>Meta-analysis of publications and abstracts to identify the phase III RCTs comparing BCIR vs. NBCIR in transplant-eligible patients with myeloma </a:t>
            </a:r>
          </a:p>
          <a:p>
            <a:pPr eaLnBrk="1" hangingPunct="1"/>
            <a:r>
              <a:rPr lang="en-US" sz="1800">
                <a:latin typeface="Arial" charset="0"/>
              </a:rPr>
              <a:t>Four RCTs identified with a total of </a:t>
            </a:r>
            <a:r>
              <a:rPr lang="en-US" sz="2000">
                <a:latin typeface="Arial" charset="0"/>
              </a:rPr>
              <a:t>2,086 patients</a:t>
            </a: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a:p>
            <a:pPr eaLnBrk="1" hangingPunct="1"/>
            <a:r>
              <a:rPr lang="en-US" sz="1800">
                <a:latin typeface="Arial" charset="0"/>
              </a:rPr>
              <a:t>All odds ratios were significant (p&lt;0.0001) favoring BCIR over that of NBCIR</a:t>
            </a: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a:p>
            <a:pPr eaLnBrk="1" hangingPunct="1"/>
            <a:endParaRPr lang="en-US" sz="1800">
              <a:latin typeface="Arial" charset="0"/>
            </a:endParaRPr>
          </a:p>
        </p:txBody>
      </p:sp>
      <p:sp>
        <p:nvSpPr>
          <p:cNvPr id="355334" name="Text Box 6"/>
          <p:cNvSpPr txBox="1">
            <a:spLocks noChangeArrowheads="1"/>
          </p:cNvSpPr>
          <p:nvPr/>
        </p:nvSpPr>
        <p:spPr bwMode="auto">
          <a:xfrm>
            <a:off x="649288" y="6248400"/>
            <a:ext cx="4051300" cy="52387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lgn="l" eaLnBrk="1" hangingPunct="1">
              <a:defRPr/>
            </a:pPr>
            <a:r>
              <a:rPr lang="en-US" b="0" dirty="0">
                <a:solidFill>
                  <a:srgbClr val="FFFFFF"/>
                </a:solidFill>
                <a:latin typeface="Arial"/>
                <a:ea typeface="ＭＳ Ｐゴシック" pitchFamily="34" charset="-128"/>
                <a:cs typeface="+mn-cs"/>
              </a:rPr>
              <a:t>RTCs=randomized controlled trials</a:t>
            </a:r>
          </a:p>
          <a:p>
            <a:pPr algn="l" eaLnBrk="1" hangingPunct="1">
              <a:defRPr/>
            </a:pPr>
            <a:r>
              <a:rPr lang="en-US" b="0" dirty="0" err="1">
                <a:solidFill>
                  <a:srgbClr val="FFFFFF"/>
                </a:solidFill>
                <a:latin typeface="Arial"/>
                <a:ea typeface="ＭＳ Ｐゴシック" pitchFamily="34" charset="-128"/>
                <a:cs typeface="+mn-cs"/>
              </a:rPr>
              <a:t>Nooka</a:t>
            </a:r>
            <a:r>
              <a:rPr lang="en-US" b="0" dirty="0">
                <a:solidFill>
                  <a:srgbClr val="FFFFFF"/>
                </a:solidFill>
                <a:latin typeface="Arial"/>
                <a:ea typeface="ＭＳ Ｐゴシック" pitchFamily="34" charset="-128"/>
                <a:cs typeface="+mn-cs"/>
              </a:rPr>
              <a:t> AK, et al. </a:t>
            </a:r>
            <a:r>
              <a:rPr lang="en-US" b="0" i="1" dirty="0">
                <a:solidFill>
                  <a:srgbClr val="FFFFFF"/>
                </a:solidFill>
                <a:latin typeface="Arial"/>
                <a:ea typeface="ＭＳ Ｐゴシック" pitchFamily="34" charset="-128"/>
                <a:cs typeface="+mn-cs"/>
              </a:rPr>
              <a:t>Blood</a:t>
            </a:r>
            <a:r>
              <a:rPr lang="en-US" b="0" dirty="0">
                <a:solidFill>
                  <a:srgbClr val="FFFFFF"/>
                </a:solidFill>
                <a:latin typeface="Arial"/>
                <a:ea typeface="ＭＳ Ｐゴシック" pitchFamily="34" charset="-128"/>
                <a:cs typeface="+mn-cs"/>
              </a:rPr>
              <a:t>. 2011;118:Abstract 3994.</a:t>
            </a:r>
          </a:p>
        </p:txBody>
      </p:sp>
      <p:graphicFrame>
        <p:nvGraphicFramePr>
          <p:cNvPr id="385106" name="Group 82"/>
          <p:cNvGraphicFramePr>
            <a:graphicFrameLocks noGrp="1"/>
          </p:cNvGraphicFramePr>
          <p:nvPr/>
        </p:nvGraphicFramePr>
        <p:xfrm>
          <a:off x="1435100" y="3124200"/>
          <a:ext cx="6096000" cy="2198688"/>
        </p:xfrm>
        <a:graphic>
          <a:graphicData uri="http://schemas.openxmlformats.org/drawingml/2006/table">
            <a:tbl>
              <a:tblPr/>
              <a:tblGrid>
                <a:gridCol w="2032000"/>
                <a:gridCol w="2032000"/>
                <a:gridCol w="2032000"/>
              </a:tblGrid>
              <a:tr h="640276">
                <a:tc>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endParaRPr kumimoji="0" lang="en-US" sz="1800" b="0" i="0" u="none" strike="noStrike" cap="none" normalizeH="0" baseline="0">
                        <a:ln>
                          <a:noFill/>
                        </a:ln>
                        <a:solidFill>
                          <a:srgbClr val="FFFFFF"/>
                        </a:solidFill>
                        <a:effectLst/>
                        <a:latin typeface="Arial" charset="0"/>
                        <a:ea typeface="ＭＳ Ｐゴシック" charset="0"/>
                        <a:cs typeface="Arial" charset="0"/>
                      </a:endParaRP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Pooled Odds Ratios for BCIR vs NBCIR</a:t>
                      </a:r>
                    </a:p>
                  </a:txBody>
                  <a:tcPr marT="45745" marB="457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448">
                <a:tc>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Response</a:t>
                      </a: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Induction</a:t>
                      </a: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Post-ASCT</a:t>
                      </a:r>
                    </a:p>
                  </a:txBody>
                  <a:tcPr marT="45745" marB="457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101">
                <a:tc>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ORR (%)</a:t>
                      </a: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2.6</a:t>
                      </a: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1.9</a:t>
                      </a:r>
                    </a:p>
                  </a:txBody>
                  <a:tcPr marT="45745" marB="457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883">
                <a:tc>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≥VGPR (%)</a:t>
                      </a: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3.5</a:t>
                      </a: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2.4</a:t>
                      </a:r>
                    </a:p>
                  </a:txBody>
                  <a:tcPr marT="45745" marB="457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980">
                <a:tc>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CR (%)</a:t>
                      </a:r>
                    </a:p>
                  </a:txBody>
                  <a:tcPr marT="45745" marB="457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2.7</a:t>
                      </a:r>
                    </a:p>
                  </a:txBody>
                  <a:tcPr marT="45745" marB="457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2.4</a:t>
                      </a:r>
                    </a:p>
                  </a:txBody>
                  <a:tcPr marT="45745" marB="457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noChangeArrowheads="1"/>
          </p:cNvSpPr>
          <p:nvPr>
            <p:ph type="title" idx="4294967295"/>
          </p:nvPr>
        </p:nvSpPr>
        <p:spPr>
          <a:xfrm>
            <a:off x="457200" y="381000"/>
            <a:ext cx="8302625" cy="1143000"/>
          </a:xfrm>
        </p:spPr>
        <p:txBody>
          <a:bodyPr/>
          <a:lstStyle/>
          <a:p>
            <a:pPr eaLnBrk="1" hangingPunct="1"/>
            <a:r>
              <a:rPr lang="en-US" sz="3400">
                <a:latin typeface="Arial" charset="0"/>
              </a:rPr>
              <a:t>Phase II Study of Len, Bortezomib, and Dex (RVD) in Newly Diagnosed MM</a:t>
            </a:r>
          </a:p>
        </p:txBody>
      </p:sp>
      <p:sp>
        <p:nvSpPr>
          <p:cNvPr id="138242" name="Content Placeholder 9"/>
          <p:cNvSpPr>
            <a:spLocks noGrp="1"/>
          </p:cNvSpPr>
          <p:nvPr>
            <p:ph idx="4294967295"/>
          </p:nvPr>
        </p:nvSpPr>
        <p:spPr/>
        <p:txBody>
          <a:bodyPr/>
          <a:lstStyle/>
          <a:p>
            <a:pPr eaLnBrk="1" hangingPunct="1"/>
            <a:r>
              <a:rPr lang="en-US" sz="2000">
                <a:latin typeface="Arial" charset="0"/>
              </a:rPr>
              <a:t>Patients</a:t>
            </a:r>
          </a:p>
          <a:p>
            <a:pPr lvl="1" eaLnBrk="1" hangingPunct="1"/>
            <a:r>
              <a:rPr lang="en-US" sz="1600">
                <a:latin typeface="Arial" charset="0"/>
                <a:cs typeface="Arial" charset="0"/>
              </a:rPr>
              <a:t>35 enrolled in phase II; median age 59 (22-86) years </a:t>
            </a:r>
          </a:p>
          <a:p>
            <a:pPr lvl="1" eaLnBrk="1" hangingPunct="1"/>
            <a:r>
              <a:rPr lang="en-US" sz="1600">
                <a:latin typeface="Arial" charset="0"/>
                <a:cs typeface="Arial" charset="0"/>
              </a:rPr>
              <a:t>ISS Stage II/III 54%/11%  </a:t>
            </a:r>
          </a:p>
          <a:p>
            <a:pPr eaLnBrk="1" hangingPunct="1"/>
            <a:r>
              <a:rPr lang="en-US" sz="2000">
                <a:latin typeface="Arial" charset="0"/>
              </a:rPr>
              <a:t>Dose  </a:t>
            </a:r>
          </a:p>
          <a:p>
            <a:pPr lvl="1" eaLnBrk="1" hangingPunct="1"/>
            <a:r>
              <a:rPr lang="en-US" sz="1600">
                <a:latin typeface="Arial" charset="0"/>
                <a:cs typeface="Arial" charset="0"/>
              </a:rPr>
              <a:t>Lenalidomide 25 mg/d, d 1-14 in 21-day cycle</a:t>
            </a:r>
          </a:p>
          <a:p>
            <a:pPr lvl="1" eaLnBrk="1" hangingPunct="1"/>
            <a:r>
              <a:rPr lang="en-US" sz="1600">
                <a:latin typeface="Arial" charset="0"/>
                <a:cs typeface="Arial" charset="0"/>
              </a:rPr>
              <a:t>Bortezomib 1.3 mg/m</a:t>
            </a:r>
            <a:r>
              <a:rPr lang="en-US" sz="1600" baseline="30000">
                <a:latin typeface="Arial" charset="0"/>
                <a:cs typeface="Arial" charset="0"/>
              </a:rPr>
              <a:t>2</a:t>
            </a:r>
            <a:r>
              <a:rPr lang="en-US" sz="1600">
                <a:latin typeface="Arial" charset="0"/>
                <a:cs typeface="Arial" charset="0"/>
              </a:rPr>
              <a:t> d 1, 4, 8, 11</a:t>
            </a:r>
          </a:p>
          <a:p>
            <a:pPr lvl="1" eaLnBrk="1" hangingPunct="1"/>
            <a:r>
              <a:rPr lang="en-US" sz="1600">
                <a:latin typeface="Arial" charset="0"/>
                <a:cs typeface="Arial" charset="0"/>
              </a:rPr>
              <a:t>Dexamethasone 20 mg day of and after bortezomib</a:t>
            </a:r>
          </a:p>
          <a:p>
            <a:pPr lvl="1" eaLnBrk="1" hangingPunct="1"/>
            <a:r>
              <a:rPr lang="en-US" sz="1600">
                <a:latin typeface="Arial" charset="0"/>
                <a:cs typeface="Arial" charset="0"/>
              </a:rPr>
              <a:t>Aspirin and antiviral prophylaxis</a:t>
            </a:r>
          </a:p>
          <a:p>
            <a:pPr eaLnBrk="1" hangingPunct="1"/>
            <a:r>
              <a:rPr lang="en-US" sz="2000">
                <a:latin typeface="Arial" charset="0"/>
              </a:rPr>
              <a:t>Results</a:t>
            </a:r>
          </a:p>
          <a:p>
            <a:pPr lvl="1" eaLnBrk="1" hangingPunct="1"/>
            <a:r>
              <a:rPr lang="en-US" sz="1600">
                <a:latin typeface="Arial" charset="0"/>
                <a:cs typeface="Arial" charset="0"/>
              </a:rPr>
              <a:t>At 19 mos of follow-up, TTP, PFS, and </a:t>
            </a:r>
            <a:br>
              <a:rPr lang="en-US" sz="1600">
                <a:latin typeface="Arial" charset="0"/>
                <a:cs typeface="Arial" charset="0"/>
              </a:rPr>
            </a:br>
            <a:r>
              <a:rPr lang="en-US" sz="1600">
                <a:latin typeface="Arial" charset="0"/>
                <a:cs typeface="Arial" charset="0"/>
              </a:rPr>
              <a:t>OS have not been reached</a:t>
            </a:r>
          </a:p>
          <a:p>
            <a:pPr lvl="1" eaLnBrk="1" hangingPunct="1"/>
            <a:r>
              <a:rPr lang="en-US" sz="1600">
                <a:latin typeface="Arial" charset="0"/>
                <a:cs typeface="Arial" charset="0"/>
              </a:rPr>
              <a:t>Median stem cell collection in 15/35 patients:</a:t>
            </a:r>
            <a:br>
              <a:rPr lang="en-US" sz="1600">
                <a:latin typeface="Arial" charset="0"/>
                <a:cs typeface="Arial" charset="0"/>
              </a:rPr>
            </a:br>
            <a:r>
              <a:rPr lang="en-US" sz="1600">
                <a:latin typeface="Arial" charset="0"/>
                <a:cs typeface="Arial" charset="0"/>
              </a:rPr>
              <a:t>4.4 x 106 CD34+ cells/kg</a:t>
            </a:r>
          </a:p>
          <a:p>
            <a:pPr eaLnBrk="1" hangingPunct="1"/>
            <a:r>
              <a:rPr lang="en-US" sz="2000">
                <a:latin typeface="Arial" charset="0"/>
              </a:rPr>
              <a:t>Safety</a:t>
            </a:r>
          </a:p>
          <a:p>
            <a:pPr lvl="1" eaLnBrk="1" hangingPunct="1"/>
            <a:r>
              <a:rPr lang="en-US" sz="1600">
                <a:latin typeface="Arial" charset="0"/>
                <a:cs typeface="Arial" charset="0"/>
              </a:rPr>
              <a:t>Grade &gt; 3 PN in 1 patient only, VTE in 2 patients, no Rx related mortality</a:t>
            </a:r>
          </a:p>
          <a:p>
            <a:pPr lvl="1" eaLnBrk="1" hangingPunct="1"/>
            <a:endParaRPr lang="en-US" sz="1600">
              <a:latin typeface="Arial" charset="0"/>
              <a:cs typeface="Arial" charset="0"/>
            </a:endParaRPr>
          </a:p>
          <a:p>
            <a:pPr lvl="1" eaLnBrk="1" hangingPunct="1"/>
            <a:endParaRPr lang="en-US" sz="1600">
              <a:latin typeface="Arial" charset="0"/>
              <a:cs typeface="Arial" charset="0"/>
            </a:endParaRPr>
          </a:p>
          <a:p>
            <a:pPr eaLnBrk="1" hangingPunct="1"/>
            <a:endParaRPr lang="en-US" sz="1800">
              <a:latin typeface="Arial" charset="0"/>
            </a:endParaRPr>
          </a:p>
        </p:txBody>
      </p:sp>
      <p:graphicFrame>
        <p:nvGraphicFramePr>
          <p:cNvPr id="366618" name="Group 26"/>
          <p:cNvGraphicFramePr>
            <a:graphicFrameLocks noGrp="1"/>
          </p:cNvGraphicFramePr>
          <p:nvPr/>
        </p:nvGraphicFramePr>
        <p:xfrm>
          <a:off x="6197600" y="2730500"/>
          <a:ext cx="2794000" cy="2827338"/>
        </p:xfrm>
        <a:graphic>
          <a:graphicData uri="http://schemas.openxmlformats.org/drawingml/2006/table">
            <a:tbl>
              <a:tblPr/>
              <a:tblGrid>
                <a:gridCol w="1460500"/>
                <a:gridCol w="1333500"/>
              </a:tblGrid>
              <a:tr h="698500">
                <a:tc gridSpan="2">
                  <a:txBody>
                    <a:bodyPr/>
                    <a:lstStyle/>
                    <a:p>
                      <a:pPr marL="0" marR="0" lvl="0" indent="0" algn="ctr" defTabSz="914400" rtl="0" eaLnBrk="1" fontAlgn="base" latinLnBrk="0" hangingPunct="1">
                        <a:lnSpc>
                          <a:spcPct val="90000"/>
                        </a:lnSpc>
                        <a:spcBef>
                          <a:spcPct val="0"/>
                        </a:spcBef>
                        <a:spcAft>
                          <a:spcPct val="0"/>
                        </a:spcAft>
                        <a:buClr>
                          <a:schemeClr val="tx2"/>
                        </a:buClr>
                        <a:buSzTx/>
                        <a:buFontTx/>
                        <a:buNone/>
                        <a:tabLst/>
                      </a:pPr>
                      <a:r>
                        <a:rPr kumimoji="0" lang="en-US" sz="1400" b="1" i="0" u="none" strike="noStrike" cap="none" normalizeH="0" baseline="0">
                          <a:ln>
                            <a:noFill/>
                          </a:ln>
                          <a:solidFill>
                            <a:schemeClr val="bg2"/>
                          </a:solidFill>
                          <a:effectLst/>
                          <a:latin typeface="Arial" charset="0"/>
                          <a:ea typeface="ＭＳ Ｐゴシック" charset="0"/>
                          <a:cs typeface="Arial" charset="0"/>
                        </a:rPr>
                        <a:t>Response n = 35 evaluable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hMerge="1">
                  <a:txBody>
                    <a:bodyPr/>
                    <a:lstStyle/>
                    <a:p>
                      <a:endParaRPr lang="en-US"/>
                    </a:p>
                  </a:txBody>
                  <a:tcPr/>
                </a:tc>
              </a:tr>
              <a:tr h="731838">
                <a:tc>
                  <a:txBody>
                    <a:bodyPr/>
                    <a:lstStyle/>
                    <a:p>
                      <a:pPr marL="0" marR="0" lvl="0" indent="0" algn="l" defTabSz="914400" rtl="0" eaLnBrk="1" fontAlgn="base" latinLnBrk="0" hangingPunct="1">
                        <a:lnSpc>
                          <a:spcPct val="90000"/>
                        </a:lnSpc>
                        <a:spcBef>
                          <a:spcPct val="0"/>
                        </a:spcBef>
                        <a:spcAft>
                          <a:spcPct val="0"/>
                        </a:spcAft>
                        <a:buClr>
                          <a:schemeClr val="tx2"/>
                        </a:buClr>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CR/nCR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66"/>
                    </a:solidFill>
                  </a:tcPr>
                </a:tc>
                <a:tc>
                  <a:txBody>
                    <a:bodyPr/>
                    <a:lstStyle/>
                    <a:p>
                      <a:pPr marL="0" marR="0" lvl="0" indent="0" algn="ctr" defTabSz="914400" rtl="0" eaLnBrk="1" fontAlgn="base" latinLnBrk="0" hangingPunct="1">
                        <a:lnSpc>
                          <a:spcPct val="90000"/>
                        </a:lnSpc>
                        <a:spcBef>
                          <a:spcPct val="0"/>
                        </a:spcBef>
                        <a:spcAft>
                          <a:spcPct val="0"/>
                        </a:spcAft>
                        <a:buClr>
                          <a:schemeClr val="tx2"/>
                        </a:buClr>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52%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66"/>
                    </a:solidFill>
                  </a:tcPr>
                </a:tc>
              </a:tr>
              <a:tr h="698500">
                <a:tc>
                  <a:txBody>
                    <a:bodyPr/>
                    <a:lstStyle/>
                    <a:p>
                      <a:pPr marL="0" marR="0" lvl="0" indent="0" algn="l" defTabSz="914400" rtl="0" eaLnBrk="1" fontAlgn="base" latinLnBrk="0" hangingPunct="1">
                        <a:lnSpc>
                          <a:spcPct val="90000"/>
                        </a:lnSpc>
                        <a:spcBef>
                          <a:spcPct val="0"/>
                        </a:spcBef>
                        <a:spcAft>
                          <a:spcPct val="0"/>
                        </a:spcAft>
                        <a:buClr>
                          <a:schemeClr val="tx2"/>
                        </a:buClr>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≥VGPR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66"/>
                    </a:solidFill>
                  </a:tcPr>
                </a:tc>
                <a:tc>
                  <a:txBody>
                    <a:bodyPr/>
                    <a:lstStyle/>
                    <a:p>
                      <a:pPr marL="0" marR="0" lvl="0" indent="0" algn="ctr" defTabSz="914400" rtl="0" eaLnBrk="1" fontAlgn="base" latinLnBrk="0" hangingPunct="1">
                        <a:lnSpc>
                          <a:spcPct val="90000"/>
                        </a:lnSpc>
                        <a:spcBef>
                          <a:spcPct val="0"/>
                        </a:spcBef>
                        <a:spcAft>
                          <a:spcPct val="0"/>
                        </a:spcAft>
                        <a:buClr>
                          <a:schemeClr val="tx2"/>
                        </a:buClr>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74%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66"/>
                    </a:solidFill>
                  </a:tcPr>
                </a:tc>
              </a:tr>
              <a:tr h="698500">
                <a:tc>
                  <a:txBody>
                    <a:bodyPr/>
                    <a:lstStyle/>
                    <a:p>
                      <a:pPr marL="0" marR="0" lvl="0" indent="0" algn="l" defTabSz="914400" rtl="0" eaLnBrk="1" fontAlgn="base" latinLnBrk="0" hangingPunct="1">
                        <a:lnSpc>
                          <a:spcPct val="90000"/>
                        </a:lnSpc>
                        <a:spcBef>
                          <a:spcPct val="0"/>
                        </a:spcBef>
                        <a:spcAft>
                          <a:spcPct val="0"/>
                        </a:spcAft>
                        <a:buClr>
                          <a:schemeClr val="tx2"/>
                        </a:buClr>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ORR (≥PR)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66"/>
                    </a:solidFill>
                  </a:tcPr>
                </a:tc>
                <a:tc>
                  <a:txBody>
                    <a:bodyPr/>
                    <a:lstStyle/>
                    <a:p>
                      <a:pPr marL="0" marR="0" lvl="0" indent="0" algn="ctr" defTabSz="914400" rtl="0" eaLnBrk="1" fontAlgn="base" latinLnBrk="0" hangingPunct="1">
                        <a:lnSpc>
                          <a:spcPct val="90000"/>
                        </a:lnSpc>
                        <a:spcBef>
                          <a:spcPct val="0"/>
                        </a:spcBef>
                        <a:spcAft>
                          <a:spcPct val="0"/>
                        </a:spcAft>
                        <a:buClr>
                          <a:schemeClr val="tx2"/>
                        </a:buClr>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66"/>
                    </a:solidFill>
                  </a:tcPr>
                </a:tc>
              </a:tr>
            </a:tbl>
          </a:graphicData>
        </a:graphic>
      </p:graphicFrame>
      <p:sp>
        <p:nvSpPr>
          <p:cNvPr id="56344" name="Text Box 24"/>
          <p:cNvSpPr txBox="1">
            <a:spLocks noChangeArrowheads="1"/>
          </p:cNvSpPr>
          <p:nvPr/>
        </p:nvSpPr>
        <p:spPr bwMode="auto">
          <a:xfrm>
            <a:off x="579438" y="6473825"/>
            <a:ext cx="4249737" cy="30797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lgn="l" eaLnBrk="1" hangingPunct="1">
              <a:defRPr/>
            </a:pPr>
            <a:r>
              <a:rPr lang="en-US" b="0" dirty="0">
                <a:latin typeface="+mn-lt"/>
                <a:ea typeface="+mn-ea"/>
                <a:cs typeface="+mn-cs"/>
              </a:rPr>
              <a:t>Richardson PG, et al. </a:t>
            </a:r>
            <a:r>
              <a:rPr lang="en-US" b="0" i="1" dirty="0">
                <a:latin typeface="+mn-lt"/>
                <a:ea typeface="+mn-ea"/>
                <a:cs typeface="+mn-cs"/>
              </a:rPr>
              <a:t>Blood</a:t>
            </a:r>
            <a:r>
              <a:rPr lang="en-US" b="0" dirty="0">
                <a:latin typeface="+mn-lt"/>
                <a:ea typeface="+mn-ea"/>
                <a:cs typeface="+mn-cs"/>
              </a:rPr>
              <a:t>. 2010;116(5):679-686. </a:t>
            </a:r>
          </a:p>
        </p:txBody>
      </p:sp>
      <p:sp>
        <p:nvSpPr>
          <p:cNvPr id="72727" name="Text Box 23"/>
          <p:cNvSpPr txBox="1">
            <a:spLocks noChangeArrowheads="1"/>
          </p:cNvSpPr>
          <p:nvPr/>
        </p:nvSpPr>
        <p:spPr bwMode="auto">
          <a:xfrm>
            <a:off x="914400" y="6248400"/>
            <a:ext cx="7494588" cy="274638"/>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lgn="l" eaLnBrk="1" hangingPunct="1">
              <a:defRPr/>
            </a:pPr>
            <a:r>
              <a:rPr lang="en-US" sz="1200">
                <a:ea typeface="+mn-ea"/>
                <a:cs typeface="+mn-cs"/>
              </a:rPr>
              <a:t>Lenalidomide is not approved by the FDA for use as first line induction therapy for multiple myeloma</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p:cNvSpPr>
            <a:spLocks noGrp="1" noChangeArrowheads="1"/>
          </p:cNvSpPr>
          <p:nvPr>
            <p:ph type="title" idx="4294967295"/>
          </p:nvPr>
        </p:nvSpPr>
        <p:spPr>
          <a:xfrm>
            <a:off x="457200" y="152400"/>
            <a:ext cx="8302625" cy="1143000"/>
          </a:xfrm>
        </p:spPr>
        <p:txBody>
          <a:bodyPr/>
          <a:lstStyle/>
          <a:p>
            <a:pPr eaLnBrk="1" hangingPunct="1"/>
            <a:r>
              <a:rPr lang="en-US" sz="2400">
                <a:latin typeface="Arial" charset="0"/>
              </a:rPr>
              <a:t>RVD Induction Therapy in Transplant-Eligible Patients with Newly Diagnosed Multiple Myeloma on CR Rates and Survival-Emory University Gleason et al </a:t>
            </a:r>
          </a:p>
        </p:txBody>
      </p:sp>
      <p:sp>
        <p:nvSpPr>
          <p:cNvPr id="140290" name="Content Placeholder 9"/>
          <p:cNvSpPr>
            <a:spLocks noGrp="1"/>
          </p:cNvSpPr>
          <p:nvPr>
            <p:ph idx="4294967295"/>
          </p:nvPr>
        </p:nvSpPr>
        <p:spPr>
          <a:xfrm>
            <a:off x="292100" y="1344613"/>
            <a:ext cx="8029575" cy="630237"/>
          </a:xfrm>
        </p:spPr>
        <p:txBody>
          <a:bodyPr>
            <a:spAutoFit/>
          </a:bodyPr>
          <a:lstStyle/>
          <a:p>
            <a:pPr eaLnBrk="1" hangingPunct="1"/>
            <a:r>
              <a:rPr lang="en-US" sz="1600">
                <a:latin typeface="Arial" charset="0"/>
              </a:rPr>
              <a:t>Patients received a median of 4 cycles (2-9) of LBD</a:t>
            </a:r>
          </a:p>
          <a:p>
            <a:pPr eaLnBrk="1" hangingPunct="1"/>
            <a:r>
              <a:rPr lang="en-US" sz="1600">
                <a:latin typeface="Arial" charset="0"/>
              </a:rPr>
              <a:t> Median CD34+ stem cell collection was 11.24 x 106/kg</a:t>
            </a:r>
          </a:p>
        </p:txBody>
      </p:sp>
      <p:sp>
        <p:nvSpPr>
          <p:cNvPr id="56344" name="Text Box 24"/>
          <p:cNvSpPr txBox="1">
            <a:spLocks noChangeArrowheads="1"/>
          </p:cNvSpPr>
          <p:nvPr/>
        </p:nvSpPr>
        <p:spPr bwMode="auto">
          <a:xfrm>
            <a:off x="249238" y="6550025"/>
            <a:ext cx="4873625" cy="30480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lgn="l" eaLnBrk="1" hangingPunct="1">
              <a:defRPr/>
            </a:pPr>
            <a:r>
              <a:rPr lang="en-US" b="0" dirty="0">
                <a:latin typeface="Arial" pitchFamily="34" charset="0"/>
                <a:ea typeface="ＭＳ Ｐゴシック" pitchFamily="34" charset="-128"/>
                <a:cs typeface="+mn-cs"/>
              </a:rPr>
              <a:t>Gleason C, et al. </a:t>
            </a:r>
            <a:r>
              <a:rPr lang="en-US" b="0" i="1" dirty="0">
                <a:latin typeface="Arial" pitchFamily="34" charset="0"/>
                <a:ea typeface="ＭＳ Ｐゴシック" pitchFamily="34" charset="-128"/>
                <a:cs typeface="Angsana New" pitchFamily="18" charset="-34"/>
              </a:rPr>
              <a:t>J </a:t>
            </a:r>
            <a:r>
              <a:rPr lang="en-US" b="0" i="1" dirty="0" err="1">
                <a:latin typeface="Arial" pitchFamily="34" charset="0"/>
                <a:ea typeface="ＭＳ Ｐゴシック" pitchFamily="34" charset="-128"/>
                <a:cs typeface="Angsana New" pitchFamily="18" charset="-34"/>
              </a:rPr>
              <a:t>Clin</a:t>
            </a:r>
            <a:r>
              <a:rPr lang="en-US" b="0" i="1" dirty="0">
                <a:latin typeface="Arial" pitchFamily="34" charset="0"/>
                <a:ea typeface="ＭＳ Ｐゴシック" pitchFamily="34" charset="-128"/>
                <a:cs typeface="Angsana New" pitchFamily="18" charset="-34"/>
              </a:rPr>
              <a:t> </a:t>
            </a:r>
            <a:r>
              <a:rPr lang="en-US" b="0" i="1" dirty="0" err="1">
                <a:latin typeface="Arial" pitchFamily="34" charset="0"/>
                <a:ea typeface="ＭＳ Ｐゴシック" pitchFamily="34" charset="-128"/>
                <a:cs typeface="Angsana New" pitchFamily="18" charset="-34"/>
              </a:rPr>
              <a:t>Oncol</a:t>
            </a:r>
            <a:r>
              <a:rPr lang="en-US" b="0" dirty="0">
                <a:latin typeface="Arial" pitchFamily="34" charset="0"/>
                <a:ea typeface="ＭＳ Ｐゴシック" pitchFamily="34" charset="-128"/>
                <a:cs typeface="Angsana New" pitchFamily="18" charset="-34"/>
              </a:rPr>
              <a:t>. 2012;30:(</a:t>
            </a:r>
            <a:r>
              <a:rPr lang="en-US" b="0" dirty="0" err="1">
                <a:latin typeface="Arial" pitchFamily="34" charset="0"/>
                <a:ea typeface="ＭＳ Ｐゴシック" pitchFamily="34" charset="-128"/>
                <a:cs typeface="Angsana New" pitchFamily="18" charset="-34"/>
              </a:rPr>
              <a:t>suppl</a:t>
            </a:r>
            <a:r>
              <a:rPr lang="en-US" b="0" dirty="0">
                <a:latin typeface="Arial" pitchFamily="34" charset="0"/>
                <a:ea typeface="ＭＳ Ｐゴシック" pitchFamily="34" charset="-128"/>
                <a:cs typeface="Angsana New" pitchFamily="18" charset="-34"/>
              </a:rPr>
              <a:t>; </a:t>
            </a:r>
            <a:r>
              <a:rPr lang="en-US" b="0" dirty="0" err="1">
                <a:latin typeface="Arial" pitchFamily="34" charset="0"/>
                <a:ea typeface="ＭＳ Ｐゴシック" pitchFamily="34" charset="-128"/>
                <a:cs typeface="Angsana New" pitchFamily="18" charset="-34"/>
              </a:rPr>
              <a:t>abstr</a:t>
            </a:r>
            <a:r>
              <a:rPr lang="en-US" b="0" dirty="0">
                <a:latin typeface="Arial" pitchFamily="34" charset="0"/>
                <a:ea typeface="ＭＳ Ｐゴシック" pitchFamily="34" charset="-128"/>
                <a:cs typeface="Angsana New" pitchFamily="18" charset="-34"/>
              </a:rPr>
              <a:t> 8101)</a:t>
            </a:r>
            <a:r>
              <a:rPr lang="en-US" b="0" dirty="0">
                <a:latin typeface="Arial" pitchFamily="34" charset="0"/>
                <a:ea typeface="ＭＳ Ｐゴシック" pitchFamily="34" charset="-128"/>
                <a:cs typeface="+mn-cs"/>
              </a:rPr>
              <a:t>. </a:t>
            </a:r>
          </a:p>
        </p:txBody>
      </p:sp>
      <p:sp>
        <p:nvSpPr>
          <p:cNvPr id="72727" name="Text Box 23"/>
          <p:cNvSpPr txBox="1">
            <a:spLocks noChangeArrowheads="1"/>
          </p:cNvSpPr>
          <p:nvPr/>
        </p:nvSpPr>
        <p:spPr bwMode="auto">
          <a:xfrm>
            <a:off x="927100" y="6223000"/>
            <a:ext cx="7494588" cy="274638"/>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lgn="l" eaLnBrk="1" hangingPunct="1">
              <a:defRPr/>
            </a:pPr>
            <a:r>
              <a:rPr lang="en-US" sz="1200">
                <a:ea typeface="+mn-ea"/>
                <a:cs typeface="+mn-cs"/>
              </a:rPr>
              <a:t>Lenalidomide is not approved by the FDA for use as first line induction therapy for multiple myeloma</a:t>
            </a:r>
          </a:p>
        </p:txBody>
      </p:sp>
      <p:sp>
        <p:nvSpPr>
          <p:cNvPr id="140293" name="Rectangle 7"/>
          <p:cNvSpPr>
            <a:spLocks noChangeArrowheads="1"/>
          </p:cNvSpPr>
          <p:nvPr/>
        </p:nvSpPr>
        <p:spPr bwMode="auto">
          <a:xfrm>
            <a:off x="0" y="1158875"/>
            <a:ext cx="9144000" cy="0"/>
          </a:xfrm>
          <a:prstGeom prst="rect">
            <a:avLst/>
          </a:prstGeom>
          <a:noFill/>
          <a:ln>
            <a:noFill/>
          </a:ln>
          <a:effectLst>
            <a:prstShdw prst="shdw17" dist="17961" dir="2700000">
              <a:srgbClr val="7A0000">
                <a:alpha val="74997"/>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p>
            <a:endParaRPr lang="en-US">
              <a:cs typeface="Arial" charset="0"/>
            </a:endParaRPr>
          </a:p>
        </p:txBody>
      </p:sp>
      <p:graphicFrame>
        <p:nvGraphicFramePr>
          <p:cNvPr id="370879" name="Group 191"/>
          <p:cNvGraphicFramePr>
            <a:graphicFrameLocks noGrp="1"/>
          </p:cNvGraphicFramePr>
          <p:nvPr/>
        </p:nvGraphicFramePr>
        <p:xfrm>
          <a:off x="582613" y="2098675"/>
          <a:ext cx="7470775" cy="4175159"/>
        </p:xfrm>
        <a:graphic>
          <a:graphicData uri="http://schemas.openxmlformats.org/drawingml/2006/table">
            <a:tbl>
              <a:tblPr/>
              <a:tblGrid>
                <a:gridCol w="2324100"/>
                <a:gridCol w="1149350"/>
                <a:gridCol w="566737"/>
                <a:gridCol w="1149350"/>
                <a:gridCol w="565150"/>
                <a:gridCol w="1150938"/>
                <a:gridCol w="565150"/>
              </a:tblGrid>
              <a:tr h="640025">
                <a:tc rowSpan="2">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endParaRPr kumimoji="0" lang="en-US" sz="2600" b="0" i="0" u="none" strike="noStrike" cap="none" normalizeH="0" baseline="0">
                        <a:ln>
                          <a:noFill/>
                        </a:ln>
                        <a:solidFill>
                          <a:srgbClr val="FFFFFF"/>
                        </a:solidFill>
                        <a:effectLst/>
                        <a:latin typeface="Arial" charset="0"/>
                        <a:ea typeface="ＭＳ Ｐゴシック" charset="0"/>
                        <a:cs typeface="Arial" charset="0"/>
                      </a:endParaRPr>
                    </a:p>
                  </a:txBody>
                  <a:tcPr marT="45695" marB="45695" anchor="ctr" horzOverflow="overflow">
                    <a:lnL>
                      <a:noFill/>
                    </a:lnL>
                    <a:lnR>
                      <a:noFill/>
                    </a:lnR>
                    <a:lnT>
                      <a:noFill/>
                    </a:lnT>
                    <a:lnB>
                      <a:noFill/>
                    </a:lnB>
                    <a:lnTlToBr>
                      <a:noFill/>
                    </a:lnTlToBr>
                    <a:lnBlToTr>
                      <a:noFill/>
                    </a:lnBlToTr>
                    <a:noFill/>
                  </a:tcPr>
                </a:tc>
                <a:tc gridSpan="2">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Post induction response</a:t>
                      </a:r>
                    </a:p>
                  </a:txBody>
                  <a:tcPr marT="45695" marB="45695" anchor="ctr" horzOverflow="overflow">
                    <a:lnL>
                      <a:noFill/>
                    </a:lnL>
                    <a:lnR>
                      <a:noFill/>
                    </a:lnR>
                    <a:lnT>
                      <a:noFill/>
                    </a:lnT>
                    <a:lnB>
                      <a:noFill/>
                    </a:lnB>
                    <a:lnTlToBr>
                      <a:noFill/>
                    </a:lnTlToBr>
                    <a:lnBlToTr>
                      <a:noFill/>
                    </a:lnBlToTr>
                    <a:noFill/>
                  </a:tcPr>
                </a:tc>
                <a:tc hMerge="1">
                  <a:txBody>
                    <a:bodyPr/>
                    <a:lstStyle/>
                    <a:p>
                      <a:endParaRPr lang="en-US"/>
                    </a:p>
                  </a:txBody>
                  <a:tcPr/>
                </a:tc>
                <a:tc gridSpan="2">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Post-ASCT response</a:t>
                      </a:r>
                    </a:p>
                  </a:txBody>
                  <a:tcPr marT="45695" marB="45695" anchor="ctr" horzOverflow="overflow">
                    <a:lnL>
                      <a:noFill/>
                    </a:lnL>
                    <a:lnR>
                      <a:noFill/>
                    </a:lnR>
                    <a:lnT>
                      <a:noFill/>
                    </a:lnT>
                    <a:lnB>
                      <a:noFill/>
                    </a:lnB>
                    <a:lnTlToBr>
                      <a:noFill/>
                    </a:lnTlToBr>
                    <a:lnBlToTr>
                      <a:noFill/>
                    </a:lnBlToTr>
                    <a:noFill/>
                  </a:tcPr>
                </a:tc>
                <a:tc hMerge="1">
                  <a:txBody>
                    <a:bodyPr/>
                    <a:lstStyle/>
                    <a:p>
                      <a:endParaRPr lang="en-US"/>
                    </a:p>
                  </a:txBody>
                  <a:tcPr/>
                </a:tc>
                <a:tc gridSpan="2">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Arial" charset="0"/>
                        </a:rPr>
                        <a:t>Best response</a:t>
                      </a:r>
                    </a:p>
                  </a:txBody>
                  <a:tcPr marT="45695" marB="45695" anchor="ctr" horzOverflow="overflow">
                    <a:lnL>
                      <a:noFill/>
                    </a:lnL>
                    <a:lnR>
                      <a:noFill/>
                    </a:lnR>
                    <a:lnT>
                      <a:noFill/>
                    </a:lnT>
                    <a:lnB>
                      <a:noFill/>
                    </a:lnB>
                    <a:lnTlToBr>
                      <a:noFill/>
                    </a:lnTlToBr>
                    <a:lnBlToTr>
                      <a:noFill/>
                    </a:lnBlToTr>
                    <a:noFill/>
                  </a:tcPr>
                </a:tc>
                <a:tc hMerge="1">
                  <a:txBody>
                    <a:bodyPr/>
                    <a:lstStyle/>
                    <a:p>
                      <a:endParaRPr lang="en-US"/>
                    </a:p>
                  </a:txBody>
                  <a:tcPr/>
                </a:tc>
              </a:tr>
              <a:tr h="304747">
                <a:tc v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N (148)</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N (146)</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N (142)</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a:t>
                      </a:r>
                    </a:p>
                  </a:txBody>
                  <a:tcPr marT="45695" marB="45695" anchor="ctr" horzOverflow="overflow">
                    <a:lnL>
                      <a:noFill/>
                    </a:lnL>
                    <a:lnR>
                      <a:noFill/>
                    </a:lnR>
                    <a:lnT>
                      <a:noFill/>
                    </a:lnT>
                    <a:lnB>
                      <a:noFill/>
                    </a:lnB>
                    <a:lnTlToBr>
                      <a:noFill/>
                    </a:lnTlToBr>
                    <a:lnBlToTr>
                      <a:noFill/>
                    </a:lnBlToTr>
                    <a:noFill/>
                  </a:tcPr>
                </a:tc>
              </a:tr>
              <a:tr h="30474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sCR</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27</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18</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50</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35</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81</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57</a:t>
                      </a:r>
                    </a:p>
                  </a:txBody>
                  <a:tcPr marT="45695" marB="45695" anchor="ctr" horzOverflow="overflow">
                    <a:lnL>
                      <a:noFill/>
                    </a:lnL>
                    <a:lnR>
                      <a:noFill/>
                    </a:lnR>
                    <a:lnT>
                      <a:noFill/>
                    </a:lnT>
                    <a:lnB>
                      <a:noFill/>
                    </a:lnB>
                    <a:lnTlToBr>
                      <a:noFill/>
                    </a:lnTlToBr>
                    <a:lnBlToTr>
                      <a:noFill/>
                    </a:lnBlToTr>
                    <a:noFill/>
                  </a:tcPr>
                </a:tc>
              </a:tr>
              <a:tr h="30474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CR</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10</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7</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18</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12</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8</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6</a:t>
                      </a:r>
                    </a:p>
                  </a:txBody>
                  <a:tcPr marT="45695" marB="45695" anchor="ctr" horzOverflow="overflow">
                    <a:lnL>
                      <a:noFill/>
                    </a:lnL>
                    <a:lnR>
                      <a:noFill/>
                    </a:lnR>
                    <a:lnT>
                      <a:noFill/>
                    </a:lnT>
                    <a:lnB>
                      <a:noFill/>
                    </a:lnB>
                    <a:lnTlToBr>
                      <a:noFill/>
                    </a:lnTlToBr>
                    <a:lnBlToTr>
                      <a:noFill/>
                    </a:lnBlToTr>
                    <a:noFill/>
                  </a:tcPr>
                </a:tc>
              </a:tr>
              <a:tr h="30474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nCR</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15</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10</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12</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8</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10</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7</a:t>
                      </a:r>
                    </a:p>
                  </a:txBody>
                  <a:tcPr marT="45695" marB="45695" anchor="ctr" horzOverflow="overflow">
                    <a:lnL>
                      <a:noFill/>
                    </a:lnL>
                    <a:lnR>
                      <a:noFill/>
                    </a:lnR>
                    <a:lnT>
                      <a:noFill/>
                    </a:lnT>
                    <a:lnB>
                      <a:noFill/>
                    </a:lnB>
                    <a:lnTlToBr>
                      <a:noFill/>
                    </a:lnTlToBr>
                    <a:lnBlToTr>
                      <a:noFill/>
                    </a:lnBlToTr>
                    <a:noFill/>
                  </a:tcPr>
                </a:tc>
              </a:tr>
              <a:tr h="30474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sCR + CR + nCR</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52</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35</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80</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55</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99</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70</a:t>
                      </a:r>
                    </a:p>
                  </a:txBody>
                  <a:tcPr marT="45695" marB="45695" anchor="ctr" horzOverflow="overflow">
                    <a:lnL>
                      <a:noFill/>
                    </a:lnL>
                    <a:lnR>
                      <a:noFill/>
                    </a:lnR>
                    <a:lnT>
                      <a:noFill/>
                    </a:lnT>
                    <a:lnB>
                      <a:noFill/>
                    </a:lnB>
                    <a:lnTlToBr>
                      <a:noFill/>
                    </a:lnTlToBr>
                    <a:lnBlToTr>
                      <a:noFill/>
                    </a:lnBlToTr>
                    <a:noFill/>
                  </a:tcPr>
                </a:tc>
              </a:tr>
              <a:tr h="30474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VGPR</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40</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27</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36</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25</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26</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18</a:t>
                      </a:r>
                    </a:p>
                  </a:txBody>
                  <a:tcPr marT="45695" marB="45695" anchor="ctr" horzOverflow="overflow">
                    <a:lnL>
                      <a:noFill/>
                    </a:lnL>
                    <a:lnR>
                      <a:noFill/>
                    </a:lnR>
                    <a:lnT>
                      <a:noFill/>
                    </a:lnT>
                    <a:lnB>
                      <a:noFill/>
                    </a:lnB>
                    <a:lnTlToBr>
                      <a:noFill/>
                    </a:lnTlToBr>
                    <a:lnBlToTr>
                      <a:noFill/>
                    </a:lnBlToTr>
                    <a:noFill/>
                  </a:tcPr>
                </a:tc>
              </a:tr>
              <a:tr h="30474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≥VGPR</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92</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62</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116</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80</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125</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88</a:t>
                      </a:r>
                    </a:p>
                  </a:txBody>
                  <a:tcPr marT="45695" marB="45695" anchor="ctr" horzOverflow="overflow">
                    <a:lnL>
                      <a:noFill/>
                    </a:lnL>
                    <a:lnR>
                      <a:noFill/>
                    </a:lnR>
                    <a:lnT>
                      <a:noFill/>
                    </a:lnT>
                    <a:lnB>
                      <a:noFill/>
                    </a:lnB>
                    <a:lnTlToBr>
                      <a:noFill/>
                    </a:lnTlToBr>
                    <a:lnBlToTr>
                      <a:noFill/>
                    </a:lnBlToTr>
                    <a:noFill/>
                  </a:tcPr>
                </a:tc>
              </a:tr>
              <a:tr h="30474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PR</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48</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33</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25</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17</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13</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9</a:t>
                      </a:r>
                    </a:p>
                  </a:txBody>
                  <a:tcPr marT="45695" marB="45695" anchor="ctr" horzOverflow="overflow">
                    <a:lnL>
                      <a:noFill/>
                    </a:lnL>
                    <a:lnR>
                      <a:noFill/>
                    </a:lnR>
                    <a:lnT>
                      <a:noFill/>
                    </a:lnT>
                    <a:lnB>
                      <a:noFill/>
                    </a:lnB>
                    <a:lnTlToBr>
                      <a:noFill/>
                    </a:lnTlToBr>
                    <a:lnBlToTr>
                      <a:noFill/>
                    </a:lnBlToTr>
                    <a:noFill/>
                  </a:tcPr>
                </a:tc>
              </a:tr>
              <a:tr h="30474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≥PR</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140</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95</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141</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97</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138</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97</a:t>
                      </a:r>
                    </a:p>
                  </a:txBody>
                  <a:tcPr marT="45695" marB="45695" anchor="ctr" horzOverflow="overflow">
                    <a:lnL>
                      <a:noFill/>
                    </a:lnL>
                    <a:lnR>
                      <a:noFill/>
                    </a:lnR>
                    <a:lnT>
                      <a:noFill/>
                    </a:lnT>
                    <a:lnB>
                      <a:noFill/>
                    </a:lnB>
                    <a:lnTlToBr>
                      <a:noFill/>
                    </a:lnTlToBr>
                    <a:lnBlToTr>
                      <a:noFill/>
                    </a:lnBlToTr>
                    <a:noFill/>
                  </a:tcPr>
                </a:tc>
              </a:tr>
              <a:tr h="487626">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MR</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3</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2</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endParaRPr kumimoji="0" lang="en-US" sz="2600" b="0" i="0" u="none" strike="noStrike" cap="none" normalizeH="0" baseline="0">
                        <a:ln>
                          <a:noFill/>
                        </a:ln>
                        <a:solidFill>
                          <a:srgbClr val="FFFFFF"/>
                        </a:solidFill>
                        <a:effectLst/>
                        <a:latin typeface="Arial" charset="0"/>
                        <a:ea typeface="ＭＳ Ｐゴシック" charset="0"/>
                        <a:cs typeface="Arial" charset="0"/>
                      </a:endParaRP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endParaRPr kumimoji="0" lang="en-US" sz="2600" b="0" i="0" u="none" strike="noStrike" cap="none" normalizeH="0" baseline="0">
                        <a:ln>
                          <a:noFill/>
                        </a:ln>
                        <a:solidFill>
                          <a:srgbClr val="FFFFFF"/>
                        </a:solidFill>
                        <a:effectLst/>
                        <a:latin typeface="Arial" charset="0"/>
                        <a:ea typeface="ＭＳ Ｐゴシック" charset="0"/>
                        <a:cs typeface="Arial" charset="0"/>
                      </a:endParaRP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endParaRPr kumimoji="0" lang="en-US" sz="2600" b="0" i="0" u="none" strike="noStrike" cap="none" normalizeH="0" baseline="0">
                        <a:ln>
                          <a:noFill/>
                        </a:ln>
                        <a:solidFill>
                          <a:srgbClr val="FFFFFF"/>
                        </a:solidFill>
                        <a:effectLst/>
                        <a:latin typeface="Arial" charset="0"/>
                        <a:ea typeface="ＭＳ Ｐゴシック" charset="0"/>
                        <a:cs typeface="Arial" charset="0"/>
                      </a:endParaRP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l" defTabSz="912813" rtl="0" eaLnBrk="1" fontAlgn="base" latinLnBrk="0" hangingPunct="1">
                        <a:lnSpc>
                          <a:spcPct val="100000"/>
                        </a:lnSpc>
                        <a:spcBef>
                          <a:spcPct val="20000"/>
                        </a:spcBef>
                        <a:spcAft>
                          <a:spcPct val="0"/>
                        </a:spcAft>
                        <a:buClr>
                          <a:schemeClr val="tx1"/>
                        </a:buClr>
                        <a:buSzTx/>
                        <a:buFontTx/>
                        <a:buNone/>
                        <a:tabLst/>
                      </a:pPr>
                      <a:endParaRPr kumimoji="0" lang="en-US" sz="2600" b="0" i="0" u="none" strike="noStrike" cap="none" normalizeH="0" baseline="0">
                        <a:ln>
                          <a:noFill/>
                        </a:ln>
                        <a:solidFill>
                          <a:srgbClr val="FFFFFF"/>
                        </a:solidFill>
                        <a:effectLst/>
                        <a:latin typeface="Arial" charset="0"/>
                        <a:ea typeface="ＭＳ Ｐゴシック" charset="0"/>
                        <a:cs typeface="Arial" charset="0"/>
                      </a:endParaRPr>
                    </a:p>
                  </a:txBody>
                  <a:tcPr marT="45695" marB="45695" anchor="ctr" horzOverflow="overflow">
                    <a:lnL>
                      <a:noFill/>
                    </a:lnL>
                    <a:lnR>
                      <a:noFill/>
                    </a:lnR>
                    <a:lnT>
                      <a:noFill/>
                    </a:lnT>
                    <a:lnB>
                      <a:noFill/>
                    </a:lnB>
                    <a:lnTlToBr>
                      <a:noFill/>
                    </a:lnTlToBr>
                    <a:lnBlToTr>
                      <a:noFill/>
                    </a:lnBlToTr>
                    <a:noFill/>
                  </a:tcPr>
                </a:tc>
              </a:tr>
              <a:tr h="304747">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PD</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5</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3</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5</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3</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4</a:t>
                      </a:r>
                    </a:p>
                  </a:txBody>
                  <a:tcPr marT="45695" marB="45695"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ea typeface="ＭＳ Ｐゴシック" charset="0"/>
                          <a:cs typeface="Arial" charset="0"/>
                        </a:rPr>
                        <a:t>3</a:t>
                      </a:r>
                    </a:p>
                  </a:txBody>
                  <a:tcPr marT="45695" marB="45695" anchor="ctr" horzOverflow="overflow">
                    <a:lnL>
                      <a:noFill/>
                    </a:lnL>
                    <a:lnR>
                      <a:noFill/>
                    </a:lnR>
                    <a:lnT>
                      <a:noFill/>
                    </a:lnT>
                    <a:lnB>
                      <a:noFill/>
                    </a:lnB>
                    <a:lnTlToBr>
                      <a:noFill/>
                    </a:lnTlToBr>
                    <a:lnBlToTr>
                      <a:noFill/>
                    </a:lnBlToTr>
                    <a:noFill/>
                  </a:tcPr>
                </a:tc>
              </a:tr>
            </a:tbl>
          </a:graphicData>
        </a:graphic>
      </p:graphicFrame>
      <p:sp>
        <p:nvSpPr>
          <p:cNvPr id="140375" name="Rectangle 186"/>
          <p:cNvSpPr>
            <a:spLocks noChangeArrowheads="1"/>
          </p:cNvSpPr>
          <p:nvPr/>
        </p:nvSpPr>
        <p:spPr bwMode="auto">
          <a:xfrm>
            <a:off x="4264025" y="4965700"/>
            <a:ext cx="184150" cy="517525"/>
          </a:xfrm>
          <a:prstGeom prst="rect">
            <a:avLst/>
          </a:prstGeom>
          <a:noFill/>
          <a:ln>
            <a:noFill/>
          </a:ln>
          <a:effectLst>
            <a:prstShdw prst="shdw17" dist="17961" dir="2700000">
              <a:srgbClr val="7A0000">
                <a:alpha val="74997"/>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p>
            <a:r>
              <a:rPr lang="en-US">
                <a:cs typeface="Arial" charset="0"/>
              </a:rPr>
              <a:t/>
            </a:r>
            <a:br>
              <a:rPr lang="en-US">
                <a:cs typeface="Arial" charset="0"/>
              </a:rPr>
            </a:br>
            <a:endParaRPr lang="en-US">
              <a:cs typeface="Arial" charset="0"/>
            </a:endParaRPr>
          </a:p>
        </p:txBody>
      </p:sp>
      <p:sp>
        <p:nvSpPr>
          <p:cNvPr id="370880" name="Line 192"/>
          <p:cNvSpPr>
            <a:spLocks noChangeShapeType="1"/>
          </p:cNvSpPr>
          <p:nvPr/>
        </p:nvSpPr>
        <p:spPr bwMode="auto">
          <a:xfrm>
            <a:off x="3009900" y="2705100"/>
            <a:ext cx="1460500" cy="0"/>
          </a:xfrm>
          <a:prstGeom prst="line">
            <a:avLst/>
          </a:prstGeom>
          <a:noFill/>
          <a:ln w="19050">
            <a:solidFill>
              <a:schemeClr val="tx1"/>
            </a:solidFill>
            <a:round/>
            <a:headEnd/>
            <a:tailEnd/>
          </a:ln>
          <a:effectLst>
            <a:prstShdw prst="shdw17" dist="17961" dir="2700000">
              <a:schemeClr val="tx1">
                <a:gamma/>
                <a:shade val="60000"/>
                <a:invGamma/>
              </a:schemeClr>
            </a:prstShdw>
          </a:effectLst>
        </p:spPr>
        <p:txBody>
          <a:bodyPr wrap="none" anchor="ctr"/>
          <a:lstStyle/>
          <a:p>
            <a:pPr>
              <a:defRPr/>
            </a:pPr>
            <a:endParaRPr lang="en-US">
              <a:latin typeface="Arial" pitchFamily="34" charset="0"/>
              <a:ea typeface="ＭＳ Ｐゴシック" pitchFamily="34" charset="-128"/>
              <a:cs typeface="Angsana New" pitchFamily="18" charset="-34"/>
            </a:endParaRPr>
          </a:p>
        </p:txBody>
      </p:sp>
      <p:sp>
        <p:nvSpPr>
          <p:cNvPr id="370881" name="Line 193"/>
          <p:cNvSpPr>
            <a:spLocks noChangeShapeType="1"/>
          </p:cNvSpPr>
          <p:nvPr/>
        </p:nvSpPr>
        <p:spPr bwMode="auto">
          <a:xfrm>
            <a:off x="4711700" y="2717800"/>
            <a:ext cx="1460500" cy="0"/>
          </a:xfrm>
          <a:prstGeom prst="line">
            <a:avLst/>
          </a:prstGeom>
          <a:noFill/>
          <a:ln w="19050">
            <a:solidFill>
              <a:schemeClr val="tx1"/>
            </a:solidFill>
            <a:round/>
            <a:headEnd/>
            <a:tailEnd/>
          </a:ln>
          <a:effectLst>
            <a:prstShdw prst="shdw17" dist="17961" dir="2700000">
              <a:schemeClr val="tx1">
                <a:gamma/>
                <a:shade val="60000"/>
                <a:invGamma/>
              </a:schemeClr>
            </a:prstShdw>
          </a:effectLst>
        </p:spPr>
        <p:txBody>
          <a:bodyPr wrap="none" anchor="ctr"/>
          <a:lstStyle/>
          <a:p>
            <a:pPr>
              <a:defRPr/>
            </a:pPr>
            <a:endParaRPr lang="en-US">
              <a:latin typeface="Arial" pitchFamily="34" charset="0"/>
              <a:ea typeface="ＭＳ Ｐゴシック" pitchFamily="34" charset="-128"/>
              <a:cs typeface="Angsana New" pitchFamily="18" charset="-34"/>
            </a:endParaRPr>
          </a:p>
        </p:txBody>
      </p:sp>
      <p:sp>
        <p:nvSpPr>
          <p:cNvPr id="370882" name="Line 194"/>
          <p:cNvSpPr>
            <a:spLocks noChangeShapeType="1"/>
          </p:cNvSpPr>
          <p:nvPr/>
        </p:nvSpPr>
        <p:spPr bwMode="auto">
          <a:xfrm>
            <a:off x="6438900" y="2692400"/>
            <a:ext cx="1460500" cy="0"/>
          </a:xfrm>
          <a:prstGeom prst="line">
            <a:avLst/>
          </a:prstGeom>
          <a:noFill/>
          <a:ln w="19050">
            <a:solidFill>
              <a:schemeClr val="tx1"/>
            </a:solidFill>
            <a:round/>
            <a:headEnd/>
            <a:tailEnd/>
          </a:ln>
          <a:effectLst>
            <a:prstShdw prst="shdw17" dist="17961" dir="2700000">
              <a:schemeClr val="tx1">
                <a:gamma/>
                <a:shade val="60000"/>
                <a:invGamma/>
              </a:schemeClr>
            </a:prstShdw>
          </a:effectLst>
        </p:spPr>
        <p:txBody>
          <a:bodyPr wrap="none" anchor="ctr"/>
          <a:lstStyle/>
          <a:p>
            <a:pPr>
              <a:defRPr/>
            </a:pPr>
            <a:endParaRPr lang="en-US">
              <a:latin typeface="Arial" pitchFamily="34" charset="0"/>
              <a:ea typeface="ＭＳ Ｐゴシック" pitchFamily="34" charset="-128"/>
              <a:cs typeface="Angsana New" pitchFamily="18" charset="-34"/>
            </a:endParaRPr>
          </a:p>
        </p:txBody>
      </p:sp>
      <p:sp>
        <p:nvSpPr>
          <p:cNvPr id="370883" name="Line 195"/>
          <p:cNvSpPr>
            <a:spLocks noChangeShapeType="1"/>
          </p:cNvSpPr>
          <p:nvPr/>
        </p:nvSpPr>
        <p:spPr bwMode="auto">
          <a:xfrm>
            <a:off x="3022600" y="3035300"/>
            <a:ext cx="1460500" cy="0"/>
          </a:xfrm>
          <a:prstGeom prst="line">
            <a:avLst/>
          </a:prstGeom>
          <a:noFill/>
          <a:ln w="19050">
            <a:solidFill>
              <a:schemeClr val="tx1"/>
            </a:solidFill>
            <a:round/>
            <a:headEnd/>
            <a:tailEnd/>
          </a:ln>
          <a:effectLst>
            <a:prstShdw prst="shdw17" dist="17961" dir="2700000">
              <a:schemeClr val="tx1">
                <a:gamma/>
                <a:shade val="60000"/>
                <a:invGamma/>
              </a:schemeClr>
            </a:prstShdw>
          </a:effectLst>
        </p:spPr>
        <p:txBody>
          <a:bodyPr wrap="none" anchor="ctr"/>
          <a:lstStyle/>
          <a:p>
            <a:pPr>
              <a:defRPr/>
            </a:pPr>
            <a:endParaRPr lang="en-US">
              <a:latin typeface="Arial" pitchFamily="34" charset="0"/>
              <a:ea typeface="ＭＳ Ｐゴシック" pitchFamily="34" charset="-128"/>
              <a:cs typeface="Angsana New" pitchFamily="18" charset="-34"/>
            </a:endParaRPr>
          </a:p>
        </p:txBody>
      </p:sp>
      <p:sp>
        <p:nvSpPr>
          <p:cNvPr id="370884" name="Line 196"/>
          <p:cNvSpPr>
            <a:spLocks noChangeShapeType="1"/>
          </p:cNvSpPr>
          <p:nvPr/>
        </p:nvSpPr>
        <p:spPr bwMode="auto">
          <a:xfrm>
            <a:off x="4737100" y="3073400"/>
            <a:ext cx="1460500" cy="0"/>
          </a:xfrm>
          <a:prstGeom prst="line">
            <a:avLst/>
          </a:prstGeom>
          <a:noFill/>
          <a:ln w="19050">
            <a:solidFill>
              <a:schemeClr val="tx1"/>
            </a:solidFill>
            <a:round/>
            <a:headEnd/>
            <a:tailEnd/>
          </a:ln>
          <a:effectLst>
            <a:prstShdw prst="shdw17" dist="17961" dir="2700000">
              <a:schemeClr val="tx1">
                <a:gamma/>
                <a:shade val="60000"/>
                <a:invGamma/>
              </a:schemeClr>
            </a:prstShdw>
          </a:effectLst>
        </p:spPr>
        <p:txBody>
          <a:bodyPr wrap="none" anchor="ctr"/>
          <a:lstStyle/>
          <a:p>
            <a:pPr>
              <a:defRPr/>
            </a:pPr>
            <a:endParaRPr lang="en-US">
              <a:latin typeface="Arial" pitchFamily="34" charset="0"/>
              <a:ea typeface="ＭＳ Ｐゴシック" pitchFamily="34" charset="-128"/>
              <a:cs typeface="Angsana New" pitchFamily="18" charset="-34"/>
            </a:endParaRPr>
          </a:p>
        </p:txBody>
      </p:sp>
      <p:sp>
        <p:nvSpPr>
          <p:cNvPr id="370885" name="Line 197"/>
          <p:cNvSpPr>
            <a:spLocks noChangeShapeType="1"/>
          </p:cNvSpPr>
          <p:nvPr/>
        </p:nvSpPr>
        <p:spPr bwMode="auto">
          <a:xfrm>
            <a:off x="6451600" y="3073400"/>
            <a:ext cx="1460500" cy="0"/>
          </a:xfrm>
          <a:prstGeom prst="line">
            <a:avLst/>
          </a:prstGeom>
          <a:noFill/>
          <a:ln w="19050">
            <a:solidFill>
              <a:schemeClr val="tx1"/>
            </a:solidFill>
            <a:round/>
            <a:headEnd/>
            <a:tailEnd/>
          </a:ln>
          <a:effectLst>
            <a:prstShdw prst="shdw17" dist="17961" dir="2700000">
              <a:schemeClr val="tx1">
                <a:gamma/>
                <a:shade val="60000"/>
                <a:invGamma/>
              </a:schemeClr>
            </a:prstShdw>
          </a:effectLst>
        </p:spPr>
        <p:txBody>
          <a:bodyPr wrap="none" anchor="ctr"/>
          <a:lstStyle/>
          <a:p>
            <a:pPr>
              <a:defRPr/>
            </a:pPr>
            <a:endParaRPr lang="en-US">
              <a:latin typeface="Arial" pitchFamily="34" charset="0"/>
              <a:ea typeface="ＭＳ Ｐゴシック" pitchFamily="34" charset="-128"/>
              <a:cs typeface="Angsana New" pitchFamily="18" charset="-34"/>
            </a:endParaRPr>
          </a:p>
        </p:txBody>
      </p:sp>
      <p:sp>
        <p:nvSpPr>
          <p:cNvPr id="140382" name="Rectangle 198"/>
          <p:cNvSpPr>
            <a:spLocks noChangeArrowheads="1"/>
          </p:cNvSpPr>
          <p:nvPr/>
        </p:nvSpPr>
        <p:spPr bwMode="auto">
          <a:xfrm>
            <a:off x="1270000" y="5181600"/>
            <a:ext cx="6769100" cy="304800"/>
          </a:xfrm>
          <a:prstGeom prst="rect">
            <a:avLst/>
          </a:prstGeom>
          <a:noFill/>
          <a:ln w="19050">
            <a:solidFill>
              <a:srgbClr val="669900"/>
            </a:solidFill>
            <a:miter lim="800000"/>
            <a:headEnd/>
            <a:tailEnd/>
          </a:ln>
          <a:effectLst>
            <a:prstShdw prst="shdw17" dist="17961" dir="2700000">
              <a:srgbClr val="3D5C00">
                <a:alpha val="74997"/>
              </a:srgbClr>
            </a:prstShdw>
          </a:effectLst>
          <a:extLst>
            <a:ext uri="{909E8E84-426E-40dd-AFC4-6F175D3DCCD1}">
              <a14:hiddenFill xmlns:a14="http://schemas.microsoft.com/office/drawing/2010/main">
                <a:solidFill>
                  <a:srgbClr val="FFFFFF"/>
                </a:solidFill>
              </a14:hiddenFill>
            </a:ext>
          </a:extLst>
        </p:spPr>
        <p:txBody>
          <a:bodyPr wrap="none" anchor="ctr"/>
          <a:lstStyle/>
          <a:p>
            <a:endParaRPr lang="en-US">
              <a:cs typeface="Arial" charset="0"/>
            </a:endParaRPr>
          </a:p>
        </p:txBody>
      </p:sp>
      <p:sp>
        <p:nvSpPr>
          <p:cNvPr id="140383" name="Rectangle 199"/>
          <p:cNvSpPr>
            <a:spLocks noChangeArrowheads="1"/>
          </p:cNvSpPr>
          <p:nvPr/>
        </p:nvSpPr>
        <p:spPr bwMode="auto">
          <a:xfrm>
            <a:off x="1333500" y="4559300"/>
            <a:ext cx="6692900" cy="330200"/>
          </a:xfrm>
          <a:prstGeom prst="rect">
            <a:avLst/>
          </a:prstGeom>
          <a:noFill/>
          <a:ln w="19050">
            <a:solidFill>
              <a:srgbClr val="FFFF00"/>
            </a:solidFill>
            <a:miter lim="800000"/>
            <a:headEnd/>
            <a:tailEnd/>
          </a:ln>
          <a:effectLst>
            <a:prstShdw prst="shdw17" dist="17961" dir="2700000">
              <a:srgbClr val="999900">
                <a:alpha val="74997"/>
              </a:srgbClr>
            </a:prstShdw>
          </a:effectLst>
          <a:extLst>
            <a:ext uri="{909E8E84-426E-40dd-AFC4-6F175D3DCCD1}">
              <a14:hiddenFill xmlns:a14="http://schemas.microsoft.com/office/drawing/2010/main">
                <a:solidFill>
                  <a:srgbClr val="FFFFFF"/>
                </a:solidFill>
              </a14:hiddenFill>
            </a:ext>
          </a:extLst>
        </p:spPr>
        <p:txBody>
          <a:bodyPr wrap="none" anchor="ctr"/>
          <a:lstStyle/>
          <a:p>
            <a:endParaRPr lang="en-US">
              <a:cs typeface="Arial" charset="0"/>
            </a:endParaRPr>
          </a:p>
        </p:txBody>
      </p:sp>
      <p:sp>
        <p:nvSpPr>
          <p:cNvPr id="140384" name="Rectangle 200"/>
          <p:cNvSpPr>
            <a:spLocks noChangeArrowheads="1"/>
          </p:cNvSpPr>
          <p:nvPr/>
        </p:nvSpPr>
        <p:spPr bwMode="auto">
          <a:xfrm>
            <a:off x="965200" y="4000500"/>
            <a:ext cx="7086600" cy="228600"/>
          </a:xfrm>
          <a:prstGeom prst="rect">
            <a:avLst/>
          </a:prstGeom>
          <a:noFill/>
          <a:ln w="19050">
            <a:solidFill>
              <a:srgbClr val="CC0000"/>
            </a:solidFill>
            <a:miter lim="800000"/>
            <a:headEnd/>
            <a:tailEnd/>
          </a:ln>
          <a:effectLst>
            <a:prstShdw prst="shdw17" dist="17961" dir="2700000">
              <a:srgbClr val="7A0000">
                <a:alpha val="74997"/>
              </a:srgbClr>
            </a:prstShdw>
          </a:effectLst>
          <a:extLst>
            <a:ext uri="{909E8E84-426E-40dd-AFC4-6F175D3DCCD1}">
              <a14:hiddenFill xmlns:a14="http://schemas.microsoft.com/office/drawing/2010/main">
                <a:solidFill>
                  <a:srgbClr val="FFFFFF"/>
                </a:solidFill>
              </a14:hiddenFill>
            </a:ext>
          </a:extLst>
        </p:spPr>
        <p:txBody>
          <a:bodyPr wrap="none" anchor="ctr"/>
          <a:lstStyle/>
          <a:p>
            <a:endParaRPr lang="en-US">
              <a:cs typeface="Arial" charset="0"/>
            </a:endParaRPr>
          </a:p>
        </p:txBody>
      </p:sp>
      <p:sp>
        <p:nvSpPr>
          <p:cNvPr id="370890" name="Rectangle 202"/>
          <p:cNvSpPr>
            <a:spLocks noChangeArrowheads="1"/>
          </p:cNvSpPr>
          <p:nvPr/>
        </p:nvSpPr>
        <p:spPr bwMode="auto">
          <a:xfrm>
            <a:off x="4064000" y="3111500"/>
            <a:ext cx="533400" cy="3136900"/>
          </a:xfrm>
          <a:prstGeom prst="rect">
            <a:avLst/>
          </a:prstGeom>
          <a:noFill/>
          <a:ln w="19050" algn="ctr">
            <a:solidFill>
              <a:schemeClr val="tx1"/>
            </a:solidFill>
            <a:miter lim="800000"/>
            <a:headEnd/>
            <a:tailEnd/>
          </a:ln>
          <a:effectLst>
            <a:prstShdw prst="shdw17" dist="17961" dir="2700000">
              <a:schemeClr val="tx1">
                <a:gamma/>
                <a:shade val="60000"/>
                <a:invGamma/>
              </a:schemeClr>
            </a:prstShdw>
          </a:effectLst>
        </p:spPr>
        <p:txBody>
          <a:bodyPr wrap="none" anchor="ctr"/>
          <a:lstStyle/>
          <a:p>
            <a:pPr>
              <a:defRPr/>
            </a:pPr>
            <a:endParaRPr lang="en-US">
              <a:latin typeface="Arial" pitchFamily="34" charset="0"/>
              <a:ea typeface="ＭＳ Ｐゴシック" pitchFamily="34" charset="-128"/>
              <a:cs typeface="Angsana New" pitchFamily="18" charset="-34"/>
            </a:endParaRPr>
          </a:p>
        </p:txBody>
      </p:sp>
      <p:sp>
        <p:nvSpPr>
          <p:cNvPr id="370891" name="Rectangle 203"/>
          <p:cNvSpPr>
            <a:spLocks noChangeArrowheads="1"/>
          </p:cNvSpPr>
          <p:nvPr/>
        </p:nvSpPr>
        <p:spPr bwMode="auto">
          <a:xfrm>
            <a:off x="5765800" y="3111500"/>
            <a:ext cx="533400" cy="3124200"/>
          </a:xfrm>
          <a:prstGeom prst="rect">
            <a:avLst/>
          </a:prstGeom>
          <a:noFill/>
          <a:ln w="19050" algn="ctr">
            <a:solidFill>
              <a:schemeClr val="tx1"/>
            </a:solidFill>
            <a:miter lim="800000"/>
            <a:headEnd/>
            <a:tailEnd/>
          </a:ln>
          <a:effectLst>
            <a:prstShdw prst="shdw17" dist="17961" dir="2700000">
              <a:schemeClr val="tx1">
                <a:gamma/>
                <a:shade val="60000"/>
                <a:invGamma/>
              </a:schemeClr>
            </a:prstShdw>
          </a:effectLst>
        </p:spPr>
        <p:txBody>
          <a:bodyPr wrap="none" anchor="ctr"/>
          <a:lstStyle/>
          <a:p>
            <a:pPr>
              <a:defRPr/>
            </a:pPr>
            <a:endParaRPr lang="en-US">
              <a:latin typeface="Arial" pitchFamily="34" charset="0"/>
              <a:ea typeface="ＭＳ Ｐゴシック" pitchFamily="34" charset="-128"/>
              <a:cs typeface="Angsana New" pitchFamily="18" charset="-34"/>
            </a:endParaRPr>
          </a:p>
        </p:txBody>
      </p:sp>
      <p:sp>
        <p:nvSpPr>
          <p:cNvPr id="370892" name="Rectangle 204"/>
          <p:cNvSpPr>
            <a:spLocks noChangeArrowheads="1"/>
          </p:cNvSpPr>
          <p:nvPr/>
        </p:nvSpPr>
        <p:spPr bwMode="auto">
          <a:xfrm>
            <a:off x="7467600" y="3086100"/>
            <a:ext cx="533400" cy="3124200"/>
          </a:xfrm>
          <a:prstGeom prst="rect">
            <a:avLst/>
          </a:prstGeom>
          <a:noFill/>
          <a:ln w="19050" algn="ctr">
            <a:solidFill>
              <a:schemeClr val="tx1"/>
            </a:solidFill>
            <a:miter lim="800000"/>
            <a:headEnd/>
            <a:tailEnd/>
          </a:ln>
          <a:effectLst>
            <a:prstShdw prst="shdw17" dist="17961" dir="2700000">
              <a:schemeClr val="tx1">
                <a:gamma/>
                <a:shade val="60000"/>
                <a:invGamma/>
              </a:schemeClr>
            </a:prstShdw>
          </a:effectLst>
        </p:spPr>
        <p:txBody>
          <a:bodyPr wrap="none" anchor="ctr"/>
          <a:lstStyle/>
          <a:p>
            <a:pPr>
              <a:defRPr/>
            </a:pPr>
            <a:endParaRPr lang="en-US">
              <a:latin typeface="Arial" pitchFamily="34" charset="0"/>
              <a:ea typeface="ＭＳ Ｐゴシック" pitchFamily="34" charset="-128"/>
              <a:cs typeface="Angsana New" pitchFamily="18" charset="-34"/>
            </a:endParaRPr>
          </a:p>
        </p:txBody>
      </p:sp>
      <p:sp>
        <p:nvSpPr>
          <p:cNvPr id="370893" name="Rectangle 205"/>
          <p:cNvSpPr>
            <a:spLocks noChangeArrowheads="1"/>
          </p:cNvSpPr>
          <p:nvPr/>
        </p:nvSpPr>
        <p:spPr bwMode="auto">
          <a:xfrm>
            <a:off x="736600" y="2095500"/>
            <a:ext cx="7645400" cy="4165600"/>
          </a:xfrm>
          <a:prstGeom prst="rect">
            <a:avLst/>
          </a:prstGeom>
          <a:noFill/>
          <a:ln w="19050" algn="ctr">
            <a:solidFill>
              <a:schemeClr val="folHlink"/>
            </a:solidFill>
            <a:miter lim="800000"/>
            <a:headEnd/>
            <a:tailEnd/>
          </a:ln>
          <a:effectLst>
            <a:prstShdw prst="shdw17" dist="17961" dir="2700000">
              <a:schemeClr val="folHlink">
                <a:gamma/>
                <a:shade val="60000"/>
                <a:invGamma/>
              </a:schemeClr>
            </a:prstShdw>
          </a:effectLst>
        </p:spPr>
        <p:txBody>
          <a:bodyPr wrap="none" anchor="ctr"/>
          <a:lstStyle/>
          <a:p>
            <a:pPr>
              <a:defRPr/>
            </a:pPr>
            <a:endParaRPr lang="en-US">
              <a:latin typeface="Arial" pitchFamily="34" charset="0"/>
              <a:ea typeface="ＭＳ Ｐゴシック" pitchFamily="34" charset="-128"/>
              <a:cs typeface="Angsana New" pitchFamily="18" charset="-34"/>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2"/>
          <p:cNvSpPr>
            <a:spLocks noGrp="1" noChangeArrowheads="1"/>
          </p:cNvSpPr>
          <p:nvPr>
            <p:ph type="title" idx="4294967295"/>
          </p:nvPr>
        </p:nvSpPr>
        <p:spPr>
          <a:xfrm>
            <a:off x="457200" y="266700"/>
            <a:ext cx="8302625" cy="1143000"/>
          </a:xfrm>
        </p:spPr>
        <p:txBody>
          <a:bodyPr/>
          <a:lstStyle/>
          <a:p>
            <a:pPr eaLnBrk="1" hangingPunct="1"/>
            <a:r>
              <a:rPr lang="en-US" sz="2600">
                <a:latin typeface="Arial" charset="0"/>
              </a:rPr>
              <a:t>RVD Induction Therapy in Transplant-Eligible Patients with Newly Diagnosed Multiple Myeloma on CR Rates and Survival </a:t>
            </a:r>
          </a:p>
        </p:txBody>
      </p:sp>
      <p:sp>
        <p:nvSpPr>
          <p:cNvPr id="142338" name="Content Placeholder 9"/>
          <p:cNvSpPr>
            <a:spLocks noGrp="1"/>
          </p:cNvSpPr>
          <p:nvPr>
            <p:ph idx="4294967295"/>
          </p:nvPr>
        </p:nvSpPr>
        <p:spPr>
          <a:xfrm>
            <a:off x="914400" y="1814513"/>
            <a:ext cx="7673975" cy="3136900"/>
          </a:xfrm>
        </p:spPr>
        <p:txBody>
          <a:bodyPr>
            <a:spAutoFit/>
          </a:bodyPr>
          <a:lstStyle/>
          <a:p>
            <a:pPr eaLnBrk="1" hangingPunct="1"/>
            <a:r>
              <a:rPr lang="en-US" sz="2400">
                <a:latin typeface="Arial" charset="0"/>
              </a:rPr>
              <a:t>Tolerability</a:t>
            </a:r>
          </a:p>
          <a:p>
            <a:pPr lvl="1" eaLnBrk="1" hangingPunct="1"/>
            <a:r>
              <a:rPr lang="en-US" sz="1900">
                <a:latin typeface="Arial" charset="0"/>
                <a:cs typeface="Arial" charset="0"/>
              </a:rPr>
              <a:t>18% pts required dose reductions (L/B/D-5%/9%/2%) and discontinuation in 2% pts for progressive disease</a:t>
            </a:r>
          </a:p>
          <a:p>
            <a:pPr eaLnBrk="1" hangingPunct="1"/>
            <a:r>
              <a:rPr lang="en-US" sz="2400">
                <a:latin typeface="Arial" charset="0"/>
              </a:rPr>
              <a:t>Reported Safety</a:t>
            </a:r>
            <a:endParaRPr lang="en-US">
              <a:latin typeface="Arial" charset="0"/>
            </a:endParaRPr>
          </a:p>
          <a:p>
            <a:pPr lvl="1" eaLnBrk="1" hangingPunct="1"/>
            <a:r>
              <a:rPr lang="en-US" sz="2000">
                <a:latin typeface="Arial" charset="0"/>
                <a:cs typeface="Arial" charset="0"/>
              </a:rPr>
              <a:t>49% pts had G1-2 peripheral neuropathy (PN)</a:t>
            </a:r>
          </a:p>
          <a:p>
            <a:pPr lvl="1" eaLnBrk="1" hangingPunct="1"/>
            <a:r>
              <a:rPr lang="en-US" sz="2000">
                <a:latin typeface="Arial" charset="0"/>
                <a:cs typeface="Arial" charset="0"/>
              </a:rPr>
              <a:t>8% had G3-4 PN</a:t>
            </a:r>
          </a:p>
          <a:p>
            <a:pPr eaLnBrk="1" hangingPunct="1"/>
            <a:r>
              <a:rPr lang="en-US" sz="2400">
                <a:latin typeface="Arial" charset="0"/>
              </a:rPr>
              <a:t>Median estimated PFS is 47 months</a:t>
            </a:r>
          </a:p>
          <a:p>
            <a:pPr eaLnBrk="1" hangingPunct="1"/>
            <a:r>
              <a:rPr lang="en-US" sz="2400">
                <a:latin typeface="Arial" charset="0"/>
              </a:rPr>
              <a:t>Median OS has not been reached </a:t>
            </a:r>
          </a:p>
        </p:txBody>
      </p:sp>
      <p:sp>
        <p:nvSpPr>
          <p:cNvPr id="56344" name="Text Box 24"/>
          <p:cNvSpPr txBox="1">
            <a:spLocks noChangeArrowheads="1"/>
          </p:cNvSpPr>
          <p:nvPr/>
        </p:nvSpPr>
        <p:spPr bwMode="auto">
          <a:xfrm>
            <a:off x="249238" y="6486525"/>
            <a:ext cx="4873625" cy="30480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lgn="l" eaLnBrk="1" hangingPunct="1">
              <a:defRPr/>
            </a:pPr>
            <a:r>
              <a:rPr lang="en-US" b="0">
                <a:latin typeface="Arial" pitchFamily="34" charset="0"/>
                <a:ea typeface="ＭＳ Ｐゴシック" pitchFamily="34" charset="-128"/>
                <a:cs typeface="+mn-cs"/>
              </a:rPr>
              <a:t>Gleason C, et al. </a:t>
            </a:r>
            <a:r>
              <a:rPr lang="en-US" b="0" i="1">
                <a:latin typeface="Arial" pitchFamily="34" charset="0"/>
                <a:ea typeface="ＭＳ Ｐゴシック" pitchFamily="34" charset="-128"/>
                <a:cs typeface="Angsana New" pitchFamily="18" charset="-34"/>
              </a:rPr>
              <a:t>J Clin Oncol</a:t>
            </a:r>
            <a:r>
              <a:rPr lang="en-US" b="0">
                <a:latin typeface="Arial" pitchFamily="34" charset="0"/>
                <a:ea typeface="ＭＳ Ｐゴシック" pitchFamily="34" charset="-128"/>
                <a:cs typeface="Angsana New" pitchFamily="18" charset="-34"/>
              </a:rPr>
              <a:t>. 2012;30:(suppl; abstr 8101)</a:t>
            </a:r>
            <a:r>
              <a:rPr lang="en-US" b="0">
                <a:latin typeface="Arial" pitchFamily="34" charset="0"/>
                <a:ea typeface="ＭＳ Ｐゴシック" pitchFamily="34" charset="-128"/>
                <a:cs typeface="+mn-cs"/>
              </a:rPr>
              <a:t>. </a:t>
            </a:r>
          </a:p>
        </p:txBody>
      </p:sp>
      <p:sp>
        <p:nvSpPr>
          <p:cNvPr id="72727" name="Text Box 23"/>
          <p:cNvSpPr txBox="1">
            <a:spLocks noChangeArrowheads="1"/>
          </p:cNvSpPr>
          <p:nvPr/>
        </p:nvSpPr>
        <p:spPr bwMode="auto">
          <a:xfrm>
            <a:off x="965200" y="5905500"/>
            <a:ext cx="7494588" cy="274638"/>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lgn="l" eaLnBrk="1" hangingPunct="1">
              <a:defRPr/>
            </a:pPr>
            <a:r>
              <a:rPr lang="en-US" sz="1200">
                <a:ea typeface="+mn-ea"/>
                <a:cs typeface="+mn-cs"/>
              </a:rPr>
              <a:t>Lenalidomide is not approved by the FDA for use as first line induction therapy for multiple myeloma</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Title 1"/>
          <p:cNvSpPr>
            <a:spLocks noGrp="1"/>
          </p:cNvSpPr>
          <p:nvPr>
            <p:ph type="title"/>
          </p:nvPr>
        </p:nvSpPr>
        <p:spPr/>
        <p:txBody>
          <a:bodyPr/>
          <a:lstStyle/>
          <a:p>
            <a:r>
              <a:rPr lang="en-US">
                <a:latin typeface="Arial" charset="0"/>
              </a:rPr>
              <a:t>Factors in Tailoring Induction</a:t>
            </a:r>
          </a:p>
        </p:txBody>
      </p:sp>
      <p:sp>
        <p:nvSpPr>
          <p:cNvPr id="144386" name="Content Placeholder 2"/>
          <p:cNvSpPr>
            <a:spLocks noGrp="1"/>
          </p:cNvSpPr>
          <p:nvPr>
            <p:ph idx="1"/>
          </p:nvPr>
        </p:nvSpPr>
        <p:spPr/>
        <p:txBody>
          <a:bodyPr/>
          <a:lstStyle/>
          <a:p>
            <a:r>
              <a:rPr lang="en-US" sz="2400">
                <a:latin typeface="Arial" charset="0"/>
              </a:rPr>
              <a:t>Patient specific</a:t>
            </a:r>
          </a:p>
          <a:p>
            <a:pPr lvl="1"/>
            <a:r>
              <a:rPr lang="en-US" sz="2400">
                <a:latin typeface="Arial" charset="0"/>
                <a:cs typeface="Arial" charset="0"/>
              </a:rPr>
              <a:t>Comorbidities</a:t>
            </a:r>
          </a:p>
          <a:p>
            <a:pPr lvl="2"/>
            <a:r>
              <a:rPr lang="en-US" sz="2400">
                <a:latin typeface="Arial" charset="0"/>
                <a:cs typeface="Arial" charset="0"/>
              </a:rPr>
              <a:t>Neuropathy</a:t>
            </a:r>
          </a:p>
          <a:p>
            <a:pPr lvl="2"/>
            <a:r>
              <a:rPr lang="en-US" sz="2400">
                <a:latin typeface="Arial" charset="0"/>
                <a:cs typeface="Arial" charset="0"/>
              </a:rPr>
              <a:t>Bleeding or clotting disorders</a:t>
            </a:r>
          </a:p>
          <a:p>
            <a:pPr lvl="2"/>
            <a:r>
              <a:rPr lang="en-US" sz="2400">
                <a:latin typeface="Arial" charset="0"/>
                <a:cs typeface="Arial" charset="0"/>
              </a:rPr>
              <a:t>Renal function</a:t>
            </a:r>
          </a:p>
          <a:p>
            <a:pPr lvl="1"/>
            <a:r>
              <a:rPr lang="en-US" sz="2400">
                <a:latin typeface="Arial" charset="0"/>
                <a:cs typeface="Arial" charset="0"/>
              </a:rPr>
              <a:t>Socioeconomic</a:t>
            </a:r>
          </a:p>
          <a:p>
            <a:pPr lvl="2"/>
            <a:r>
              <a:rPr lang="en-US" sz="2400">
                <a:latin typeface="Arial" charset="0"/>
                <a:cs typeface="Arial" charset="0"/>
              </a:rPr>
              <a:t>OOP expenses</a:t>
            </a:r>
          </a:p>
          <a:p>
            <a:pPr lvl="2"/>
            <a:r>
              <a:rPr lang="en-US" sz="2400">
                <a:latin typeface="Arial" charset="0"/>
                <a:cs typeface="Arial" charset="0"/>
              </a:rPr>
              <a:t>Travel</a:t>
            </a:r>
          </a:p>
          <a:p>
            <a:r>
              <a:rPr lang="en-US" sz="2400">
                <a:latin typeface="Arial" charset="0"/>
              </a:rPr>
              <a:t>Disease Specific</a:t>
            </a:r>
          </a:p>
          <a:p>
            <a:pPr lvl="1"/>
            <a:r>
              <a:rPr lang="en-US" sz="2400">
                <a:latin typeface="Arial" charset="0"/>
                <a:cs typeface="Arial" charset="0"/>
              </a:rPr>
              <a:t>Cytogenetics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51"/>
          <p:cNvSpPr>
            <a:spLocks noGrp="1" noChangeArrowheads="1"/>
          </p:cNvSpPr>
          <p:nvPr>
            <p:ph type="title"/>
          </p:nvPr>
        </p:nvSpPr>
        <p:spPr/>
        <p:txBody>
          <a:bodyPr/>
          <a:lstStyle/>
          <a:p>
            <a:r>
              <a:rPr lang="en-US">
                <a:latin typeface="Arial" charset="0"/>
              </a:rPr>
              <a:t>Early-vs-Late SCT Study?</a:t>
            </a:r>
          </a:p>
        </p:txBody>
      </p:sp>
      <p:sp>
        <p:nvSpPr>
          <p:cNvPr id="146434" name="Oval 3"/>
          <p:cNvSpPr>
            <a:spLocks noChangeArrowheads="1"/>
          </p:cNvSpPr>
          <p:nvPr/>
        </p:nvSpPr>
        <p:spPr bwMode="auto">
          <a:xfrm>
            <a:off x="4256088" y="1654175"/>
            <a:ext cx="441325" cy="441325"/>
          </a:xfrm>
          <a:prstGeom prst="ellipse">
            <a:avLst/>
          </a:prstGeom>
          <a:solidFill>
            <a:schemeClr val="accent1"/>
          </a:solidFill>
          <a:ln w="19050">
            <a:solidFill>
              <a:schemeClr val="tx1"/>
            </a:solidFill>
            <a:round/>
            <a:headEnd/>
            <a:tailEnd/>
          </a:ln>
        </p:spPr>
        <p:txBody>
          <a:bodyPr wrap="none" anchor="ctr"/>
          <a:lstStyle/>
          <a:p>
            <a:endParaRPr lang="en-US">
              <a:solidFill>
                <a:srgbClr val="FFFFFF"/>
              </a:solidFill>
            </a:endParaRPr>
          </a:p>
        </p:txBody>
      </p:sp>
      <p:sp>
        <p:nvSpPr>
          <p:cNvPr id="146435" name="AutoShape 4"/>
          <p:cNvSpPr>
            <a:spLocks noChangeArrowheads="1"/>
          </p:cNvSpPr>
          <p:nvPr/>
        </p:nvSpPr>
        <p:spPr bwMode="auto">
          <a:xfrm>
            <a:off x="4192588" y="2095500"/>
            <a:ext cx="568325" cy="5048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accent1"/>
          </a:solidFill>
          <a:ln w="19050">
            <a:solidFill>
              <a:schemeClr val="tx1"/>
            </a:solidFill>
            <a:miter lim="800000"/>
            <a:headEnd/>
            <a:tailEnd/>
          </a:ln>
        </p:spPr>
        <p:txBody>
          <a:bodyPr wrap="none" anchor="ctr"/>
          <a:lstStyle/>
          <a:p>
            <a:endParaRPr lang="en-US"/>
          </a:p>
        </p:txBody>
      </p:sp>
      <p:sp>
        <p:nvSpPr>
          <p:cNvPr id="146436" name="AutoShape 5"/>
          <p:cNvSpPr>
            <a:spLocks noChangeArrowheads="1"/>
          </p:cNvSpPr>
          <p:nvPr/>
        </p:nvSpPr>
        <p:spPr bwMode="auto">
          <a:xfrm rot="-9884050">
            <a:off x="4065588" y="2095500"/>
            <a:ext cx="252412" cy="566738"/>
          </a:xfrm>
          <a:prstGeom prst="parallelogram">
            <a:avLst>
              <a:gd name="adj" fmla="val 25000"/>
            </a:avLst>
          </a:prstGeom>
          <a:solidFill>
            <a:schemeClr val="accent1"/>
          </a:solidFill>
          <a:ln w="19050">
            <a:solidFill>
              <a:schemeClr val="tx1"/>
            </a:solidFill>
            <a:miter lim="800000"/>
            <a:headEnd/>
            <a:tailEnd/>
          </a:ln>
        </p:spPr>
        <p:txBody>
          <a:bodyPr rot="10800000" wrap="none" anchor="ctr"/>
          <a:lstStyle/>
          <a:p>
            <a:pPr>
              <a:lnSpc>
                <a:spcPct val="85000"/>
              </a:lnSpc>
            </a:pPr>
            <a:endParaRPr lang="en-US">
              <a:solidFill>
                <a:srgbClr val="F8F8F8"/>
              </a:solidFill>
            </a:endParaRPr>
          </a:p>
        </p:txBody>
      </p:sp>
      <p:sp>
        <p:nvSpPr>
          <p:cNvPr id="146437" name="AutoShape 6"/>
          <p:cNvSpPr>
            <a:spLocks noChangeArrowheads="1"/>
          </p:cNvSpPr>
          <p:nvPr/>
        </p:nvSpPr>
        <p:spPr bwMode="auto">
          <a:xfrm>
            <a:off x="4192588" y="2600325"/>
            <a:ext cx="315912" cy="758825"/>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38" name="AutoShape 7"/>
          <p:cNvSpPr>
            <a:spLocks noChangeArrowheads="1"/>
          </p:cNvSpPr>
          <p:nvPr/>
        </p:nvSpPr>
        <p:spPr bwMode="auto">
          <a:xfrm rot="10860570" flipH="1">
            <a:off x="4508500" y="2600325"/>
            <a:ext cx="315913" cy="758825"/>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39" name="AutoShape 8"/>
          <p:cNvSpPr>
            <a:spLocks noChangeArrowheads="1"/>
          </p:cNvSpPr>
          <p:nvPr/>
        </p:nvSpPr>
        <p:spPr bwMode="auto">
          <a:xfrm rot="9884050" flipH="1">
            <a:off x="4697413" y="2095500"/>
            <a:ext cx="252412" cy="566738"/>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40" name="Oval 9"/>
          <p:cNvSpPr>
            <a:spLocks noChangeArrowheads="1"/>
          </p:cNvSpPr>
          <p:nvPr/>
        </p:nvSpPr>
        <p:spPr bwMode="auto">
          <a:xfrm>
            <a:off x="5875338" y="3035300"/>
            <a:ext cx="442912" cy="441325"/>
          </a:xfrm>
          <a:prstGeom prst="ellipse">
            <a:avLst/>
          </a:prstGeom>
          <a:solidFill>
            <a:schemeClr val="accent1"/>
          </a:solidFill>
          <a:ln w="19050">
            <a:solidFill>
              <a:schemeClr val="tx1"/>
            </a:solidFill>
            <a:round/>
            <a:headEnd/>
            <a:tailEnd/>
          </a:ln>
        </p:spPr>
        <p:txBody>
          <a:bodyPr wrap="none" anchor="ctr"/>
          <a:lstStyle/>
          <a:p>
            <a:endParaRPr lang="en-US">
              <a:solidFill>
                <a:srgbClr val="FFFFFF"/>
              </a:solidFill>
            </a:endParaRPr>
          </a:p>
        </p:txBody>
      </p:sp>
      <p:sp>
        <p:nvSpPr>
          <p:cNvPr id="146441" name="AutoShape 10"/>
          <p:cNvSpPr>
            <a:spLocks noChangeArrowheads="1"/>
          </p:cNvSpPr>
          <p:nvPr/>
        </p:nvSpPr>
        <p:spPr bwMode="auto">
          <a:xfrm>
            <a:off x="5813425" y="3476625"/>
            <a:ext cx="566738" cy="5048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accent1"/>
          </a:solidFill>
          <a:ln w="19050">
            <a:solidFill>
              <a:schemeClr val="tx1"/>
            </a:solidFill>
            <a:miter lim="800000"/>
            <a:headEnd/>
            <a:tailEnd/>
          </a:ln>
        </p:spPr>
        <p:txBody>
          <a:bodyPr wrap="none" anchor="ctr"/>
          <a:lstStyle/>
          <a:p>
            <a:endParaRPr lang="en-US"/>
          </a:p>
        </p:txBody>
      </p:sp>
      <p:sp>
        <p:nvSpPr>
          <p:cNvPr id="146442" name="AutoShape 11"/>
          <p:cNvSpPr>
            <a:spLocks noChangeArrowheads="1"/>
          </p:cNvSpPr>
          <p:nvPr/>
        </p:nvSpPr>
        <p:spPr bwMode="auto">
          <a:xfrm rot="-9884050">
            <a:off x="5686425" y="3476625"/>
            <a:ext cx="252413" cy="566738"/>
          </a:xfrm>
          <a:prstGeom prst="parallelogram">
            <a:avLst>
              <a:gd name="adj" fmla="val 25000"/>
            </a:avLst>
          </a:prstGeom>
          <a:solidFill>
            <a:schemeClr val="accent1"/>
          </a:solidFill>
          <a:ln w="19050">
            <a:solidFill>
              <a:schemeClr val="tx1"/>
            </a:solidFill>
            <a:miter lim="800000"/>
            <a:headEnd/>
            <a:tailEnd/>
          </a:ln>
        </p:spPr>
        <p:txBody>
          <a:bodyPr rot="10800000" wrap="none" anchor="ctr"/>
          <a:lstStyle/>
          <a:p>
            <a:pPr>
              <a:lnSpc>
                <a:spcPct val="85000"/>
              </a:lnSpc>
            </a:pPr>
            <a:endParaRPr lang="en-US">
              <a:solidFill>
                <a:srgbClr val="F8F8F8"/>
              </a:solidFill>
            </a:endParaRPr>
          </a:p>
        </p:txBody>
      </p:sp>
      <p:sp>
        <p:nvSpPr>
          <p:cNvPr id="146443" name="AutoShape 12"/>
          <p:cNvSpPr>
            <a:spLocks noChangeArrowheads="1"/>
          </p:cNvSpPr>
          <p:nvPr/>
        </p:nvSpPr>
        <p:spPr bwMode="auto">
          <a:xfrm>
            <a:off x="5813425" y="3981450"/>
            <a:ext cx="314325" cy="757238"/>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44" name="AutoShape 13"/>
          <p:cNvSpPr>
            <a:spLocks noChangeArrowheads="1"/>
          </p:cNvSpPr>
          <p:nvPr/>
        </p:nvSpPr>
        <p:spPr bwMode="auto">
          <a:xfrm rot="10860570" flipH="1">
            <a:off x="6127750" y="3981450"/>
            <a:ext cx="315913" cy="757238"/>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45" name="AutoShape 14"/>
          <p:cNvSpPr>
            <a:spLocks noChangeArrowheads="1"/>
          </p:cNvSpPr>
          <p:nvPr/>
        </p:nvSpPr>
        <p:spPr bwMode="auto">
          <a:xfrm rot="9884050" flipH="1">
            <a:off x="6318250" y="3476625"/>
            <a:ext cx="252413" cy="566738"/>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46" name="Oval 15"/>
          <p:cNvSpPr>
            <a:spLocks noChangeArrowheads="1"/>
          </p:cNvSpPr>
          <p:nvPr/>
        </p:nvSpPr>
        <p:spPr bwMode="auto">
          <a:xfrm>
            <a:off x="1843088" y="2578100"/>
            <a:ext cx="441325" cy="441325"/>
          </a:xfrm>
          <a:prstGeom prst="ellipse">
            <a:avLst/>
          </a:prstGeom>
          <a:solidFill>
            <a:schemeClr val="accent1"/>
          </a:solidFill>
          <a:ln w="19050">
            <a:solidFill>
              <a:schemeClr val="tx1"/>
            </a:solidFill>
            <a:round/>
            <a:headEnd/>
            <a:tailEnd/>
          </a:ln>
        </p:spPr>
        <p:txBody>
          <a:bodyPr wrap="none" anchor="ctr"/>
          <a:lstStyle/>
          <a:p>
            <a:endParaRPr lang="en-US">
              <a:solidFill>
                <a:srgbClr val="FFFFFF"/>
              </a:solidFill>
            </a:endParaRPr>
          </a:p>
        </p:txBody>
      </p:sp>
      <p:sp>
        <p:nvSpPr>
          <p:cNvPr id="146447" name="AutoShape 16"/>
          <p:cNvSpPr>
            <a:spLocks noChangeArrowheads="1"/>
          </p:cNvSpPr>
          <p:nvPr/>
        </p:nvSpPr>
        <p:spPr bwMode="auto">
          <a:xfrm>
            <a:off x="1779588" y="3019425"/>
            <a:ext cx="568325" cy="5048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accent1"/>
          </a:solidFill>
          <a:ln w="19050">
            <a:solidFill>
              <a:schemeClr val="tx1"/>
            </a:solidFill>
            <a:miter lim="800000"/>
            <a:headEnd/>
            <a:tailEnd/>
          </a:ln>
        </p:spPr>
        <p:txBody>
          <a:bodyPr wrap="none" anchor="ctr"/>
          <a:lstStyle/>
          <a:p>
            <a:endParaRPr lang="en-US"/>
          </a:p>
        </p:txBody>
      </p:sp>
      <p:sp>
        <p:nvSpPr>
          <p:cNvPr id="146448" name="AutoShape 17"/>
          <p:cNvSpPr>
            <a:spLocks noChangeArrowheads="1"/>
          </p:cNvSpPr>
          <p:nvPr/>
        </p:nvSpPr>
        <p:spPr bwMode="auto">
          <a:xfrm rot="-9884050">
            <a:off x="1652588" y="3019425"/>
            <a:ext cx="252412" cy="566738"/>
          </a:xfrm>
          <a:prstGeom prst="parallelogram">
            <a:avLst>
              <a:gd name="adj" fmla="val 25000"/>
            </a:avLst>
          </a:prstGeom>
          <a:solidFill>
            <a:schemeClr val="accent1"/>
          </a:solidFill>
          <a:ln w="19050">
            <a:solidFill>
              <a:schemeClr val="tx1"/>
            </a:solidFill>
            <a:miter lim="800000"/>
            <a:headEnd/>
            <a:tailEnd/>
          </a:ln>
        </p:spPr>
        <p:txBody>
          <a:bodyPr rot="10800000" wrap="none" anchor="ctr"/>
          <a:lstStyle/>
          <a:p>
            <a:pPr>
              <a:lnSpc>
                <a:spcPct val="85000"/>
              </a:lnSpc>
            </a:pPr>
            <a:endParaRPr lang="en-US">
              <a:solidFill>
                <a:srgbClr val="F8F8F8"/>
              </a:solidFill>
            </a:endParaRPr>
          </a:p>
        </p:txBody>
      </p:sp>
      <p:sp>
        <p:nvSpPr>
          <p:cNvPr id="146449" name="AutoShape 18"/>
          <p:cNvSpPr>
            <a:spLocks noChangeArrowheads="1"/>
          </p:cNvSpPr>
          <p:nvPr/>
        </p:nvSpPr>
        <p:spPr bwMode="auto">
          <a:xfrm>
            <a:off x="1779588" y="3524250"/>
            <a:ext cx="315912" cy="757238"/>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50" name="AutoShape 19"/>
          <p:cNvSpPr>
            <a:spLocks noChangeArrowheads="1"/>
          </p:cNvSpPr>
          <p:nvPr/>
        </p:nvSpPr>
        <p:spPr bwMode="auto">
          <a:xfrm rot="10860570" flipH="1">
            <a:off x="2095500" y="3524250"/>
            <a:ext cx="314325" cy="757238"/>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51" name="AutoShape 20"/>
          <p:cNvSpPr>
            <a:spLocks noChangeArrowheads="1"/>
          </p:cNvSpPr>
          <p:nvPr/>
        </p:nvSpPr>
        <p:spPr bwMode="auto">
          <a:xfrm rot="9884050" flipH="1">
            <a:off x="2284413" y="3019425"/>
            <a:ext cx="252412" cy="566738"/>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52" name="AutoShape 21"/>
          <p:cNvSpPr>
            <a:spLocks noChangeArrowheads="1"/>
          </p:cNvSpPr>
          <p:nvPr/>
        </p:nvSpPr>
        <p:spPr bwMode="auto">
          <a:xfrm rot="970529">
            <a:off x="5076825" y="1970088"/>
            <a:ext cx="252413" cy="568325"/>
          </a:xfrm>
          <a:prstGeom prst="lightningBolt">
            <a:avLst/>
          </a:prstGeom>
          <a:solidFill>
            <a:srgbClr val="FF0000"/>
          </a:solidFill>
          <a:ln w="19050">
            <a:solidFill>
              <a:schemeClr val="tx1"/>
            </a:solidFill>
            <a:miter lim="800000"/>
            <a:headEnd/>
            <a:tailEnd/>
          </a:ln>
        </p:spPr>
        <p:txBody>
          <a:bodyPr wrap="none" anchor="ctr"/>
          <a:lstStyle/>
          <a:p>
            <a:endParaRPr lang="en-US">
              <a:solidFill>
                <a:srgbClr val="FFFFFF"/>
              </a:solidFill>
            </a:endParaRPr>
          </a:p>
        </p:txBody>
      </p:sp>
      <p:sp>
        <p:nvSpPr>
          <p:cNvPr id="146453" name="AutoShape 22"/>
          <p:cNvSpPr>
            <a:spLocks noChangeArrowheads="1"/>
          </p:cNvSpPr>
          <p:nvPr/>
        </p:nvSpPr>
        <p:spPr bwMode="auto">
          <a:xfrm>
            <a:off x="2762250" y="3895725"/>
            <a:ext cx="947738" cy="190500"/>
          </a:xfrm>
          <a:prstGeom prst="rightArrow">
            <a:avLst>
              <a:gd name="adj1" fmla="val 50000"/>
              <a:gd name="adj2" fmla="val 124375"/>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54" name="Oval 23"/>
          <p:cNvSpPr>
            <a:spLocks noChangeArrowheads="1"/>
          </p:cNvSpPr>
          <p:nvPr/>
        </p:nvSpPr>
        <p:spPr bwMode="auto">
          <a:xfrm>
            <a:off x="1463675" y="5038725"/>
            <a:ext cx="379413" cy="379413"/>
          </a:xfrm>
          <a:prstGeom prst="ellipse">
            <a:avLst/>
          </a:prstGeom>
          <a:gradFill rotWithShape="0">
            <a:gsLst>
              <a:gs pos="0">
                <a:srgbClr val="3399FF"/>
              </a:gs>
              <a:gs pos="100000">
                <a:schemeClr val="bg1"/>
              </a:gs>
            </a:gsLst>
            <a:path path="shape">
              <a:fillToRect l="50000" t="50000" r="50000" b="50000"/>
            </a:path>
          </a:gradFill>
          <a:ln w="19050">
            <a:solidFill>
              <a:schemeClr val="tx1"/>
            </a:solidFill>
            <a:round/>
            <a:headEnd/>
            <a:tailEnd/>
          </a:ln>
        </p:spPr>
        <p:txBody>
          <a:bodyPr wrap="none" anchor="ctr"/>
          <a:lstStyle/>
          <a:p>
            <a:pPr>
              <a:lnSpc>
                <a:spcPct val="85000"/>
              </a:lnSpc>
            </a:pPr>
            <a:r>
              <a:rPr lang="en-US">
                <a:solidFill>
                  <a:srgbClr val="F8F8F8"/>
                </a:solidFill>
              </a:rPr>
              <a:t>m</a:t>
            </a:r>
          </a:p>
        </p:txBody>
      </p:sp>
      <p:sp>
        <p:nvSpPr>
          <p:cNvPr id="146455" name="Oval 24"/>
          <p:cNvSpPr>
            <a:spLocks noChangeArrowheads="1"/>
          </p:cNvSpPr>
          <p:nvPr/>
        </p:nvSpPr>
        <p:spPr bwMode="auto">
          <a:xfrm>
            <a:off x="1527175" y="4597400"/>
            <a:ext cx="379413" cy="379413"/>
          </a:xfrm>
          <a:prstGeom prst="ellipse">
            <a:avLst/>
          </a:prstGeom>
          <a:solidFill>
            <a:srgbClr val="3399FF"/>
          </a:solidFill>
          <a:ln w="19050">
            <a:solidFill>
              <a:schemeClr val="tx1"/>
            </a:solidFill>
            <a:round/>
            <a:headEnd/>
            <a:tailEnd/>
          </a:ln>
        </p:spPr>
        <p:txBody>
          <a:bodyPr wrap="none" anchor="ctr"/>
          <a:lstStyle/>
          <a:p>
            <a:pPr>
              <a:lnSpc>
                <a:spcPct val="85000"/>
              </a:lnSpc>
            </a:pPr>
            <a:r>
              <a:rPr lang="en-US">
                <a:solidFill>
                  <a:srgbClr val="F8F8F8"/>
                </a:solidFill>
              </a:rPr>
              <a:t>A</a:t>
            </a:r>
          </a:p>
        </p:txBody>
      </p:sp>
      <p:sp>
        <p:nvSpPr>
          <p:cNvPr id="146456" name="Oval 25"/>
          <p:cNvSpPr>
            <a:spLocks noChangeArrowheads="1"/>
          </p:cNvSpPr>
          <p:nvPr/>
        </p:nvSpPr>
        <p:spPr bwMode="auto">
          <a:xfrm>
            <a:off x="2473325" y="4281488"/>
            <a:ext cx="379413" cy="379412"/>
          </a:xfrm>
          <a:prstGeom prst="ellipse">
            <a:avLst/>
          </a:prstGeom>
          <a:solidFill>
            <a:srgbClr val="3399FF"/>
          </a:solidFill>
          <a:ln w="19050">
            <a:solidFill>
              <a:schemeClr val="tx1"/>
            </a:solidFill>
            <a:round/>
            <a:headEnd/>
            <a:tailEnd/>
          </a:ln>
        </p:spPr>
        <p:txBody>
          <a:bodyPr wrap="none" anchor="ctr"/>
          <a:lstStyle/>
          <a:p>
            <a:pPr>
              <a:lnSpc>
                <a:spcPct val="85000"/>
              </a:lnSpc>
            </a:pPr>
            <a:r>
              <a:rPr lang="en-US">
                <a:solidFill>
                  <a:srgbClr val="F8F8F8"/>
                </a:solidFill>
              </a:rPr>
              <a:t>A</a:t>
            </a:r>
          </a:p>
        </p:txBody>
      </p:sp>
      <p:sp>
        <p:nvSpPr>
          <p:cNvPr id="146457" name="Oval 26"/>
          <p:cNvSpPr>
            <a:spLocks noChangeArrowheads="1"/>
          </p:cNvSpPr>
          <p:nvPr/>
        </p:nvSpPr>
        <p:spPr bwMode="auto">
          <a:xfrm>
            <a:off x="1933575" y="4913313"/>
            <a:ext cx="393700" cy="377825"/>
          </a:xfrm>
          <a:prstGeom prst="ellipse">
            <a:avLst/>
          </a:prstGeom>
          <a:gradFill rotWithShape="0">
            <a:gsLst>
              <a:gs pos="0">
                <a:srgbClr val="3399FF"/>
              </a:gs>
              <a:gs pos="100000">
                <a:schemeClr val="bg1"/>
              </a:gs>
            </a:gsLst>
            <a:path path="shape">
              <a:fillToRect l="50000" t="50000" r="50000" b="50000"/>
            </a:path>
          </a:gradFill>
          <a:ln w="19050">
            <a:solidFill>
              <a:schemeClr val="tx1"/>
            </a:solidFill>
            <a:round/>
            <a:headEnd/>
            <a:tailEnd/>
          </a:ln>
        </p:spPr>
        <p:txBody>
          <a:bodyPr wrap="none" anchor="ctr"/>
          <a:lstStyle/>
          <a:p>
            <a:pPr>
              <a:lnSpc>
                <a:spcPct val="85000"/>
              </a:lnSpc>
            </a:pPr>
            <a:r>
              <a:rPr lang="en-US">
                <a:solidFill>
                  <a:srgbClr val="F8F8F8"/>
                </a:solidFill>
              </a:rPr>
              <a:t>m</a:t>
            </a:r>
          </a:p>
        </p:txBody>
      </p:sp>
      <p:sp>
        <p:nvSpPr>
          <p:cNvPr id="146458" name="Oval 27"/>
          <p:cNvSpPr>
            <a:spLocks noChangeArrowheads="1"/>
          </p:cNvSpPr>
          <p:nvPr/>
        </p:nvSpPr>
        <p:spPr bwMode="auto">
          <a:xfrm>
            <a:off x="2409825" y="4722813"/>
            <a:ext cx="379413" cy="379412"/>
          </a:xfrm>
          <a:prstGeom prst="ellipse">
            <a:avLst/>
          </a:prstGeom>
          <a:solidFill>
            <a:srgbClr val="3399FF"/>
          </a:solidFill>
          <a:ln w="19050">
            <a:solidFill>
              <a:schemeClr val="tx1"/>
            </a:solidFill>
            <a:round/>
            <a:headEnd/>
            <a:tailEnd/>
          </a:ln>
        </p:spPr>
        <p:txBody>
          <a:bodyPr wrap="none" anchor="ctr"/>
          <a:lstStyle/>
          <a:p>
            <a:pPr>
              <a:lnSpc>
                <a:spcPct val="85000"/>
              </a:lnSpc>
            </a:pPr>
            <a:r>
              <a:rPr lang="en-US">
                <a:solidFill>
                  <a:srgbClr val="F8F8F8"/>
                </a:solidFill>
              </a:rPr>
              <a:t>m</a:t>
            </a:r>
          </a:p>
        </p:txBody>
      </p:sp>
      <p:sp>
        <p:nvSpPr>
          <p:cNvPr id="146459" name="Oval 28"/>
          <p:cNvSpPr>
            <a:spLocks noChangeArrowheads="1"/>
          </p:cNvSpPr>
          <p:nvPr/>
        </p:nvSpPr>
        <p:spPr bwMode="auto">
          <a:xfrm>
            <a:off x="1968500" y="4344988"/>
            <a:ext cx="379413" cy="377825"/>
          </a:xfrm>
          <a:prstGeom prst="ellipse">
            <a:avLst/>
          </a:prstGeom>
          <a:solidFill>
            <a:srgbClr val="3399FF"/>
          </a:solidFill>
          <a:ln w="19050">
            <a:solidFill>
              <a:schemeClr val="tx1"/>
            </a:solidFill>
            <a:round/>
            <a:headEnd/>
            <a:tailEnd/>
          </a:ln>
        </p:spPr>
        <p:txBody>
          <a:bodyPr wrap="none" anchor="ctr"/>
          <a:lstStyle/>
          <a:p>
            <a:pPr>
              <a:lnSpc>
                <a:spcPct val="85000"/>
              </a:lnSpc>
            </a:pPr>
            <a:r>
              <a:rPr lang="en-US">
                <a:solidFill>
                  <a:srgbClr val="F8F8F8"/>
                </a:solidFill>
              </a:rPr>
              <a:t>A</a:t>
            </a:r>
          </a:p>
        </p:txBody>
      </p:sp>
      <p:sp>
        <p:nvSpPr>
          <p:cNvPr id="146460" name="Oval 29"/>
          <p:cNvSpPr>
            <a:spLocks noChangeArrowheads="1"/>
          </p:cNvSpPr>
          <p:nvPr/>
        </p:nvSpPr>
        <p:spPr bwMode="auto">
          <a:xfrm>
            <a:off x="5819775" y="2009775"/>
            <a:ext cx="377825" cy="377825"/>
          </a:xfrm>
          <a:prstGeom prst="ellipse">
            <a:avLst/>
          </a:prstGeom>
          <a:solidFill>
            <a:srgbClr val="3399FF"/>
          </a:solidFill>
          <a:ln w="19050">
            <a:solidFill>
              <a:schemeClr val="tx1"/>
            </a:solidFill>
            <a:round/>
            <a:headEnd/>
            <a:tailEnd/>
          </a:ln>
        </p:spPr>
        <p:txBody>
          <a:bodyPr wrap="none" anchor="ctr"/>
          <a:lstStyle/>
          <a:p>
            <a:pPr>
              <a:lnSpc>
                <a:spcPct val="85000"/>
              </a:lnSpc>
            </a:pPr>
            <a:r>
              <a:rPr lang="en-US">
                <a:solidFill>
                  <a:srgbClr val="F8F8F8"/>
                </a:solidFill>
              </a:rPr>
              <a:t>A</a:t>
            </a:r>
          </a:p>
        </p:txBody>
      </p:sp>
      <p:sp>
        <p:nvSpPr>
          <p:cNvPr id="146461" name="Oval 30"/>
          <p:cNvSpPr>
            <a:spLocks noChangeArrowheads="1"/>
          </p:cNvSpPr>
          <p:nvPr/>
        </p:nvSpPr>
        <p:spPr bwMode="auto">
          <a:xfrm>
            <a:off x="5945188" y="2451100"/>
            <a:ext cx="379412" cy="379413"/>
          </a:xfrm>
          <a:prstGeom prst="ellipse">
            <a:avLst/>
          </a:prstGeom>
          <a:solidFill>
            <a:srgbClr val="3399FF"/>
          </a:solidFill>
          <a:ln w="19050">
            <a:solidFill>
              <a:schemeClr val="tx1"/>
            </a:solidFill>
            <a:round/>
            <a:headEnd/>
            <a:tailEnd/>
          </a:ln>
        </p:spPr>
        <p:txBody>
          <a:bodyPr wrap="none" anchor="ctr"/>
          <a:lstStyle/>
          <a:p>
            <a:pPr>
              <a:lnSpc>
                <a:spcPct val="85000"/>
              </a:lnSpc>
            </a:pPr>
            <a:r>
              <a:rPr lang="en-US">
                <a:solidFill>
                  <a:srgbClr val="F8F8F8"/>
                </a:solidFill>
              </a:rPr>
              <a:t>A</a:t>
            </a:r>
          </a:p>
        </p:txBody>
      </p:sp>
      <p:sp>
        <p:nvSpPr>
          <p:cNvPr id="146462" name="Oval 31"/>
          <p:cNvSpPr>
            <a:spLocks noChangeArrowheads="1"/>
          </p:cNvSpPr>
          <p:nvPr/>
        </p:nvSpPr>
        <p:spPr bwMode="auto">
          <a:xfrm>
            <a:off x="5503863" y="2387600"/>
            <a:ext cx="379412" cy="379413"/>
          </a:xfrm>
          <a:prstGeom prst="ellipse">
            <a:avLst/>
          </a:prstGeom>
          <a:solidFill>
            <a:srgbClr val="3399FF"/>
          </a:solidFill>
          <a:ln w="19050">
            <a:solidFill>
              <a:schemeClr val="tx1"/>
            </a:solidFill>
            <a:round/>
            <a:headEnd/>
            <a:tailEnd/>
          </a:ln>
        </p:spPr>
        <p:txBody>
          <a:bodyPr wrap="none" anchor="ctr"/>
          <a:lstStyle/>
          <a:p>
            <a:pPr>
              <a:lnSpc>
                <a:spcPct val="85000"/>
              </a:lnSpc>
            </a:pPr>
            <a:r>
              <a:rPr lang="en-US">
                <a:solidFill>
                  <a:srgbClr val="F8F8F8"/>
                </a:solidFill>
              </a:rPr>
              <a:t>A</a:t>
            </a:r>
          </a:p>
        </p:txBody>
      </p:sp>
      <p:sp>
        <p:nvSpPr>
          <p:cNvPr id="146463" name="AutoShape 32"/>
          <p:cNvSpPr>
            <a:spLocks noChangeArrowheads="1"/>
          </p:cNvSpPr>
          <p:nvPr/>
        </p:nvSpPr>
        <p:spPr bwMode="auto">
          <a:xfrm>
            <a:off x="1968500" y="6048375"/>
            <a:ext cx="568325" cy="63500"/>
          </a:xfrm>
          <a:prstGeom prst="flowChartTerminator">
            <a:avLst/>
          </a:prstGeom>
          <a:solidFill>
            <a:schemeClr val="tx1"/>
          </a:solidFill>
          <a:ln w="9525">
            <a:solidFill>
              <a:schemeClr val="tx1"/>
            </a:solidFill>
            <a:miter lim="800000"/>
            <a:headEnd/>
            <a:tailEnd/>
          </a:ln>
        </p:spPr>
        <p:txBody>
          <a:bodyPr wrap="none" anchor="ctr"/>
          <a:lstStyle/>
          <a:p>
            <a:endParaRPr lang="en-US">
              <a:solidFill>
                <a:srgbClr val="FFFFFF"/>
              </a:solidFill>
            </a:endParaRPr>
          </a:p>
        </p:txBody>
      </p:sp>
      <p:sp>
        <p:nvSpPr>
          <p:cNvPr id="146464" name="AutoShape 33"/>
          <p:cNvSpPr>
            <a:spLocks noChangeArrowheads="1"/>
          </p:cNvSpPr>
          <p:nvPr/>
        </p:nvSpPr>
        <p:spPr bwMode="auto">
          <a:xfrm>
            <a:off x="1968500" y="5543550"/>
            <a:ext cx="568325" cy="63500"/>
          </a:xfrm>
          <a:prstGeom prst="flowChartTerminator">
            <a:avLst/>
          </a:prstGeom>
          <a:solidFill>
            <a:schemeClr val="tx1"/>
          </a:solidFill>
          <a:ln w="9525">
            <a:solidFill>
              <a:schemeClr val="tx1"/>
            </a:solidFill>
            <a:miter lim="800000"/>
            <a:headEnd/>
            <a:tailEnd/>
          </a:ln>
        </p:spPr>
        <p:txBody>
          <a:bodyPr wrap="none" anchor="ctr"/>
          <a:lstStyle/>
          <a:p>
            <a:endParaRPr lang="en-US">
              <a:solidFill>
                <a:srgbClr val="FFFFFF"/>
              </a:solidFill>
            </a:endParaRPr>
          </a:p>
        </p:txBody>
      </p:sp>
      <p:sp>
        <p:nvSpPr>
          <p:cNvPr id="146465" name="Text Box 34"/>
          <p:cNvSpPr txBox="1">
            <a:spLocks noChangeArrowheads="1"/>
          </p:cNvSpPr>
          <p:nvPr/>
        </p:nvSpPr>
        <p:spPr bwMode="auto">
          <a:xfrm>
            <a:off x="1430338" y="6238875"/>
            <a:ext cx="1428750"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nSpc>
                <a:spcPct val="85000"/>
              </a:lnSpc>
            </a:pPr>
            <a:r>
              <a:rPr lang="en-US">
                <a:solidFill>
                  <a:srgbClr val="F8F8F8"/>
                </a:solidFill>
              </a:rPr>
              <a:t>Risk profile</a:t>
            </a:r>
          </a:p>
        </p:txBody>
      </p:sp>
      <p:sp>
        <p:nvSpPr>
          <p:cNvPr id="146466" name="Text Box 35"/>
          <p:cNvSpPr txBox="1">
            <a:spLocks noChangeArrowheads="1"/>
          </p:cNvSpPr>
          <p:nvPr/>
        </p:nvSpPr>
        <p:spPr bwMode="auto">
          <a:xfrm>
            <a:off x="1538288" y="1655763"/>
            <a:ext cx="121285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nSpc>
                <a:spcPct val="85000"/>
              </a:lnSpc>
            </a:pPr>
            <a:r>
              <a:rPr lang="en-US">
                <a:solidFill>
                  <a:srgbClr val="F8F8F8"/>
                </a:solidFill>
              </a:rPr>
              <a:t>Optimal</a:t>
            </a:r>
          </a:p>
          <a:p>
            <a:pPr>
              <a:lnSpc>
                <a:spcPct val="85000"/>
              </a:lnSpc>
            </a:pPr>
            <a:r>
              <a:rPr lang="en-US">
                <a:solidFill>
                  <a:srgbClr val="F8F8F8"/>
                </a:solidFill>
              </a:rPr>
              <a:t>induction</a:t>
            </a:r>
          </a:p>
          <a:p>
            <a:pPr>
              <a:lnSpc>
                <a:spcPct val="85000"/>
              </a:lnSpc>
            </a:pPr>
            <a:r>
              <a:rPr lang="en-US">
                <a:solidFill>
                  <a:srgbClr val="F8F8F8"/>
                </a:solidFill>
              </a:rPr>
              <a:t>regimen</a:t>
            </a:r>
          </a:p>
        </p:txBody>
      </p:sp>
      <p:sp>
        <p:nvSpPr>
          <p:cNvPr id="146467" name="AutoShape 36"/>
          <p:cNvSpPr>
            <a:spLocks noChangeArrowheads="1"/>
          </p:cNvSpPr>
          <p:nvPr/>
        </p:nvSpPr>
        <p:spPr bwMode="auto">
          <a:xfrm rot="970529">
            <a:off x="2473325" y="2767013"/>
            <a:ext cx="252413" cy="568325"/>
          </a:xfrm>
          <a:prstGeom prst="lightningBolt">
            <a:avLst/>
          </a:prstGeom>
          <a:solidFill>
            <a:srgbClr val="FF0000"/>
          </a:solidFill>
          <a:ln w="19050">
            <a:solidFill>
              <a:schemeClr val="tx1"/>
            </a:solidFill>
            <a:miter lim="800000"/>
            <a:headEnd/>
            <a:tailEnd/>
          </a:ln>
        </p:spPr>
        <p:txBody>
          <a:bodyPr wrap="none" anchor="ctr"/>
          <a:lstStyle/>
          <a:p>
            <a:endParaRPr lang="en-US">
              <a:solidFill>
                <a:srgbClr val="FFFFFF"/>
              </a:solidFill>
            </a:endParaRPr>
          </a:p>
        </p:txBody>
      </p:sp>
      <p:sp>
        <p:nvSpPr>
          <p:cNvPr id="146468" name="AutoShape 37"/>
          <p:cNvSpPr>
            <a:spLocks noChangeArrowheads="1"/>
          </p:cNvSpPr>
          <p:nvPr/>
        </p:nvSpPr>
        <p:spPr bwMode="auto">
          <a:xfrm rot="970529">
            <a:off x="4886325" y="1654175"/>
            <a:ext cx="252413" cy="568325"/>
          </a:xfrm>
          <a:prstGeom prst="lightningBolt">
            <a:avLst/>
          </a:prstGeom>
          <a:solidFill>
            <a:srgbClr val="FF0000"/>
          </a:solidFill>
          <a:ln w="19050">
            <a:solidFill>
              <a:schemeClr val="tx1"/>
            </a:solidFill>
            <a:miter lim="800000"/>
            <a:headEnd/>
            <a:tailEnd/>
          </a:ln>
        </p:spPr>
        <p:txBody>
          <a:bodyPr wrap="none" anchor="ctr"/>
          <a:lstStyle/>
          <a:p>
            <a:endParaRPr lang="en-US">
              <a:solidFill>
                <a:srgbClr val="FFFFFF"/>
              </a:solidFill>
            </a:endParaRPr>
          </a:p>
        </p:txBody>
      </p:sp>
      <p:sp>
        <p:nvSpPr>
          <p:cNvPr id="146469" name="Text Box 38"/>
          <p:cNvSpPr txBox="1">
            <a:spLocks noChangeArrowheads="1"/>
          </p:cNvSpPr>
          <p:nvPr/>
        </p:nvSpPr>
        <p:spPr bwMode="auto">
          <a:xfrm>
            <a:off x="6607175" y="3449638"/>
            <a:ext cx="1620838" cy="32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lnSpc>
                <a:spcPct val="85000"/>
              </a:lnSpc>
            </a:pPr>
            <a:r>
              <a:rPr lang="en-US">
                <a:solidFill>
                  <a:srgbClr val="F8F8F8"/>
                </a:solidFill>
              </a:rPr>
              <a:t>Maintenance</a:t>
            </a:r>
          </a:p>
        </p:txBody>
      </p:sp>
      <p:sp>
        <p:nvSpPr>
          <p:cNvPr id="146470" name="AutoShape 39"/>
          <p:cNvSpPr>
            <a:spLocks noChangeArrowheads="1"/>
          </p:cNvSpPr>
          <p:nvPr/>
        </p:nvSpPr>
        <p:spPr bwMode="auto">
          <a:xfrm rot="970529">
            <a:off x="4935538" y="2325688"/>
            <a:ext cx="252412" cy="566737"/>
          </a:xfrm>
          <a:prstGeom prst="lightningBolt">
            <a:avLst/>
          </a:prstGeom>
          <a:solidFill>
            <a:srgbClr val="FF0000"/>
          </a:solidFill>
          <a:ln w="19050">
            <a:solidFill>
              <a:schemeClr val="tx1"/>
            </a:solidFill>
            <a:miter lim="800000"/>
            <a:headEnd/>
            <a:tailEnd/>
          </a:ln>
        </p:spPr>
        <p:txBody>
          <a:bodyPr wrap="none" anchor="ctr"/>
          <a:lstStyle/>
          <a:p>
            <a:endParaRPr lang="en-US">
              <a:solidFill>
                <a:srgbClr val="FFFFFF"/>
              </a:solidFill>
            </a:endParaRPr>
          </a:p>
        </p:txBody>
      </p:sp>
      <p:sp>
        <p:nvSpPr>
          <p:cNvPr id="146471" name="AutoShape 40"/>
          <p:cNvSpPr>
            <a:spLocks noChangeArrowheads="1"/>
          </p:cNvSpPr>
          <p:nvPr/>
        </p:nvSpPr>
        <p:spPr bwMode="auto">
          <a:xfrm rot="970529">
            <a:off x="2600325" y="2892425"/>
            <a:ext cx="252413" cy="568325"/>
          </a:xfrm>
          <a:prstGeom prst="lightningBolt">
            <a:avLst/>
          </a:prstGeom>
          <a:solidFill>
            <a:srgbClr val="FF0000"/>
          </a:solidFill>
          <a:ln w="19050">
            <a:solidFill>
              <a:schemeClr val="tx1"/>
            </a:solidFill>
            <a:miter lim="800000"/>
            <a:headEnd/>
            <a:tailEnd/>
          </a:ln>
        </p:spPr>
        <p:txBody>
          <a:bodyPr wrap="none" anchor="ctr"/>
          <a:lstStyle/>
          <a:p>
            <a:endParaRPr lang="en-US">
              <a:solidFill>
                <a:srgbClr val="FFFFFF"/>
              </a:solidFill>
            </a:endParaRPr>
          </a:p>
        </p:txBody>
      </p:sp>
      <p:sp>
        <p:nvSpPr>
          <p:cNvPr id="146472" name="AutoShape 41"/>
          <p:cNvSpPr>
            <a:spLocks noChangeArrowheads="1"/>
          </p:cNvSpPr>
          <p:nvPr/>
        </p:nvSpPr>
        <p:spPr bwMode="auto">
          <a:xfrm rot="970529">
            <a:off x="2789238" y="2892425"/>
            <a:ext cx="252412" cy="568325"/>
          </a:xfrm>
          <a:prstGeom prst="lightningBolt">
            <a:avLst/>
          </a:prstGeom>
          <a:solidFill>
            <a:srgbClr val="FF0000"/>
          </a:solidFill>
          <a:ln w="19050">
            <a:solidFill>
              <a:schemeClr val="tx1"/>
            </a:solidFill>
            <a:miter lim="800000"/>
            <a:headEnd/>
            <a:tailEnd/>
          </a:ln>
        </p:spPr>
        <p:txBody>
          <a:bodyPr wrap="none" anchor="ctr"/>
          <a:lstStyle/>
          <a:p>
            <a:endParaRPr lang="en-US">
              <a:solidFill>
                <a:srgbClr val="FFFFFF"/>
              </a:solidFill>
            </a:endParaRPr>
          </a:p>
        </p:txBody>
      </p:sp>
      <p:sp>
        <p:nvSpPr>
          <p:cNvPr id="146473" name="AutoShape 42"/>
          <p:cNvSpPr>
            <a:spLocks noChangeArrowheads="1"/>
          </p:cNvSpPr>
          <p:nvPr/>
        </p:nvSpPr>
        <p:spPr bwMode="auto">
          <a:xfrm>
            <a:off x="6851650" y="3875088"/>
            <a:ext cx="946150" cy="188912"/>
          </a:xfrm>
          <a:prstGeom prst="rightArrow">
            <a:avLst>
              <a:gd name="adj1" fmla="val 50000"/>
              <a:gd name="adj2" fmla="val 12521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74" name="Oval 43"/>
          <p:cNvSpPr>
            <a:spLocks noChangeArrowheads="1"/>
          </p:cNvSpPr>
          <p:nvPr/>
        </p:nvSpPr>
        <p:spPr bwMode="auto">
          <a:xfrm>
            <a:off x="4297363" y="4538663"/>
            <a:ext cx="442912" cy="441325"/>
          </a:xfrm>
          <a:prstGeom prst="ellipse">
            <a:avLst/>
          </a:prstGeom>
          <a:solidFill>
            <a:schemeClr val="accent1"/>
          </a:solidFill>
          <a:ln w="19050">
            <a:solidFill>
              <a:schemeClr val="tx1"/>
            </a:solidFill>
            <a:round/>
            <a:headEnd/>
            <a:tailEnd/>
          </a:ln>
        </p:spPr>
        <p:txBody>
          <a:bodyPr wrap="none" anchor="ctr"/>
          <a:lstStyle/>
          <a:p>
            <a:endParaRPr lang="en-US">
              <a:solidFill>
                <a:srgbClr val="FFFFFF"/>
              </a:solidFill>
            </a:endParaRPr>
          </a:p>
        </p:txBody>
      </p:sp>
      <p:sp>
        <p:nvSpPr>
          <p:cNvPr id="146475" name="AutoShape 44"/>
          <p:cNvSpPr>
            <a:spLocks noChangeArrowheads="1"/>
          </p:cNvSpPr>
          <p:nvPr/>
        </p:nvSpPr>
        <p:spPr bwMode="auto">
          <a:xfrm>
            <a:off x="4233863" y="4979988"/>
            <a:ext cx="568325" cy="5048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accent1"/>
          </a:solidFill>
          <a:ln w="19050">
            <a:solidFill>
              <a:schemeClr val="tx1"/>
            </a:solidFill>
            <a:miter lim="800000"/>
            <a:headEnd/>
            <a:tailEnd/>
          </a:ln>
        </p:spPr>
        <p:txBody>
          <a:bodyPr wrap="none" anchor="ctr"/>
          <a:lstStyle/>
          <a:p>
            <a:endParaRPr lang="en-US"/>
          </a:p>
        </p:txBody>
      </p:sp>
      <p:sp>
        <p:nvSpPr>
          <p:cNvPr id="146476" name="AutoShape 45"/>
          <p:cNvSpPr>
            <a:spLocks noChangeArrowheads="1"/>
          </p:cNvSpPr>
          <p:nvPr/>
        </p:nvSpPr>
        <p:spPr bwMode="auto">
          <a:xfrm rot="-9884050">
            <a:off x="4108450" y="4979988"/>
            <a:ext cx="252413" cy="566737"/>
          </a:xfrm>
          <a:prstGeom prst="parallelogram">
            <a:avLst>
              <a:gd name="adj" fmla="val 25000"/>
            </a:avLst>
          </a:prstGeom>
          <a:solidFill>
            <a:schemeClr val="accent1"/>
          </a:solidFill>
          <a:ln w="19050">
            <a:solidFill>
              <a:schemeClr val="tx1"/>
            </a:solidFill>
            <a:miter lim="800000"/>
            <a:headEnd/>
            <a:tailEnd/>
          </a:ln>
        </p:spPr>
        <p:txBody>
          <a:bodyPr rot="10800000" wrap="none" anchor="ctr"/>
          <a:lstStyle/>
          <a:p>
            <a:pPr>
              <a:lnSpc>
                <a:spcPct val="85000"/>
              </a:lnSpc>
            </a:pPr>
            <a:endParaRPr lang="en-US">
              <a:solidFill>
                <a:srgbClr val="F8F8F8"/>
              </a:solidFill>
            </a:endParaRPr>
          </a:p>
        </p:txBody>
      </p:sp>
      <p:sp>
        <p:nvSpPr>
          <p:cNvPr id="146477" name="AutoShape 46"/>
          <p:cNvSpPr>
            <a:spLocks noChangeArrowheads="1"/>
          </p:cNvSpPr>
          <p:nvPr/>
        </p:nvSpPr>
        <p:spPr bwMode="auto">
          <a:xfrm>
            <a:off x="4233863" y="5484813"/>
            <a:ext cx="315912" cy="757237"/>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78" name="AutoShape 47"/>
          <p:cNvSpPr>
            <a:spLocks noChangeArrowheads="1"/>
          </p:cNvSpPr>
          <p:nvPr/>
        </p:nvSpPr>
        <p:spPr bwMode="auto">
          <a:xfrm rot="10860570" flipH="1">
            <a:off x="4549775" y="5484813"/>
            <a:ext cx="315913" cy="757237"/>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79" name="AutoShape 48"/>
          <p:cNvSpPr>
            <a:spLocks noChangeArrowheads="1"/>
          </p:cNvSpPr>
          <p:nvPr/>
        </p:nvSpPr>
        <p:spPr bwMode="auto">
          <a:xfrm rot="9884050" flipH="1">
            <a:off x="4740275" y="4979988"/>
            <a:ext cx="252413" cy="566737"/>
          </a:xfrm>
          <a:prstGeom prst="parallelogram">
            <a:avLst>
              <a:gd name="adj" fmla="val 25000"/>
            </a:avLst>
          </a:prstGeom>
          <a:solidFill>
            <a:schemeClr val="accent1"/>
          </a:solidFill>
          <a:ln w="19050">
            <a:solidFill>
              <a:schemeClr val="tx1"/>
            </a:solidFill>
            <a:miter lim="800000"/>
            <a:headEnd/>
            <a:tailEnd/>
          </a:ln>
        </p:spPr>
        <p:txBody>
          <a:bodyPr wrap="none" anchor="ctr"/>
          <a:lstStyle/>
          <a:p>
            <a:endParaRPr lang="en-US">
              <a:solidFill>
                <a:srgbClr val="FFFFFF"/>
              </a:solidFill>
            </a:endParaRPr>
          </a:p>
        </p:txBody>
      </p:sp>
      <p:sp>
        <p:nvSpPr>
          <p:cNvPr id="146480" name="Text Box 49"/>
          <p:cNvSpPr txBox="1">
            <a:spLocks noChangeArrowheads="1"/>
          </p:cNvSpPr>
          <p:nvPr/>
        </p:nvSpPr>
        <p:spPr bwMode="auto">
          <a:xfrm>
            <a:off x="6253163" y="1938338"/>
            <a:ext cx="243205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type="none" w="sm" len="sm"/>
                <a:tailEnd type="none" w="sm" len="sm"/>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lnSpc>
                <a:spcPct val="90000"/>
              </a:lnSpc>
            </a:pPr>
            <a:r>
              <a:rPr lang="en-US">
                <a:solidFill>
                  <a:srgbClr val="F8F8F8"/>
                </a:solidFill>
              </a:rPr>
              <a:t>COLLECT </a:t>
            </a:r>
          </a:p>
          <a:p>
            <a:pPr algn="l">
              <a:lnSpc>
                <a:spcPct val="90000"/>
              </a:lnSpc>
            </a:pPr>
            <a:r>
              <a:rPr lang="en-US">
                <a:solidFill>
                  <a:srgbClr val="F8F8F8"/>
                </a:solidFill>
              </a:rPr>
              <a:t>HD THERAPY + SCT</a:t>
            </a:r>
          </a:p>
        </p:txBody>
      </p:sp>
      <p:sp>
        <p:nvSpPr>
          <p:cNvPr id="146481" name="Text Box 50"/>
          <p:cNvSpPr txBox="1">
            <a:spLocks noChangeArrowheads="1"/>
          </p:cNvSpPr>
          <p:nvPr/>
        </p:nvSpPr>
        <p:spPr bwMode="auto">
          <a:xfrm>
            <a:off x="5056188" y="5030788"/>
            <a:ext cx="267335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type="none" w="sm" len="sm"/>
                <a:tailEnd type="none" w="sm" len="sm"/>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lnSpc>
                <a:spcPct val="90000"/>
              </a:lnSpc>
            </a:pPr>
            <a:r>
              <a:rPr lang="en-US">
                <a:solidFill>
                  <a:srgbClr val="F8F8F8"/>
                </a:solidFill>
              </a:rPr>
              <a:t>HARVEST AND HOLD</a:t>
            </a:r>
          </a:p>
          <a:p>
            <a:pPr algn="l">
              <a:lnSpc>
                <a:spcPct val="90000"/>
              </a:lnSpc>
            </a:pPr>
            <a:r>
              <a:rPr lang="en-US">
                <a:solidFill>
                  <a:srgbClr val="F8F8F8"/>
                </a:solidFill>
              </a:rPr>
              <a:t>SCT UPON RELAPSE</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7" name="Picture 9" descr="Picture2_8b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6300" y="0"/>
            <a:ext cx="2433638" cy="184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pic>
      <p:pic>
        <p:nvPicPr>
          <p:cNvPr id="111618" name="Picture 2" descr="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3438" y="0"/>
            <a:ext cx="2387600" cy="184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619" name="Rectangle 11"/>
          <p:cNvSpPr>
            <a:spLocks noGrp="1" noChangeArrowheads="1"/>
          </p:cNvSpPr>
          <p:nvPr>
            <p:ph type="ctrTitle"/>
          </p:nvPr>
        </p:nvSpPr>
        <p:spPr>
          <a:xfrm>
            <a:off x="685800" y="2130425"/>
            <a:ext cx="7772400" cy="1470025"/>
          </a:xfrm>
        </p:spPr>
        <p:txBody>
          <a:bodyPr/>
          <a:lstStyle/>
          <a:p>
            <a:r>
              <a:rPr lang="en-US" altLang="ja-JP" sz="3200">
                <a:latin typeface="Arial" charset="0"/>
              </a:rPr>
              <a:t>Stem Cell Transplant for Myeloma: The New Landscape 2012</a:t>
            </a:r>
            <a:endParaRPr lang="en-US" sz="3200">
              <a:latin typeface="Arial" charset="0"/>
            </a:endParaRPr>
          </a:p>
        </p:txBody>
      </p:sp>
      <p:sp>
        <p:nvSpPr>
          <p:cNvPr id="111620" name="Rectangle 12"/>
          <p:cNvSpPr>
            <a:spLocks noGrp="1" noChangeArrowheads="1"/>
          </p:cNvSpPr>
          <p:nvPr>
            <p:ph type="subTitle" idx="1"/>
          </p:nvPr>
        </p:nvSpPr>
        <p:spPr>
          <a:xfrm>
            <a:off x="685800" y="3886200"/>
            <a:ext cx="7772400" cy="1752600"/>
          </a:xfrm>
        </p:spPr>
        <p:txBody>
          <a:bodyPr/>
          <a:lstStyle/>
          <a:p>
            <a:r>
              <a:rPr lang="en-US">
                <a:latin typeface="Arial" charset="0"/>
              </a:rPr>
              <a:t>Sergio A. Giralt, MD</a:t>
            </a:r>
          </a:p>
          <a:p>
            <a:r>
              <a:rPr lang="en-US" sz="2600">
                <a:latin typeface="Arial" charset="0"/>
              </a:rPr>
              <a:t>Chief, Adult Bone Marrow Transplant Service</a:t>
            </a:r>
            <a:br>
              <a:rPr lang="en-US" sz="2600">
                <a:latin typeface="Arial" charset="0"/>
              </a:rPr>
            </a:br>
            <a:r>
              <a:rPr lang="en-US" sz="2600">
                <a:latin typeface="Arial" charset="0"/>
              </a:rPr>
              <a:t>Division of Hematologic Oncology</a:t>
            </a:r>
            <a:br>
              <a:rPr lang="en-US" sz="2600">
                <a:latin typeface="Arial" charset="0"/>
              </a:rPr>
            </a:br>
            <a:r>
              <a:rPr lang="en-US" sz="2600">
                <a:latin typeface="Arial" charset="0"/>
              </a:rPr>
              <a:t>Department of Medicine</a:t>
            </a:r>
            <a:br>
              <a:rPr lang="en-US" sz="2600">
                <a:latin typeface="Arial" charset="0"/>
              </a:rPr>
            </a:br>
            <a:r>
              <a:rPr lang="en-US" sz="2600">
                <a:latin typeface="Arial" charset="0"/>
              </a:rPr>
              <a:t>Memorial Sloan-Kettering Cancer Center</a:t>
            </a:r>
            <a:br>
              <a:rPr lang="en-US" sz="2600">
                <a:latin typeface="Arial" charset="0"/>
              </a:rPr>
            </a:br>
            <a:r>
              <a:rPr lang="en-US" sz="2600">
                <a:latin typeface="Arial" charset="0"/>
              </a:rPr>
              <a:t>New York, New York</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txBox="1">
            <a:spLocks noChangeArrowheads="1"/>
          </p:cNvSpPr>
          <p:nvPr/>
        </p:nvSpPr>
        <p:spPr bwMode="auto">
          <a:xfrm>
            <a:off x="838200" y="1524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sz="2800">
                <a:solidFill>
                  <a:srgbClr val="FFFF00"/>
                </a:solidFill>
                <a:cs typeface="Arial" charset="0"/>
              </a:rPr>
              <a:t>IFM/DFCI 2009 Study</a:t>
            </a:r>
            <a:br>
              <a:rPr lang="en-US" sz="2800">
                <a:solidFill>
                  <a:srgbClr val="FFFF00"/>
                </a:solidFill>
                <a:cs typeface="Arial" charset="0"/>
              </a:rPr>
            </a:br>
            <a:r>
              <a:rPr lang="en-US" sz="2800">
                <a:solidFill>
                  <a:srgbClr val="FFFF00"/>
                </a:solidFill>
                <a:cs typeface="Arial" charset="0"/>
              </a:rPr>
              <a:t>Newly Diagnosed MM Pts (SCT candidates)</a:t>
            </a:r>
            <a:endParaRPr lang="en-GB" sz="2800">
              <a:solidFill>
                <a:srgbClr val="FFFF00"/>
              </a:solidFill>
              <a:cs typeface="Arial" charset="0"/>
            </a:endParaRPr>
          </a:p>
        </p:txBody>
      </p:sp>
      <p:sp>
        <p:nvSpPr>
          <p:cNvPr id="148482" name="Text Box 3"/>
          <p:cNvSpPr txBox="1">
            <a:spLocks noChangeArrowheads="1"/>
          </p:cNvSpPr>
          <p:nvPr/>
        </p:nvSpPr>
        <p:spPr bwMode="auto">
          <a:xfrm>
            <a:off x="1016000" y="2098675"/>
            <a:ext cx="1371600" cy="244475"/>
          </a:xfrm>
          <a:prstGeom prst="rect">
            <a:avLst/>
          </a:prstGeom>
          <a:solidFill>
            <a:srgbClr val="FF66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1600">
                <a:solidFill>
                  <a:srgbClr val="000000"/>
                </a:solidFill>
                <a:cs typeface="Arial" charset="0"/>
              </a:rPr>
              <a:t>RVD x 3</a:t>
            </a:r>
          </a:p>
        </p:txBody>
      </p:sp>
      <p:sp>
        <p:nvSpPr>
          <p:cNvPr id="148483" name="Text Box 4"/>
          <p:cNvSpPr txBox="1">
            <a:spLocks noChangeArrowheads="1"/>
          </p:cNvSpPr>
          <p:nvPr/>
        </p:nvSpPr>
        <p:spPr bwMode="auto">
          <a:xfrm flipH="1">
            <a:off x="1092200" y="4841875"/>
            <a:ext cx="1065213" cy="244475"/>
          </a:xfrm>
          <a:prstGeom prst="rect">
            <a:avLst/>
          </a:prstGeom>
          <a:solidFill>
            <a:srgbClr val="FF66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1600">
                <a:solidFill>
                  <a:srgbClr val="000000"/>
                </a:solidFill>
                <a:cs typeface="Arial" charset="0"/>
              </a:rPr>
              <a:t>RVD x 2</a:t>
            </a:r>
          </a:p>
        </p:txBody>
      </p:sp>
      <p:sp>
        <p:nvSpPr>
          <p:cNvPr id="148484" name="Text Box 5"/>
          <p:cNvSpPr txBox="1">
            <a:spLocks noChangeArrowheads="1"/>
          </p:cNvSpPr>
          <p:nvPr/>
        </p:nvSpPr>
        <p:spPr bwMode="auto">
          <a:xfrm>
            <a:off x="7023100" y="4156075"/>
            <a:ext cx="1066800" cy="2444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1600">
                <a:solidFill>
                  <a:srgbClr val="000000"/>
                </a:solidFill>
                <a:cs typeface="Arial" charset="0"/>
              </a:rPr>
              <a:t>RVD x 5</a:t>
            </a:r>
          </a:p>
        </p:txBody>
      </p:sp>
      <p:sp>
        <p:nvSpPr>
          <p:cNvPr id="148485" name="Text Box 6"/>
          <p:cNvSpPr txBox="1">
            <a:spLocks noChangeArrowheads="1"/>
          </p:cNvSpPr>
          <p:nvPr/>
        </p:nvSpPr>
        <p:spPr bwMode="auto">
          <a:xfrm>
            <a:off x="6443663" y="5299075"/>
            <a:ext cx="2233612" cy="24606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1600">
                <a:solidFill>
                  <a:srgbClr val="000000"/>
                </a:solidFill>
                <a:cs typeface="Arial" charset="0"/>
              </a:rPr>
              <a:t>Lenalidomide 12 mos </a:t>
            </a:r>
          </a:p>
        </p:txBody>
      </p:sp>
      <p:sp>
        <p:nvSpPr>
          <p:cNvPr id="148486" name="Text Box 7"/>
          <p:cNvSpPr txBox="1">
            <a:spLocks noChangeArrowheads="1"/>
          </p:cNvSpPr>
          <p:nvPr/>
        </p:nvSpPr>
        <p:spPr bwMode="auto">
          <a:xfrm>
            <a:off x="992188" y="3775075"/>
            <a:ext cx="1371600" cy="733425"/>
          </a:xfrm>
          <a:prstGeom prst="rect">
            <a:avLst/>
          </a:prstGeom>
          <a:solidFill>
            <a:srgbClr val="FF66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1600">
                <a:solidFill>
                  <a:srgbClr val="000000"/>
                </a:solidFill>
                <a:cs typeface="Arial" charset="0"/>
              </a:rPr>
              <a:t>Melphalan 200mg/m</a:t>
            </a:r>
            <a:r>
              <a:rPr lang="en-GB" sz="1600" baseline="30000">
                <a:solidFill>
                  <a:srgbClr val="000000"/>
                </a:solidFill>
                <a:cs typeface="Arial" charset="0"/>
              </a:rPr>
              <a:t>2</a:t>
            </a:r>
            <a:r>
              <a:rPr lang="en-GB" sz="1600">
                <a:solidFill>
                  <a:srgbClr val="000000"/>
                </a:solidFill>
                <a:cs typeface="Arial" charset="0"/>
              </a:rPr>
              <a:t> + ASCT</a:t>
            </a:r>
          </a:p>
        </p:txBody>
      </p:sp>
      <p:sp>
        <p:nvSpPr>
          <p:cNvPr id="148487" name="Text Box 8"/>
          <p:cNvSpPr txBox="1">
            <a:spLocks noChangeArrowheads="1"/>
          </p:cNvSpPr>
          <p:nvPr/>
        </p:nvSpPr>
        <p:spPr bwMode="auto">
          <a:xfrm>
            <a:off x="3962400" y="2098675"/>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2000">
                <a:solidFill>
                  <a:srgbClr val="FFFFFF"/>
                </a:solidFill>
                <a:cs typeface="Arial" charset="0"/>
              </a:rPr>
              <a:t>Induction</a:t>
            </a:r>
          </a:p>
        </p:txBody>
      </p:sp>
      <p:sp>
        <p:nvSpPr>
          <p:cNvPr id="148488" name="Text Box 9"/>
          <p:cNvSpPr txBox="1">
            <a:spLocks noChangeArrowheads="1"/>
          </p:cNvSpPr>
          <p:nvPr/>
        </p:nvSpPr>
        <p:spPr bwMode="auto">
          <a:xfrm>
            <a:off x="3657600" y="4384675"/>
            <a:ext cx="1828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2000">
                <a:solidFill>
                  <a:srgbClr val="FFFFFF"/>
                </a:solidFill>
                <a:cs typeface="Arial" charset="0"/>
              </a:rPr>
              <a:t>Consolidation</a:t>
            </a:r>
          </a:p>
        </p:txBody>
      </p:sp>
      <p:sp>
        <p:nvSpPr>
          <p:cNvPr id="148489" name="Text Box 10"/>
          <p:cNvSpPr txBox="1">
            <a:spLocks noChangeArrowheads="1"/>
          </p:cNvSpPr>
          <p:nvPr/>
        </p:nvSpPr>
        <p:spPr bwMode="auto">
          <a:xfrm>
            <a:off x="3657600" y="5222875"/>
            <a:ext cx="18176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2000">
                <a:solidFill>
                  <a:srgbClr val="FFFFFF"/>
                </a:solidFill>
                <a:cs typeface="Arial" charset="0"/>
              </a:rPr>
              <a:t>Maintenance</a:t>
            </a:r>
          </a:p>
        </p:txBody>
      </p:sp>
      <p:sp>
        <p:nvSpPr>
          <p:cNvPr id="148490" name="Text Box 11"/>
          <p:cNvSpPr txBox="1">
            <a:spLocks noChangeArrowheads="1"/>
          </p:cNvSpPr>
          <p:nvPr/>
        </p:nvSpPr>
        <p:spPr bwMode="auto">
          <a:xfrm>
            <a:off x="711200" y="2708275"/>
            <a:ext cx="1828800" cy="671513"/>
          </a:xfrm>
          <a:prstGeom prst="rect">
            <a:avLst/>
          </a:prstGeom>
          <a:solidFill>
            <a:srgbClr val="FF66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1600">
                <a:solidFill>
                  <a:srgbClr val="000000"/>
                </a:solidFill>
                <a:cs typeface="Arial" charset="0"/>
              </a:rPr>
              <a:t>CY (3g/m</a:t>
            </a:r>
            <a:r>
              <a:rPr lang="en-GB" sz="1600" baseline="30000">
                <a:solidFill>
                  <a:srgbClr val="000000"/>
                </a:solidFill>
                <a:cs typeface="Arial" charset="0"/>
              </a:rPr>
              <a:t>2</a:t>
            </a:r>
            <a:r>
              <a:rPr lang="en-GB" sz="1600">
                <a:solidFill>
                  <a:srgbClr val="000000"/>
                </a:solidFill>
                <a:cs typeface="Arial" charset="0"/>
              </a:rPr>
              <a:t>) MOBILIZATION</a:t>
            </a:r>
          </a:p>
          <a:p>
            <a:r>
              <a:rPr lang="en-GB" sz="1200">
                <a:solidFill>
                  <a:srgbClr val="000000"/>
                </a:solidFill>
                <a:cs typeface="Arial" charset="0"/>
              </a:rPr>
              <a:t>Goal: 5 x10</a:t>
            </a:r>
            <a:r>
              <a:rPr lang="en-GB" sz="1200" baseline="30000">
                <a:solidFill>
                  <a:srgbClr val="000000"/>
                </a:solidFill>
                <a:cs typeface="Arial" charset="0"/>
              </a:rPr>
              <a:t>6</a:t>
            </a:r>
            <a:r>
              <a:rPr lang="en-GB" sz="1200">
                <a:solidFill>
                  <a:srgbClr val="000000"/>
                </a:solidFill>
                <a:cs typeface="Arial" charset="0"/>
              </a:rPr>
              <a:t>  cells/kg</a:t>
            </a:r>
          </a:p>
        </p:txBody>
      </p:sp>
      <p:sp>
        <p:nvSpPr>
          <p:cNvPr id="148491" name="Text Box 12"/>
          <p:cNvSpPr txBox="1">
            <a:spLocks noChangeArrowheads="1"/>
          </p:cNvSpPr>
          <p:nvPr/>
        </p:nvSpPr>
        <p:spPr bwMode="auto">
          <a:xfrm>
            <a:off x="6948488" y="2098675"/>
            <a:ext cx="1295400" cy="2444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1600">
                <a:solidFill>
                  <a:srgbClr val="000000"/>
                </a:solidFill>
                <a:cs typeface="Arial" charset="0"/>
              </a:rPr>
              <a:t>RVD x 3</a:t>
            </a:r>
          </a:p>
        </p:txBody>
      </p:sp>
      <p:sp>
        <p:nvSpPr>
          <p:cNvPr id="148492" name="Text Box 13"/>
          <p:cNvSpPr txBox="1">
            <a:spLocks noChangeArrowheads="1"/>
          </p:cNvSpPr>
          <p:nvPr/>
        </p:nvSpPr>
        <p:spPr bwMode="auto">
          <a:xfrm>
            <a:off x="6794500" y="2860675"/>
            <a:ext cx="1676400" cy="67151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1600">
                <a:solidFill>
                  <a:srgbClr val="000000"/>
                </a:solidFill>
                <a:cs typeface="Arial" charset="0"/>
              </a:rPr>
              <a:t>CY (3g/m</a:t>
            </a:r>
            <a:r>
              <a:rPr lang="en-GB" sz="1600" baseline="30000">
                <a:solidFill>
                  <a:srgbClr val="000000"/>
                </a:solidFill>
                <a:cs typeface="Arial" charset="0"/>
              </a:rPr>
              <a:t>2</a:t>
            </a:r>
            <a:r>
              <a:rPr lang="en-GB" sz="1600">
                <a:solidFill>
                  <a:srgbClr val="000000"/>
                </a:solidFill>
                <a:cs typeface="Arial" charset="0"/>
              </a:rPr>
              <a:t>)</a:t>
            </a:r>
          </a:p>
          <a:p>
            <a:r>
              <a:rPr lang="en-GB" sz="1600">
                <a:solidFill>
                  <a:srgbClr val="000000"/>
                </a:solidFill>
                <a:cs typeface="Arial" charset="0"/>
              </a:rPr>
              <a:t>MOBILIZATION</a:t>
            </a:r>
          </a:p>
          <a:p>
            <a:r>
              <a:rPr lang="en-GB" sz="1200">
                <a:solidFill>
                  <a:srgbClr val="000000"/>
                </a:solidFill>
                <a:cs typeface="Arial" charset="0"/>
              </a:rPr>
              <a:t>Goal: 5 x10</a:t>
            </a:r>
            <a:r>
              <a:rPr lang="en-GB" sz="1200" baseline="30000">
                <a:solidFill>
                  <a:srgbClr val="000000"/>
                </a:solidFill>
                <a:cs typeface="Arial" charset="0"/>
              </a:rPr>
              <a:t>6</a:t>
            </a:r>
            <a:r>
              <a:rPr lang="en-GB" sz="1200">
                <a:solidFill>
                  <a:srgbClr val="000000"/>
                </a:solidFill>
                <a:cs typeface="Arial" charset="0"/>
              </a:rPr>
              <a:t>  cells/kg</a:t>
            </a:r>
            <a:endParaRPr lang="en-GB" sz="1600">
              <a:solidFill>
                <a:srgbClr val="000000"/>
              </a:solidFill>
              <a:cs typeface="Arial" charset="0"/>
            </a:endParaRPr>
          </a:p>
        </p:txBody>
      </p:sp>
      <p:sp>
        <p:nvSpPr>
          <p:cNvPr id="47" name="Line 14"/>
          <p:cNvSpPr>
            <a:spLocks noChangeShapeType="1"/>
          </p:cNvSpPr>
          <p:nvPr/>
        </p:nvSpPr>
        <p:spPr bwMode="auto">
          <a:xfrm flipV="1">
            <a:off x="1600200" y="1866900"/>
            <a:ext cx="5956300" cy="3175"/>
          </a:xfrm>
          <a:prstGeom prst="line">
            <a:avLst/>
          </a:prstGeom>
          <a:noFill/>
          <a:ln w="38100">
            <a:solidFill>
              <a:schemeClr val="tx2">
                <a:lumMod val="40000"/>
                <a:lumOff val="60000"/>
              </a:schemeClr>
            </a:solidFill>
            <a:round/>
            <a:headEnd/>
            <a:tailEnd/>
          </a:ln>
        </p:spPr>
        <p:txBody>
          <a:bodyPr lIns="0" tIns="0" rIns="0" bIns="0">
            <a:spAutoFit/>
          </a:bodyPr>
          <a:lstStyle/>
          <a:p>
            <a:pPr algn="l">
              <a:defRPr/>
            </a:pPr>
            <a:endParaRPr lang="en-GB">
              <a:solidFill>
                <a:prstClr val="black"/>
              </a:solidFill>
              <a:latin typeface="Arial" pitchFamily="34" charset="0"/>
              <a:ea typeface="ＭＳ Ｐゴシック" pitchFamily="34" charset="-128"/>
              <a:cs typeface="Arial" pitchFamily="34" charset="0"/>
            </a:endParaRPr>
          </a:p>
        </p:txBody>
      </p:sp>
      <p:sp>
        <p:nvSpPr>
          <p:cNvPr id="48" name="Line 15"/>
          <p:cNvSpPr>
            <a:spLocks noChangeShapeType="1"/>
          </p:cNvSpPr>
          <p:nvPr/>
        </p:nvSpPr>
        <p:spPr bwMode="auto">
          <a:xfrm>
            <a:off x="1625600" y="3394075"/>
            <a:ext cx="0" cy="381000"/>
          </a:xfrm>
          <a:prstGeom prst="line">
            <a:avLst/>
          </a:prstGeom>
          <a:noFill/>
          <a:ln w="38100">
            <a:solidFill>
              <a:schemeClr val="tx2">
                <a:lumMod val="40000"/>
                <a:lumOff val="60000"/>
              </a:schemeClr>
            </a:solidFill>
            <a:round/>
            <a:headEnd/>
            <a:tailEnd type="triangle" w="med" len="med"/>
          </a:ln>
        </p:spPr>
        <p:txBody>
          <a:bodyPr lIns="0" tIns="0" rIns="0" bIns="0">
            <a:spAutoFit/>
          </a:bodyPr>
          <a:lstStyle/>
          <a:p>
            <a:pPr algn="l">
              <a:defRPr/>
            </a:pPr>
            <a:endParaRPr lang="en-GB">
              <a:solidFill>
                <a:prstClr val="black"/>
              </a:solidFill>
              <a:latin typeface="Arial" pitchFamily="34" charset="0"/>
              <a:ea typeface="ＭＳ Ｐゴシック" pitchFamily="34" charset="-128"/>
              <a:cs typeface="Arial" pitchFamily="34" charset="0"/>
            </a:endParaRPr>
          </a:p>
        </p:txBody>
      </p:sp>
      <p:sp>
        <p:nvSpPr>
          <p:cNvPr id="49" name="Line 16"/>
          <p:cNvSpPr>
            <a:spLocks noChangeShapeType="1"/>
          </p:cNvSpPr>
          <p:nvPr/>
        </p:nvSpPr>
        <p:spPr bwMode="auto">
          <a:xfrm>
            <a:off x="1625600" y="2327275"/>
            <a:ext cx="0" cy="381000"/>
          </a:xfrm>
          <a:prstGeom prst="line">
            <a:avLst/>
          </a:prstGeom>
          <a:noFill/>
          <a:ln w="38100">
            <a:solidFill>
              <a:schemeClr val="tx2">
                <a:lumMod val="40000"/>
                <a:lumOff val="60000"/>
              </a:schemeClr>
            </a:solidFill>
            <a:round/>
            <a:headEnd/>
            <a:tailEnd type="triangle" w="med" len="med"/>
          </a:ln>
        </p:spPr>
        <p:txBody>
          <a:bodyPr lIns="0" tIns="0" rIns="0" bIns="0">
            <a:spAutoFit/>
          </a:bodyPr>
          <a:lstStyle/>
          <a:p>
            <a:pPr algn="l">
              <a:defRPr/>
            </a:pPr>
            <a:endParaRPr lang="en-GB">
              <a:solidFill>
                <a:prstClr val="black"/>
              </a:solidFill>
              <a:latin typeface="Arial" pitchFamily="34" charset="0"/>
              <a:ea typeface="ＭＳ Ｐゴシック" pitchFamily="34" charset="-128"/>
              <a:cs typeface="Arial" pitchFamily="34" charset="0"/>
            </a:endParaRPr>
          </a:p>
        </p:txBody>
      </p:sp>
      <p:sp>
        <p:nvSpPr>
          <p:cNvPr id="50" name="Line 17"/>
          <p:cNvSpPr>
            <a:spLocks noChangeShapeType="1"/>
          </p:cNvSpPr>
          <p:nvPr/>
        </p:nvSpPr>
        <p:spPr bwMode="auto">
          <a:xfrm>
            <a:off x="7556500" y="3546475"/>
            <a:ext cx="0" cy="609600"/>
          </a:xfrm>
          <a:prstGeom prst="line">
            <a:avLst/>
          </a:prstGeom>
          <a:noFill/>
          <a:ln w="38100">
            <a:solidFill>
              <a:schemeClr val="tx2">
                <a:lumMod val="40000"/>
                <a:lumOff val="60000"/>
              </a:schemeClr>
            </a:solidFill>
            <a:round/>
            <a:headEnd/>
            <a:tailEnd type="triangle" w="med" len="med"/>
          </a:ln>
        </p:spPr>
        <p:txBody>
          <a:bodyPr lIns="0" tIns="0" rIns="0" bIns="0">
            <a:spAutoFit/>
          </a:bodyPr>
          <a:lstStyle/>
          <a:p>
            <a:pPr algn="l">
              <a:defRPr/>
            </a:pPr>
            <a:endParaRPr lang="en-GB">
              <a:solidFill>
                <a:prstClr val="black"/>
              </a:solidFill>
              <a:latin typeface="Arial" pitchFamily="34" charset="0"/>
              <a:ea typeface="ＭＳ Ｐゴシック" pitchFamily="34" charset="-128"/>
              <a:cs typeface="Arial" pitchFamily="34" charset="0"/>
            </a:endParaRPr>
          </a:p>
        </p:txBody>
      </p:sp>
      <p:sp>
        <p:nvSpPr>
          <p:cNvPr id="51" name="Line 18"/>
          <p:cNvSpPr>
            <a:spLocks noChangeShapeType="1"/>
          </p:cNvSpPr>
          <p:nvPr/>
        </p:nvSpPr>
        <p:spPr bwMode="auto">
          <a:xfrm>
            <a:off x="7556500" y="4460875"/>
            <a:ext cx="0" cy="838200"/>
          </a:xfrm>
          <a:prstGeom prst="line">
            <a:avLst/>
          </a:prstGeom>
          <a:noFill/>
          <a:ln w="38100">
            <a:solidFill>
              <a:schemeClr val="tx2">
                <a:lumMod val="40000"/>
                <a:lumOff val="60000"/>
              </a:schemeClr>
            </a:solidFill>
            <a:round/>
            <a:headEnd/>
            <a:tailEnd type="triangle" w="med" len="med"/>
          </a:ln>
        </p:spPr>
        <p:txBody>
          <a:bodyPr lIns="0" tIns="0" rIns="0" bIns="0">
            <a:spAutoFit/>
          </a:bodyPr>
          <a:lstStyle/>
          <a:p>
            <a:pPr algn="l">
              <a:defRPr/>
            </a:pPr>
            <a:endParaRPr lang="en-GB">
              <a:solidFill>
                <a:prstClr val="black"/>
              </a:solidFill>
              <a:latin typeface="Arial" pitchFamily="34" charset="0"/>
              <a:ea typeface="ＭＳ Ｐゴシック" pitchFamily="34" charset="-128"/>
              <a:cs typeface="Arial" pitchFamily="34" charset="0"/>
            </a:endParaRPr>
          </a:p>
        </p:txBody>
      </p:sp>
      <p:sp>
        <p:nvSpPr>
          <p:cNvPr id="52" name="Line 19"/>
          <p:cNvSpPr>
            <a:spLocks noChangeShapeType="1"/>
          </p:cNvSpPr>
          <p:nvPr/>
        </p:nvSpPr>
        <p:spPr bwMode="auto">
          <a:xfrm>
            <a:off x="7556500" y="2403475"/>
            <a:ext cx="0" cy="457200"/>
          </a:xfrm>
          <a:prstGeom prst="line">
            <a:avLst/>
          </a:prstGeom>
          <a:noFill/>
          <a:ln w="38100">
            <a:solidFill>
              <a:schemeClr val="tx2">
                <a:lumMod val="40000"/>
                <a:lumOff val="60000"/>
              </a:schemeClr>
            </a:solidFill>
            <a:round/>
            <a:headEnd/>
            <a:tailEnd type="triangle" w="med" len="med"/>
          </a:ln>
        </p:spPr>
        <p:txBody>
          <a:bodyPr lIns="0" tIns="0" rIns="0" bIns="0">
            <a:spAutoFit/>
          </a:bodyPr>
          <a:lstStyle/>
          <a:p>
            <a:pPr algn="l">
              <a:defRPr/>
            </a:pPr>
            <a:endParaRPr lang="en-GB">
              <a:solidFill>
                <a:prstClr val="black"/>
              </a:solidFill>
              <a:latin typeface="Arial" pitchFamily="34" charset="0"/>
              <a:ea typeface="ＭＳ Ｐゴシック" pitchFamily="34" charset="-128"/>
              <a:cs typeface="Arial" pitchFamily="34" charset="0"/>
            </a:endParaRPr>
          </a:p>
        </p:txBody>
      </p:sp>
      <p:sp>
        <p:nvSpPr>
          <p:cNvPr id="148499" name="Text Box 20"/>
          <p:cNvSpPr txBox="1">
            <a:spLocks noChangeArrowheads="1"/>
          </p:cNvSpPr>
          <p:nvPr/>
        </p:nvSpPr>
        <p:spPr bwMode="auto">
          <a:xfrm>
            <a:off x="2133600" y="1412875"/>
            <a:ext cx="4876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nSpc>
                <a:spcPct val="75000"/>
              </a:lnSpc>
            </a:pPr>
            <a:r>
              <a:rPr lang="en-GB" sz="2000">
                <a:solidFill>
                  <a:srgbClr val="FFFFFF"/>
                </a:solidFill>
                <a:cs typeface="Arial" charset="0"/>
              </a:rPr>
              <a:t>Randomize, stratification ISS &amp; FISH</a:t>
            </a:r>
          </a:p>
        </p:txBody>
      </p:sp>
      <p:sp>
        <p:nvSpPr>
          <p:cNvPr id="54" name="Line 21"/>
          <p:cNvSpPr>
            <a:spLocks noChangeShapeType="1"/>
          </p:cNvSpPr>
          <p:nvPr/>
        </p:nvSpPr>
        <p:spPr bwMode="auto">
          <a:xfrm>
            <a:off x="4572000" y="1641475"/>
            <a:ext cx="0" cy="228600"/>
          </a:xfrm>
          <a:prstGeom prst="line">
            <a:avLst/>
          </a:prstGeom>
          <a:noFill/>
          <a:ln w="38100">
            <a:solidFill>
              <a:schemeClr val="tx2">
                <a:lumMod val="40000"/>
                <a:lumOff val="60000"/>
              </a:schemeClr>
            </a:solidFill>
            <a:round/>
            <a:headEnd/>
            <a:tailEnd type="triangle" w="med" len="med"/>
          </a:ln>
        </p:spPr>
        <p:txBody>
          <a:bodyPr lIns="0" tIns="0" rIns="0" bIns="0">
            <a:spAutoFit/>
          </a:bodyPr>
          <a:lstStyle/>
          <a:p>
            <a:pPr algn="l">
              <a:defRPr/>
            </a:pPr>
            <a:endParaRPr lang="en-GB">
              <a:solidFill>
                <a:prstClr val="black"/>
              </a:solidFill>
              <a:latin typeface="Arial" pitchFamily="34" charset="0"/>
              <a:ea typeface="ＭＳ Ｐゴシック" pitchFamily="34" charset="-128"/>
              <a:cs typeface="Arial" pitchFamily="34" charset="0"/>
            </a:endParaRPr>
          </a:p>
        </p:txBody>
      </p:sp>
      <p:sp>
        <p:nvSpPr>
          <p:cNvPr id="55" name="Line 22"/>
          <p:cNvSpPr>
            <a:spLocks noChangeShapeType="1"/>
          </p:cNvSpPr>
          <p:nvPr/>
        </p:nvSpPr>
        <p:spPr bwMode="auto">
          <a:xfrm>
            <a:off x="1625600" y="1870075"/>
            <a:ext cx="0" cy="228600"/>
          </a:xfrm>
          <a:prstGeom prst="line">
            <a:avLst/>
          </a:prstGeom>
          <a:noFill/>
          <a:ln w="38100">
            <a:solidFill>
              <a:schemeClr val="tx2">
                <a:lumMod val="40000"/>
                <a:lumOff val="60000"/>
              </a:schemeClr>
            </a:solidFill>
            <a:round/>
            <a:headEnd/>
            <a:tailEnd type="triangle" w="med" len="med"/>
          </a:ln>
        </p:spPr>
        <p:txBody>
          <a:bodyPr lIns="0" tIns="0" rIns="0" bIns="0">
            <a:spAutoFit/>
          </a:bodyPr>
          <a:lstStyle/>
          <a:p>
            <a:pPr algn="l">
              <a:defRPr/>
            </a:pPr>
            <a:endParaRPr lang="en-GB">
              <a:solidFill>
                <a:prstClr val="black"/>
              </a:solidFill>
              <a:latin typeface="Arial" pitchFamily="34" charset="0"/>
              <a:ea typeface="ＭＳ Ｐゴシック" pitchFamily="34" charset="-128"/>
              <a:cs typeface="Arial" pitchFamily="34" charset="0"/>
            </a:endParaRPr>
          </a:p>
        </p:txBody>
      </p:sp>
      <p:sp>
        <p:nvSpPr>
          <p:cNvPr id="56" name="Line 23"/>
          <p:cNvSpPr>
            <a:spLocks noChangeShapeType="1"/>
          </p:cNvSpPr>
          <p:nvPr/>
        </p:nvSpPr>
        <p:spPr bwMode="auto">
          <a:xfrm>
            <a:off x="7556500" y="1870075"/>
            <a:ext cx="0" cy="228600"/>
          </a:xfrm>
          <a:prstGeom prst="line">
            <a:avLst/>
          </a:prstGeom>
          <a:noFill/>
          <a:ln w="38100">
            <a:solidFill>
              <a:schemeClr val="tx2">
                <a:lumMod val="40000"/>
                <a:lumOff val="60000"/>
              </a:schemeClr>
            </a:solidFill>
            <a:round/>
            <a:headEnd/>
            <a:tailEnd type="triangle" w="med" len="med"/>
          </a:ln>
        </p:spPr>
        <p:txBody>
          <a:bodyPr lIns="0" tIns="0" rIns="0" bIns="0">
            <a:spAutoFit/>
          </a:bodyPr>
          <a:lstStyle/>
          <a:p>
            <a:pPr algn="l">
              <a:defRPr/>
            </a:pPr>
            <a:endParaRPr lang="en-GB">
              <a:solidFill>
                <a:prstClr val="black"/>
              </a:solidFill>
              <a:latin typeface="Arial" pitchFamily="34" charset="0"/>
              <a:ea typeface="ＭＳ Ｐゴシック" pitchFamily="34" charset="-128"/>
              <a:cs typeface="Arial" pitchFamily="34" charset="0"/>
            </a:endParaRPr>
          </a:p>
        </p:txBody>
      </p:sp>
      <p:sp>
        <p:nvSpPr>
          <p:cNvPr id="57" name="Line 24"/>
          <p:cNvSpPr>
            <a:spLocks noChangeShapeType="1"/>
          </p:cNvSpPr>
          <p:nvPr/>
        </p:nvSpPr>
        <p:spPr bwMode="auto">
          <a:xfrm>
            <a:off x="1625600" y="4537075"/>
            <a:ext cx="0" cy="304800"/>
          </a:xfrm>
          <a:prstGeom prst="line">
            <a:avLst/>
          </a:prstGeom>
          <a:noFill/>
          <a:ln w="38100">
            <a:solidFill>
              <a:schemeClr val="tx2">
                <a:lumMod val="40000"/>
                <a:lumOff val="60000"/>
              </a:schemeClr>
            </a:solidFill>
            <a:round/>
            <a:headEnd/>
            <a:tailEnd type="triangle" w="med" len="med"/>
          </a:ln>
        </p:spPr>
        <p:txBody>
          <a:bodyPr lIns="0" tIns="0" rIns="0" bIns="0">
            <a:spAutoFit/>
          </a:bodyPr>
          <a:lstStyle/>
          <a:p>
            <a:pPr algn="l">
              <a:defRPr/>
            </a:pPr>
            <a:endParaRPr lang="en-GB">
              <a:solidFill>
                <a:prstClr val="black"/>
              </a:solidFill>
              <a:latin typeface="Arial" pitchFamily="34" charset="0"/>
              <a:ea typeface="ＭＳ Ｐゴシック" pitchFamily="34" charset="-128"/>
              <a:cs typeface="Arial" pitchFamily="34" charset="0"/>
            </a:endParaRPr>
          </a:p>
        </p:txBody>
      </p:sp>
      <p:sp>
        <p:nvSpPr>
          <p:cNvPr id="148504" name="Text Box 25"/>
          <p:cNvSpPr txBox="1">
            <a:spLocks noChangeArrowheads="1"/>
          </p:cNvSpPr>
          <p:nvPr/>
        </p:nvSpPr>
        <p:spPr bwMode="auto">
          <a:xfrm>
            <a:off x="3429000" y="3013075"/>
            <a:ext cx="2209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2000">
                <a:solidFill>
                  <a:srgbClr val="FFFFFF"/>
                </a:solidFill>
                <a:cs typeface="Arial" charset="0"/>
              </a:rPr>
              <a:t>Collection</a:t>
            </a:r>
          </a:p>
        </p:txBody>
      </p:sp>
      <p:sp>
        <p:nvSpPr>
          <p:cNvPr id="148505" name="Text Box 26"/>
          <p:cNvSpPr txBox="1">
            <a:spLocks noChangeArrowheads="1"/>
          </p:cNvSpPr>
          <p:nvPr/>
        </p:nvSpPr>
        <p:spPr bwMode="auto">
          <a:xfrm flipH="1">
            <a:off x="447675" y="5375275"/>
            <a:ext cx="2298700" cy="244475"/>
          </a:xfrm>
          <a:prstGeom prst="rect">
            <a:avLst/>
          </a:prstGeom>
          <a:solidFill>
            <a:srgbClr val="FF66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GB" sz="1600">
                <a:solidFill>
                  <a:srgbClr val="000000"/>
                </a:solidFill>
                <a:cs typeface="Arial" charset="0"/>
              </a:rPr>
              <a:t>Lenalidomide 12 mos</a:t>
            </a:r>
          </a:p>
        </p:txBody>
      </p:sp>
      <p:sp>
        <p:nvSpPr>
          <p:cNvPr id="60" name="Line 27"/>
          <p:cNvSpPr>
            <a:spLocks noChangeShapeType="1"/>
          </p:cNvSpPr>
          <p:nvPr/>
        </p:nvSpPr>
        <p:spPr bwMode="auto">
          <a:xfrm flipH="1">
            <a:off x="1625600" y="5070475"/>
            <a:ext cx="0" cy="304800"/>
          </a:xfrm>
          <a:prstGeom prst="line">
            <a:avLst/>
          </a:prstGeom>
          <a:noFill/>
          <a:ln w="38100">
            <a:solidFill>
              <a:schemeClr val="tx2">
                <a:lumMod val="40000"/>
                <a:lumOff val="60000"/>
              </a:schemeClr>
            </a:solidFill>
            <a:round/>
            <a:headEnd/>
            <a:tailEnd type="triangle" w="med" len="med"/>
          </a:ln>
        </p:spPr>
        <p:txBody>
          <a:bodyPr lIns="0" tIns="0" rIns="0" bIns="0">
            <a:spAutoFit/>
          </a:bodyPr>
          <a:lstStyle/>
          <a:p>
            <a:pPr algn="l">
              <a:defRPr/>
            </a:pPr>
            <a:endParaRPr lang="en-GB">
              <a:solidFill>
                <a:prstClr val="black"/>
              </a:solidFill>
              <a:latin typeface="Arial" pitchFamily="34" charset="0"/>
              <a:ea typeface="ＭＳ Ｐゴシック" pitchFamily="34" charset="-128"/>
              <a:cs typeface="Arial" pitchFamily="34" charset="0"/>
            </a:endParaRPr>
          </a:p>
        </p:txBody>
      </p:sp>
      <p:sp>
        <p:nvSpPr>
          <p:cNvPr id="148507" name="Text Box 28"/>
          <p:cNvSpPr txBox="1">
            <a:spLocks noChangeArrowheads="1"/>
          </p:cNvSpPr>
          <p:nvPr/>
        </p:nvSpPr>
        <p:spPr bwMode="auto">
          <a:xfrm>
            <a:off x="5562600" y="5553075"/>
            <a:ext cx="333057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sz="2000">
                <a:solidFill>
                  <a:srgbClr val="FFFFFF"/>
                </a:solidFill>
                <a:cs typeface="Arial" charset="0"/>
              </a:rPr>
              <a:t>SCT at relapse </a:t>
            </a:r>
          </a:p>
          <a:p>
            <a:r>
              <a:rPr lang="en-US" sz="1600">
                <a:solidFill>
                  <a:srgbClr val="FFFFFF"/>
                </a:solidFill>
                <a:cs typeface="Arial" charset="0"/>
              </a:rPr>
              <a:t>MEL 200 mg/m</a:t>
            </a:r>
            <a:r>
              <a:rPr lang="en-US" sz="1600" baseline="30000">
                <a:solidFill>
                  <a:srgbClr val="FFFFFF"/>
                </a:solidFill>
                <a:cs typeface="Arial" charset="0"/>
              </a:rPr>
              <a:t>2</a:t>
            </a:r>
            <a:r>
              <a:rPr lang="en-US" sz="1600">
                <a:solidFill>
                  <a:srgbClr val="FFFFFF"/>
                </a:solidFill>
                <a:cs typeface="Arial" charset="0"/>
              </a:rPr>
              <a:t> if &lt;65 yrs,</a:t>
            </a:r>
          </a:p>
          <a:p>
            <a:r>
              <a:rPr lang="en-US" sz="1600">
                <a:solidFill>
                  <a:srgbClr val="FFFFFF"/>
                </a:solidFill>
                <a:cs typeface="Arial" charset="0"/>
              </a:rPr>
              <a:t> ≥65 yrs 140mg/m</a:t>
            </a:r>
            <a:r>
              <a:rPr lang="en-US" sz="1600" baseline="30000">
                <a:solidFill>
                  <a:srgbClr val="FFFFFF"/>
                </a:solidFill>
                <a:cs typeface="Arial" charset="0"/>
              </a:rPr>
              <a:t>2</a:t>
            </a:r>
            <a:r>
              <a:rPr lang="en-US" sz="1600" i="1">
                <a:solidFill>
                  <a:srgbClr val="FFFFFF"/>
                </a:solidFill>
                <a:cs typeface="Arial" charset="0"/>
              </a:rPr>
              <a:t> </a:t>
            </a:r>
          </a:p>
        </p:txBody>
      </p:sp>
      <p:sp>
        <p:nvSpPr>
          <p:cNvPr id="148508" name="AutoShape 30"/>
          <p:cNvSpPr>
            <a:spLocks noChangeArrowheads="1"/>
          </p:cNvSpPr>
          <p:nvPr/>
        </p:nvSpPr>
        <p:spPr bwMode="auto">
          <a:xfrm>
            <a:off x="5183188" y="5826125"/>
            <a:ext cx="685800" cy="457200"/>
          </a:xfrm>
          <a:prstGeom prst="rightArrow">
            <a:avLst>
              <a:gd name="adj1" fmla="val 50000"/>
              <a:gd name="adj2" fmla="val 37500"/>
            </a:avLst>
          </a:prstGeom>
          <a:solidFill>
            <a:srgbClr val="FF0000"/>
          </a:solidFill>
          <a:ln w="9525">
            <a:solidFill>
              <a:srgbClr val="000000"/>
            </a:solidFill>
            <a:miter lim="800000"/>
            <a:headEnd/>
            <a:tailEnd/>
          </a:ln>
        </p:spPr>
        <p:txBody>
          <a:bodyPr wrap="none" anchor="ctr"/>
          <a:lstStyle/>
          <a:p>
            <a:pPr algn="l"/>
            <a:endParaRPr lang="en-GB" sz="2400">
              <a:solidFill>
                <a:srgbClr val="000000"/>
              </a:solidFill>
              <a:latin typeface="Times New Roman" charset="0"/>
              <a:cs typeface="Arial" charset="0"/>
            </a:endParaRPr>
          </a:p>
        </p:txBody>
      </p:sp>
      <p:pic>
        <p:nvPicPr>
          <p:cNvPr id="148509" name="Picture 31" descr="DanaFarber Logo"/>
          <p:cNvPicPr>
            <a:picLocks noChangeAspect="1" noChangeArrowheads="1"/>
          </p:cNvPicPr>
          <p:nvPr/>
        </p:nvPicPr>
        <p:blipFill>
          <a:blip r:embed="rId3">
            <a:clrChange>
              <a:clrFrom>
                <a:srgbClr val="0000FF"/>
              </a:clrFrom>
              <a:clrTo>
                <a:srgbClr val="0000FF">
                  <a:alpha val="0"/>
                </a:srgbClr>
              </a:clrTo>
            </a:clrChange>
            <a:extLst>
              <a:ext uri="{28A0092B-C50C-407E-A947-70E740481C1C}">
                <a14:useLocalDpi xmlns:a14="http://schemas.microsoft.com/office/drawing/2010/main" val="0"/>
              </a:ext>
            </a:extLst>
          </a:blip>
          <a:srcRect/>
          <a:stretch>
            <a:fillRect/>
          </a:stretch>
        </p:blipFill>
        <p:spPr bwMode="auto">
          <a:xfrm>
            <a:off x="0" y="0"/>
            <a:ext cx="1981200" cy="59213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48510" name="Picture 4" descr="sig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0"/>
            <a:ext cx="9144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511" name="Rectangle 1"/>
          <p:cNvSpPr>
            <a:spLocks noChangeArrowheads="1"/>
          </p:cNvSpPr>
          <p:nvPr/>
        </p:nvSpPr>
        <p:spPr bwMode="auto">
          <a:xfrm>
            <a:off x="327025" y="6256338"/>
            <a:ext cx="5759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GB" sz="1200">
                <a:solidFill>
                  <a:srgbClr val="FFFFFF"/>
                </a:solidFill>
                <a:cs typeface="Arial" charset="0"/>
              </a:rPr>
              <a:t>http://www.clinicaltrials.gov/ct2/show/NCT01208662?term=nct01208662&amp;rank=1</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0529" name="Straight Arrow Connector 7"/>
          <p:cNvCxnSpPr>
            <a:cxnSpLocks noChangeShapeType="1"/>
          </p:cNvCxnSpPr>
          <p:nvPr/>
        </p:nvCxnSpPr>
        <p:spPr bwMode="auto">
          <a:xfrm flipV="1">
            <a:off x="2019300" y="3429000"/>
            <a:ext cx="457200" cy="38100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0530" name="Straight Arrow Connector 8"/>
          <p:cNvCxnSpPr>
            <a:cxnSpLocks noChangeShapeType="1"/>
          </p:cNvCxnSpPr>
          <p:nvPr/>
        </p:nvCxnSpPr>
        <p:spPr bwMode="auto">
          <a:xfrm rot="16200000" flipH="1">
            <a:off x="2019300" y="3962400"/>
            <a:ext cx="457200" cy="45720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0531" name="Straight Arrow Connector 8"/>
          <p:cNvCxnSpPr>
            <a:cxnSpLocks noChangeShapeType="1"/>
          </p:cNvCxnSpPr>
          <p:nvPr/>
        </p:nvCxnSpPr>
        <p:spPr bwMode="auto">
          <a:xfrm rot="16200000" flipH="1">
            <a:off x="5988050" y="4419600"/>
            <a:ext cx="457200" cy="45720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0532" name="Straight Arrow Connector 7"/>
          <p:cNvCxnSpPr>
            <a:cxnSpLocks noChangeShapeType="1"/>
          </p:cNvCxnSpPr>
          <p:nvPr/>
        </p:nvCxnSpPr>
        <p:spPr bwMode="auto">
          <a:xfrm flipV="1">
            <a:off x="5988050" y="2990850"/>
            <a:ext cx="457200" cy="38100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50533" name="Rectangle 19"/>
          <p:cNvSpPr>
            <a:spLocks noGrp="1" noChangeArrowheads="1"/>
          </p:cNvSpPr>
          <p:nvPr>
            <p:ph type="title"/>
          </p:nvPr>
        </p:nvSpPr>
        <p:spPr/>
        <p:txBody>
          <a:bodyPr/>
          <a:lstStyle/>
          <a:p>
            <a:r>
              <a:rPr lang="en-US" sz="2800">
                <a:latin typeface="Arial" charset="0"/>
              </a:rPr>
              <a:t>Melphalan/Prednisone/Lenalidomide (MPR) vs MEL200/ASCT Following Lenalidomide/Dexamethasone (Ld) Induction </a:t>
            </a:r>
          </a:p>
        </p:txBody>
      </p:sp>
      <p:sp>
        <p:nvSpPr>
          <p:cNvPr id="150534" name="TextBox 5"/>
          <p:cNvSpPr txBox="1">
            <a:spLocks noChangeArrowheads="1"/>
          </p:cNvSpPr>
          <p:nvPr/>
        </p:nvSpPr>
        <p:spPr bwMode="auto">
          <a:xfrm>
            <a:off x="1304925" y="5775325"/>
            <a:ext cx="2736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a:solidFill>
                  <a:srgbClr val="FFFFFF"/>
                </a:solidFill>
                <a:cs typeface="Arial" charset="0"/>
              </a:rPr>
              <a:t>Primary end point: PFS </a:t>
            </a:r>
          </a:p>
        </p:txBody>
      </p:sp>
      <p:sp>
        <p:nvSpPr>
          <p:cNvPr id="150535" name="TextBox 6"/>
          <p:cNvSpPr txBox="1">
            <a:spLocks noChangeArrowheads="1"/>
          </p:cNvSpPr>
          <p:nvPr/>
        </p:nvSpPr>
        <p:spPr bwMode="auto">
          <a:xfrm>
            <a:off x="2486025" y="2228850"/>
            <a:ext cx="376238" cy="3427413"/>
          </a:xfrm>
          <a:prstGeom prst="rect">
            <a:avLst/>
          </a:prstGeom>
          <a:solidFill>
            <a:schemeClr val="tx2"/>
          </a:solidFill>
          <a:ln w="28575">
            <a:solidFill>
              <a:schemeClr val="tx1"/>
            </a:solidFill>
            <a:miter lim="800000"/>
            <a:headEnd/>
            <a:tailEnd/>
          </a:ln>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sz="2200">
                <a:solidFill>
                  <a:srgbClr val="000000"/>
                </a:solidFill>
                <a:cs typeface="Arial" charset="0"/>
              </a:rPr>
              <a:t>RANDOMI</a:t>
            </a:r>
          </a:p>
          <a:p>
            <a:r>
              <a:rPr lang="en-US" sz="2200">
                <a:solidFill>
                  <a:srgbClr val="000000"/>
                </a:solidFill>
                <a:cs typeface="Arial" charset="0"/>
              </a:rPr>
              <a:t>Z</a:t>
            </a:r>
          </a:p>
          <a:p>
            <a:r>
              <a:rPr lang="en-US" sz="2200">
                <a:solidFill>
                  <a:srgbClr val="000000"/>
                </a:solidFill>
                <a:cs typeface="Arial" charset="0"/>
              </a:rPr>
              <a:t>E</a:t>
            </a:r>
          </a:p>
        </p:txBody>
      </p:sp>
      <p:sp>
        <p:nvSpPr>
          <p:cNvPr id="150536" name="Rectangle 9"/>
          <p:cNvSpPr>
            <a:spLocks noChangeArrowheads="1"/>
          </p:cNvSpPr>
          <p:nvPr/>
        </p:nvSpPr>
        <p:spPr bwMode="auto">
          <a:xfrm>
            <a:off x="390525" y="3200400"/>
            <a:ext cx="1889125" cy="1316038"/>
          </a:xfrm>
          <a:prstGeom prst="rect">
            <a:avLst/>
          </a:prstGeom>
          <a:solidFill>
            <a:srgbClr val="3399FF"/>
          </a:solidFill>
          <a:ln w="28575">
            <a:solidFill>
              <a:schemeClr val="tx1"/>
            </a:solidFill>
            <a:miter lim="800000"/>
            <a:headEnd/>
            <a:tailEnd/>
          </a:ln>
        </p:spPr>
        <p:txBody>
          <a:bodyPr anchor="ctr"/>
          <a:lstStyle/>
          <a:p>
            <a:pPr algn="l">
              <a:lnSpc>
                <a:spcPct val="90000"/>
              </a:lnSpc>
            </a:pPr>
            <a:endParaRPr lang="en-US">
              <a:solidFill>
                <a:srgbClr val="FFFFFF"/>
              </a:solidFill>
            </a:endParaRPr>
          </a:p>
          <a:p>
            <a:pPr algn="l">
              <a:lnSpc>
                <a:spcPct val="90000"/>
              </a:lnSpc>
            </a:pPr>
            <a:r>
              <a:rPr lang="en-US">
                <a:solidFill>
                  <a:srgbClr val="FFFFFF"/>
                </a:solidFill>
              </a:rPr>
              <a:t>Lenalidomide: </a:t>
            </a:r>
          </a:p>
          <a:p>
            <a:pPr algn="l">
              <a:lnSpc>
                <a:spcPct val="90000"/>
              </a:lnSpc>
            </a:pPr>
            <a:r>
              <a:rPr lang="en-US">
                <a:solidFill>
                  <a:srgbClr val="FFFFFF"/>
                </a:solidFill>
              </a:rPr>
              <a:t>25 mg, days 1–21</a:t>
            </a:r>
          </a:p>
          <a:p>
            <a:pPr algn="l">
              <a:lnSpc>
                <a:spcPct val="90000"/>
              </a:lnSpc>
            </a:pPr>
            <a:r>
              <a:rPr lang="en-US">
                <a:solidFill>
                  <a:srgbClr val="FFFFFF"/>
                </a:solidFill>
              </a:rPr>
              <a:t>Low-dose Dex:</a:t>
            </a:r>
          </a:p>
          <a:p>
            <a:pPr algn="l">
              <a:lnSpc>
                <a:spcPct val="90000"/>
              </a:lnSpc>
            </a:pPr>
            <a:r>
              <a:rPr lang="en-US">
                <a:solidFill>
                  <a:srgbClr val="FFFFFF"/>
                </a:solidFill>
              </a:rPr>
              <a:t>40 mg, days 1, 8,</a:t>
            </a:r>
          </a:p>
          <a:p>
            <a:pPr algn="l">
              <a:lnSpc>
                <a:spcPct val="90000"/>
              </a:lnSpc>
            </a:pPr>
            <a:r>
              <a:rPr lang="en-US">
                <a:solidFill>
                  <a:srgbClr val="FFFFFF"/>
                </a:solidFill>
              </a:rPr>
              <a:t>15, 22 q 28 days ×4</a:t>
            </a:r>
          </a:p>
          <a:p>
            <a:pPr algn="l">
              <a:lnSpc>
                <a:spcPct val="90000"/>
              </a:lnSpc>
            </a:pPr>
            <a:r>
              <a:rPr lang="en-US" baseline="-25000">
                <a:solidFill>
                  <a:srgbClr val="FFFFFF"/>
                </a:solidFill>
              </a:rPr>
              <a:t>    </a:t>
            </a:r>
          </a:p>
        </p:txBody>
      </p:sp>
      <p:sp>
        <p:nvSpPr>
          <p:cNvPr id="150537" name="Rectangle 20"/>
          <p:cNvSpPr>
            <a:spLocks noChangeArrowheads="1"/>
          </p:cNvSpPr>
          <p:nvPr/>
        </p:nvSpPr>
        <p:spPr bwMode="auto">
          <a:xfrm>
            <a:off x="3475038" y="1905000"/>
            <a:ext cx="2233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sz="2400">
                <a:solidFill>
                  <a:srgbClr val="FFFF00"/>
                </a:solidFill>
                <a:cs typeface="Arial" charset="0"/>
              </a:rPr>
              <a:t>Consolidation</a:t>
            </a:r>
          </a:p>
        </p:txBody>
      </p:sp>
      <p:sp>
        <p:nvSpPr>
          <p:cNvPr id="150538" name="Rectangle 51"/>
          <p:cNvSpPr>
            <a:spLocks noChangeArrowheads="1"/>
          </p:cNvSpPr>
          <p:nvPr/>
        </p:nvSpPr>
        <p:spPr bwMode="auto">
          <a:xfrm>
            <a:off x="387350" y="2209800"/>
            <a:ext cx="1241425"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90000"/>
              </a:lnSpc>
            </a:pPr>
            <a:r>
              <a:rPr lang="en-US" sz="1600">
                <a:solidFill>
                  <a:srgbClr val="FFFFFF"/>
                </a:solidFill>
                <a:cs typeface="Arial" charset="0"/>
              </a:rPr>
              <a:t>n=402</a:t>
            </a:r>
          </a:p>
          <a:p>
            <a:pPr>
              <a:lnSpc>
                <a:spcPct val="90000"/>
              </a:lnSpc>
            </a:pPr>
            <a:r>
              <a:rPr lang="en-US" sz="1600">
                <a:solidFill>
                  <a:srgbClr val="FFFFFF"/>
                </a:solidFill>
                <a:cs typeface="Arial" charset="0"/>
              </a:rPr>
              <a:t> &lt;65 years </a:t>
            </a:r>
          </a:p>
        </p:txBody>
      </p:sp>
      <p:sp>
        <p:nvSpPr>
          <p:cNvPr id="150539" name="TextBox 6"/>
          <p:cNvSpPr txBox="1">
            <a:spLocks noChangeArrowheads="1"/>
          </p:cNvSpPr>
          <p:nvPr/>
        </p:nvSpPr>
        <p:spPr bwMode="auto">
          <a:xfrm>
            <a:off x="6438900" y="2228850"/>
            <a:ext cx="376238" cy="3427413"/>
          </a:xfrm>
          <a:prstGeom prst="rect">
            <a:avLst/>
          </a:prstGeom>
          <a:solidFill>
            <a:schemeClr val="tx2"/>
          </a:solidFill>
          <a:ln w="28575">
            <a:solidFill>
              <a:schemeClr val="tx1"/>
            </a:solidFill>
            <a:miter lim="800000"/>
            <a:headEnd/>
            <a:tailEnd/>
          </a:ln>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sz="2200">
                <a:solidFill>
                  <a:srgbClr val="000000"/>
                </a:solidFill>
                <a:cs typeface="Arial" charset="0"/>
              </a:rPr>
              <a:t>RANDOMI</a:t>
            </a:r>
          </a:p>
          <a:p>
            <a:r>
              <a:rPr lang="en-US" sz="2200">
                <a:solidFill>
                  <a:srgbClr val="000000"/>
                </a:solidFill>
                <a:cs typeface="Arial" charset="0"/>
              </a:rPr>
              <a:t>Z</a:t>
            </a:r>
          </a:p>
          <a:p>
            <a:r>
              <a:rPr lang="en-US" sz="2200">
                <a:solidFill>
                  <a:srgbClr val="000000"/>
                </a:solidFill>
                <a:cs typeface="Arial" charset="0"/>
              </a:rPr>
              <a:t>E</a:t>
            </a:r>
          </a:p>
        </p:txBody>
      </p:sp>
      <p:sp>
        <p:nvSpPr>
          <p:cNvPr id="150540" name="Rectangle 9"/>
          <p:cNvSpPr>
            <a:spLocks noChangeArrowheads="1"/>
          </p:cNvSpPr>
          <p:nvPr/>
        </p:nvSpPr>
        <p:spPr bwMode="auto">
          <a:xfrm>
            <a:off x="6934200" y="2533650"/>
            <a:ext cx="1800225" cy="1295400"/>
          </a:xfrm>
          <a:prstGeom prst="rect">
            <a:avLst/>
          </a:prstGeom>
          <a:solidFill>
            <a:srgbClr val="3399FF"/>
          </a:solidFill>
          <a:ln w="28575">
            <a:solidFill>
              <a:schemeClr val="tx1"/>
            </a:solidFill>
            <a:miter lim="800000"/>
            <a:headEnd/>
            <a:tailEnd/>
          </a:ln>
        </p:spPr>
        <p:txBody>
          <a:bodyPr anchor="ctr"/>
          <a:lstStyle/>
          <a:p>
            <a:pPr>
              <a:lnSpc>
                <a:spcPct val="90000"/>
              </a:lnSpc>
            </a:pPr>
            <a:r>
              <a:rPr lang="en-US">
                <a:solidFill>
                  <a:srgbClr val="FFFFFF"/>
                </a:solidFill>
                <a:cs typeface="Arial" charset="0"/>
              </a:rPr>
              <a:t>No</a:t>
            </a:r>
          </a:p>
          <a:p>
            <a:pPr>
              <a:lnSpc>
                <a:spcPct val="90000"/>
              </a:lnSpc>
            </a:pPr>
            <a:r>
              <a:rPr lang="en-US">
                <a:solidFill>
                  <a:srgbClr val="FFFFFF"/>
                </a:solidFill>
                <a:cs typeface="Arial" charset="0"/>
              </a:rPr>
              <a:t>maintenance</a:t>
            </a:r>
          </a:p>
          <a:p>
            <a:pPr>
              <a:lnSpc>
                <a:spcPct val="90000"/>
              </a:lnSpc>
            </a:pPr>
            <a:r>
              <a:rPr lang="en-US" baseline="-25000">
                <a:solidFill>
                  <a:srgbClr val="FFFFFF"/>
                </a:solidFill>
              </a:rPr>
              <a:t>    </a:t>
            </a:r>
          </a:p>
        </p:txBody>
      </p:sp>
      <p:sp>
        <p:nvSpPr>
          <p:cNvPr id="150541" name="Rectangle 9"/>
          <p:cNvSpPr>
            <a:spLocks noChangeArrowheads="1"/>
          </p:cNvSpPr>
          <p:nvPr/>
        </p:nvSpPr>
        <p:spPr bwMode="auto">
          <a:xfrm>
            <a:off x="6934200" y="4038600"/>
            <a:ext cx="1803400" cy="1298575"/>
          </a:xfrm>
          <a:prstGeom prst="rect">
            <a:avLst/>
          </a:prstGeom>
          <a:solidFill>
            <a:srgbClr val="3399FF"/>
          </a:solidFill>
          <a:ln w="28575">
            <a:solidFill>
              <a:schemeClr val="tx1"/>
            </a:solidFill>
            <a:miter lim="800000"/>
            <a:headEnd/>
            <a:tailEnd/>
          </a:ln>
        </p:spPr>
        <p:txBody>
          <a:bodyPr anchor="ctr"/>
          <a:lstStyle/>
          <a:p>
            <a:pPr algn="l">
              <a:lnSpc>
                <a:spcPct val="90000"/>
              </a:lnSpc>
            </a:pPr>
            <a:endParaRPr lang="en-US" baseline="-25000">
              <a:solidFill>
                <a:srgbClr val="000000"/>
              </a:solidFill>
            </a:endParaRPr>
          </a:p>
          <a:p>
            <a:pPr algn="l">
              <a:lnSpc>
                <a:spcPct val="90000"/>
              </a:lnSpc>
            </a:pPr>
            <a:r>
              <a:rPr lang="en-US">
                <a:solidFill>
                  <a:srgbClr val="FFFF00"/>
                </a:solidFill>
              </a:rPr>
              <a:t>Maintenance</a:t>
            </a:r>
            <a:endParaRPr lang="en-US">
              <a:solidFill>
                <a:srgbClr val="C00000"/>
              </a:solidFill>
            </a:endParaRPr>
          </a:p>
          <a:p>
            <a:pPr algn="l">
              <a:lnSpc>
                <a:spcPct val="90000"/>
              </a:lnSpc>
            </a:pPr>
            <a:r>
              <a:rPr lang="en-US">
                <a:solidFill>
                  <a:srgbClr val="FFFF00"/>
                </a:solidFill>
              </a:rPr>
              <a:t>lenalidomide: </a:t>
            </a:r>
          </a:p>
          <a:p>
            <a:pPr algn="l">
              <a:lnSpc>
                <a:spcPct val="90000"/>
              </a:lnSpc>
            </a:pPr>
            <a:r>
              <a:rPr lang="en-US">
                <a:solidFill>
                  <a:srgbClr val="FFFFFF"/>
                </a:solidFill>
              </a:rPr>
              <a:t>10 mg/d,</a:t>
            </a:r>
            <a:r>
              <a:rPr lang="en-US">
                <a:solidFill>
                  <a:srgbClr val="FFFF00"/>
                </a:solidFill>
              </a:rPr>
              <a:t> </a:t>
            </a:r>
            <a:br>
              <a:rPr lang="en-US">
                <a:solidFill>
                  <a:srgbClr val="FFFF00"/>
                </a:solidFill>
              </a:rPr>
            </a:br>
            <a:r>
              <a:rPr lang="en-US">
                <a:solidFill>
                  <a:srgbClr val="FFFFFF"/>
                </a:solidFill>
              </a:rPr>
              <a:t>Days 1–21</a:t>
            </a:r>
          </a:p>
          <a:p>
            <a:pPr algn="l">
              <a:lnSpc>
                <a:spcPct val="90000"/>
              </a:lnSpc>
            </a:pPr>
            <a:r>
              <a:rPr lang="en-US">
                <a:solidFill>
                  <a:srgbClr val="FFFFFF"/>
                </a:solidFill>
              </a:rPr>
              <a:t>q 28 days until relapse</a:t>
            </a:r>
          </a:p>
          <a:p>
            <a:pPr algn="l">
              <a:lnSpc>
                <a:spcPct val="90000"/>
              </a:lnSpc>
            </a:pPr>
            <a:r>
              <a:rPr lang="en-US" baseline="-25000">
                <a:solidFill>
                  <a:srgbClr val="000000"/>
                </a:solidFill>
              </a:rPr>
              <a:t>    </a:t>
            </a:r>
          </a:p>
        </p:txBody>
      </p:sp>
      <p:sp>
        <p:nvSpPr>
          <p:cNvPr id="150542" name="Text Box 37"/>
          <p:cNvSpPr txBox="1">
            <a:spLocks noChangeArrowheads="1"/>
          </p:cNvSpPr>
          <p:nvPr/>
        </p:nvSpPr>
        <p:spPr bwMode="auto">
          <a:xfrm>
            <a:off x="184150" y="6443663"/>
            <a:ext cx="38782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a:lnSpc>
                <a:spcPct val="85000"/>
              </a:lnSpc>
            </a:pPr>
            <a:r>
              <a:rPr lang="en-US" altLang="ja-JP" sz="1300">
                <a:solidFill>
                  <a:srgbClr val="FFFFFF"/>
                </a:solidFill>
              </a:rPr>
              <a:t>Palumbo A et al. </a:t>
            </a:r>
            <a:r>
              <a:rPr lang="en-US" sz="1300" i="1">
                <a:solidFill>
                  <a:srgbClr val="FFFFFF"/>
                </a:solidFill>
              </a:rPr>
              <a:t>Blood</a:t>
            </a:r>
            <a:r>
              <a:rPr lang="en-US" sz="1300">
                <a:solidFill>
                  <a:srgbClr val="FFFFFF"/>
                </a:solidFill>
              </a:rPr>
              <a:t>. 2009;114:Abstract 350.</a:t>
            </a:r>
          </a:p>
        </p:txBody>
      </p:sp>
      <p:sp>
        <p:nvSpPr>
          <p:cNvPr id="150543" name="Rectangle 9"/>
          <p:cNvSpPr>
            <a:spLocks noChangeArrowheads="1"/>
          </p:cNvSpPr>
          <p:nvPr/>
        </p:nvSpPr>
        <p:spPr bwMode="auto">
          <a:xfrm>
            <a:off x="3009900" y="2533650"/>
            <a:ext cx="3144838" cy="1295400"/>
          </a:xfrm>
          <a:prstGeom prst="rect">
            <a:avLst/>
          </a:prstGeom>
          <a:solidFill>
            <a:srgbClr val="3399FF"/>
          </a:solidFill>
          <a:ln w="28575">
            <a:solidFill>
              <a:schemeClr val="tx1"/>
            </a:solidFill>
            <a:miter lim="800000"/>
            <a:headEnd/>
            <a:tailEnd/>
          </a:ln>
        </p:spPr>
        <p:txBody>
          <a:bodyPr anchor="ctr"/>
          <a:lstStyle/>
          <a:p>
            <a:pPr algn="l">
              <a:lnSpc>
                <a:spcPct val="90000"/>
              </a:lnSpc>
            </a:pPr>
            <a:endParaRPr lang="en-US">
              <a:solidFill>
                <a:srgbClr val="000000"/>
              </a:solidFill>
            </a:endParaRPr>
          </a:p>
          <a:p>
            <a:pPr algn="l">
              <a:lnSpc>
                <a:spcPct val="90000"/>
              </a:lnSpc>
            </a:pPr>
            <a:r>
              <a:rPr lang="en-US">
                <a:solidFill>
                  <a:srgbClr val="FFFF00"/>
                </a:solidFill>
              </a:rPr>
              <a:t>MPR </a:t>
            </a:r>
            <a:r>
              <a:rPr lang="en-US">
                <a:solidFill>
                  <a:srgbClr val="FFFFFF"/>
                </a:solidFill>
              </a:rPr>
              <a:t>(n=202)</a:t>
            </a:r>
          </a:p>
          <a:p>
            <a:pPr algn="l">
              <a:lnSpc>
                <a:spcPct val="90000"/>
              </a:lnSpc>
            </a:pPr>
            <a:r>
              <a:rPr lang="en-US">
                <a:solidFill>
                  <a:srgbClr val="FFFFFF"/>
                </a:solidFill>
              </a:rPr>
              <a:t>Melphalan: 0.18 mg/kg/d, days 1–4</a:t>
            </a:r>
          </a:p>
          <a:p>
            <a:pPr algn="l">
              <a:lnSpc>
                <a:spcPct val="90000"/>
              </a:lnSpc>
            </a:pPr>
            <a:r>
              <a:rPr lang="en-US">
                <a:solidFill>
                  <a:srgbClr val="FFFFFF"/>
                </a:solidFill>
              </a:rPr>
              <a:t>Prednisone: 2 mg/kg/d, days 1–4 Lenalidomide: 10 mg/d, days 1–21</a:t>
            </a:r>
          </a:p>
          <a:p>
            <a:pPr algn="l">
              <a:lnSpc>
                <a:spcPct val="90000"/>
              </a:lnSpc>
            </a:pPr>
            <a:r>
              <a:rPr lang="en-US">
                <a:solidFill>
                  <a:srgbClr val="FFFFFF"/>
                </a:solidFill>
              </a:rPr>
              <a:t>q 28 days ×6</a:t>
            </a:r>
          </a:p>
          <a:p>
            <a:pPr algn="l">
              <a:lnSpc>
                <a:spcPct val="90000"/>
              </a:lnSpc>
            </a:pPr>
            <a:r>
              <a:rPr lang="en-US" baseline="-25000">
                <a:solidFill>
                  <a:srgbClr val="000000"/>
                </a:solidFill>
              </a:rPr>
              <a:t>    </a:t>
            </a:r>
          </a:p>
        </p:txBody>
      </p:sp>
      <p:sp>
        <p:nvSpPr>
          <p:cNvPr id="150544" name="Rectangle 9"/>
          <p:cNvSpPr>
            <a:spLocks noChangeArrowheads="1"/>
          </p:cNvSpPr>
          <p:nvPr/>
        </p:nvSpPr>
        <p:spPr bwMode="auto">
          <a:xfrm>
            <a:off x="3009900" y="4038600"/>
            <a:ext cx="3141663" cy="1295400"/>
          </a:xfrm>
          <a:prstGeom prst="rect">
            <a:avLst/>
          </a:prstGeom>
          <a:solidFill>
            <a:srgbClr val="3399FF"/>
          </a:solidFill>
          <a:ln w="28575">
            <a:solidFill>
              <a:schemeClr val="tx1"/>
            </a:solidFill>
            <a:miter lim="800000"/>
            <a:headEnd/>
            <a:tailEnd/>
          </a:ln>
        </p:spPr>
        <p:txBody>
          <a:bodyPr anchor="ctr"/>
          <a:lstStyle/>
          <a:p>
            <a:pPr algn="l">
              <a:lnSpc>
                <a:spcPct val="90000"/>
              </a:lnSpc>
            </a:pPr>
            <a:endParaRPr lang="en-US" baseline="-25000">
              <a:solidFill>
                <a:srgbClr val="000000"/>
              </a:solidFill>
            </a:endParaRPr>
          </a:p>
          <a:p>
            <a:pPr>
              <a:lnSpc>
                <a:spcPct val="90000"/>
              </a:lnSpc>
            </a:pPr>
            <a:r>
              <a:rPr lang="en-US">
                <a:solidFill>
                  <a:srgbClr val="FFFF00"/>
                </a:solidFill>
              </a:rPr>
              <a:t>Tandem MEL200 </a:t>
            </a:r>
          </a:p>
          <a:p>
            <a:pPr>
              <a:lnSpc>
                <a:spcPct val="90000"/>
              </a:lnSpc>
            </a:pPr>
            <a:r>
              <a:rPr lang="en-US">
                <a:solidFill>
                  <a:srgbClr val="FFFF00"/>
                </a:solidFill>
              </a:rPr>
              <a:t>ASCT</a:t>
            </a:r>
          </a:p>
          <a:p>
            <a:pPr>
              <a:lnSpc>
                <a:spcPct val="90000"/>
              </a:lnSpc>
            </a:pPr>
            <a:r>
              <a:rPr lang="en-US">
                <a:solidFill>
                  <a:srgbClr val="FFFFFF"/>
                </a:solidFill>
              </a:rPr>
              <a:t>stem cells mobilized with </a:t>
            </a:r>
          </a:p>
          <a:p>
            <a:pPr>
              <a:lnSpc>
                <a:spcPct val="90000"/>
              </a:lnSpc>
            </a:pPr>
            <a:r>
              <a:rPr lang="en-US">
                <a:solidFill>
                  <a:srgbClr val="FFFFFF"/>
                </a:solidFill>
              </a:rPr>
              <a:t>   cyclophosphamide + G-CSF</a:t>
            </a:r>
          </a:p>
          <a:p>
            <a:pPr algn="l">
              <a:lnSpc>
                <a:spcPct val="90000"/>
              </a:lnSpc>
            </a:pPr>
            <a:r>
              <a:rPr lang="en-US" baseline="-25000">
                <a:solidFill>
                  <a:srgbClr val="FFFFFF"/>
                </a:solidFill>
              </a:rPr>
              <a:t>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5"/>
          <p:cNvSpPr>
            <a:spLocks noChangeArrowheads="1"/>
          </p:cNvSpPr>
          <p:nvPr/>
        </p:nvSpPr>
        <p:spPr bwMode="auto">
          <a:xfrm>
            <a:off x="3132138" y="1433513"/>
            <a:ext cx="2403475"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defTabSz="449263">
              <a:lnSpc>
                <a:spcPct val="95000"/>
              </a:lnSpc>
              <a:buClr>
                <a:srgbClr val="000000"/>
              </a:buClr>
              <a:buSzPct val="100000"/>
              <a:buFont typeface="Times New Roman" charset="0"/>
              <a:buNone/>
            </a:pPr>
            <a:r>
              <a:rPr lang="it-IT">
                <a:solidFill>
                  <a:srgbClr val="FFFFFF"/>
                </a:solidFill>
                <a:cs typeface="Lucida Sans Unicode" charset="0"/>
              </a:rPr>
              <a:t>Median follow-up 26 months</a:t>
            </a:r>
            <a:endParaRPr lang="it-IT">
              <a:solidFill>
                <a:srgbClr val="FFFFFF"/>
              </a:solidFill>
              <a:latin typeface="Times New Roman" charset="0"/>
              <a:cs typeface="Lucida Sans Unicode" charset="0"/>
            </a:endParaRPr>
          </a:p>
        </p:txBody>
      </p:sp>
      <p:sp>
        <p:nvSpPr>
          <p:cNvPr id="152578" name="Rectangle 2"/>
          <p:cNvSpPr>
            <a:spLocks noChangeArrowheads="1"/>
          </p:cNvSpPr>
          <p:nvPr/>
        </p:nvSpPr>
        <p:spPr bwMode="auto">
          <a:xfrm>
            <a:off x="371475" y="76200"/>
            <a:ext cx="84677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defTabSz="449263">
              <a:lnSpc>
                <a:spcPct val="95000"/>
              </a:lnSpc>
              <a:buClr>
                <a:srgbClr val="000000"/>
              </a:buClr>
              <a:buSzPct val="100000"/>
              <a:buFont typeface="Times New Roman" charset="0"/>
              <a:buNone/>
            </a:pPr>
            <a:r>
              <a:rPr lang="it-IT" sz="4000">
                <a:solidFill>
                  <a:srgbClr val="FF9900"/>
                </a:solidFill>
                <a:cs typeface="Lucida Sans Unicode" charset="0"/>
              </a:rPr>
              <a:t>Progression Free Survival</a:t>
            </a:r>
          </a:p>
        </p:txBody>
      </p:sp>
      <p:sp>
        <p:nvSpPr>
          <p:cNvPr id="152579" name="Text Box 1100"/>
          <p:cNvSpPr txBox="1">
            <a:spLocks noChangeArrowheads="1"/>
          </p:cNvSpPr>
          <p:nvPr/>
        </p:nvSpPr>
        <p:spPr bwMode="auto">
          <a:xfrm>
            <a:off x="188913" y="6099175"/>
            <a:ext cx="8686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1200">
                <a:solidFill>
                  <a:srgbClr val="FFFFFF"/>
                </a:solidFill>
                <a:cs typeface="Lucida Sans Unicode" charset="0"/>
              </a:rPr>
              <a:t>MPR, melphalan-prednisone-lenalidomide; MEL200, melphalan 200 mg/m</a:t>
            </a:r>
            <a:r>
              <a:rPr lang="it-IT" sz="1200" baseline="30000">
                <a:solidFill>
                  <a:srgbClr val="FFFFFF"/>
                </a:solidFill>
                <a:cs typeface="Lucida Sans Unicode" charset="0"/>
              </a:rPr>
              <a:t>2</a:t>
            </a:r>
            <a:r>
              <a:rPr lang="it-IT" sz="1200">
                <a:solidFill>
                  <a:srgbClr val="FFFFFF"/>
                </a:solidFill>
                <a:cs typeface="Lucida Sans Unicode" charset="0"/>
              </a:rPr>
              <a:t>; PFS, progression free survival; HR, hazard ratio; mos, months</a:t>
            </a:r>
          </a:p>
        </p:txBody>
      </p:sp>
      <p:grpSp>
        <p:nvGrpSpPr>
          <p:cNvPr id="152580" name="Group 1"/>
          <p:cNvGrpSpPr>
            <a:grpSpLocks/>
          </p:cNvGrpSpPr>
          <p:nvPr/>
        </p:nvGrpSpPr>
        <p:grpSpPr bwMode="auto">
          <a:xfrm>
            <a:off x="1214438" y="2317750"/>
            <a:ext cx="6624637" cy="2836863"/>
            <a:chOff x="752475" y="2540578"/>
            <a:chExt cx="3398838" cy="1447800"/>
          </a:xfrm>
        </p:grpSpPr>
        <p:sp>
          <p:nvSpPr>
            <p:cNvPr id="152583" name="Line 1054"/>
            <p:cNvSpPr>
              <a:spLocks noChangeShapeType="1"/>
            </p:cNvSpPr>
            <p:nvPr/>
          </p:nvSpPr>
          <p:spPr bwMode="auto">
            <a:xfrm>
              <a:off x="752475" y="2853315"/>
              <a:ext cx="3362325" cy="1587"/>
            </a:xfrm>
            <a:custGeom>
              <a:avLst/>
              <a:gdLst>
                <a:gd name="T0" fmla="*/ 0 w 2118"/>
                <a:gd name="T1" fmla="*/ 0 h 1"/>
                <a:gd name="T2" fmla="*/ 2147483647 w 2118"/>
                <a:gd name="T3" fmla="*/ 2147483647 h 1"/>
                <a:gd name="T4" fmla="*/ 0 60000 65536"/>
                <a:gd name="T5" fmla="*/ 0 60000 65536"/>
                <a:gd name="T6" fmla="*/ 0 w 2118"/>
                <a:gd name="T7" fmla="*/ 0 h 1"/>
                <a:gd name="T8" fmla="*/ 2118 w 2118"/>
                <a:gd name="T9" fmla="*/ 1 h 1"/>
              </a:gdLst>
              <a:ahLst/>
              <a:cxnLst>
                <a:cxn ang="T4">
                  <a:pos x="T0" y="T1"/>
                </a:cxn>
                <a:cxn ang="T5">
                  <a:pos x="T2" y="T3"/>
                </a:cxn>
              </a:cxnLst>
              <a:rect l="T6" t="T7" r="T8" b="T9"/>
              <a:pathLst>
                <a:path w="2118" h="1">
                  <a:moveTo>
                    <a:pt x="0" y="0"/>
                  </a:moveTo>
                  <a:lnTo>
                    <a:pt x="2118" y="1"/>
                  </a:lnTo>
                </a:path>
              </a:pathLst>
            </a:cu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805" name="Line 1057"/>
            <p:cNvSpPr>
              <a:spLocks noChangeShapeType="1"/>
            </p:cNvSpPr>
            <p:nvPr/>
          </p:nvSpPr>
          <p:spPr bwMode="auto">
            <a:xfrm>
              <a:off x="767136" y="3359675"/>
              <a:ext cx="3347526" cy="0"/>
            </a:xfrm>
            <a:prstGeom prst="line">
              <a:avLst/>
            </a:prstGeom>
            <a:noFill/>
            <a:ln w="9525">
              <a:solidFill>
                <a:schemeClr val="bg1"/>
              </a:solidFill>
              <a:round/>
              <a:headEnd/>
              <a:tailEnd/>
            </a:ln>
          </p:spPr>
          <p:txBody>
            <a:bodyPr/>
            <a:lstStyle/>
            <a:p>
              <a:pPr algn="l">
                <a:defRPr/>
              </a:pPr>
              <a:endParaRPr lang="en-US">
                <a:solidFill>
                  <a:srgbClr val="000000"/>
                </a:solidFill>
                <a:latin typeface="Arial" pitchFamily="34" charset="0"/>
                <a:ea typeface="+mn-ea"/>
                <a:cs typeface="Arial" pitchFamily="34" charset="0"/>
              </a:endParaRPr>
            </a:p>
          </p:txBody>
        </p:sp>
        <p:grpSp>
          <p:nvGrpSpPr>
            <p:cNvPr id="152585" name="Group 1104"/>
            <p:cNvGrpSpPr>
              <a:grpSpLocks/>
            </p:cNvGrpSpPr>
            <p:nvPr/>
          </p:nvGrpSpPr>
          <p:grpSpPr bwMode="auto">
            <a:xfrm>
              <a:off x="903288" y="2540578"/>
              <a:ext cx="3248025" cy="1447800"/>
              <a:chOff x="3737" y="1130"/>
              <a:chExt cx="2046" cy="912"/>
            </a:xfrm>
          </p:grpSpPr>
          <p:sp>
            <p:nvSpPr>
              <p:cNvPr id="152586" name="Text Box 1051"/>
              <p:cNvSpPr txBox="1">
                <a:spLocks noChangeArrowheads="1"/>
              </p:cNvSpPr>
              <p:nvPr/>
            </p:nvSpPr>
            <p:spPr bwMode="auto">
              <a:xfrm>
                <a:off x="4151" y="1130"/>
                <a:ext cx="816"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2200">
                    <a:solidFill>
                      <a:srgbClr val="FFFFFF"/>
                    </a:solidFill>
                    <a:cs typeface="Lucida Sans Unicode" charset="0"/>
                  </a:rPr>
                  <a:t>2-years PFS</a:t>
                </a:r>
              </a:p>
            </p:txBody>
          </p:sp>
          <p:sp>
            <p:nvSpPr>
              <p:cNvPr id="152587" name="Text Box 1052"/>
              <p:cNvSpPr txBox="1">
                <a:spLocks noChangeArrowheads="1"/>
              </p:cNvSpPr>
              <p:nvPr/>
            </p:nvSpPr>
            <p:spPr bwMode="auto">
              <a:xfrm>
                <a:off x="3795" y="1702"/>
                <a:ext cx="480"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2200">
                    <a:solidFill>
                      <a:srgbClr val="00FFFF"/>
                    </a:solidFill>
                    <a:cs typeface="Lucida Sans Unicode" charset="0"/>
                  </a:rPr>
                  <a:t>MPR</a:t>
                </a:r>
              </a:p>
            </p:txBody>
          </p:sp>
          <p:sp>
            <p:nvSpPr>
              <p:cNvPr id="152588" name="Text Box 1053"/>
              <p:cNvSpPr txBox="1">
                <a:spLocks noChangeArrowheads="1"/>
              </p:cNvSpPr>
              <p:nvPr/>
            </p:nvSpPr>
            <p:spPr bwMode="auto">
              <a:xfrm>
                <a:off x="3737" y="1405"/>
                <a:ext cx="622"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2200">
                    <a:solidFill>
                      <a:srgbClr val="FFFF00"/>
                    </a:solidFill>
                    <a:cs typeface="Lucida Sans Unicode" charset="0"/>
                  </a:rPr>
                  <a:t>MEL200</a:t>
                </a:r>
              </a:p>
            </p:txBody>
          </p:sp>
          <p:sp>
            <p:nvSpPr>
              <p:cNvPr id="152589" name="Text Box 1055"/>
              <p:cNvSpPr txBox="1">
                <a:spLocks noChangeArrowheads="1"/>
              </p:cNvSpPr>
              <p:nvPr/>
            </p:nvSpPr>
            <p:spPr bwMode="auto">
              <a:xfrm>
                <a:off x="4371" y="1702"/>
                <a:ext cx="336"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2200">
                    <a:solidFill>
                      <a:srgbClr val="FFFFFF"/>
                    </a:solidFill>
                    <a:cs typeface="Lucida Sans Unicode" charset="0"/>
                  </a:rPr>
                  <a:t>54%</a:t>
                </a:r>
              </a:p>
            </p:txBody>
          </p:sp>
          <p:sp>
            <p:nvSpPr>
              <p:cNvPr id="152590" name="Text Box 1056"/>
              <p:cNvSpPr txBox="1">
                <a:spLocks noChangeArrowheads="1"/>
              </p:cNvSpPr>
              <p:nvPr/>
            </p:nvSpPr>
            <p:spPr bwMode="auto">
              <a:xfrm>
                <a:off x="4371" y="1406"/>
                <a:ext cx="336"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2200">
                    <a:solidFill>
                      <a:srgbClr val="FFFFFF"/>
                    </a:solidFill>
                    <a:cs typeface="Lucida Sans Unicode" charset="0"/>
                  </a:rPr>
                  <a:t>73%</a:t>
                </a:r>
              </a:p>
            </p:txBody>
          </p:sp>
          <p:sp>
            <p:nvSpPr>
              <p:cNvPr id="152591" name="Text Box 1051"/>
              <p:cNvSpPr txBox="1">
                <a:spLocks noChangeArrowheads="1"/>
              </p:cNvSpPr>
              <p:nvPr/>
            </p:nvSpPr>
            <p:spPr bwMode="auto">
              <a:xfrm>
                <a:off x="4856" y="1140"/>
                <a:ext cx="839"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en-US" sz="2000">
                    <a:solidFill>
                      <a:schemeClr val="bg1"/>
                    </a:solidFill>
                  </a:rPr>
                  <a:t>Median PFS </a:t>
                </a:r>
                <a:endParaRPr lang="it-IT" sz="2000">
                  <a:solidFill>
                    <a:schemeClr val="bg1"/>
                  </a:solidFill>
                  <a:cs typeface="Lucida Sans Unicode" charset="0"/>
                </a:endParaRPr>
              </a:p>
            </p:txBody>
          </p:sp>
          <p:sp>
            <p:nvSpPr>
              <p:cNvPr id="152592" name="Text Box 1051"/>
              <p:cNvSpPr txBox="1">
                <a:spLocks noChangeArrowheads="1"/>
              </p:cNvSpPr>
              <p:nvPr/>
            </p:nvSpPr>
            <p:spPr bwMode="auto">
              <a:xfrm>
                <a:off x="4967" y="1387"/>
                <a:ext cx="816"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2200">
                    <a:solidFill>
                      <a:srgbClr val="FFFFFF"/>
                    </a:solidFill>
                    <a:cs typeface="Lucida Sans Unicode" charset="0"/>
                  </a:rPr>
                  <a:t>Not reached</a:t>
                </a:r>
              </a:p>
            </p:txBody>
          </p:sp>
          <p:sp>
            <p:nvSpPr>
              <p:cNvPr id="152593" name="Text Box 1055"/>
              <p:cNvSpPr txBox="1">
                <a:spLocks noChangeArrowheads="1"/>
              </p:cNvSpPr>
              <p:nvPr/>
            </p:nvSpPr>
            <p:spPr bwMode="auto">
              <a:xfrm>
                <a:off x="5012" y="1705"/>
                <a:ext cx="676"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2200">
                    <a:solidFill>
                      <a:srgbClr val="FFFFFF"/>
                    </a:solidFill>
                    <a:cs typeface="Lucida Sans Unicode" charset="0"/>
                  </a:rPr>
                  <a:t>25.26 mos</a:t>
                </a:r>
              </a:p>
            </p:txBody>
          </p:sp>
          <p:sp>
            <p:nvSpPr>
              <p:cNvPr id="152594" name="Text Box 1051"/>
              <p:cNvSpPr txBox="1">
                <a:spLocks noChangeArrowheads="1"/>
              </p:cNvSpPr>
              <p:nvPr/>
            </p:nvSpPr>
            <p:spPr bwMode="auto">
              <a:xfrm>
                <a:off x="4726" y="1913"/>
                <a:ext cx="1055"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en-US" sz="2000">
                    <a:solidFill>
                      <a:schemeClr val="bg1"/>
                    </a:solidFill>
                  </a:rPr>
                  <a:t>HR = 0.506; P = 0.0002</a:t>
                </a:r>
                <a:endParaRPr lang="it-IT" sz="2000">
                  <a:solidFill>
                    <a:schemeClr val="bg1"/>
                  </a:solidFill>
                  <a:cs typeface="Lucida Sans Unicode" charset="0"/>
                </a:endParaRPr>
              </a:p>
            </p:txBody>
          </p:sp>
        </p:grpSp>
      </p:grpSp>
      <p:sp>
        <p:nvSpPr>
          <p:cNvPr id="152581" name="Rectangle 1103"/>
          <p:cNvSpPr>
            <a:spLocks noChangeArrowheads="1"/>
          </p:cNvSpPr>
          <p:nvPr/>
        </p:nvSpPr>
        <p:spPr bwMode="auto">
          <a:xfrm>
            <a:off x="2124075" y="981075"/>
            <a:ext cx="5249863"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defTabSz="449263">
              <a:lnSpc>
                <a:spcPct val="95000"/>
              </a:lnSpc>
              <a:buClr>
                <a:srgbClr val="000000"/>
              </a:buClr>
              <a:buSzPct val="100000"/>
              <a:buFont typeface="Times New Roman" charset="0"/>
              <a:buNone/>
            </a:pPr>
            <a:r>
              <a:rPr lang="it-IT" sz="2400">
                <a:solidFill>
                  <a:srgbClr val="FFFF00"/>
                </a:solidFill>
                <a:cs typeface="Lucida Sans Unicode" charset="0"/>
              </a:rPr>
              <a:t>49.4% Reduced Risk of Progression</a:t>
            </a:r>
            <a:endParaRPr lang="it-IT" sz="2400">
              <a:solidFill>
                <a:srgbClr val="FFFF00"/>
              </a:solidFill>
              <a:latin typeface="Times New Roman" charset="0"/>
              <a:cs typeface="Lucida Sans Unicode" charset="0"/>
            </a:endParaRPr>
          </a:p>
        </p:txBody>
      </p:sp>
      <p:sp>
        <p:nvSpPr>
          <p:cNvPr id="152582" name="Text Box 37"/>
          <p:cNvSpPr txBox="1">
            <a:spLocks noChangeArrowheads="1"/>
          </p:cNvSpPr>
          <p:nvPr/>
        </p:nvSpPr>
        <p:spPr bwMode="auto">
          <a:xfrm>
            <a:off x="184150" y="6591300"/>
            <a:ext cx="38782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a:lnSpc>
                <a:spcPct val="85000"/>
              </a:lnSpc>
            </a:pPr>
            <a:r>
              <a:rPr lang="en-US" altLang="ja-JP" sz="1300">
                <a:solidFill>
                  <a:srgbClr val="FFFFFF"/>
                </a:solidFill>
                <a:cs typeface="Lucida Sans Unicode" charset="0"/>
              </a:rPr>
              <a:t>Palumbo A et al. </a:t>
            </a:r>
            <a:r>
              <a:rPr lang="en-US" sz="1300" i="1">
                <a:solidFill>
                  <a:srgbClr val="FFFFFF"/>
                </a:solidFill>
                <a:cs typeface="Lucida Sans Unicode" charset="0"/>
              </a:rPr>
              <a:t>Blood</a:t>
            </a:r>
            <a:r>
              <a:rPr lang="en-US" sz="1300">
                <a:solidFill>
                  <a:srgbClr val="FFFFFF"/>
                </a:solidFill>
                <a:cs typeface="Lucida Sans Unicode" charset="0"/>
              </a:rPr>
              <a:t>. 2009;114:Abstract 350.</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2"/>
          <p:cNvSpPr>
            <a:spLocks noChangeArrowheads="1"/>
          </p:cNvSpPr>
          <p:nvPr/>
        </p:nvSpPr>
        <p:spPr bwMode="auto">
          <a:xfrm>
            <a:off x="2676525" y="989013"/>
            <a:ext cx="38036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defTabSz="449263">
              <a:lnSpc>
                <a:spcPct val="95000"/>
              </a:lnSpc>
              <a:buClr>
                <a:srgbClr val="000000"/>
              </a:buClr>
              <a:buSzPct val="100000"/>
              <a:buFont typeface="Times New Roman" charset="0"/>
              <a:buNone/>
            </a:pPr>
            <a:r>
              <a:rPr lang="it-IT" sz="2200">
                <a:solidFill>
                  <a:srgbClr val="FFFFFF"/>
                </a:solidFill>
                <a:cs typeface="Lucida Sans Unicode" charset="0"/>
              </a:rPr>
              <a:t>Median follow-up 26 months</a:t>
            </a:r>
            <a:endParaRPr lang="it-IT" sz="2200">
              <a:solidFill>
                <a:srgbClr val="FFFFFF"/>
              </a:solidFill>
              <a:latin typeface="Times New Roman" charset="0"/>
              <a:cs typeface="Lucida Sans Unicode" charset="0"/>
            </a:endParaRPr>
          </a:p>
        </p:txBody>
      </p:sp>
      <p:sp>
        <p:nvSpPr>
          <p:cNvPr id="154626" name="Rectangle 2"/>
          <p:cNvSpPr>
            <a:spLocks noChangeArrowheads="1"/>
          </p:cNvSpPr>
          <p:nvPr/>
        </p:nvSpPr>
        <p:spPr bwMode="auto">
          <a:xfrm>
            <a:off x="371475" y="71438"/>
            <a:ext cx="84677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defTabSz="449263">
              <a:lnSpc>
                <a:spcPct val="95000"/>
              </a:lnSpc>
              <a:buClr>
                <a:srgbClr val="000000"/>
              </a:buClr>
              <a:buSzPct val="100000"/>
              <a:buFont typeface="Times New Roman" charset="0"/>
              <a:buNone/>
            </a:pPr>
            <a:r>
              <a:rPr lang="it-IT" sz="4000">
                <a:solidFill>
                  <a:srgbClr val="FF9900"/>
                </a:solidFill>
                <a:cs typeface="Lucida Sans Unicode" charset="0"/>
              </a:rPr>
              <a:t>Overall Survival</a:t>
            </a:r>
          </a:p>
        </p:txBody>
      </p:sp>
      <p:sp>
        <p:nvSpPr>
          <p:cNvPr id="154627" name="Text Box 851"/>
          <p:cNvSpPr txBox="1">
            <a:spLocks noChangeArrowheads="1"/>
          </p:cNvSpPr>
          <p:nvPr/>
        </p:nvSpPr>
        <p:spPr bwMode="auto">
          <a:xfrm>
            <a:off x="227013" y="6219825"/>
            <a:ext cx="8686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1200">
                <a:solidFill>
                  <a:srgbClr val="FFFFFF"/>
                </a:solidFill>
                <a:cs typeface="Lucida Sans Unicode" charset="0"/>
              </a:rPr>
              <a:t>MPR, melphalan-prednisone-lenalidomide; MEL200, melphalan 200 mg/m</a:t>
            </a:r>
            <a:r>
              <a:rPr lang="it-IT" sz="1200" baseline="30000">
                <a:solidFill>
                  <a:srgbClr val="FFFFFF"/>
                </a:solidFill>
                <a:cs typeface="Lucida Sans Unicode" charset="0"/>
              </a:rPr>
              <a:t>2</a:t>
            </a:r>
            <a:r>
              <a:rPr lang="it-IT" sz="1200">
                <a:solidFill>
                  <a:srgbClr val="FFFFFF"/>
                </a:solidFill>
                <a:cs typeface="Lucida Sans Unicode" charset="0"/>
              </a:rPr>
              <a:t>; OS, overall survival</a:t>
            </a:r>
          </a:p>
        </p:txBody>
      </p:sp>
      <p:sp>
        <p:nvSpPr>
          <p:cNvPr id="154628" name="Text Box 1051"/>
          <p:cNvSpPr txBox="1">
            <a:spLocks noChangeArrowheads="1"/>
          </p:cNvSpPr>
          <p:nvPr/>
        </p:nvSpPr>
        <p:spPr bwMode="auto">
          <a:xfrm>
            <a:off x="3357563" y="2057400"/>
            <a:ext cx="346868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it-IT" sz="2200">
                <a:solidFill>
                  <a:srgbClr val="FFFFFF"/>
                </a:solidFill>
                <a:cs typeface="Lucida Sans Unicode" charset="0"/>
              </a:rPr>
              <a:t>2-years OS</a:t>
            </a:r>
          </a:p>
        </p:txBody>
      </p:sp>
      <p:sp>
        <p:nvSpPr>
          <p:cNvPr id="154629" name="Text Box 1052"/>
          <p:cNvSpPr txBox="1">
            <a:spLocks noChangeArrowheads="1"/>
          </p:cNvSpPr>
          <p:nvPr/>
        </p:nvSpPr>
        <p:spPr bwMode="auto">
          <a:xfrm>
            <a:off x="2239963" y="3956050"/>
            <a:ext cx="204152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2200">
                <a:solidFill>
                  <a:srgbClr val="00FFFF"/>
                </a:solidFill>
                <a:cs typeface="Lucida Sans Unicode" charset="0"/>
              </a:rPr>
              <a:t>MPR</a:t>
            </a:r>
          </a:p>
        </p:txBody>
      </p:sp>
      <p:sp>
        <p:nvSpPr>
          <p:cNvPr id="154630" name="Text Box 1053"/>
          <p:cNvSpPr txBox="1">
            <a:spLocks noChangeArrowheads="1"/>
          </p:cNvSpPr>
          <p:nvPr/>
        </p:nvSpPr>
        <p:spPr bwMode="auto">
          <a:xfrm>
            <a:off x="1993900" y="2970213"/>
            <a:ext cx="264318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2200">
                <a:solidFill>
                  <a:srgbClr val="FFFF00"/>
                </a:solidFill>
                <a:cs typeface="Lucida Sans Unicode" charset="0"/>
              </a:rPr>
              <a:t>MEL200</a:t>
            </a:r>
          </a:p>
        </p:txBody>
      </p:sp>
      <p:sp>
        <p:nvSpPr>
          <p:cNvPr id="77833" name="Line 1054"/>
          <p:cNvSpPr>
            <a:spLocks noChangeShapeType="1"/>
          </p:cNvSpPr>
          <p:nvPr/>
        </p:nvSpPr>
        <p:spPr bwMode="auto">
          <a:xfrm>
            <a:off x="1627188" y="2765425"/>
            <a:ext cx="5781675" cy="0"/>
          </a:xfrm>
          <a:prstGeom prst="line">
            <a:avLst/>
          </a:prstGeom>
          <a:noFill/>
          <a:ln w="9525">
            <a:solidFill>
              <a:schemeClr val="bg1"/>
            </a:solidFill>
            <a:round/>
            <a:headEnd/>
            <a:tailEnd/>
          </a:ln>
        </p:spPr>
        <p:txBody>
          <a:bodyPr/>
          <a:lstStyle/>
          <a:p>
            <a:pPr algn="l">
              <a:defRPr/>
            </a:pPr>
            <a:endParaRPr lang="en-US" sz="2200">
              <a:solidFill>
                <a:srgbClr val="000000"/>
              </a:solidFill>
              <a:latin typeface="Arial" pitchFamily="34" charset="0"/>
              <a:ea typeface="+mn-ea"/>
              <a:cs typeface="Arial" pitchFamily="34" charset="0"/>
            </a:endParaRPr>
          </a:p>
        </p:txBody>
      </p:sp>
      <p:sp>
        <p:nvSpPr>
          <p:cNvPr id="154632" name="Text Box 1055"/>
          <p:cNvSpPr txBox="1">
            <a:spLocks noChangeArrowheads="1"/>
          </p:cNvSpPr>
          <p:nvPr/>
        </p:nvSpPr>
        <p:spPr bwMode="auto">
          <a:xfrm>
            <a:off x="4689475" y="3956050"/>
            <a:ext cx="14271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2200">
                <a:solidFill>
                  <a:srgbClr val="FFFFFF"/>
                </a:solidFill>
                <a:cs typeface="Lucida Sans Unicode" charset="0"/>
              </a:rPr>
              <a:t>87%</a:t>
            </a:r>
          </a:p>
        </p:txBody>
      </p:sp>
      <p:sp>
        <p:nvSpPr>
          <p:cNvPr id="154633" name="Text Box 1056"/>
          <p:cNvSpPr txBox="1">
            <a:spLocks noChangeArrowheads="1"/>
          </p:cNvSpPr>
          <p:nvPr/>
        </p:nvSpPr>
        <p:spPr bwMode="auto">
          <a:xfrm>
            <a:off x="4689475" y="2974975"/>
            <a:ext cx="14271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spcBef>
                <a:spcPct val="50000"/>
              </a:spcBef>
            </a:pPr>
            <a:r>
              <a:rPr lang="it-IT" sz="2200">
                <a:solidFill>
                  <a:srgbClr val="FFFFFF"/>
                </a:solidFill>
                <a:cs typeface="Lucida Sans Unicode" charset="0"/>
              </a:rPr>
              <a:t>90%</a:t>
            </a:r>
          </a:p>
        </p:txBody>
      </p:sp>
      <p:sp>
        <p:nvSpPr>
          <p:cNvPr id="77836" name="Line 1057"/>
          <p:cNvSpPr>
            <a:spLocks noChangeShapeType="1"/>
          </p:cNvSpPr>
          <p:nvPr/>
        </p:nvSpPr>
        <p:spPr bwMode="auto">
          <a:xfrm>
            <a:off x="1627188" y="3713163"/>
            <a:ext cx="5781675" cy="0"/>
          </a:xfrm>
          <a:prstGeom prst="line">
            <a:avLst/>
          </a:prstGeom>
          <a:noFill/>
          <a:ln w="9525">
            <a:solidFill>
              <a:schemeClr val="bg1"/>
            </a:solidFill>
            <a:round/>
            <a:headEnd/>
            <a:tailEnd/>
          </a:ln>
        </p:spPr>
        <p:txBody>
          <a:bodyPr/>
          <a:lstStyle/>
          <a:p>
            <a:pPr algn="l">
              <a:defRPr/>
            </a:pPr>
            <a:endParaRPr lang="en-US" sz="2200">
              <a:solidFill>
                <a:srgbClr val="000000"/>
              </a:solidFill>
              <a:latin typeface="Arial" pitchFamily="34" charset="0"/>
              <a:ea typeface="+mn-ea"/>
              <a:cs typeface="Arial" pitchFamily="34" charset="0"/>
            </a:endParaRPr>
          </a:p>
        </p:txBody>
      </p:sp>
      <p:sp>
        <p:nvSpPr>
          <p:cNvPr id="154635" name="Text Box 37"/>
          <p:cNvSpPr txBox="1">
            <a:spLocks noChangeArrowheads="1"/>
          </p:cNvSpPr>
          <p:nvPr/>
        </p:nvSpPr>
        <p:spPr bwMode="auto">
          <a:xfrm>
            <a:off x="177800" y="6565900"/>
            <a:ext cx="38782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a:lnSpc>
                <a:spcPct val="85000"/>
              </a:lnSpc>
            </a:pPr>
            <a:r>
              <a:rPr lang="en-US" altLang="ja-JP" sz="1300">
                <a:solidFill>
                  <a:srgbClr val="FFFFFF"/>
                </a:solidFill>
                <a:cs typeface="Lucida Sans Unicode" charset="0"/>
              </a:rPr>
              <a:t>Palumbo A et al. </a:t>
            </a:r>
            <a:r>
              <a:rPr lang="en-US" sz="1300" i="1">
                <a:solidFill>
                  <a:srgbClr val="FFFFFF"/>
                </a:solidFill>
                <a:cs typeface="Lucida Sans Unicode" charset="0"/>
              </a:rPr>
              <a:t>Blood</a:t>
            </a:r>
            <a:r>
              <a:rPr lang="en-US" sz="1300">
                <a:solidFill>
                  <a:srgbClr val="FFFFFF"/>
                </a:solidFill>
                <a:cs typeface="Lucida Sans Unicode" charset="0"/>
              </a:rPr>
              <a:t>. 2009;114:Abstract 350.</a:t>
            </a:r>
          </a:p>
        </p:txBody>
      </p:sp>
      <p:sp>
        <p:nvSpPr>
          <p:cNvPr id="154636" name="Text Box 1051"/>
          <p:cNvSpPr txBox="1">
            <a:spLocks noChangeArrowheads="1"/>
          </p:cNvSpPr>
          <p:nvPr/>
        </p:nvSpPr>
        <p:spPr bwMode="auto">
          <a:xfrm>
            <a:off x="3460750" y="4752975"/>
            <a:ext cx="32639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en-US" sz="2000">
                <a:solidFill>
                  <a:schemeClr val="bg1"/>
                </a:solidFill>
              </a:rPr>
              <a:t>HR = 0.678; P = 0.019</a:t>
            </a:r>
            <a:endParaRPr lang="it-IT" sz="2000">
              <a:solidFill>
                <a:schemeClr val="bg1"/>
              </a:solidFill>
              <a:cs typeface="Lucida Sans Unicode" charset="0"/>
            </a:endParaRPr>
          </a:p>
        </p:txBody>
      </p:sp>
    </p:spTree>
  </p:cSld>
  <p:clrMapOvr>
    <a:masterClrMapping/>
  </p:clrMapOvr>
  <p:transition xmlns:p14="http://schemas.microsoft.com/office/powerpoint/2010/main" advClick="0"/>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Title 1"/>
          <p:cNvSpPr>
            <a:spLocks noGrp="1"/>
          </p:cNvSpPr>
          <p:nvPr>
            <p:ph type="title"/>
          </p:nvPr>
        </p:nvSpPr>
        <p:spPr>
          <a:xfrm>
            <a:off x="0" y="190500"/>
            <a:ext cx="9144000" cy="1143000"/>
          </a:xfrm>
        </p:spPr>
        <p:txBody>
          <a:bodyPr/>
          <a:lstStyle/>
          <a:p>
            <a:r>
              <a:rPr lang="en-US" sz="4000" b="1">
                <a:solidFill>
                  <a:srgbClr val="FF9900"/>
                </a:solidFill>
                <a:latin typeface="Arial" charset="0"/>
                <a:cs typeface="Arial" charset="0"/>
              </a:rPr>
              <a:t>Randomized Tandem ASCT Trials</a:t>
            </a:r>
          </a:p>
        </p:txBody>
      </p:sp>
      <p:graphicFrame>
        <p:nvGraphicFramePr>
          <p:cNvPr id="4" name="Content Placeholder 3"/>
          <p:cNvGraphicFramePr>
            <a:graphicFrameLocks noGrp="1"/>
          </p:cNvGraphicFramePr>
          <p:nvPr>
            <p:ph idx="1"/>
          </p:nvPr>
        </p:nvGraphicFramePr>
        <p:xfrm>
          <a:off x="152400" y="1511300"/>
          <a:ext cx="8839200" cy="4114800"/>
        </p:xfrm>
        <a:graphic>
          <a:graphicData uri="http://schemas.openxmlformats.org/drawingml/2006/table">
            <a:tbl>
              <a:tblPr/>
              <a:tblGrid>
                <a:gridCol w="1524000"/>
                <a:gridCol w="609600"/>
                <a:gridCol w="838200"/>
                <a:gridCol w="990600"/>
                <a:gridCol w="990600"/>
                <a:gridCol w="990600"/>
                <a:gridCol w="914400"/>
                <a:gridCol w="990600"/>
                <a:gridCol w="990600"/>
              </a:tblGrid>
              <a:tr h="914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Study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Post-ASCT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Rx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CR/VGPR rate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Single   Tandem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Median PFS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(months)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Single Tandem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Median 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(months)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ea typeface="ＭＳ Ｐゴシック" charset="0"/>
                          <a:cs typeface="Arial" charset="0"/>
                        </a:rPr>
                        <a:t>Single Tandem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639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Attal,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2003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399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rgbClr val="000000"/>
                          </a:solidFill>
                          <a:effectLst/>
                          <a:latin typeface="Arial" charset="0"/>
                          <a:ea typeface="ＭＳ Ｐゴシック" charset="0"/>
                          <a:cs typeface="Arial" charset="0"/>
                        </a:rPr>
                        <a:t>α</a:t>
                      </a:r>
                      <a:r>
                        <a:rPr kumimoji="0" lang="en-US" sz="1800" b="0" i="0" u="none" strike="noStrike" cap="none" normalizeH="0" baseline="0">
                          <a:ln>
                            <a:noFill/>
                          </a:ln>
                          <a:solidFill>
                            <a:srgbClr val="000000"/>
                          </a:solidFill>
                          <a:effectLst/>
                          <a:latin typeface="Arial" charset="0"/>
                          <a:ea typeface="ＭＳ Ｐゴシック" charset="0"/>
                          <a:cs typeface="Arial" charset="0"/>
                        </a:rPr>
                        <a:t>  IFN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42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    30*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48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58*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639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Fermand,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2003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277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None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31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33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49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73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639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Goldschmidt, 2005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268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rgbClr val="000000"/>
                          </a:solidFill>
                          <a:effectLst/>
                          <a:latin typeface="Arial" charset="0"/>
                          <a:ea typeface="ＭＳ Ｐゴシック" charset="0"/>
                          <a:cs typeface="Arial" charset="0"/>
                        </a:rPr>
                        <a:t>α</a:t>
                      </a:r>
                      <a:r>
                        <a:rPr kumimoji="0" lang="en-US" sz="1800" b="0" i="0" u="none" strike="noStrike" cap="none" normalizeH="0" baseline="0">
                          <a:ln>
                            <a:noFill/>
                          </a:ln>
                          <a:solidFill>
                            <a:srgbClr val="000000"/>
                          </a:solidFill>
                          <a:effectLst/>
                          <a:latin typeface="Arial" charset="0"/>
                          <a:ea typeface="ＭＳ Ｐゴシック" charset="0"/>
                          <a:cs typeface="Arial" charset="0"/>
                        </a:rPr>
                        <a:t>  IFN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a typeface="ＭＳ Ｐゴシック"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  NYR*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23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NYR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639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Sonneveld, 2004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303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rgbClr val="000000"/>
                          </a:solidFill>
                          <a:effectLst/>
                          <a:latin typeface="Arial" charset="0"/>
                          <a:ea typeface="ＭＳ Ｐゴシック" charset="0"/>
                          <a:cs typeface="Arial" charset="0"/>
                        </a:rPr>
                        <a:t>α</a:t>
                      </a:r>
                      <a:r>
                        <a:rPr kumimoji="0" lang="en-US" sz="1800" b="0" i="0" u="none" strike="noStrike" cap="none" normalizeH="0" baseline="0">
                          <a:ln>
                            <a:noFill/>
                          </a:ln>
                          <a:solidFill>
                            <a:srgbClr val="000000"/>
                          </a:solidFill>
                          <a:effectLst/>
                          <a:latin typeface="Arial" charset="0"/>
                          <a:ea typeface="ＭＳ Ｐゴシック" charset="0"/>
                          <a:cs typeface="Arial" charset="0"/>
                        </a:rPr>
                        <a:t>  IFN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a typeface="ＭＳ Ｐゴシック"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13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28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    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55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639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Cavo,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2007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321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rgbClr val="000000"/>
                          </a:solidFill>
                          <a:effectLst/>
                          <a:latin typeface="Arial" charset="0"/>
                          <a:ea typeface="ＭＳ Ｐゴシック" charset="0"/>
                          <a:cs typeface="Arial" charset="0"/>
                        </a:rPr>
                        <a:t>α</a:t>
                      </a:r>
                      <a:r>
                        <a:rPr kumimoji="0" lang="en-US" sz="1800" b="0" i="0" u="none" strike="noStrike" cap="none" normalizeH="0" baseline="0">
                          <a:ln>
                            <a:noFill/>
                          </a:ln>
                          <a:solidFill>
                            <a:srgbClr val="000000"/>
                          </a:solidFill>
                          <a:effectLst/>
                          <a:latin typeface="Arial" charset="0"/>
                          <a:ea typeface="ＭＳ Ｐゴシック" charset="0"/>
                          <a:cs typeface="Arial" charset="0"/>
                        </a:rPr>
                        <a:t>  IFN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a typeface="ＭＳ Ｐゴシック"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38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48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23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    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65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71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
        <p:nvSpPr>
          <p:cNvPr id="156743" name="TextBox 4"/>
          <p:cNvSpPr txBox="1">
            <a:spLocks noChangeArrowheads="1"/>
          </p:cNvSpPr>
          <p:nvPr/>
        </p:nvSpPr>
        <p:spPr bwMode="auto">
          <a:xfrm>
            <a:off x="212725" y="5854700"/>
            <a:ext cx="1023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sz="1600">
                <a:solidFill>
                  <a:schemeClr val="bg1"/>
                </a:solidFill>
                <a:cs typeface="Lucida Sans Unicode" charset="0"/>
              </a:rPr>
              <a:t>* p&lt; 0.05</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4"/>
          <p:cNvSpPr>
            <a:spLocks noGrp="1" noChangeArrowheads="1"/>
          </p:cNvSpPr>
          <p:nvPr>
            <p:ph type="ctrTitle"/>
          </p:nvPr>
        </p:nvSpPr>
        <p:spPr>
          <a:xfrm>
            <a:off x="685800" y="692150"/>
            <a:ext cx="7721600" cy="2733675"/>
          </a:xfrm>
        </p:spPr>
        <p:txBody>
          <a:bodyPr/>
          <a:lstStyle/>
          <a:p>
            <a:r>
              <a:rPr lang="en-US" sz="3000">
                <a:latin typeface="Arial" charset="0"/>
              </a:rPr>
              <a:t>BMT CTN 0702</a:t>
            </a:r>
            <a:br>
              <a:rPr lang="en-US" sz="3000">
                <a:latin typeface="Arial" charset="0"/>
              </a:rPr>
            </a:br>
            <a:r>
              <a:rPr lang="en-US" sz="3000">
                <a:latin typeface="Arial" charset="0"/>
              </a:rPr>
              <a:t>A Trial of Single Autologous Transplant with or without RVD Consolidation versus Tandem Transplant and Maintenance Therapy.</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4"/>
          <p:cNvSpPr>
            <a:spLocks noGrp="1" noChangeArrowheads="1"/>
          </p:cNvSpPr>
          <p:nvPr>
            <p:ph type="ctrTitle"/>
          </p:nvPr>
        </p:nvSpPr>
        <p:spPr>
          <a:xfrm>
            <a:off x="685800" y="692150"/>
            <a:ext cx="7721600" cy="2733675"/>
          </a:xfrm>
        </p:spPr>
        <p:txBody>
          <a:bodyPr/>
          <a:lstStyle/>
          <a:p>
            <a:r>
              <a:rPr lang="en-US" sz="3000">
                <a:latin typeface="Arial" charset="0"/>
              </a:rPr>
              <a:t>BMT CTN 0702</a:t>
            </a:r>
            <a:br>
              <a:rPr lang="en-US" sz="3000">
                <a:latin typeface="Arial" charset="0"/>
              </a:rPr>
            </a:br>
            <a:r>
              <a:rPr lang="en-US" sz="3000">
                <a:latin typeface="Arial" charset="0"/>
              </a:rPr>
              <a:t>A Trial of Single Autologous Transplant with or without RVD Consolidation versus Tandem Transplant and Maintenance Therapy.</a:t>
            </a:r>
          </a:p>
        </p:txBody>
      </p:sp>
      <p:pic>
        <p:nvPicPr>
          <p:cNvPr id="160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7463" y="1398588"/>
            <a:ext cx="4013200" cy="509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Text Box 2"/>
          <p:cNvSpPr txBox="1">
            <a:spLocks noChangeArrowheads="1"/>
          </p:cNvSpPr>
          <p:nvPr/>
        </p:nvSpPr>
        <p:spPr bwMode="auto">
          <a:xfrm>
            <a:off x="596900" y="411163"/>
            <a:ext cx="45847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en-US" sz="2800">
                <a:solidFill>
                  <a:srgbClr val="FFCC00"/>
                </a:solidFill>
                <a:cs typeface="Times New Roman" charset="0"/>
              </a:rPr>
              <a:t>BMT CTN 0702:  SCHEMA</a:t>
            </a:r>
            <a:endParaRPr lang="en-US" sz="2800">
              <a:solidFill>
                <a:srgbClr val="FFCC00"/>
              </a:solidFill>
            </a:endParaRPr>
          </a:p>
        </p:txBody>
      </p:sp>
      <p:sp>
        <p:nvSpPr>
          <p:cNvPr id="162818" name="Text Box 3"/>
          <p:cNvSpPr txBox="1">
            <a:spLocks noChangeArrowheads="1"/>
          </p:cNvSpPr>
          <p:nvPr/>
        </p:nvSpPr>
        <p:spPr bwMode="auto">
          <a:xfrm>
            <a:off x="569913" y="2782888"/>
            <a:ext cx="1616075" cy="10160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en-US" sz="2000">
                <a:solidFill>
                  <a:srgbClr val="FFCC00"/>
                </a:solidFill>
                <a:cs typeface="Arial" charset="0"/>
              </a:rPr>
              <a:t>Register</a:t>
            </a:r>
            <a:r>
              <a:rPr lang="en-US" sz="2000">
                <a:solidFill>
                  <a:srgbClr val="FFFF66"/>
                </a:solidFill>
                <a:cs typeface="Arial" charset="0"/>
              </a:rPr>
              <a:t> </a:t>
            </a:r>
            <a:r>
              <a:rPr lang="en-US" sz="2000">
                <a:solidFill>
                  <a:srgbClr val="FFCC00"/>
                </a:solidFill>
                <a:cs typeface="Arial" charset="0"/>
              </a:rPr>
              <a:t>and </a:t>
            </a:r>
            <a:r>
              <a:rPr lang="en-US" sz="2000">
                <a:solidFill>
                  <a:srgbClr val="FFCC00"/>
                </a:solidFill>
                <a:cs typeface="Times New Roman" charset="0"/>
              </a:rPr>
              <a:t>Randomize</a:t>
            </a:r>
            <a:r>
              <a:rPr lang="en-US" sz="1800">
                <a:solidFill>
                  <a:srgbClr val="FFFF66"/>
                </a:solidFill>
              </a:rPr>
              <a:t> </a:t>
            </a:r>
          </a:p>
        </p:txBody>
      </p:sp>
      <p:sp>
        <p:nvSpPr>
          <p:cNvPr id="162819" name="Text Box 4"/>
          <p:cNvSpPr txBox="1">
            <a:spLocks noChangeArrowheads="1"/>
          </p:cNvSpPr>
          <p:nvPr/>
        </p:nvSpPr>
        <p:spPr bwMode="auto">
          <a:xfrm>
            <a:off x="2517775" y="3140075"/>
            <a:ext cx="152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endParaRPr lang="en-US" sz="1800">
              <a:solidFill>
                <a:srgbClr val="FFFF00"/>
              </a:solidFill>
            </a:endParaRPr>
          </a:p>
        </p:txBody>
      </p:sp>
      <p:sp>
        <p:nvSpPr>
          <p:cNvPr id="162820" name="Text Box 5"/>
          <p:cNvSpPr txBox="1">
            <a:spLocks noChangeArrowheads="1"/>
          </p:cNvSpPr>
          <p:nvPr/>
        </p:nvSpPr>
        <p:spPr bwMode="auto">
          <a:xfrm>
            <a:off x="2505075" y="2995613"/>
            <a:ext cx="1644650" cy="711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en-US" sz="2000">
                <a:solidFill>
                  <a:srgbClr val="FFCC00"/>
                </a:solidFill>
                <a:cs typeface="Arial" charset="0"/>
              </a:rPr>
              <a:t>MEL 200mg/m</a:t>
            </a:r>
            <a:r>
              <a:rPr lang="en-US" sz="2000" baseline="30000">
                <a:solidFill>
                  <a:srgbClr val="FFCC00"/>
                </a:solidFill>
                <a:cs typeface="Arial" charset="0"/>
              </a:rPr>
              <a:t>2</a:t>
            </a:r>
            <a:endParaRPr lang="en-US" sz="2000">
              <a:solidFill>
                <a:srgbClr val="FFCC00"/>
              </a:solidFill>
            </a:endParaRPr>
          </a:p>
        </p:txBody>
      </p:sp>
      <p:sp>
        <p:nvSpPr>
          <p:cNvPr id="162821" name="Text Box 6"/>
          <p:cNvSpPr txBox="1">
            <a:spLocks noChangeArrowheads="1"/>
          </p:cNvSpPr>
          <p:nvPr/>
        </p:nvSpPr>
        <p:spPr bwMode="auto">
          <a:xfrm>
            <a:off x="4795838" y="3152775"/>
            <a:ext cx="1525587" cy="406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en-US" sz="2000">
                <a:solidFill>
                  <a:srgbClr val="FFCC00"/>
                </a:solidFill>
                <a:cs typeface="Arial" charset="0"/>
              </a:rPr>
              <a:t>RVD x 4*</a:t>
            </a:r>
            <a:endParaRPr lang="en-US" sz="2000">
              <a:solidFill>
                <a:srgbClr val="FFFF66"/>
              </a:solidFill>
            </a:endParaRPr>
          </a:p>
        </p:txBody>
      </p:sp>
      <p:sp>
        <p:nvSpPr>
          <p:cNvPr id="162822" name="Text Box 7"/>
          <p:cNvSpPr txBox="1">
            <a:spLocks noChangeArrowheads="1"/>
          </p:cNvSpPr>
          <p:nvPr/>
        </p:nvSpPr>
        <p:spPr bwMode="auto">
          <a:xfrm>
            <a:off x="6988175" y="3021013"/>
            <a:ext cx="2003425" cy="711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en-US" sz="2000">
                <a:solidFill>
                  <a:srgbClr val="FFCC00"/>
                </a:solidFill>
                <a:cs typeface="Arial" charset="0"/>
              </a:rPr>
              <a:t>Lenalidomide   </a:t>
            </a:r>
            <a:r>
              <a:rPr lang="en-US" sz="2000">
                <a:solidFill>
                  <a:srgbClr val="FFCC00"/>
                </a:solidFill>
                <a:cs typeface="Times New Roman" charset="0"/>
              </a:rPr>
              <a:t>Maintenance**</a:t>
            </a:r>
            <a:endParaRPr lang="en-US" sz="1800">
              <a:solidFill>
                <a:srgbClr val="FFFF00"/>
              </a:solidFill>
            </a:endParaRPr>
          </a:p>
        </p:txBody>
      </p:sp>
      <p:sp>
        <p:nvSpPr>
          <p:cNvPr id="162823" name="Line 8"/>
          <p:cNvSpPr>
            <a:spLocks noChangeShapeType="1"/>
          </p:cNvSpPr>
          <p:nvPr/>
        </p:nvSpPr>
        <p:spPr bwMode="auto">
          <a:xfrm>
            <a:off x="2200275" y="3260725"/>
            <a:ext cx="423863" cy="26988"/>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2824" name="Line 9"/>
          <p:cNvSpPr>
            <a:spLocks noChangeShapeType="1"/>
          </p:cNvSpPr>
          <p:nvPr/>
        </p:nvSpPr>
        <p:spPr bwMode="auto">
          <a:xfrm>
            <a:off x="4162425" y="3311525"/>
            <a:ext cx="515938" cy="1588"/>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2825" name="Line 10"/>
          <p:cNvSpPr>
            <a:spLocks noChangeShapeType="1"/>
          </p:cNvSpPr>
          <p:nvPr/>
        </p:nvSpPr>
        <p:spPr bwMode="auto">
          <a:xfrm>
            <a:off x="6307138" y="3340100"/>
            <a:ext cx="676275"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2826" name="Line 11"/>
          <p:cNvSpPr>
            <a:spLocks noChangeShapeType="1"/>
          </p:cNvSpPr>
          <p:nvPr/>
        </p:nvSpPr>
        <p:spPr bwMode="auto">
          <a:xfrm>
            <a:off x="6334125" y="4359275"/>
            <a:ext cx="636588" cy="1588"/>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2827" name="Line 12"/>
          <p:cNvSpPr>
            <a:spLocks noChangeShapeType="1"/>
          </p:cNvSpPr>
          <p:nvPr/>
        </p:nvSpPr>
        <p:spPr bwMode="auto">
          <a:xfrm>
            <a:off x="4346575" y="2160588"/>
            <a:ext cx="12700" cy="2200275"/>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2828" name="Line 13"/>
          <p:cNvSpPr>
            <a:spLocks noChangeShapeType="1"/>
          </p:cNvSpPr>
          <p:nvPr/>
        </p:nvSpPr>
        <p:spPr bwMode="auto">
          <a:xfrm>
            <a:off x="4360863" y="2200275"/>
            <a:ext cx="371475" cy="127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2829" name="Line 14"/>
          <p:cNvSpPr>
            <a:spLocks noChangeShapeType="1"/>
          </p:cNvSpPr>
          <p:nvPr/>
        </p:nvSpPr>
        <p:spPr bwMode="auto">
          <a:xfrm>
            <a:off x="4359275" y="4321175"/>
            <a:ext cx="411163"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2830" name="Text Box 15"/>
          <p:cNvSpPr txBox="1">
            <a:spLocks noChangeArrowheads="1"/>
          </p:cNvSpPr>
          <p:nvPr/>
        </p:nvSpPr>
        <p:spPr bwMode="auto">
          <a:xfrm>
            <a:off x="6954838" y="4130675"/>
            <a:ext cx="2032000" cy="711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en-US" sz="2000">
                <a:solidFill>
                  <a:srgbClr val="FFCC00"/>
                </a:solidFill>
                <a:cs typeface="Arial" charset="0"/>
              </a:rPr>
              <a:t>Lenalidomide </a:t>
            </a:r>
            <a:r>
              <a:rPr lang="en-US" sz="2000">
                <a:solidFill>
                  <a:srgbClr val="FFCC00"/>
                </a:solidFill>
                <a:cs typeface="Times New Roman" charset="0"/>
              </a:rPr>
              <a:t>Maintenance</a:t>
            </a:r>
            <a:r>
              <a:rPr lang="en-US" sz="1800">
                <a:solidFill>
                  <a:srgbClr val="FFCC00"/>
                </a:solidFill>
              </a:rPr>
              <a:t>**</a:t>
            </a:r>
          </a:p>
        </p:txBody>
      </p:sp>
      <p:sp>
        <p:nvSpPr>
          <p:cNvPr id="162831" name="Text Box 16"/>
          <p:cNvSpPr txBox="1">
            <a:spLocks noChangeArrowheads="1"/>
          </p:cNvSpPr>
          <p:nvPr/>
        </p:nvSpPr>
        <p:spPr bwMode="auto">
          <a:xfrm>
            <a:off x="4797425" y="1787525"/>
            <a:ext cx="1933575" cy="7080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en-US" sz="2000">
                <a:solidFill>
                  <a:srgbClr val="FFCC00"/>
                </a:solidFill>
                <a:cs typeface="Arial" charset="0"/>
              </a:rPr>
              <a:t>Lenalidomide </a:t>
            </a:r>
            <a:r>
              <a:rPr lang="en-US" sz="2000">
                <a:solidFill>
                  <a:srgbClr val="FFCC00"/>
                </a:solidFill>
                <a:cs typeface="Times New Roman" charset="0"/>
              </a:rPr>
              <a:t>Maintenance**</a:t>
            </a:r>
            <a:r>
              <a:rPr lang="en-US" sz="1800">
                <a:solidFill>
                  <a:srgbClr val="FFFF00"/>
                </a:solidFill>
              </a:rPr>
              <a:t> </a:t>
            </a:r>
          </a:p>
        </p:txBody>
      </p:sp>
      <p:sp>
        <p:nvSpPr>
          <p:cNvPr id="162832" name="Text Box 17"/>
          <p:cNvSpPr txBox="1">
            <a:spLocks noChangeArrowheads="1"/>
          </p:cNvSpPr>
          <p:nvPr/>
        </p:nvSpPr>
        <p:spPr bwMode="auto">
          <a:xfrm>
            <a:off x="4854575" y="3987800"/>
            <a:ext cx="1347788" cy="9128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ct val="50000"/>
              </a:spcBef>
            </a:pPr>
            <a:r>
              <a:rPr lang="en-US" sz="2000">
                <a:solidFill>
                  <a:srgbClr val="FFCC00"/>
                </a:solidFill>
                <a:cs typeface="Arial" charset="0"/>
              </a:rPr>
              <a:t>MEL 200mg/m</a:t>
            </a:r>
            <a:r>
              <a:rPr lang="en-US" sz="2000" baseline="30000">
                <a:solidFill>
                  <a:srgbClr val="FFCC00"/>
                </a:solidFill>
                <a:cs typeface="Arial" charset="0"/>
              </a:rPr>
              <a:t>2</a:t>
            </a:r>
            <a:r>
              <a:rPr lang="en-US" sz="1800" baseline="30000">
                <a:solidFill>
                  <a:srgbClr val="FFFF00"/>
                </a:solidFill>
              </a:rPr>
              <a:t> </a:t>
            </a:r>
          </a:p>
        </p:txBody>
      </p:sp>
      <p:sp>
        <p:nvSpPr>
          <p:cNvPr id="684050" name="Text Box 18"/>
          <p:cNvSpPr txBox="1">
            <a:spLocks noChangeArrowheads="1"/>
          </p:cNvSpPr>
          <p:nvPr/>
        </p:nvSpPr>
        <p:spPr bwMode="auto">
          <a:xfrm>
            <a:off x="4800600" y="5502275"/>
            <a:ext cx="4114800" cy="366713"/>
          </a:xfrm>
          <a:prstGeom prst="rect">
            <a:avLst/>
          </a:prstGeom>
          <a:noFill/>
          <a:ln w="12699">
            <a:noFill/>
            <a:miter lim="800000"/>
            <a:headEnd type="none" w="sm" len="sm"/>
            <a:tailEnd type="none" w="sm" len="sm"/>
          </a:ln>
          <a:effectLst/>
        </p:spPr>
        <p:txBody>
          <a:bodyPr>
            <a:spAutoFit/>
          </a:bodyPr>
          <a:lstStyle>
            <a:lvl1pPr>
              <a:defRPr sz="1400" b="1">
                <a:solidFill>
                  <a:schemeClr val="tx1"/>
                </a:solidFill>
                <a:latin typeface="Arial" charset="0"/>
                <a:ea typeface="ＭＳ Ｐゴシック" charset="0"/>
                <a:cs typeface="ＭＳ Ｐゴシック" charset="0"/>
              </a:defRPr>
            </a:lvl1pPr>
            <a:lvl2pPr marL="37931725" indent="-37474525">
              <a:defRPr sz="1400" b="1">
                <a:solidFill>
                  <a:schemeClr val="tx1"/>
                </a:solidFill>
                <a:latin typeface="Arial" charset="0"/>
                <a:ea typeface="ＭＳ Ｐゴシック" charset="0"/>
              </a:defRPr>
            </a:lvl2pPr>
            <a:lvl3pPr>
              <a:defRPr sz="1400" b="1">
                <a:solidFill>
                  <a:schemeClr val="tx1"/>
                </a:solidFill>
                <a:latin typeface="Arial" charset="0"/>
                <a:ea typeface="ＭＳ Ｐゴシック" charset="0"/>
              </a:defRPr>
            </a:lvl3pPr>
            <a:lvl4pPr>
              <a:defRPr sz="1400" b="1">
                <a:solidFill>
                  <a:schemeClr val="tx1"/>
                </a:solidFill>
                <a:latin typeface="Arial" charset="0"/>
                <a:ea typeface="ＭＳ Ｐゴシック" charset="0"/>
              </a:defRPr>
            </a:lvl4pPr>
            <a:lvl5pPr>
              <a:defRPr sz="1400" b="1">
                <a:solidFill>
                  <a:schemeClr val="tx1"/>
                </a:solidFill>
                <a:latin typeface="Arial" charset="0"/>
                <a:ea typeface="ＭＳ Ｐゴシック" charset="0"/>
              </a:defRPr>
            </a:lvl5pPr>
            <a:lvl6pPr marL="457200" eaLnBrk="0" fontAlgn="base" hangingPunct="0">
              <a:spcBef>
                <a:spcPct val="0"/>
              </a:spcBef>
              <a:spcAft>
                <a:spcPct val="0"/>
              </a:spcAft>
              <a:defRPr sz="1400" b="1">
                <a:solidFill>
                  <a:schemeClr val="tx1"/>
                </a:solidFill>
                <a:latin typeface="Arial" charset="0"/>
                <a:ea typeface="ＭＳ Ｐゴシック" charset="0"/>
              </a:defRPr>
            </a:lvl6pPr>
            <a:lvl7pPr marL="914400" eaLnBrk="0" fontAlgn="base" hangingPunct="0">
              <a:spcBef>
                <a:spcPct val="0"/>
              </a:spcBef>
              <a:spcAft>
                <a:spcPct val="0"/>
              </a:spcAft>
              <a:defRPr sz="1400" b="1">
                <a:solidFill>
                  <a:schemeClr val="tx1"/>
                </a:solidFill>
                <a:latin typeface="Arial" charset="0"/>
                <a:ea typeface="ＭＳ Ｐゴシック" charset="0"/>
              </a:defRPr>
            </a:lvl7pPr>
            <a:lvl8pPr marL="1371600" eaLnBrk="0" fontAlgn="base" hangingPunct="0">
              <a:spcBef>
                <a:spcPct val="0"/>
              </a:spcBef>
              <a:spcAft>
                <a:spcPct val="0"/>
              </a:spcAft>
              <a:defRPr sz="1400" b="1">
                <a:solidFill>
                  <a:schemeClr val="tx1"/>
                </a:solidFill>
                <a:latin typeface="Arial" charset="0"/>
                <a:ea typeface="ＭＳ Ｐゴシック" charset="0"/>
              </a:defRPr>
            </a:lvl8pPr>
            <a:lvl9pPr marL="1828800" eaLnBrk="0" fontAlgn="base" hangingPunct="0">
              <a:spcBef>
                <a:spcPct val="0"/>
              </a:spcBef>
              <a:spcAft>
                <a:spcPct val="0"/>
              </a:spcAft>
              <a:defRPr sz="1400" b="1">
                <a:solidFill>
                  <a:schemeClr val="tx1"/>
                </a:solidFill>
                <a:latin typeface="Arial" charset="0"/>
                <a:ea typeface="ＭＳ Ｐゴシック" charset="0"/>
              </a:defRPr>
            </a:lvl9pPr>
          </a:lstStyle>
          <a:p>
            <a:pPr>
              <a:defRPr/>
            </a:pPr>
            <a:r>
              <a:rPr lang="en-US" sz="1800" smtClean="0">
                <a:solidFill>
                  <a:srgbClr val="FFCC00"/>
                </a:solidFill>
                <a:effectLst>
                  <a:outerShdw blurRad="38100" dist="38100" dir="2700000" algn="tl">
                    <a:srgbClr val="000000"/>
                  </a:outerShdw>
                </a:effectLst>
                <a:latin typeface="Arial Unicode MS" charset="0"/>
              </a:rPr>
              <a:t>**Lenalidomide 15 mg daily x 3years</a:t>
            </a:r>
            <a:r>
              <a:rPr lang="en-US" smtClean="0">
                <a:solidFill>
                  <a:srgbClr val="FFCC00"/>
                </a:solidFill>
                <a:effectLst>
                  <a:outerShdw blurRad="38100" dist="38100" dir="2700000" algn="tl">
                    <a:srgbClr val="000000"/>
                  </a:outerShdw>
                </a:effectLst>
                <a:latin typeface="Arial Unicode MS" charset="0"/>
              </a:rPr>
              <a:t>  </a:t>
            </a:r>
          </a:p>
        </p:txBody>
      </p:sp>
      <p:sp>
        <p:nvSpPr>
          <p:cNvPr id="162834" name="Text Box 19"/>
          <p:cNvSpPr txBox="1">
            <a:spLocks noChangeArrowheads="1"/>
          </p:cNvSpPr>
          <p:nvPr/>
        </p:nvSpPr>
        <p:spPr bwMode="auto">
          <a:xfrm>
            <a:off x="381000" y="4953000"/>
            <a:ext cx="4267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type="none" w="sm" len="sm"/>
                <a:tailEnd type="none" w="sm" len="sm"/>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a:solidFill>
                  <a:srgbClr val="FFCC00"/>
                </a:solidFill>
                <a:latin typeface="Arial Unicode MS" charset="0"/>
              </a:rPr>
              <a:t>* </a:t>
            </a:r>
            <a:r>
              <a:rPr lang="en-US" sz="1800">
                <a:solidFill>
                  <a:srgbClr val="FFCC00"/>
                </a:solidFill>
                <a:latin typeface="Arial Unicode MS" charset="0"/>
              </a:rPr>
              <a:t>Bortezomib 1.3mg /m2 days 1, 4, 8,11   </a:t>
            </a:r>
          </a:p>
          <a:p>
            <a:r>
              <a:rPr lang="en-US" sz="1800">
                <a:solidFill>
                  <a:srgbClr val="FFCC00"/>
                </a:solidFill>
                <a:latin typeface="Arial Unicode MS" charset="0"/>
              </a:rPr>
              <a:t>  Lenalidomide 15mg days 1-15 </a:t>
            </a:r>
          </a:p>
          <a:p>
            <a:r>
              <a:rPr lang="en-US" sz="1800">
                <a:solidFill>
                  <a:srgbClr val="FFCC00"/>
                </a:solidFill>
                <a:latin typeface="Arial Unicode MS" charset="0"/>
              </a:rPr>
              <a:t>  Dexamethasone 40mg days 1, 8, 15</a:t>
            </a:r>
            <a:endParaRPr lang="en-US" sz="1800">
              <a:solidFill>
                <a:srgbClr val="FFFFFF"/>
              </a:solidFill>
              <a:latin typeface="Arial Unicode MS" charset="0"/>
            </a:endParaRPr>
          </a:p>
        </p:txBody>
      </p:sp>
      <p:grpSp>
        <p:nvGrpSpPr>
          <p:cNvPr id="162835" name="Group 3"/>
          <p:cNvGrpSpPr>
            <a:grpSpLocks/>
          </p:cNvGrpSpPr>
          <p:nvPr/>
        </p:nvGrpSpPr>
        <p:grpSpPr bwMode="auto">
          <a:xfrm>
            <a:off x="7923213" y="0"/>
            <a:ext cx="1220787" cy="1366838"/>
            <a:chOff x="3077029" y="3541486"/>
            <a:chExt cx="3585028" cy="3120571"/>
          </a:xfrm>
        </p:grpSpPr>
        <p:sp>
          <p:nvSpPr>
            <p:cNvPr id="162837" name="Rectangle 4"/>
            <p:cNvSpPr>
              <a:spLocks noChangeArrowheads="1"/>
            </p:cNvSpPr>
            <p:nvPr/>
          </p:nvSpPr>
          <p:spPr bwMode="auto">
            <a:xfrm>
              <a:off x="3077029" y="3541486"/>
              <a:ext cx="3585028" cy="3120571"/>
            </a:xfrm>
            <a:prstGeom prst="rect">
              <a:avLst/>
            </a:prstGeom>
            <a:solidFill>
              <a:schemeClr val="tx1"/>
            </a:solidFill>
            <a:ln w="12699">
              <a:solidFill>
                <a:schemeClr val="tx1"/>
              </a:solidFill>
              <a:round/>
              <a:headEnd type="none" w="sm" len="sm"/>
              <a:tailEnd type="none" w="sm" len="sm"/>
            </a:ln>
          </p:spPr>
          <p:txBody>
            <a:bodyPr/>
            <a:lstStyle/>
            <a:p>
              <a:endParaRPr lang="en-US">
                <a:solidFill>
                  <a:srgbClr val="FFFFFF"/>
                </a:solidFill>
              </a:endParaRPr>
            </a:p>
          </p:txBody>
        </p:sp>
        <p:sp>
          <p:nvSpPr>
            <p:cNvPr id="162838" name="Freeform 3"/>
            <p:cNvSpPr>
              <a:spLocks/>
            </p:cNvSpPr>
            <p:nvPr/>
          </p:nvSpPr>
          <p:spPr bwMode="auto">
            <a:xfrm flipV="1">
              <a:off x="4568849" y="4382336"/>
              <a:ext cx="550109" cy="427674"/>
            </a:xfrm>
            <a:custGeom>
              <a:avLst/>
              <a:gdLst>
                <a:gd name="T0" fmla="*/ 2147483647 w 227"/>
                <a:gd name="T1" fmla="*/ 0 h 177"/>
                <a:gd name="T2" fmla="*/ 2147483647 w 227"/>
                <a:gd name="T3" fmla="*/ 2147483647 h 177"/>
                <a:gd name="T4" fmla="*/ 2147483647 w 227"/>
                <a:gd name="T5" fmla="*/ 0 h 177"/>
                <a:gd name="T6" fmla="*/ 0 60000 65536"/>
                <a:gd name="T7" fmla="*/ 0 60000 65536"/>
                <a:gd name="T8" fmla="*/ 0 60000 65536"/>
                <a:gd name="T9" fmla="*/ 0 w 227"/>
                <a:gd name="T10" fmla="*/ 0 h 177"/>
                <a:gd name="T11" fmla="*/ 227 w 227"/>
                <a:gd name="T12" fmla="*/ 177 h 177"/>
              </a:gdLst>
              <a:ahLst/>
              <a:cxnLst>
                <a:cxn ang="T6">
                  <a:pos x="T0" y="T1"/>
                </a:cxn>
                <a:cxn ang="T7">
                  <a:pos x="T2" y="T3"/>
                </a:cxn>
                <a:cxn ang="T8">
                  <a:pos x="T4" y="T5"/>
                </a:cxn>
              </a:cxnLst>
              <a:rect l="T9" t="T10" r="T11" b="T12"/>
              <a:pathLst>
                <a:path w="227" h="177">
                  <a:moveTo>
                    <a:pt x="114" y="0"/>
                  </a:moveTo>
                  <a:cubicBezTo>
                    <a:pt x="11" y="0"/>
                    <a:pt x="0" y="177"/>
                    <a:pt x="114" y="177"/>
                  </a:cubicBezTo>
                  <a:cubicBezTo>
                    <a:pt x="227" y="177"/>
                    <a:pt x="216" y="0"/>
                    <a:pt x="114" y="0"/>
                  </a:cubicBezTo>
                  <a:close/>
                </a:path>
              </a:pathLst>
            </a:custGeom>
            <a:solidFill>
              <a:srgbClr val="540068"/>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en-US"/>
            </a:p>
          </p:txBody>
        </p:sp>
        <p:sp>
          <p:nvSpPr>
            <p:cNvPr id="162839" name="Freeform 4"/>
            <p:cNvSpPr>
              <a:spLocks/>
            </p:cNvSpPr>
            <p:nvPr/>
          </p:nvSpPr>
          <p:spPr bwMode="auto">
            <a:xfrm flipV="1">
              <a:off x="3725037" y="3787942"/>
              <a:ext cx="293703" cy="340689"/>
            </a:xfrm>
            <a:custGeom>
              <a:avLst/>
              <a:gdLst>
                <a:gd name="T0" fmla="*/ 2147483647 w 121"/>
                <a:gd name="T1" fmla="*/ 2147483647 h 140"/>
                <a:gd name="T2" fmla="*/ 2147483647 w 121"/>
                <a:gd name="T3" fmla="*/ 2147483647 h 140"/>
                <a:gd name="T4" fmla="*/ 2147483647 w 121"/>
                <a:gd name="T5" fmla="*/ 2147483647 h 140"/>
                <a:gd name="T6" fmla="*/ 2147483647 w 121"/>
                <a:gd name="T7" fmla="*/ 2147483647 h 140"/>
                <a:gd name="T8" fmla="*/ 2147483647 w 121"/>
                <a:gd name="T9" fmla="*/ 2147483647 h 140"/>
                <a:gd name="T10" fmla="*/ 2147483647 w 121"/>
                <a:gd name="T11" fmla="*/ 2147483647 h 140"/>
                <a:gd name="T12" fmla="*/ 2147483647 w 121"/>
                <a:gd name="T13" fmla="*/ 2147483647 h 140"/>
                <a:gd name="T14" fmla="*/ 2147483647 w 121"/>
                <a:gd name="T15" fmla="*/ 2147483647 h 140"/>
                <a:gd name="T16" fmla="*/ 2147483647 w 121"/>
                <a:gd name="T17" fmla="*/ 2147483647 h 140"/>
                <a:gd name="T18" fmla="*/ 2147483647 w 121"/>
                <a:gd name="T19" fmla="*/ 2147483647 h 140"/>
                <a:gd name="T20" fmla="*/ 2147483647 w 121"/>
                <a:gd name="T21" fmla="*/ 2147483647 h 140"/>
                <a:gd name="T22" fmla="*/ 2147483647 w 121"/>
                <a:gd name="T23" fmla="*/ 2147483647 h 140"/>
                <a:gd name="T24" fmla="*/ 2147483647 w 121"/>
                <a:gd name="T25" fmla="*/ 2147483647 h 140"/>
                <a:gd name="T26" fmla="*/ 2147483647 w 121"/>
                <a:gd name="T27" fmla="*/ 2147483647 h 140"/>
                <a:gd name="T28" fmla="*/ 2147483647 w 121"/>
                <a:gd name="T29" fmla="*/ 2147483647 h 140"/>
                <a:gd name="T30" fmla="*/ 2147483647 w 121"/>
                <a:gd name="T31" fmla="*/ 2147483647 h 140"/>
                <a:gd name="T32" fmla="*/ 2147483647 w 121"/>
                <a:gd name="T33" fmla="*/ 2147483647 h 140"/>
                <a:gd name="T34" fmla="*/ 2147483647 w 121"/>
                <a:gd name="T35" fmla="*/ 2147483647 h 140"/>
                <a:gd name="T36" fmla="*/ 2147483647 w 121"/>
                <a:gd name="T37" fmla="*/ 2147483647 h 140"/>
                <a:gd name="T38" fmla="*/ 2147483647 w 121"/>
                <a:gd name="T39" fmla="*/ 2147483647 h 140"/>
                <a:gd name="T40" fmla="*/ 2147483647 w 121"/>
                <a:gd name="T41" fmla="*/ 2147483647 h 140"/>
                <a:gd name="T42" fmla="*/ 2147483647 w 121"/>
                <a:gd name="T43" fmla="*/ 2147483647 h 140"/>
                <a:gd name="T44" fmla="*/ 2147483647 w 121"/>
                <a:gd name="T45" fmla="*/ 2147483647 h 140"/>
                <a:gd name="T46" fmla="*/ 2147483647 w 121"/>
                <a:gd name="T47" fmla="*/ 0 h 140"/>
                <a:gd name="T48" fmla="*/ 2147483647 w 121"/>
                <a:gd name="T49" fmla="*/ 0 h 140"/>
                <a:gd name="T50" fmla="*/ 2147483647 w 121"/>
                <a:gd name="T51" fmla="*/ 2147483647 h 140"/>
                <a:gd name="T52" fmla="*/ 2147483647 w 121"/>
                <a:gd name="T53" fmla="*/ 2147483647 h 140"/>
                <a:gd name="T54" fmla="*/ 2147483647 w 121"/>
                <a:gd name="T55" fmla="*/ 2147483647 h 140"/>
                <a:gd name="T56" fmla="*/ 2147483647 w 121"/>
                <a:gd name="T57" fmla="*/ 2147483647 h 140"/>
                <a:gd name="T58" fmla="*/ 2147483647 w 121"/>
                <a:gd name="T59" fmla="*/ 2147483647 h 140"/>
                <a:gd name="T60" fmla="*/ 2147483647 w 121"/>
                <a:gd name="T61" fmla="*/ 2147483647 h 140"/>
                <a:gd name="T62" fmla="*/ 2147483647 w 121"/>
                <a:gd name="T63" fmla="*/ 2147483647 h 140"/>
                <a:gd name="T64" fmla="*/ 2147483647 w 121"/>
                <a:gd name="T65" fmla="*/ 2147483647 h 140"/>
                <a:gd name="T66" fmla="*/ 2147483647 w 121"/>
                <a:gd name="T67" fmla="*/ 2147483647 h 140"/>
                <a:gd name="T68" fmla="*/ 2147483647 w 121"/>
                <a:gd name="T69" fmla="*/ 2147483647 h 140"/>
                <a:gd name="T70" fmla="*/ 2147483647 w 121"/>
                <a:gd name="T71" fmla="*/ 2147483647 h 140"/>
                <a:gd name="T72" fmla="*/ 2147483647 w 121"/>
                <a:gd name="T73" fmla="*/ 2147483647 h 140"/>
                <a:gd name="T74" fmla="*/ 2147483647 w 121"/>
                <a:gd name="T75" fmla="*/ 2147483647 h 140"/>
                <a:gd name="T76" fmla="*/ 2147483647 w 121"/>
                <a:gd name="T77" fmla="*/ 2147483647 h 140"/>
                <a:gd name="T78" fmla="*/ 2147483647 w 121"/>
                <a:gd name="T79" fmla="*/ 2147483647 h 140"/>
                <a:gd name="T80" fmla="*/ 2147483647 w 121"/>
                <a:gd name="T81" fmla="*/ 2147483647 h 140"/>
                <a:gd name="T82" fmla="*/ 2147483647 w 121"/>
                <a:gd name="T83" fmla="*/ 2147483647 h 140"/>
                <a:gd name="T84" fmla="*/ 2147483647 w 121"/>
                <a:gd name="T85" fmla="*/ 2147483647 h 140"/>
                <a:gd name="T86" fmla="*/ 2147483647 w 121"/>
                <a:gd name="T87" fmla="*/ 2147483647 h 140"/>
                <a:gd name="T88" fmla="*/ 2147483647 w 121"/>
                <a:gd name="T89" fmla="*/ 2147483647 h 140"/>
                <a:gd name="T90" fmla="*/ 2147483647 w 121"/>
                <a:gd name="T91" fmla="*/ 2147483647 h 140"/>
                <a:gd name="T92" fmla="*/ 2147483647 w 121"/>
                <a:gd name="T93" fmla="*/ 2147483647 h 14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1"/>
                <a:gd name="T142" fmla="*/ 0 h 140"/>
                <a:gd name="T143" fmla="*/ 121 w 121"/>
                <a:gd name="T144" fmla="*/ 140 h 14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1" h="140">
                  <a:moveTo>
                    <a:pt x="80" y="140"/>
                  </a:moveTo>
                  <a:cubicBezTo>
                    <a:pt x="82" y="138"/>
                    <a:pt x="83" y="135"/>
                    <a:pt x="85" y="130"/>
                  </a:cubicBezTo>
                  <a:cubicBezTo>
                    <a:pt x="88" y="124"/>
                    <a:pt x="90" y="119"/>
                    <a:pt x="91" y="115"/>
                  </a:cubicBezTo>
                  <a:cubicBezTo>
                    <a:pt x="91" y="114"/>
                    <a:pt x="91" y="113"/>
                    <a:pt x="91" y="111"/>
                  </a:cubicBezTo>
                  <a:lnTo>
                    <a:pt x="90" y="111"/>
                  </a:lnTo>
                  <a:lnTo>
                    <a:pt x="82" y="109"/>
                  </a:lnTo>
                  <a:lnTo>
                    <a:pt x="80" y="109"/>
                  </a:lnTo>
                  <a:cubicBezTo>
                    <a:pt x="75" y="116"/>
                    <a:pt x="70" y="121"/>
                    <a:pt x="65" y="123"/>
                  </a:cubicBezTo>
                  <a:cubicBezTo>
                    <a:pt x="58" y="127"/>
                    <a:pt x="50" y="127"/>
                    <a:pt x="42" y="125"/>
                  </a:cubicBezTo>
                  <a:cubicBezTo>
                    <a:pt x="35" y="123"/>
                    <a:pt x="29" y="120"/>
                    <a:pt x="26" y="115"/>
                  </a:cubicBezTo>
                  <a:cubicBezTo>
                    <a:pt x="22" y="110"/>
                    <a:pt x="21" y="106"/>
                    <a:pt x="23" y="101"/>
                  </a:cubicBezTo>
                  <a:cubicBezTo>
                    <a:pt x="24" y="97"/>
                    <a:pt x="27" y="93"/>
                    <a:pt x="33" y="91"/>
                  </a:cubicBezTo>
                  <a:cubicBezTo>
                    <a:pt x="38" y="88"/>
                    <a:pt x="48" y="87"/>
                    <a:pt x="63" y="88"/>
                  </a:cubicBezTo>
                  <a:cubicBezTo>
                    <a:pt x="68" y="88"/>
                    <a:pt x="74" y="88"/>
                    <a:pt x="82" y="87"/>
                  </a:cubicBezTo>
                  <a:cubicBezTo>
                    <a:pt x="89" y="86"/>
                    <a:pt x="95" y="85"/>
                    <a:pt x="99" y="83"/>
                  </a:cubicBezTo>
                  <a:cubicBezTo>
                    <a:pt x="105" y="80"/>
                    <a:pt x="109" y="77"/>
                    <a:pt x="112" y="74"/>
                  </a:cubicBezTo>
                  <a:cubicBezTo>
                    <a:pt x="115" y="71"/>
                    <a:pt x="117" y="66"/>
                    <a:pt x="119" y="61"/>
                  </a:cubicBezTo>
                  <a:cubicBezTo>
                    <a:pt x="120" y="55"/>
                    <a:pt x="121" y="49"/>
                    <a:pt x="119" y="42"/>
                  </a:cubicBezTo>
                  <a:cubicBezTo>
                    <a:pt x="119" y="38"/>
                    <a:pt x="117" y="35"/>
                    <a:pt x="115" y="31"/>
                  </a:cubicBezTo>
                  <a:cubicBezTo>
                    <a:pt x="113" y="29"/>
                    <a:pt x="110" y="25"/>
                    <a:pt x="106" y="21"/>
                  </a:cubicBezTo>
                  <a:cubicBezTo>
                    <a:pt x="102" y="17"/>
                    <a:pt x="97" y="14"/>
                    <a:pt x="93" y="12"/>
                  </a:cubicBezTo>
                  <a:cubicBezTo>
                    <a:pt x="88" y="9"/>
                    <a:pt x="81" y="7"/>
                    <a:pt x="73" y="4"/>
                  </a:cubicBezTo>
                  <a:cubicBezTo>
                    <a:pt x="68" y="3"/>
                    <a:pt x="61" y="2"/>
                    <a:pt x="53" y="1"/>
                  </a:cubicBezTo>
                  <a:lnTo>
                    <a:pt x="38" y="0"/>
                  </a:lnTo>
                  <a:cubicBezTo>
                    <a:pt x="34" y="0"/>
                    <a:pt x="32" y="0"/>
                    <a:pt x="30" y="0"/>
                  </a:cubicBezTo>
                  <a:cubicBezTo>
                    <a:pt x="30" y="1"/>
                    <a:pt x="29" y="1"/>
                    <a:pt x="29" y="2"/>
                  </a:cubicBezTo>
                  <a:lnTo>
                    <a:pt x="29" y="3"/>
                  </a:lnTo>
                  <a:cubicBezTo>
                    <a:pt x="28" y="4"/>
                    <a:pt x="27" y="8"/>
                    <a:pt x="24" y="16"/>
                  </a:cubicBezTo>
                  <a:cubicBezTo>
                    <a:pt x="23" y="20"/>
                    <a:pt x="22" y="23"/>
                    <a:pt x="22" y="25"/>
                  </a:cubicBezTo>
                  <a:lnTo>
                    <a:pt x="21" y="28"/>
                  </a:lnTo>
                  <a:lnTo>
                    <a:pt x="31" y="32"/>
                  </a:lnTo>
                  <a:cubicBezTo>
                    <a:pt x="37" y="26"/>
                    <a:pt x="40" y="22"/>
                    <a:pt x="42" y="21"/>
                  </a:cubicBezTo>
                  <a:cubicBezTo>
                    <a:pt x="45" y="18"/>
                    <a:pt x="49" y="16"/>
                    <a:pt x="52" y="15"/>
                  </a:cubicBezTo>
                  <a:cubicBezTo>
                    <a:pt x="55" y="14"/>
                    <a:pt x="59" y="13"/>
                    <a:pt x="64" y="13"/>
                  </a:cubicBezTo>
                  <a:cubicBezTo>
                    <a:pt x="68" y="13"/>
                    <a:pt x="73" y="14"/>
                    <a:pt x="77" y="15"/>
                  </a:cubicBezTo>
                  <a:cubicBezTo>
                    <a:pt x="81" y="16"/>
                    <a:pt x="86" y="18"/>
                    <a:pt x="90" y="21"/>
                  </a:cubicBezTo>
                  <a:cubicBezTo>
                    <a:pt x="95" y="24"/>
                    <a:pt x="98" y="28"/>
                    <a:pt x="100" y="32"/>
                  </a:cubicBezTo>
                  <a:cubicBezTo>
                    <a:pt x="103" y="36"/>
                    <a:pt x="103" y="40"/>
                    <a:pt x="102" y="44"/>
                  </a:cubicBezTo>
                  <a:cubicBezTo>
                    <a:pt x="101" y="49"/>
                    <a:pt x="97" y="52"/>
                    <a:pt x="90" y="55"/>
                  </a:cubicBezTo>
                  <a:cubicBezTo>
                    <a:pt x="86" y="57"/>
                    <a:pt x="77" y="57"/>
                    <a:pt x="61" y="58"/>
                  </a:cubicBezTo>
                  <a:cubicBezTo>
                    <a:pt x="46" y="58"/>
                    <a:pt x="35" y="59"/>
                    <a:pt x="29" y="61"/>
                  </a:cubicBezTo>
                  <a:cubicBezTo>
                    <a:pt x="22" y="62"/>
                    <a:pt x="17" y="65"/>
                    <a:pt x="12" y="70"/>
                  </a:cubicBezTo>
                  <a:cubicBezTo>
                    <a:pt x="8" y="75"/>
                    <a:pt x="4" y="79"/>
                    <a:pt x="3" y="84"/>
                  </a:cubicBezTo>
                  <a:cubicBezTo>
                    <a:pt x="0" y="95"/>
                    <a:pt x="2" y="105"/>
                    <a:pt x="9" y="114"/>
                  </a:cubicBezTo>
                  <a:cubicBezTo>
                    <a:pt x="16" y="124"/>
                    <a:pt x="28" y="131"/>
                    <a:pt x="45" y="136"/>
                  </a:cubicBezTo>
                  <a:cubicBezTo>
                    <a:pt x="48" y="137"/>
                    <a:pt x="54" y="138"/>
                    <a:pt x="62" y="139"/>
                  </a:cubicBezTo>
                  <a:cubicBezTo>
                    <a:pt x="66" y="139"/>
                    <a:pt x="72" y="140"/>
                    <a:pt x="80" y="140"/>
                  </a:cubicBezTo>
                  <a:close/>
                </a:path>
              </a:pathLst>
            </a:custGeom>
            <a:solidFill>
              <a:srgbClr val="540068"/>
            </a:solidFill>
            <a:ln w="3175" cap="rnd">
              <a:solidFill>
                <a:srgbClr val="540068"/>
              </a:solidFill>
              <a:round/>
              <a:headEnd/>
              <a:tailEnd/>
            </a:ln>
          </p:spPr>
          <p:txBody>
            <a:bodyPr/>
            <a:lstStyle/>
            <a:p>
              <a:endParaRPr lang="en-US"/>
            </a:p>
          </p:txBody>
        </p:sp>
        <p:sp>
          <p:nvSpPr>
            <p:cNvPr id="162840" name="Freeform 5"/>
            <p:cNvSpPr>
              <a:spLocks/>
            </p:cNvSpPr>
            <p:nvPr/>
          </p:nvSpPr>
          <p:spPr bwMode="auto">
            <a:xfrm flipV="1">
              <a:off x="3986105" y="3690086"/>
              <a:ext cx="326336" cy="369684"/>
            </a:xfrm>
            <a:custGeom>
              <a:avLst/>
              <a:gdLst>
                <a:gd name="T0" fmla="*/ 2147483647 w 133"/>
                <a:gd name="T1" fmla="*/ 2147483647 h 152"/>
                <a:gd name="T2" fmla="*/ 2147483647 w 133"/>
                <a:gd name="T3" fmla="*/ 2147483647 h 152"/>
                <a:gd name="T4" fmla="*/ 2147483647 w 133"/>
                <a:gd name="T5" fmla="*/ 2147483647 h 152"/>
                <a:gd name="T6" fmla="*/ 2147483647 w 133"/>
                <a:gd name="T7" fmla="*/ 2147483647 h 152"/>
                <a:gd name="T8" fmla="*/ 2147483647 w 133"/>
                <a:gd name="T9" fmla="*/ 2147483647 h 152"/>
                <a:gd name="T10" fmla="*/ 2147483647 w 133"/>
                <a:gd name="T11" fmla="*/ 2147483647 h 152"/>
                <a:gd name="T12" fmla="*/ 2147483647 w 133"/>
                <a:gd name="T13" fmla="*/ 2147483647 h 152"/>
                <a:gd name="T14" fmla="*/ 2147483647 w 133"/>
                <a:gd name="T15" fmla="*/ 2147483647 h 152"/>
                <a:gd name="T16" fmla="*/ 2147483647 w 133"/>
                <a:gd name="T17" fmla="*/ 2147483647 h 152"/>
                <a:gd name="T18" fmla="*/ 2147483647 w 133"/>
                <a:gd name="T19" fmla="*/ 2147483647 h 152"/>
                <a:gd name="T20" fmla="*/ 2147483647 w 133"/>
                <a:gd name="T21" fmla="*/ 2147483647 h 152"/>
                <a:gd name="T22" fmla="*/ 2147483647 w 133"/>
                <a:gd name="T23" fmla="*/ 2147483647 h 152"/>
                <a:gd name="T24" fmla="*/ 2147483647 w 133"/>
                <a:gd name="T25" fmla="*/ 2147483647 h 152"/>
                <a:gd name="T26" fmla="*/ 2147483647 w 133"/>
                <a:gd name="T27" fmla="*/ 2147483647 h 152"/>
                <a:gd name="T28" fmla="*/ 2147483647 w 133"/>
                <a:gd name="T29" fmla="*/ 2147483647 h 152"/>
                <a:gd name="T30" fmla="*/ 2147483647 w 133"/>
                <a:gd name="T31" fmla="*/ 2147483647 h 152"/>
                <a:gd name="T32" fmla="*/ 2147483647 w 133"/>
                <a:gd name="T33" fmla="*/ 2147483647 h 152"/>
                <a:gd name="T34" fmla="*/ 2147483647 w 133"/>
                <a:gd name="T35" fmla="*/ 2147483647 h 152"/>
                <a:gd name="T36" fmla="*/ 2147483647 w 133"/>
                <a:gd name="T37" fmla="*/ 2147483647 h 152"/>
                <a:gd name="T38" fmla="*/ 2147483647 w 133"/>
                <a:gd name="T39" fmla="*/ 2147483647 h 152"/>
                <a:gd name="T40" fmla="*/ 2147483647 w 133"/>
                <a:gd name="T41" fmla="*/ 2147483647 h 152"/>
                <a:gd name="T42" fmla="*/ 2147483647 w 133"/>
                <a:gd name="T43" fmla="*/ 2147483647 h 152"/>
                <a:gd name="T44" fmla="*/ 2147483647 w 133"/>
                <a:gd name="T45" fmla="*/ 2147483647 h 152"/>
                <a:gd name="T46" fmla="*/ 2147483647 w 133"/>
                <a:gd name="T47" fmla="*/ 2147483647 h 152"/>
                <a:gd name="T48" fmla="*/ 2147483647 w 133"/>
                <a:gd name="T49" fmla="*/ 2147483647 h 152"/>
                <a:gd name="T50" fmla="*/ 2147483647 w 133"/>
                <a:gd name="T51" fmla="*/ 2147483647 h 152"/>
                <a:gd name="T52" fmla="*/ 2147483647 w 133"/>
                <a:gd name="T53" fmla="*/ 2147483647 h 152"/>
                <a:gd name="T54" fmla="*/ 2147483647 w 133"/>
                <a:gd name="T55" fmla="*/ 2147483647 h 152"/>
                <a:gd name="T56" fmla="*/ 2147483647 w 133"/>
                <a:gd name="T57" fmla="*/ 2147483647 h 152"/>
                <a:gd name="T58" fmla="*/ 2147483647 w 133"/>
                <a:gd name="T59" fmla="*/ 2147483647 h 152"/>
                <a:gd name="T60" fmla="*/ 2147483647 w 133"/>
                <a:gd name="T61" fmla="*/ 2147483647 h 152"/>
                <a:gd name="T62" fmla="*/ 2147483647 w 133"/>
                <a:gd name="T63" fmla="*/ 2147483647 h 152"/>
                <a:gd name="T64" fmla="*/ 2147483647 w 133"/>
                <a:gd name="T65" fmla="*/ 2147483647 h 152"/>
                <a:gd name="T66" fmla="*/ 2147483647 w 133"/>
                <a:gd name="T67" fmla="*/ 2147483647 h 152"/>
                <a:gd name="T68" fmla="*/ 2147483647 w 133"/>
                <a:gd name="T69" fmla="*/ 2147483647 h 152"/>
                <a:gd name="T70" fmla="*/ 2147483647 w 133"/>
                <a:gd name="T71" fmla="*/ 2147483647 h 152"/>
                <a:gd name="T72" fmla="*/ 2147483647 w 133"/>
                <a:gd name="T73" fmla="*/ 2147483647 h 152"/>
                <a:gd name="T74" fmla="*/ 2147483647 w 133"/>
                <a:gd name="T75" fmla="*/ 2147483647 h 152"/>
                <a:gd name="T76" fmla="*/ 2147483647 w 133"/>
                <a:gd name="T77" fmla="*/ 2147483647 h 152"/>
                <a:gd name="T78" fmla="*/ 2147483647 w 133"/>
                <a:gd name="T79" fmla="*/ 2147483647 h 152"/>
                <a:gd name="T80" fmla="*/ 2147483647 w 133"/>
                <a:gd name="T81" fmla="*/ 0 h 152"/>
                <a:gd name="T82" fmla="*/ 2147483647 w 133"/>
                <a:gd name="T83" fmla="*/ 2147483647 h 152"/>
                <a:gd name="T84" fmla="*/ 2147483647 w 133"/>
                <a:gd name="T85" fmla="*/ 2147483647 h 152"/>
                <a:gd name="T86" fmla="*/ 2147483647 w 133"/>
                <a:gd name="T87" fmla="*/ 2147483647 h 152"/>
                <a:gd name="T88" fmla="*/ 2147483647 w 133"/>
                <a:gd name="T89" fmla="*/ 2147483647 h 152"/>
                <a:gd name="T90" fmla="*/ 2147483647 w 133"/>
                <a:gd name="T91" fmla="*/ 2147483647 h 152"/>
                <a:gd name="T92" fmla="*/ 2147483647 w 133"/>
                <a:gd name="T93" fmla="*/ 2147483647 h 152"/>
                <a:gd name="T94" fmla="*/ 2147483647 w 133"/>
                <a:gd name="T95" fmla="*/ 2147483647 h 152"/>
                <a:gd name="T96" fmla="*/ 2147483647 w 133"/>
                <a:gd name="T97" fmla="*/ 2147483647 h 152"/>
                <a:gd name="T98" fmla="*/ 2147483647 w 133"/>
                <a:gd name="T99" fmla="*/ 2147483647 h 152"/>
                <a:gd name="T100" fmla="*/ 2147483647 w 133"/>
                <a:gd name="T101" fmla="*/ 2147483647 h 152"/>
                <a:gd name="T102" fmla="*/ 2147483647 w 133"/>
                <a:gd name="T103" fmla="*/ 2147483647 h 152"/>
                <a:gd name="T104" fmla="*/ 2147483647 w 133"/>
                <a:gd name="T105" fmla="*/ 2147483647 h 152"/>
                <a:gd name="T106" fmla="*/ 2147483647 w 133"/>
                <a:gd name="T107" fmla="*/ 2147483647 h 152"/>
                <a:gd name="T108" fmla="*/ 2147483647 w 133"/>
                <a:gd name="T109" fmla="*/ 2147483647 h 152"/>
                <a:gd name="T110" fmla="*/ 2147483647 w 133"/>
                <a:gd name="T111" fmla="*/ 2147483647 h 152"/>
                <a:gd name="T112" fmla="*/ 0 w 133"/>
                <a:gd name="T113" fmla="*/ 2147483647 h 152"/>
                <a:gd name="T114" fmla="*/ 2147483647 w 133"/>
                <a:gd name="T115" fmla="*/ 2147483647 h 152"/>
                <a:gd name="T116" fmla="*/ 2147483647 w 133"/>
                <a:gd name="T117" fmla="*/ 2147483647 h 1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3"/>
                <a:gd name="T178" fmla="*/ 0 h 152"/>
                <a:gd name="T179" fmla="*/ 133 w 133"/>
                <a:gd name="T180" fmla="*/ 152 h 1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3" h="152">
                  <a:moveTo>
                    <a:pt x="5" y="128"/>
                  </a:moveTo>
                  <a:lnTo>
                    <a:pt x="11" y="130"/>
                  </a:lnTo>
                  <a:cubicBezTo>
                    <a:pt x="11" y="129"/>
                    <a:pt x="12" y="129"/>
                    <a:pt x="12" y="128"/>
                  </a:cubicBezTo>
                  <a:cubicBezTo>
                    <a:pt x="14" y="125"/>
                    <a:pt x="16" y="123"/>
                    <a:pt x="17" y="123"/>
                  </a:cubicBezTo>
                  <a:cubicBezTo>
                    <a:pt x="18" y="123"/>
                    <a:pt x="23" y="123"/>
                    <a:pt x="31" y="125"/>
                  </a:cubicBezTo>
                  <a:cubicBezTo>
                    <a:pt x="36" y="126"/>
                    <a:pt x="40" y="127"/>
                    <a:pt x="44" y="128"/>
                  </a:cubicBezTo>
                  <a:lnTo>
                    <a:pt x="46" y="128"/>
                  </a:lnTo>
                  <a:lnTo>
                    <a:pt x="58" y="131"/>
                  </a:lnTo>
                  <a:lnTo>
                    <a:pt x="80" y="135"/>
                  </a:lnTo>
                  <a:lnTo>
                    <a:pt x="110" y="140"/>
                  </a:lnTo>
                  <a:lnTo>
                    <a:pt x="116" y="142"/>
                  </a:lnTo>
                  <a:cubicBezTo>
                    <a:pt x="117" y="143"/>
                    <a:pt x="117" y="145"/>
                    <a:pt x="118" y="148"/>
                  </a:cubicBezTo>
                  <a:cubicBezTo>
                    <a:pt x="118" y="148"/>
                    <a:pt x="118" y="149"/>
                    <a:pt x="118" y="150"/>
                  </a:cubicBezTo>
                  <a:lnTo>
                    <a:pt x="123" y="151"/>
                  </a:lnTo>
                  <a:cubicBezTo>
                    <a:pt x="123" y="151"/>
                    <a:pt x="124" y="151"/>
                    <a:pt x="126" y="152"/>
                  </a:cubicBezTo>
                  <a:cubicBezTo>
                    <a:pt x="127" y="147"/>
                    <a:pt x="128" y="140"/>
                    <a:pt x="130" y="131"/>
                  </a:cubicBezTo>
                  <a:lnTo>
                    <a:pt x="131" y="123"/>
                  </a:lnTo>
                  <a:lnTo>
                    <a:pt x="132" y="118"/>
                  </a:lnTo>
                  <a:cubicBezTo>
                    <a:pt x="133" y="116"/>
                    <a:pt x="133" y="114"/>
                    <a:pt x="133" y="113"/>
                  </a:cubicBezTo>
                  <a:cubicBezTo>
                    <a:pt x="130" y="112"/>
                    <a:pt x="128" y="111"/>
                    <a:pt x="126" y="110"/>
                  </a:cubicBezTo>
                  <a:cubicBezTo>
                    <a:pt x="124" y="112"/>
                    <a:pt x="121" y="116"/>
                    <a:pt x="118" y="120"/>
                  </a:cubicBezTo>
                  <a:cubicBezTo>
                    <a:pt x="115" y="125"/>
                    <a:pt x="114" y="127"/>
                    <a:pt x="113" y="127"/>
                  </a:cubicBezTo>
                  <a:cubicBezTo>
                    <a:pt x="112" y="128"/>
                    <a:pt x="111" y="128"/>
                    <a:pt x="110" y="128"/>
                  </a:cubicBezTo>
                  <a:cubicBezTo>
                    <a:pt x="108" y="129"/>
                    <a:pt x="101" y="127"/>
                    <a:pt x="89" y="125"/>
                  </a:cubicBezTo>
                  <a:cubicBezTo>
                    <a:pt x="87" y="125"/>
                    <a:pt x="85" y="124"/>
                    <a:pt x="82" y="123"/>
                  </a:cubicBezTo>
                  <a:cubicBezTo>
                    <a:pt x="83" y="121"/>
                    <a:pt x="83" y="119"/>
                    <a:pt x="83" y="117"/>
                  </a:cubicBezTo>
                  <a:lnTo>
                    <a:pt x="86" y="104"/>
                  </a:lnTo>
                  <a:lnTo>
                    <a:pt x="91" y="75"/>
                  </a:lnTo>
                  <a:lnTo>
                    <a:pt x="97" y="44"/>
                  </a:lnTo>
                  <a:lnTo>
                    <a:pt x="100" y="31"/>
                  </a:lnTo>
                  <a:cubicBezTo>
                    <a:pt x="100" y="27"/>
                    <a:pt x="101" y="23"/>
                    <a:pt x="103" y="21"/>
                  </a:cubicBezTo>
                  <a:cubicBezTo>
                    <a:pt x="104" y="21"/>
                    <a:pt x="106" y="21"/>
                    <a:pt x="109" y="21"/>
                  </a:cubicBezTo>
                  <a:cubicBezTo>
                    <a:pt x="109" y="21"/>
                    <a:pt x="112" y="21"/>
                    <a:pt x="116" y="21"/>
                  </a:cubicBezTo>
                  <a:cubicBezTo>
                    <a:pt x="118" y="21"/>
                    <a:pt x="120" y="21"/>
                    <a:pt x="122" y="20"/>
                  </a:cubicBezTo>
                  <a:cubicBezTo>
                    <a:pt x="123" y="18"/>
                    <a:pt x="123" y="17"/>
                    <a:pt x="123" y="16"/>
                  </a:cubicBezTo>
                  <a:cubicBezTo>
                    <a:pt x="123" y="16"/>
                    <a:pt x="123" y="15"/>
                    <a:pt x="123" y="14"/>
                  </a:cubicBezTo>
                  <a:cubicBezTo>
                    <a:pt x="122" y="13"/>
                    <a:pt x="121" y="13"/>
                    <a:pt x="120" y="13"/>
                  </a:cubicBezTo>
                  <a:cubicBezTo>
                    <a:pt x="113" y="11"/>
                    <a:pt x="107" y="11"/>
                    <a:pt x="103" y="10"/>
                  </a:cubicBezTo>
                  <a:cubicBezTo>
                    <a:pt x="98" y="10"/>
                    <a:pt x="89" y="8"/>
                    <a:pt x="77" y="6"/>
                  </a:cubicBezTo>
                  <a:cubicBezTo>
                    <a:pt x="75" y="6"/>
                    <a:pt x="69" y="4"/>
                    <a:pt x="60" y="2"/>
                  </a:cubicBezTo>
                  <a:cubicBezTo>
                    <a:pt x="56" y="1"/>
                    <a:pt x="54" y="0"/>
                    <a:pt x="53" y="0"/>
                  </a:cubicBezTo>
                  <a:cubicBezTo>
                    <a:pt x="52" y="1"/>
                    <a:pt x="52" y="1"/>
                    <a:pt x="52" y="2"/>
                  </a:cubicBezTo>
                  <a:lnTo>
                    <a:pt x="52" y="4"/>
                  </a:lnTo>
                  <a:lnTo>
                    <a:pt x="51" y="5"/>
                  </a:lnTo>
                  <a:cubicBezTo>
                    <a:pt x="53" y="7"/>
                    <a:pt x="55" y="9"/>
                    <a:pt x="59" y="11"/>
                  </a:cubicBezTo>
                  <a:cubicBezTo>
                    <a:pt x="65" y="14"/>
                    <a:pt x="70" y="16"/>
                    <a:pt x="72" y="18"/>
                  </a:cubicBezTo>
                  <a:cubicBezTo>
                    <a:pt x="72" y="19"/>
                    <a:pt x="73" y="21"/>
                    <a:pt x="72" y="23"/>
                  </a:cubicBezTo>
                  <a:cubicBezTo>
                    <a:pt x="71" y="31"/>
                    <a:pt x="69" y="44"/>
                    <a:pt x="66" y="61"/>
                  </a:cubicBezTo>
                  <a:lnTo>
                    <a:pt x="58" y="98"/>
                  </a:lnTo>
                  <a:cubicBezTo>
                    <a:pt x="56" y="108"/>
                    <a:pt x="55" y="114"/>
                    <a:pt x="54" y="116"/>
                  </a:cubicBezTo>
                  <a:cubicBezTo>
                    <a:pt x="54" y="117"/>
                    <a:pt x="54" y="117"/>
                    <a:pt x="53" y="117"/>
                  </a:cubicBezTo>
                  <a:cubicBezTo>
                    <a:pt x="53" y="117"/>
                    <a:pt x="52" y="118"/>
                    <a:pt x="52" y="118"/>
                  </a:cubicBezTo>
                  <a:cubicBezTo>
                    <a:pt x="50" y="117"/>
                    <a:pt x="43" y="116"/>
                    <a:pt x="32" y="114"/>
                  </a:cubicBezTo>
                  <a:cubicBezTo>
                    <a:pt x="26" y="113"/>
                    <a:pt x="22" y="112"/>
                    <a:pt x="20" y="110"/>
                  </a:cubicBezTo>
                  <a:cubicBezTo>
                    <a:pt x="17" y="108"/>
                    <a:pt x="14" y="103"/>
                    <a:pt x="10" y="95"/>
                  </a:cubicBezTo>
                  <a:cubicBezTo>
                    <a:pt x="8" y="92"/>
                    <a:pt x="7" y="91"/>
                    <a:pt x="7" y="91"/>
                  </a:cubicBezTo>
                  <a:cubicBezTo>
                    <a:pt x="3" y="92"/>
                    <a:pt x="1" y="93"/>
                    <a:pt x="0" y="93"/>
                  </a:cubicBezTo>
                  <a:cubicBezTo>
                    <a:pt x="1" y="98"/>
                    <a:pt x="3" y="107"/>
                    <a:pt x="4" y="121"/>
                  </a:cubicBezTo>
                  <a:cubicBezTo>
                    <a:pt x="4" y="124"/>
                    <a:pt x="4" y="127"/>
                    <a:pt x="5" y="128"/>
                  </a:cubicBezTo>
                  <a:close/>
                </a:path>
              </a:pathLst>
            </a:custGeom>
            <a:solidFill>
              <a:srgbClr val="540068"/>
            </a:solidFill>
            <a:ln w="3175" cap="rnd">
              <a:solidFill>
                <a:srgbClr val="540068"/>
              </a:solidFill>
              <a:round/>
              <a:headEnd/>
              <a:tailEnd/>
            </a:ln>
          </p:spPr>
          <p:txBody>
            <a:bodyPr/>
            <a:lstStyle/>
            <a:p>
              <a:endParaRPr lang="en-US"/>
            </a:p>
          </p:txBody>
        </p:sp>
        <p:sp>
          <p:nvSpPr>
            <p:cNvPr id="162841" name="Freeform 6"/>
            <p:cNvSpPr>
              <a:spLocks noEditPoints="1"/>
            </p:cNvSpPr>
            <p:nvPr/>
          </p:nvSpPr>
          <p:spPr bwMode="auto">
            <a:xfrm flipV="1">
              <a:off x="4321765" y="3798816"/>
              <a:ext cx="219113" cy="217461"/>
            </a:xfrm>
            <a:custGeom>
              <a:avLst/>
              <a:gdLst>
                <a:gd name="T0" fmla="*/ 2147483647 w 90"/>
                <a:gd name="T1" fmla="*/ 2147483647 h 89"/>
                <a:gd name="T2" fmla="*/ 2147483647 w 90"/>
                <a:gd name="T3" fmla="*/ 2147483647 h 89"/>
                <a:gd name="T4" fmla="*/ 2147483647 w 90"/>
                <a:gd name="T5" fmla="*/ 2147483647 h 89"/>
                <a:gd name="T6" fmla="*/ 2147483647 w 90"/>
                <a:gd name="T7" fmla="*/ 2147483647 h 89"/>
                <a:gd name="T8" fmla="*/ 2147483647 w 90"/>
                <a:gd name="T9" fmla="*/ 2147483647 h 89"/>
                <a:gd name="T10" fmla="*/ 2147483647 w 90"/>
                <a:gd name="T11" fmla="*/ 2147483647 h 89"/>
                <a:gd name="T12" fmla="*/ 2147483647 w 90"/>
                <a:gd name="T13" fmla="*/ 2147483647 h 89"/>
                <a:gd name="T14" fmla="*/ 2147483647 w 90"/>
                <a:gd name="T15" fmla="*/ 2147483647 h 89"/>
                <a:gd name="T16" fmla="*/ 2147483647 w 90"/>
                <a:gd name="T17" fmla="*/ 2147483647 h 89"/>
                <a:gd name="T18" fmla="*/ 2147483647 w 90"/>
                <a:gd name="T19" fmla="*/ 2147483647 h 89"/>
                <a:gd name="T20" fmla="*/ 2147483647 w 90"/>
                <a:gd name="T21" fmla="*/ 2147483647 h 89"/>
                <a:gd name="T22" fmla="*/ 2147483647 w 90"/>
                <a:gd name="T23" fmla="*/ 2147483647 h 89"/>
                <a:gd name="T24" fmla="*/ 2147483647 w 90"/>
                <a:gd name="T25" fmla="*/ 2147483647 h 89"/>
                <a:gd name="T26" fmla="*/ 2147483647 w 90"/>
                <a:gd name="T27" fmla="*/ 2147483647 h 89"/>
                <a:gd name="T28" fmla="*/ 2147483647 w 90"/>
                <a:gd name="T29" fmla="*/ 2147483647 h 89"/>
                <a:gd name="T30" fmla="*/ 2147483647 w 90"/>
                <a:gd name="T31" fmla="*/ 2147483647 h 89"/>
                <a:gd name="T32" fmla="*/ 2147483647 w 90"/>
                <a:gd name="T33" fmla="*/ 2147483647 h 89"/>
                <a:gd name="T34" fmla="*/ 2147483647 w 90"/>
                <a:gd name="T35" fmla="*/ 2147483647 h 89"/>
                <a:gd name="T36" fmla="*/ 2147483647 w 90"/>
                <a:gd name="T37" fmla="*/ 2147483647 h 89"/>
                <a:gd name="T38" fmla="*/ 2147483647 w 90"/>
                <a:gd name="T39" fmla="*/ 2147483647 h 89"/>
                <a:gd name="T40" fmla="*/ 2147483647 w 90"/>
                <a:gd name="T41" fmla="*/ 2147483647 h 89"/>
                <a:gd name="T42" fmla="*/ 2147483647 w 90"/>
                <a:gd name="T43" fmla="*/ 2147483647 h 89"/>
                <a:gd name="T44" fmla="*/ 2147483647 w 90"/>
                <a:gd name="T45" fmla="*/ 2147483647 h 89"/>
                <a:gd name="T46" fmla="*/ 2147483647 w 90"/>
                <a:gd name="T47" fmla="*/ 2147483647 h 89"/>
                <a:gd name="T48" fmla="*/ 0 w 90"/>
                <a:gd name="T49" fmla="*/ 2147483647 h 89"/>
                <a:gd name="T50" fmla="*/ 2147483647 w 90"/>
                <a:gd name="T51" fmla="*/ 2147483647 h 89"/>
                <a:gd name="T52" fmla="*/ 2147483647 w 90"/>
                <a:gd name="T53" fmla="*/ 2147483647 h 89"/>
                <a:gd name="T54" fmla="*/ 2147483647 w 90"/>
                <a:gd name="T55" fmla="*/ 2147483647 h 89"/>
                <a:gd name="T56" fmla="*/ 2147483647 w 90"/>
                <a:gd name="T57" fmla="*/ 2147483647 h 89"/>
                <a:gd name="T58" fmla="*/ 2147483647 w 90"/>
                <a:gd name="T59" fmla="*/ 2147483647 h 89"/>
                <a:gd name="T60" fmla="*/ 2147483647 w 90"/>
                <a:gd name="T61" fmla="*/ 2147483647 h 89"/>
                <a:gd name="T62" fmla="*/ 2147483647 w 90"/>
                <a:gd name="T63" fmla="*/ 2147483647 h 89"/>
                <a:gd name="T64" fmla="*/ 2147483647 w 90"/>
                <a:gd name="T65" fmla="*/ 2147483647 h 89"/>
                <a:gd name="T66" fmla="*/ 2147483647 w 90"/>
                <a:gd name="T67" fmla="*/ 2147483647 h 89"/>
                <a:gd name="T68" fmla="*/ 2147483647 w 90"/>
                <a:gd name="T69" fmla="*/ 2147483647 h 89"/>
                <a:gd name="T70" fmla="*/ 2147483647 w 90"/>
                <a:gd name="T71" fmla="*/ 2147483647 h 89"/>
                <a:gd name="T72" fmla="*/ 2147483647 w 90"/>
                <a:gd name="T73" fmla="*/ 2147483647 h 89"/>
                <a:gd name="T74" fmla="*/ 2147483647 w 90"/>
                <a:gd name="T75" fmla="*/ 2147483647 h 89"/>
                <a:gd name="T76" fmla="*/ 2147483647 w 90"/>
                <a:gd name="T77" fmla="*/ 2147483647 h 89"/>
                <a:gd name="T78" fmla="*/ 2147483647 w 90"/>
                <a:gd name="T79" fmla="*/ 2147483647 h 89"/>
                <a:gd name="T80" fmla="*/ 2147483647 w 90"/>
                <a:gd name="T81" fmla="*/ 2147483647 h 89"/>
                <a:gd name="T82" fmla="*/ 2147483647 w 90"/>
                <a:gd name="T83" fmla="*/ 2147483647 h 89"/>
                <a:gd name="T84" fmla="*/ 2147483647 w 90"/>
                <a:gd name="T85" fmla="*/ 2147483647 h 89"/>
                <a:gd name="T86" fmla="*/ 2147483647 w 90"/>
                <a:gd name="T87" fmla="*/ 2147483647 h 89"/>
                <a:gd name="T88" fmla="*/ 2147483647 w 90"/>
                <a:gd name="T89" fmla="*/ 2147483647 h 89"/>
                <a:gd name="T90" fmla="*/ 2147483647 w 90"/>
                <a:gd name="T91" fmla="*/ 2147483647 h 89"/>
                <a:gd name="T92" fmla="*/ 2147483647 w 90"/>
                <a:gd name="T93" fmla="*/ 2147483647 h 89"/>
                <a:gd name="T94" fmla="*/ 2147483647 w 90"/>
                <a:gd name="T95" fmla="*/ 2147483647 h 89"/>
                <a:gd name="T96" fmla="*/ 2147483647 w 90"/>
                <a:gd name="T97" fmla="*/ 2147483647 h 89"/>
                <a:gd name="T98" fmla="*/ 2147483647 w 90"/>
                <a:gd name="T99" fmla="*/ 2147483647 h 89"/>
                <a:gd name="T100" fmla="*/ 2147483647 w 90"/>
                <a:gd name="T101" fmla="*/ 2147483647 h 89"/>
                <a:gd name="T102" fmla="*/ 2147483647 w 90"/>
                <a:gd name="T103" fmla="*/ 2147483647 h 89"/>
                <a:gd name="T104" fmla="*/ 2147483647 w 90"/>
                <a:gd name="T105" fmla="*/ 2147483647 h 8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0"/>
                <a:gd name="T160" fmla="*/ 0 h 89"/>
                <a:gd name="T161" fmla="*/ 90 w 90"/>
                <a:gd name="T162" fmla="*/ 89 h 8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0" h="89">
                  <a:moveTo>
                    <a:pt x="52" y="38"/>
                  </a:moveTo>
                  <a:cubicBezTo>
                    <a:pt x="53" y="31"/>
                    <a:pt x="54" y="26"/>
                    <a:pt x="53" y="24"/>
                  </a:cubicBezTo>
                  <a:cubicBezTo>
                    <a:pt x="53" y="22"/>
                    <a:pt x="51" y="20"/>
                    <a:pt x="48" y="17"/>
                  </a:cubicBezTo>
                  <a:cubicBezTo>
                    <a:pt x="46" y="14"/>
                    <a:pt x="43" y="13"/>
                    <a:pt x="39" y="12"/>
                  </a:cubicBezTo>
                  <a:cubicBezTo>
                    <a:pt x="37" y="12"/>
                    <a:pt x="35" y="13"/>
                    <a:pt x="33" y="14"/>
                  </a:cubicBezTo>
                  <a:cubicBezTo>
                    <a:pt x="31" y="16"/>
                    <a:pt x="30" y="18"/>
                    <a:pt x="29" y="21"/>
                  </a:cubicBezTo>
                  <a:cubicBezTo>
                    <a:pt x="29" y="24"/>
                    <a:pt x="29" y="27"/>
                    <a:pt x="30" y="29"/>
                  </a:cubicBezTo>
                  <a:cubicBezTo>
                    <a:pt x="32" y="32"/>
                    <a:pt x="35" y="36"/>
                    <a:pt x="39" y="39"/>
                  </a:cubicBezTo>
                  <a:cubicBezTo>
                    <a:pt x="43" y="43"/>
                    <a:pt x="47" y="45"/>
                    <a:pt x="51" y="47"/>
                  </a:cubicBezTo>
                  <a:cubicBezTo>
                    <a:pt x="52" y="44"/>
                    <a:pt x="52" y="41"/>
                    <a:pt x="52" y="38"/>
                  </a:cubicBezTo>
                  <a:close/>
                  <a:moveTo>
                    <a:pt x="85" y="27"/>
                  </a:moveTo>
                  <a:lnTo>
                    <a:pt x="82" y="22"/>
                  </a:lnTo>
                  <a:cubicBezTo>
                    <a:pt x="82" y="22"/>
                    <a:pt x="81" y="22"/>
                    <a:pt x="81" y="22"/>
                  </a:cubicBezTo>
                  <a:cubicBezTo>
                    <a:pt x="79" y="21"/>
                    <a:pt x="78" y="22"/>
                    <a:pt x="77" y="23"/>
                  </a:cubicBezTo>
                  <a:cubicBezTo>
                    <a:pt x="77" y="24"/>
                    <a:pt x="76" y="25"/>
                    <a:pt x="76" y="28"/>
                  </a:cubicBezTo>
                  <a:lnTo>
                    <a:pt x="75" y="31"/>
                  </a:lnTo>
                  <a:lnTo>
                    <a:pt x="74" y="43"/>
                  </a:lnTo>
                  <a:lnTo>
                    <a:pt x="72" y="60"/>
                  </a:lnTo>
                  <a:cubicBezTo>
                    <a:pt x="70" y="70"/>
                    <a:pt x="69" y="76"/>
                    <a:pt x="67" y="80"/>
                  </a:cubicBezTo>
                  <a:cubicBezTo>
                    <a:pt x="65" y="84"/>
                    <a:pt x="62" y="86"/>
                    <a:pt x="58" y="88"/>
                  </a:cubicBezTo>
                  <a:cubicBezTo>
                    <a:pt x="54" y="89"/>
                    <a:pt x="49" y="89"/>
                    <a:pt x="44" y="89"/>
                  </a:cubicBezTo>
                  <a:cubicBezTo>
                    <a:pt x="36" y="88"/>
                    <a:pt x="29" y="86"/>
                    <a:pt x="23" y="83"/>
                  </a:cubicBezTo>
                  <a:cubicBezTo>
                    <a:pt x="19" y="81"/>
                    <a:pt x="15" y="78"/>
                    <a:pt x="11" y="74"/>
                  </a:cubicBezTo>
                  <a:cubicBezTo>
                    <a:pt x="7" y="70"/>
                    <a:pt x="3" y="66"/>
                    <a:pt x="2" y="62"/>
                  </a:cubicBezTo>
                  <a:cubicBezTo>
                    <a:pt x="0" y="59"/>
                    <a:pt x="0" y="55"/>
                    <a:pt x="0" y="52"/>
                  </a:cubicBezTo>
                  <a:cubicBezTo>
                    <a:pt x="1" y="50"/>
                    <a:pt x="1" y="49"/>
                    <a:pt x="2" y="48"/>
                  </a:cubicBezTo>
                  <a:cubicBezTo>
                    <a:pt x="4" y="49"/>
                    <a:pt x="7" y="50"/>
                    <a:pt x="10" y="52"/>
                  </a:cubicBezTo>
                  <a:cubicBezTo>
                    <a:pt x="11" y="53"/>
                    <a:pt x="13" y="54"/>
                    <a:pt x="15" y="55"/>
                  </a:cubicBezTo>
                  <a:cubicBezTo>
                    <a:pt x="18" y="56"/>
                    <a:pt x="19" y="58"/>
                    <a:pt x="20" y="59"/>
                  </a:cubicBezTo>
                  <a:cubicBezTo>
                    <a:pt x="21" y="60"/>
                    <a:pt x="21" y="61"/>
                    <a:pt x="21" y="64"/>
                  </a:cubicBezTo>
                  <a:cubicBezTo>
                    <a:pt x="21" y="68"/>
                    <a:pt x="22" y="71"/>
                    <a:pt x="22" y="73"/>
                  </a:cubicBezTo>
                  <a:cubicBezTo>
                    <a:pt x="23" y="75"/>
                    <a:pt x="25" y="77"/>
                    <a:pt x="28" y="78"/>
                  </a:cubicBezTo>
                  <a:cubicBezTo>
                    <a:pt x="30" y="80"/>
                    <a:pt x="33" y="81"/>
                    <a:pt x="37" y="81"/>
                  </a:cubicBezTo>
                  <a:cubicBezTo>
                    <a:pt x="40" y="82"/>
                    <a:pt x="42" y="81"/>
                    <a:pt x="44" y="79"/>
                  </a:cubicBezTo>
                  <a:cubicBezTo>
                    <a:pt x="47" y="76"/>
                    <a:pt x="48" y="70"/>
                    <a:pt x="50" y="62"/>
                  </a:cubicBezTo>
                  <a:cubicBezTo>
                    <a:pt x="50" y="59"/>
                    <a:pt x="50" y="56"/>
                    <a:pt x="50" y="54"/>
                  </a:cubicBezTo>
                  <a:lnTo>
                    <a:pt x="27" y="41"/>
                  </a:lnTo>
                  <a:cubicBezTo>
                    <a:pt x="23" y="39"/>
                    <a:pt x="20" y="37"/>
                    <a:pt x="20" y="37"/>
                  </a:cubicBezTo>
                  <a:cubicBezTo>
                    <a:pt x="15" y="33"/>
                    <a:pt x="12" y="31"/>
                    <a:pt x="10" y="28"/>
                  </a:cubicBezTo>
                  <a:cubicBezTo>
                    <a:pt x="8" y="26"/>
                    <a:pt x="7" y="23"/>
                    <a:pt x="6" y="21"/>
                  </a:cubicBezTo>
                  <a:cubicBezTo>
                    <a:pt x="6" y="18"/>
                    <a:pt x="6" y="16"/>
                    <a:pt x="6" y="14"/>
                  </a:cubicBezTo>
                  <a:cubicBezTo>
                    <a:pt x="6" y="9"/>
                    <a:pt x="8" y="6"/>
                    <a:pt x="12" y="3"/>
                  </a:cubicBezTo>
                  <a:cubicBezTo>
                    <a:pt x="16" y="1"/>
                    <a:pt x="21" y="0"/>
                    <a:pt x="28" y="1"/>
                  </a:cubicBezTo>
                  <a:cubicBezTo>
                    <a:pt x="35" y="2"/>
                    <a:pt x="41" y="4"/>
                    <a:pt x="46" y="7"/>
                  </a:cubicBezTo>
                  <a:cubicBezTo>
                    <a:pt x="51" y="10"/>
                    <a:pt x="55" y="15"/>
                    <a:pt x="57" y="20"/>
                  </a:cubicBezTo>
                  <a:cubicBezTo>
                    <a:pt x="60" y="15"/>
                    <a:pt x="63" y="11"/>
                    <a:pt x="66" y="10"/>
                  </a:cubicBezTo>
                  <a:cubicBezTo>
                    <a:pt x="69" y="8"/>
                    <a:pt x="72" y="7"/>
                    <a:pt x="76" y="8"/>
                  </a:cubicBezTo>
                  <a:cubicBezTo>
                    <a:pt x="80" y="8"/>
                    <a:pt x="83" y="10"/>
                    <a:pt x="86" y="12"/>
                  </a:cubicBezTo>
                  <a:cubicBezTo>
                    <a:pt x="88" y="15"/>
                    <a:pt x="89" y="19"/>
                    <a:pt x="90" y="25"/>
                  </a:cubicBezTo>
                  <a:lnTo>
                    <a:pt x="90" y="26"/>
                  </a:lnTo>
                  <a:cubicBezTo>
                    <a:pt x="90" y="26"/>
                    <a:pt x="89" y="27"/>
                    <a:pt x="89" y="27"/>
                  </a:cubicBezTo>
                  <a:lnTo>
                    <a:pt x="86" y="28"/>
                  </a:lnTo>
                  <a:lnTo>
                    <a:pt x="85" y="27"/>
                  </a:lnTo>
                  <a:close/>
                </a:path>
              </a:pathLst>
            </a:custGeom>
            <a:solidFill>
              <a:srgbClr val="540068"/>
            </a:solidFill>
            <a:ln w="3175" cap="rnd">
              <a:solidFill>
                <a:srgbClr val="540068"/>
              </a:solidFill>
              <a:round/>
              <a:headEnd/>
              <a:tailEnd/>
            </a:ln>
          </p:spPr>
          <p:txBody>
            <a:bodyPr/>
            <a:lstStyle/>
            <a:p>
              <a:endParaRPr lang="en-US"/>
            </a:p>
          </p:txBody>
        </p:sp>
        <p:sp>
          <p:nvSpPr>
            <p:cNvPr id="162842" name="Freeform 7"/>
            <p:cNvSpPr>
              <a:spLocks/>
            </p:cNvSpPr>
            <p:nvPr/>
          </p:nvSpPr>
          <p:spPr bwMode="auto">
            <a:xfrm flipV="1">
              <a:off x="4573509" y="3653842"/>
              <a:ext cx="433562" cy="326192"/>
            </a:xfrm>
            <a:custGeom>
              <a:avLst/>
              <a:gdLst>
                <a:gd name="T0" fmla="*/ 0 w 178"/>
                <a:gd name="T1" fmla="*/ 2147483647 h 133"/>
                <a:gd name="T2" fmla="*/ 2147483647 w 178"/>
                <a:gd name="T3" fmla="*/ 2147483647 h 133"/>
                <a:gd name="T4" fmla="*/ 2147483647 w 178"/>
                <a:gd name="T5" fmla="*/ 2147483647 h 133"/>
                <a:gd name="T6" fmla="*/ 2147483647 w 178"/>
                <a:gd name="T7" fmla="*/ 2147483647 h 133"/>
                <a:gd name="T8" fmla="*/ 2147483647 w 178"/>
                <a:gd name="T9" fmla="*/ 2147483647 h 133"/>
                <a:gd name="T10" fmla="*/ 2147483647 w 178"/>
                <a:gd name="T11" fmla="*/ 2147483647 h 133"/>
                <a:gd name="T12" fmla="*/ 2147483647 w 178"/>
                <a:gd name="T13" fmla="*/ 2147483647 h 133"/>
                <a:gd name="T14" fmla="*/ 2147483647 w 178"/>
                <a:gd name="T15" fmla="*/ 2147483647 h 133"/>
                <a:gd name="T16" fmla="*/ 2147483647 w 178"/>
                <a:gd name="T17" fmla="*/ 2147483647 h 133"/>
                <a:gd name="T18" fmla="*/ 2147483647 w 178"/>
                <a:gd name="T19" fmla="*/ 2147483647 h 133"/>
                <a:gd name="T20" fmla="*/ 2147483647 w 178"/>
                <a:gd name="T21" fmla="*/ 2147483647 h 133"/>
                <a:gd name="T22" fmla="*/ 2147483647 w 178"/>
                <a:gd name="T23" fmla="*/ 2147483647 h 133"/>
                <a:gd name="T24" fmla="*/ 2147483647 w 178"/>
                <a:gd name="T25" fmla="*/ 2147483647 h 133"/>
                <a:gd name="T26" fmla="*/ 2147483647 w 178"/>
                <a:gd name="T27" fmla="*/ 2147483647 h 133"/>
                <a:gd name="T28" fmla="*/ 2147483647 w 178"/>
                <a:gd name="T29" fmla="*/ 2147483647 h 133"/>
                <a:gd name="T30" fmla="*/ 2147483647 w 178"/>
                <a:gd name="T31" fmla="*/ 2147483647 h 133"/>
                <a:gd name="T32" fmla="*/ 2147483647 w 178"/>
                <a:gd name="T33" fmla="*/ 2147483647 h 133"/>
                <a:gd name="T34" fmla="*/ 2147483647 w 178"/>
                <a:gd name="T35" fmla="*/ 2147483647 h 133"/>
                <a:gd name="T36" fmla="*/ 2147483647 w 178"/>
                <a:gd name="T37" fmla="*/ 2147483647 h 133"/>
                <a:gd name="T38" fmla="*/ 2147483647 w 178"/>
                <a:gd name="T39" fmla="*/ 2147483647 h 133"/>
                <a:gd name="T40" fmla="*/ 2147483647 w 178"/>
                <a:gd name="T41" fmla="*/ 2147483647 h 133"/>
                <a:gd name="T42" fmla="*/ 2147483647 w 178"/>
                <a:gd name="T43" fmla="*/ 2147483647 h 133"/>
                <a:gd name="T44" fmla="*/ 2147483647 w 178"/>
                <a:gd name="T45" fmla="*/ 2147483647 h 133"/>
                <a:gd name="T46" fmla="*/ 2147483647 w 178"/>
                <a:gd name="T47" fmla="*/ 2147483647 h 133"/>
                <a:gd name="T48" fmla="*/ 2147483647 w 178"/>
                <a:gd name="T49" fmla="*/ 2147483647 h 133"/>
                <a:gd name="T50" fmla="*/ 2147483647 w 178"/>
                <a:gd name="T51" fmla="*/ 2147483647 h 133"/>
                <a:gd name="T52" fmla="*/ 2147483647 w 178"/>
                <a:gd name="T53" fmla="*/ 2147483647 h 133"/>
                <a:gd name="T54" fmla="*/ 2147483647 w 178"/>
                <a:gd name="T55" fmla="*/ 2147483647 h 133"/>
                <a:gd name="T56" fmla="*/ 2147483647 w 178"/>
                <a:gd name="T57" fmla="*/ 2147483647 h 133"/>
                <a:gd name="T58" fmla="*/ 2147483647 w 178"/>
                <a:gd name="T59" fmla="*/ 2147483647 h 133"/>
                <a:gd name="T60" fmla="*/ 2147483647 w 178"/>
                <a:gd name="T61" fmla="*/ 2147483647 h 133"/>
                <a:gd name="T62" fmla="*/ 2147483647 w 178"/>
                <a:gd name="T63" fmla="*/ 2147483647 h 133"/>
                <a:gd name="T64" fmla="*/ 2147483647 w 178"/>
                <a:gd name="T65" fmla="*/ 2147483647 h 133"/>
                <a:gd name="T66" fmla="*/ 2147483647 w 178"/>
                <a:gd name="T67" fmla="*/ 2147483647 h 133"/>
                <a:gd name="T68" fmla="*/ 2147483647 w 178"/>
                <a:gd name="T69" fmla="*/ 2147483647 h 133"/>
                <a:gd name="T70" fmla="*/ 2147483647 w 178"/>
                <a:gd name="T71" fmla="*/ 2147483647 h 133"/>
                <a:gd name="T72" fmla="*/ 2147483647 w 178"/>
                <a:gd name="T73" fmla="*/ 2147483647 h 133"/>
                <a:gd name="T74" fmla="*/ 2147483647 w 178"/>
                <a:gd name="T75" fmla="*/ 2147483647 h 133"/>
                <a:gd name="T76" fmla="*/ 2147483647 w 178"/>
                <a:gd name="T77" fmla="*/ 2147483647 h 133"/>
                <a:gd name="T78" fmla="*/ 2147483647 w 178"/>
                <a:gd name="T79" fmla="*/ 2147483647 h 133"/>
                <a:gd name="T80" fmla="*/ 2147483647 w 178"/>
                <a:gd name="T81" fmla="*/ 0 h 133"/>
                <a:gd name="T82" fmla="*/ 0 w 178"/>
                <a:gd name="T83" fmla="*/ 0 h 13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8"/>
                <a:gd name="T127" fmla="*/ 0 h 133"/>
                <a:gd name="T128" fmla="*/ 178 w 178"/>
                <a:gd name="T129" fmla="*/ 133 h 13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8" h="133">
                  <a:moveTo>
                    <a:pt x="0" y="0"/>
                  </a:moveTo>
                  <a:lnTo>
                    <a:pt x="0" y="6"/>
                  </a:lnTo>
                  <a:cubicBezTo>
                    <a:pt x="8" y="8"/>
                    <a:pt x="14" y="9"/>
                    <a:pt x="16" y="12"/>
                  </a:cubicBezTo>
                  <a:cubicBezTo>
                    <a:pt x="17" y="13"/>
                    <a:pt x="18" y="18"/>
                    <a:pt x="19" y="24"/>
                  </a:cubicBezTo>
                  <a:lnTo>
                    <a:pt x="19" y="60"/>
                  </a:lnTo>
                  <a:lnTo>
                    <a:pt x="20" y="96"/>
                  </a:lnTo>
                  <a:cubicBezTo>
                    <a:pt x="20" y="98"/>
                    <a:pt x="20" y="99"/>
                    <a:pt x="20" y="100"/>
                  </a:cubicBezTo>
                  <a:cubicBezTo>
                    <a:pt x="20" y="109"/>
                    <a:pt x="19" y="115"/>
                    <a:pt x="18" y="116"/>
                  </a:cubicBezTo>
                  <a:cubicBezTo>
                    <a:pt x="17" y="117"/>
                    <a:pt x="13" y="119"/>
                    <a:pt x="5" y="120"/>
                  </a:cubicBezTo>
                  <a:cubicBezTo>
                    <a:pt x="3" y="120"/>
                    <a:pt x="2" y="121"/>
                    <a:pt x="1" y="121"/>
                  </a:cubicBezTo>
                  <a:cubicBezTo>
                    <a:pt x="1" y="123"/>
                    <a:pt x="1" y="124"/>
                    <a:pt x="1" y="125"/>
                  </a:cubicBezTo>
                  <a:lnTo>
                    <a:pt x="1" y="128"/>
                  </a:lnTo>
                  <a:cubicBezTo>
                    <a:pt x="3" y="129"/>
                    <a:pt x="6" y="129"/>
                    <a:pt x="9" y="129"/>
                  </a:cubicBezTo>
                  <a:lnTo>
                    <a:pt x="38" y="128"/>
                  </a:lnTo>
                  <a:cubicBezTo>
                    <a:pt x="39" y="128"/>
                    <a:pt x="40" y="128"/>
                    <a:pt x="41" y="128"/>
                  </a:cubicBezTo>
                  <a:lnTo>
                    <a:pt x="46" y="128"/>
                  </a:lnTo>
                  <a:cubicBezTo>
                    <a:pt x="47" y="127"/>
                    <a:pt x="48" y="125"/>
                    <a:pt x="49" y="123"/>
                  </a:cubicBezTo>
                  <a:cubicBezTo>
                    <a:pt x="52" y="118"/>
                    <a:pt x="55" y="111"/>
                    <a:pt x="60" y="102"/>
                  </a:cubicBezTo>
                  <a:lnTo>
                    <a:pt x="61" y="99"/>
                  </a:lnTo>
                  <a:lnTo>
                    <a:pt x="77" y="66"/>
                  </a:lnTo>
                  <a:cubicBezTo>
                    <a:pt x="77" y="65"/>
                    <a:pt x="78" y="64"/>
                    <a:pt x="79" y="62"/>
                  </a:cubicBezTo>
                  <a:cubicBezTo>
                    <a:pt x="80" y="60"/>
                    <a:pt x="81" y="58"/>
                    <a:pt x="82" y="55"/>
                  </a:cubicBezTo>
                  <a:cubicBezTo>
                    <a:pt x="83" y="53"/>
                    <a:pt x="84" y="51"/>
                    <a:pt x="86" y="48"/>
                  </a:cubicBezTo>
                  <a:cubicBezTo>
                    <a:pt x="87" y="46"/>
                    <a:pt x="88" y="44"/>
                    <a:pt x="89" y="41"/>
                  </a:cubicBezTo>
                  <a:cubicBezTo>
                    <a:pt x="90" y="43"/>
                    <a:pt x="91" y="45"/>
                    <a:pt x="91" y="47"/>
                  </a:cubicBezTo>
                  <a:cubicBezTo>
                    <a:pt x="94" y="53"/>
                    <a:pt x="96" y="59"/>
                    <a:pt x="99" y="64"/>
                  </a:cubicBezTo>
                  <a:cubicBezTo>
                    <a:pt x="103" y="73"/>
                    <a:pt x="109" y="87"/>
                    <a:pt x="116" y="106"/>
                  </a:cubicBezTo>
                  <a:cubicBezTo>
                    <a:pt x="117" y="109"/>
                    <a:pt x="119" y="113"/>
                    <a:pt x="121" y="120"/>
                  </a:cubicBezTo>
                  <a:cubicBezTo>
                    <a:pt x="124" y="126"/>
                    <a:pt x="126" y="129"/>
                    <a:pt x="126" y="129"/>
                  </a:cubicBezTo>
                  <a:cubicBezTo>
                    <a:pt x="126" y="130"/>
                    <a:pt x="128" y="130"/>
                    <a:pt x="129" y="130"/>
                  </a:cubicBezTo>
                  <a:cubicBezTo>
                    <a:pt x="130" y="130"/>
                    <a:pt x="131" y="130"/>
                    <a:pt x="132" y="130"/>
                  </a:cubicBezTo>
                  <a:cubicBezTo>
                    <a:pt x="136" y="131"/>
                    <a:pt x="140" y="131"/>
                    <a:pt x="145" y="131"/>
                  </a:cubicBezTo>
                  <a:cubicBezTo>
                    <a:pt x="152" y="131"/>
                    <a:pt x="158" y="132"/>
                    <a:pt x="162" y="132"/>
                  </a:cubicBezTo>
                  <a:cubicBezTo>
                    <a:pt x="166" y="132"/>
                    <a:pt x="168" y="133"/>
                    <a:pt x="169" y="133"/>
                  </a:cubicBezTo>
                  <a:cubicBezTo>
                    <a:pt x="170" y="133"/>
                    <a:pt x="170" y="133"/>
                    <a:pt x="171" y="133"/>
                  </a:cubicBezTo>
                  <a:cubicBezTo>
                    <a:pt x="171" y="132"/>
                    <a:pt x="171" y="131"/>
                    <a:pt x="171" y="130"/>
                  </a:cubicBezTo>
                  <a:lnTo>
                    <a:pt x="171" y="127"/>
                  </a:lnTo>
                  <a:cubicBezTo>
                    <a:pt x="171" y="127"/>
                    <a:pt x="171" y="126"/>
                    <a:pt x="171" y="124"/>
                  </a:cubicBezTo>
                  <a:cubicBezTo>
                    <a:pt x="165" y="123"/>
                    <a:pt x="160" y="122"/>
                    <a:pt x="156" y="120"/>
                  </a:cubicBezTo>
                  <a:cubicBezTo>
                    <a:pt x="153" y="119"/>
                    <a:pt x="152" y="117"/>
                    <a:pt x="152" y="115"/>
                  </a:cubicBezTo>
                  <a:lnTo>
                    <a:pt x="152" y="114"/>
                  </a:lnTo>
                  <a:lnTo>
                    <a:pt x="154" y="83"/>
                  </a:lnTo>
                  <a:cubicBezTo>
                    <a:pt x="155" y="80"/>
                    <a:pt x="156" y="66"/>
                    <a:pt x="157" y="41"/>
                  </a:cubicBezTo>
                  <a:cubicBezTo>
                    <a:pt x="157" y="36"/>
                    <a:pt x="158" y="29"/>
                    <a:pt x="159" y="20"/>
                  </a:cubicBezTo>
                  <a:cubicBezTo>
                    <a:pt x="159" y="19"/>
                    <a:pt x="159" y="18"/>
                    <a:pt x="159" y="18"/>
                  </a:cubicBezTo>
                  <a:cubicBezTo>
                    <a:pt x="159" y="16"/>
                    <a:pt x="160" y="15"/>
                    <a:pt x="160" y="15"/>
                  </a:cubicBezTo>
                  <a:cubicBezTo>
                    <a:pt x="161" y="14"/>
                    <a:pt x="167" y="13"/>
                    <a:pt x="178" y="10"/>
                  </a:cubicBezTo>
                  <a:cubicBezTo>
                    <a:pt x="178" y="8"/>
                    <a:pt x="178" y="8"/>
                    <a:pt x="178" y="7"/>
                  </a:cubicBezTo>
                  <a:cubicBezTo>
                    <a:pt x="178" y="6"/>
                    <a:pt x="178" y="4"/>
                    <a:pt x="178" y="3"/>
                  </a:cubicBezTo>
                  <a:cubicBezTo>
                    <a:pt x="177" y="3"/>
                    <a:pt x="172" y="3"/>
                    <a:pt x="165" y="4"/>
                  </a:cubicBezTo>
                  <a:cubicBezTo>
                    <a:pt x="157" y="4"/>
                    <a:pt x="151" y="5"/>
                    <a:pt x="144" y="4"/>
                  </a:cubicBezTo>
                  <a:cubicBezTo>
                    <a:pt x="135" y="4"/>
                    <a:pt x="125" y="4"/>
                    <a:pt x="116" y="3"/>
                  </a:cubicBezTo>
                  <a:cubicBezTo>
                    <a:pt x="115" y="2"/>
                    <a:pt x="114" y="2"/>
                    <a:pt x="113" y="2"/>
                  </a:cubicBezTo>
                  <a:lnTo>
                    <a:pt x="113" y="9"/>
                  </a:lnTo>
                  <a:cubicBezTo>
                    <a:pt x="116" y="10"/>
                    <a:pt x="119" y="11"/>
                    <a:pt x="124" y="12"/>
                  </a:cubicBezTo>
                  <a:cubicBezTo>
                    <a:pt x="127" y="13"/>
                    <a:pt x="129" y="13"/>
                    <a:pt x="130" y="15"/>
                  </a:cubicBezTo>
                  <a:cubicBezTo>
                    <a:pt x="131" y="16"/>
                    <a:pt x="131" y="20"/>
                    <a:pt x="131" y="25"/>
                  </a:cubicBezTo>
                  <a:cubicBezTo>
                    <a:pt x="131" y="28"/>
                    <a:pt x="131" y="29"/>
                    <a:pt x="131" y="31"/>
                  </a:cubicBezTo>
                  <a:cubicBezTo>
                    <a:pt x="130" y="38"/>
                    <a:pt x="130" y="48"/>
                    <a:pt x="129" y="60"/>
                  </a:cubicBezTo>
                  <a:lnTo>
                    <a:pt x="127" y="95"/>
                  </a:lnTo>
                  <a:cubicBezTo>
                    <a:pt x="126" y="100"/>
                    <a:pt x="126" y="104"/>
                    <a:pt x="126" y="106"/>
                  </a:cubicBezTo>
                  <a:lnTo>
                    <a:pt x="102" y="48"/>
                  </a:lnTo>
                  <a:cubicBezTo>
                    <a:pt x="102" y="47"/>
                    <a:pt x="101" y="45"/>
                    <a:pt x="100" y="42"/>
                  </a:cubicBezTo>
                  <a:cubicBezTo>
                    <a:pt x="98" y="39"/>
                    <a:pt x="97" y="37"/>
                    <a:pt x="97" y="36"/>
                  </a:cubicBezTo>
                  <a:cubicBezTo>
                    <a:pt x="92" y="23"/>
                    <a:pt x="89" y="14"/>
                    <a:pt x="87" y="7"/>
                  </a:cubicBezTo>
                  <a:cubicBezTo>
                    <a:pt x="86" y="5"/>
                    <a:pt x="86" y="3"/>
                    <a:pt x="85" y="1"/>
                  </a:cubicBezTo>
                  <a:lnTo>
                    <a:pt x="77" y="0"/>
                  </a:lnTo>
                  <a:lnTo>
                    <a:pt x="71" y="16"/>
                  </a:lnTo>
                  <a:cubicBezTo>
                    <a:pt x="69" y="20"/>
                    <a:pt x="67" y="26"/>
                    <a:pt x="63" y="34"/>
                  </a:cubicBezTo>
                  <a:cubicBezTo>
                    <a:pt x="60" y="38"/>
                    <a:pt x="58" y="42"/>
                    <a:pt x="57" y="45"/>
                  </a:cubicBezTo>
                  <a:cubicBezTo>
                    <a:pt x="56" y="46"/>
                    <a:pt x="56" y="47"/>
                    <a:pt x="56" y="48"/>
                  </a:cubicBezTo>
                  <a:lnTo>
                    <a:pt x="54" y="50"/>
                  </a:lnTo>
                  <a:cubicBezTo>
                    <a:pt x="54" y="51"/>
                    <a:pt x="54" y="51"/>
                    <a:pt x="54" y="51"/>
                  </a:cubicBezTo>
                  <a:lnTo>
                    <a:pt x="39" y="83"/>
                  </a:lnTo>
                  <a:lnTo>
                    <a:pt x="29" y="102"/>
                  </a:lnTo>
                  <a:lnTo>
                    <a:pt x="29" y="55"/>
                  </a:lnTo>
                  <a:lnTo>
                    <a:pt x="29" y="24"/>
                  </a:lnTo>
                  <a:cubicBezTo>
                    <a:pt x="29" y="19"/>
                    <a:pt x="30" y="16"/>
                    <a:pt x="32" y="14"/>
                  </a:cubicBezTo>
                  <a:cubicBezTo>
                    <a:pt x="34" y="11"/>
                    <a:pt x="38" y="10"/>
                    <a:pt x="45" y="8"/>
                  </a:cubicBezTo>
                  <a:lnTo>
                    <a:pt x="49" y="7"/>
                  </a:lnTo>
                  <a:lnTo>
                    <a:pt x="49" y="0"/>
                  </a:lnTo>
                  <a:cubicBezTo>
                    <a:pt x="46" y="0"/>
                    <a:pt x="42" y="0"/>
                    <a:pt x="37" y="0"/>
                  </a:cubicBezTo>
                  <a:cubicBezTo>
                    <a:pt x="33" y="1"/>
                    <a:pt x="27" y="1"/>
                    <a:pt x="20" y="1"/>
                  </a:cubicBezTo>
                  <a:cubicBezTo>
                    <a:pt x="18" y="1"/>
                    <a:pt x="11" y="0"/>
                    <a:pt x="0" y="0"/>
                  </a:cubicBezTo>
                  <a:close/>
                </a:path>
              </a:pathLst>
            </a:custGeom>
            <a:solidFill>
              <a:srgbClr val="540068"/>
            </a:solidFill>
            <a:ln w="3175" cap="rnd">
              <a:solidFill>
                <a:srgbClr val="540068"/>
              </a:solidFill>
              <a:round/>
              <a:headEnd/>
              <a:tailEnd/>
            </a:ln>
          </p:spPr>
          <p:txBody>
            <a:bodyPr/>
            <a:lstStyle/>
            <a:p>
              <a:endParaRPr lang="en-US"/>
            </a:p>
          </p:txBody>
        </p:sp>
        <p:sp>
          <p:nvSpPr>
            <p:cNvPr id="162843" name="Freeform 8"/>
            <p:cNvSpPr>
              <a:spLocks/>
            </p:cNvSpPr>
            <p:nvPr/>
          </p:nvSpPr>
          <p:spPr bwMode="auto">
            <a:xfrm flipV="1">
              <a:off x="5030379" y="3664714"/>
              <a:ext cx="181817" cy="326192"/>
            </a:xfrm>
            <a:custGeom>
              <a:avLst/>
              <a:gdLst>
                <a:gd name="T0" fmla="*/ 0 w 75"/>
                <a:gd name="T1" fmla="*/ 2147483647 h 135"/>
                <a:gd name="T2" fmla="*/ 0 w 75"/>
                <a:gd name="T3" fmla="*/ 2147483647 h 135"/>
                <a:gd name="T4" fmla="*/ 2147483647 w 75"/>
                <a:gd name="T5" fmla="*/ 2147483647 h 135"/>
                <a:gd name="T6" fmla="*/ 2147483647 w 75"/>
                <a:gd name="T7" fmla="*/ 2147483647 h 135"/>
                <a:gd name="T8" fmla="*/ 2147483647 w 75"/>
                <a:gd name="T9" fmla="*/ 2147483647 h 135"/>
                <a:gd name="T10" fmla="*/ 2147483647 w 75"/>
                <a:gd name="T11" fmla="*/ 2147483647 h 135"/>
                <a:gd name="T12" fmla="*/ 2147483647 w 75"/>
                <a:gd name="T13" fmla="*/ 2147483647 h 135"/>
                <a:gd name="T14" fmla="*/ 2147483647 w 75"/>
                <a:gd name="T15" fmla="*/ 2147483647 h 135"/>
                <a:gd name="T16" fmla="*/ 2147483647 w 75"/>
                <a:gd name="T17" fmla="*/ 2147483647 h 135"/>
                <a:gd name="T18" fmla="*/ 2147483647 w 75"/>
                <a:gd name="T19" fmla="*/ 2147483647 h 135"/>
                <a:gd name="T20" fmla="*/ 2147483647 w 75"/>
                <a:gd name="T21" fmla="*/ 2147483647 h 135"/>
                <a:gd name="T22" fmla="*/ 2147483647 w 75"/>
                <a:gd name="T23" fmla="*/ 2147483647 h 135"/>
                <a:gd name="T24" fmla="*/ 2147483647 w 75"/>
                <a:gd name="T25" fmla="*/ 2147483647 h 135"/>
                <a:gd name="T26" fmla="*/ 2147483647 w 75"/>
                <a:gd name="T27" fmla="*/ 2147483647 h 135"/>
                <a:gd name="T28" fmla="*/ 2147483647 w 75"/>
                <a:gd name="T29" fmla="*/ 2147483647 h 135"/>
                <a:gd name="T30" fmla="*/ 2147483647 w 75"/>
                <a:gd name="T31" fmla="*/ 2147483647 h 135"/>
                <a:gd name="T32" fmla="*/ 2147483647 w 75"/>
                <a:gd name="T33" fmla="*/ 2147483647 h 135"/>
                <a:gd name="T34" fmla="*/ 2147483647 w 75"/>
                <a:gd name="T35" fmla="*/ 2147483647 h 135"/>
                <a:gd name="T36" fmla="*/ 2147483647 w 75"/>
                <a:gd name="T37" fmla="*/ 2147483647 h 135"/>
                <a:gd name="T38" fmla="*/ 2147483647 w 75"/>
                <a:gd name="T39" fmla="*/ 2147483647 h 135"/>
                <a:gd name="T40" fmla="*/ 2147483647 w 75"/>
                <a:gd name="T41" fmla="*/ 2147483647 h 135"/>
                <a:gd name="T42" fmla="*/ 2147483647 w 75"/>
                <a:gd name="T43" fmla="*/ 2147483647 h 135"/>
                <a:gd name="T44" fmla="*/ 2147483647 w 75"/>
                <a:gd name="T45" fmla="*/ 2147483647 h 135"/>
                <a:gd name="T46" fmla="*/ 2147483647 w 75"/>
                <a:gd name="T47" fmla="*/ 2147483647 h 135"/>
                <a:gd name="T48" fmla="*/ 2147483647 w 75"/>
                <a:gd name="T49" fmla="*/ 2147483647 h 135"/>
                <a:gd name="T50" fmla="*/ 2147483647 w 75"/>
                <a:gd name="T51" fmla="*/ 2147483647 h 135"/>
                <a:gd name="T52" fmla="*/ 2147483647 w 75"/>
                <a:gd name="T53" fmla="*/ 2147483647 h 135"/>
                <a:gd name="T54" fmla="*/ 2147483647 w 75"/>
                <a:gd name="T55" fmla="*/ 2147483647 h 135"/>
                <a:gd name="T56" fmla="*/ 2147483647 w 75"/>
                <a:gd name="T57" fmla="*/ 2147483647 h 135"/>
                <a:gd name="T58" fmla="*/ 2147483647 w 75"/>
                <a:gd name="T59" fmla="*/ 2147483647 h 135"/>
                <a:gd name="T60" fmla="*/ 2147483647 w 75"/>
                <a:gd name="T61" fmla="*/ 2147483647 h 135"/>
                <a:gd name="T62" fmla="*/ 2147483647 w 75"/>
                <a:gd name="T63" fmla="*/ 2147483647 h 135"/>
                <a:gd name="T64" fmla="*/ 2147483647 w 75"/>
                <a:gd name="T65" fmla="*/ 2147483647 h 135"/>
                <a:gd name="T66" fmla="*/ 2147483647 w 75"/>
                <a:gd name="T67" fmla="*/ 2147483647 h 135"/>
                <a:gd name="T68" fmla="*/ 2147483647 w 75"/>
                <a:gd name="T69" fmla="*/ 2147483647 h 135"/>
                <a:gd name="T70" fmla="*/ 2147483647 w 75"/>
                <a:gd name="T71" fmla="*/ 2147483647 h 135"/>
                <a:gd name="T72" fmla="*/ 2147483647 w 75"/>
                <a:gd name="T73" fmla="*/ 0 h 135"/>
                <a:gd name="T74" fmla="*/ 2147483647 w 75"/>
                <a:gd name="T75" fmla="*/ 0 h 135"/>
                <a:gd name="T76" fmla="*/ 2147483647 w 75"/>
                <a:gd name="T77" fmla="*/ 0 h 135"/>
                <a:gd name="T78" fmla="*/ 2147483647 w 75"/>
                <a:gd name="T79" fmla="*/ 0 h 135"/>
                <a:gd name="T80" fmla="*/ 2147483647 w 75"/>
                <a:gd name="T81" fmla="*/ 2147483647 h 135"/>
                <a:gd name="T82" fmla="*/ 2147483647 w 75"/>
                <a:gd name="T83" fmla="*/ 2147483647 h 135"/>
                <a:gd name="T84" fmla="*/ 2147483647 w 75"/>
                <a:gd name="T85" fmla="*/ 2147483647 h 135"/>
                <a:gd name="T86" fmla="*/ 0 w 75"/>
                <a:gd name="T87" fmla="*/ 2147483647 h 13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5"/>
                <a:gd name="T133" fmla="*/ 0 h 135"/>
                <a:gd name="T134" fmla="*/ 75 w 75"/>
                <a:gd name="T135" fmla="*/ 135 h 13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5" h="135">
                  <a:moveTo>
                    <a:pt x="0" y="5"/>
                  </a:moveTo>
                  <a:lnTo>
                    <a:pt x="0" y="12"/>
                  </a:lnTo>
                  <a:cubicBezTo>
                    <a:pt x="2" y="13"/>
                    <a:pt x="4" y="13"/>
                    <a:pt x="7" y="13"/>
                  </a:cubicBezTo>
                  <a:cubicBezTo>
                    <a:pt x="12" y="14"/>
                    <a:pt x="15" y="15"/>
                    <a:pt x="17" y="16"/>
                  </a:cubicBezTo>
                  <a:cubicBezTo>
                    <a:pt x="18" y="18"/>
                    <a:pt x="19" y="21"/>
                    <a:pt x="20" y="24"/>
                  </a:cubicBezTo>
                  <a:lnTo>
                    <a:pt x="21" y="36"/>
                  </a:lnTo>
                  <a:lnTo>
                    <a:pt x="23" y="59"/>
                  </a:lnTo>
                  <a:lnTo>
                    <a:pt x="23" y="64"/>
                  </a:lnTo>
                  <a:cubicBezTo>
                    <a:pt x="25" y="77"/>
                    <a:pt x="26" y="84"/>
                    <a:pt x="26" y="84"/>
                  </a:cubicBezTo>
                  <a:lnTo>
                    <a:pt x="27" y="98"/>
                  </a:lnTo>
                  <a:lnTo>
                    <a:pt x="28" y="103"/>
                  </a:lnTo>
                  <a:lnTo>
                    <a:pt x="28" y="114"/>
                  </a:lnTo>
                  <a:lnTo>
                    <a:pt x="28" y="119"/>
                  </a:lnTo>
                  <a:cubicBezTo>
                    <a:pt x="28" y="119"/>
                    <a:pt x="28" y="120"/>
                    <a:pt x="28" y="122"/>
                  </a:cubicBezTo>
                  <a:cubicBezTo>
                    <a:pt x="25" y="123"/>
                    <a:pt x="21" y="125"/>
                    <a:pt x="15" y="126"/>
                  </a:cubicBezTo>
                  <a:cubicBezTo>
                    <a:pt x="13" y="126"/>
                    <a:pt x="12" y="126"/>
                    <a:pt x="11" y="126"/>
                  </a:cubicBezTo>
                  <a:lnTo>
                    <a:pt x="12" y="135"/>
                  </a:lnTo>
                  <a:lnTo>
                    <a:pt x="40" y="131"/>
                  </a:lnTo>
                  <a:cubicBezTo>
                    <a:pt x="44" y="130"/>
                    <a:pt x="46" y="130"/>
                    <a:pt x="47" y="130"/>
                  </a:cubicBezTo>
                  <a:cubicBezTo>
                    <a:pt x="51" y="130"/>
                    <a:pt x="57" y="129"/>
                    <a:pt x="66" y="129"/>
                  </a:cubicBezTo>
                  <a:cubicBezTo>
                    <a:pt x="71" y="129"/>
                    <a:pt x="74" y="129"/>
                    <a:pt x="75" y="129"/>
                  </a:cubicBezTo>
                  <a:cubicBezTo>
                    <a:pt x="75" y="128"/>
                    <a:pt x="75" y="127"/>
                    <a:pt x="75" y="126"/>
                  </a:cubicBezTo>
                  <a:cubicBezTo>
                    <a:pt x="75" y="125"/>
                    <a:pt x="74" y="123"/>
                    <a:pt x="74" y="122"/>
                  </a:cubicBezTo>
                  <a:cubicBezTo>
                    <a:pt x="71" y="121"/>
                    <a:pt x="68" y="120"/>
                    <a:pt x="65" y="120"/>
                  </a:cubicBezTo>
                  <a:cubicBezTo>
                    <a:pt x="61" y="119"/>
                    <a:pt x="58" y="119"/>
                    <a:pt x="56" y="118"/>
                  </a:cubicBezTo>
                  <a:cubicBezTo>
                    <a:pt x="56" y="116"/>
                    <a:pt x="55" y="114"/>
                    <a:pt x="55" y="111"/>
                  </a:cubicBezTo>
                  <a:cubicBezTo>
                    <a:pt x="55" y="108"/>
                    <a:pt x="55" y="105"/>
                    <a:pt x="55" y="104"/>
                  </a:cubicBezTo>
                  <a:cubicBezTo>
                    <a:pt x="53" y="92"/>
                    <a:pt x="52" y="84"/>
                    <a:pt x="52" y="78"/>
                  </a:cubicBezTo>
                  <a:lnTo>
                    <a:pt x="50" y="51"/>
                  </a:lnTo>
                  <a:lnTo>
                    <a:pt x="48" y="38"/>
                  </a:lnTo>
                  <a:lnTo>
                    <a:pt x="46" y="18"/>
                  </a:lnTo>
                  <a:lnTo>
                    <a:pt x="46" y="14"/>
                  </a:lnTo>
                  <a:cubicBezTo>
                    <a:pt x="46" y="14"/>
                    <a:pt x="46" y="13"/>
                    <a:pt x="46" y="12"/>
                  </a:cubicBezTo>
                  <a:cubicBezTo>
                    <a:pt x="50" y="11"/>
                    <a:pt x="54" y="10"/>
                    <a:pt x="57" y="9"/>
                  </a:cubicBezTo>
                  <a:cubicBezTo>
                    <a:pt x="58" y="9"/>
                    <a:pt x="60" y="9"/>
                    <a:pt x="63" y="8"/>
                  </a:cubicBezTo>
                  <a:cubicBezTo>
                    <a:pt x="63" y="6"/>
                    <a:pt x="63" y="4"/>
                    <a:pt x="63" y="3"/>
                  </a:cubicBezTo>
                  <a:cubicBezTo>
                    <a:pt x="63" y="2"/>
                    <a:pt x="63" y="1"/>
                    <a:pt x="63" y="0"/>
                  </a:cubicBezTo>
                  <a:cubicBezTo>
                    <a:pt x="62" y="0"/>
                    <a:pt x="61" y="0"/>
                    <a:pt x="61" y="0"/>
                  </a:cubicBezTo>
                  <a:cubicBezTo>
                    <a:pt x="59" y="0"/>
                    <a:pt x="57" y="0"/>
                    <a:pt x="57" y="0"/>
                  </a:cubicBezTo>
                  <a:cubicBezTo>
                    <a:pt x="57" y="0"/>
                    <a:pt x="56" y="0"/>
                    <a:pt x="55" y="0"/>
                  </a:cubicBezTo>
                  <a:cubicBezTo>
                    <a:pt x="54" y="1"/>
                    <a:pt x="49" y="1"/>
                    <a:pt x="41" y="3"/>
                  </a:cubicBezTo>
                  <a:lnTo>
                    <a:pt x="24" y="5"/>
                  </a:lnTo>
                  <a:cubicBezTo>
                    <a:pt x="20" y="5"/>
                    <a:pt x="15" y="5"/>
                    <a:pt x="8" y="5"/>
                  </a:cubicBezTo>
                  <a:cubicBezTo>
                    <a:pt x="4" y="5"/>
                    <a:pt x="1" y="5"/>
                    <a:pt x="0" y="5"/>
                  </a:cubicBezTo>
                  <a:close/>
                </a:path>
              </a:pathLst>
            </a:custGeom>
            <a:solidFill>
              <a:srgbClr val="540068"/>
            </a:solidFill>
            <a:ln w="3175" cap="rnd">
              <a:solidFill>
                <a:srgbClr val="540068"/>
              </a:solidFill>
              <a:round/>
              <a:headEnd/>
              <a:tailEnd/>
            </a:ln>
          </p:spPr>
          <p:txBody>
            <a:bodyPr/>
            <a:lstStyle/>
            <a:p>
              <a:endParaRPr lang="en-US"/>
            </a:p>
          </p:txBody>
        </p:sp>
        <p:sp>
          <p:nvSpPr>
            <p:cNvPr id="162844" name="Freeform 9"/>
            <p:cNvSpPr>
              <a:spLocks/>
            </p:cNvSpPr>
            <p:nvPr/>
          </p:nvSpPr>
          <p:spPr bwMode="auto">
            <a:xfrm flipV="1">
              <a:off x="5212196" y="3682837"/>
              <a:ext cx="438222" cy="376933"/>
            </a:xfrm>
            <a:custGeom>
              <a:avLst/>
              <a:gdLst>
                <a:gd name="T0" fmla="*/ 2147483647 w 180"/>
                <a:gd name="T1" fmla="*/ 2147483647 h 155"/>
                <a:gd name="T2" fmla="*/ 2147483647 w 180"/>
                <a:gd name="T3" fmla="*/ 2147483647 h 155"/>
                <a:gd name="T4" fmla="*/ 2147483647 w 180"/>
                <a:gd name="T5" fmla="*/ 2147483647 h 155"/>
                <a:gd name="T6" fmla="*/ 2147483647 w 180"/>
                <a:gd name="T7" fmla="*/ 2147483647 h 155"/>
                <a:gd name="T8" fmla="*/ 2147483647 w 180"/>
                <a:gd name="T9" fmla="*/ 2147483647 h 155"/>
                <a:gd name="T10" fmla="*/ 2147483647 w 180"/>
                <a:gd name="T11" fmla="*/ 2147483647 h 155"/>
                <a:gd name="T12" fmla="*/ 2147483647 w 180"/>
                <a:gd name="T13" fmla="*/ 2147483647 h 155"/>
                <a:gd name="T14" fmla="*/ 2147483647 w 180"/>
                <a:gd name="T15" fmla="*/ 2147483647 h 155"/>
                <a:gd name="T16" fmla="*/ 2147483647 w 180"/>
                <a:gd name="T17" fmla="*/ 2147483647 h 155"/>
                <a:gd name="T18" fmla="*/ 2147483647 w 180"/>
                <a:gd name="T19" fmla="*/ 2147483647 h 155"/>
                <a:gd name="T20" fmla="*/ 2147483647 w 180"/>
                <a:gd name="T21" fmla="*/ 2147483647 h 155"/>
                <a:gd name="T22" fmla="*/ 2147483647 w 180"/>
                <a:gd name="T23" fmla="*/ 2147483647 h 155"/>
                <a:gd name="T24" fmla="*/ 2147483647 w 180"/>
                <a:gd name="T25" fmla="*/ 2147483647 h 155"/>
                <a:gd name="T26" fmla="*/ 2147483647 w 180"/>
                <a:gd name="T27" fmla="*/ 2147483647 h 155"/>
                <a:gd name="T28" fmla="*/ 2147483647 w 180"/>
                <a:gd name="T29" fmla="*/ 2147483647 h 155"/>
                <a:gd name="T30" fmla="*/ 2147483647 w 180"/>
                <a:gd name="T31" fmla="*/ 2147483647 h 155"/>
                <a:gd name="T32" fmla="*/ 2147483647 w 180"/>
                <a:gd name="T33" fmla="*/ 2147483647 h 155"/>
                <a:gd name="T34" fmla="*/ 2147483647 w 180"/>
                <a:gd name="T35" fmla="*/ 2147483647 h 155"/>
                <a:gd name="T36" fmla="*/ 2147483647 w 180"/>
                <a:gd name="T37" fmla="*/ 2147483647 h 155"/>
                <a:gd name="T38" fmla="*/ 2147483647 w 180"/>
                <a:gd name="T39" fmla="*/ 2147483647 h 155"/>
                <a:gd name="T40" fmla="*/ 2147483647 w 180"/>
                <a:gd name="T41" fmla="*/ 0 h 155"/>
                <a:gd name="T42" fmla="*/ 2147483647 w 180"/>
                <a:gd name="T43" fmla="*/ 2147483647 h 155"/>
                <a:gd name="T44" fmla="*/ 2147483647 w 180"/>
                <a:gd name="T45" fmla="*/ 2147483647 h 155"/>
                <a:gd name="T46" fmla="*/ 2147483647 w 180"/>
                <a:gd name="T47" fmla="*/ 2147483647 h 155"/>
                <a:gd name="T48" fmla="*/ 2147483647 w 180"/>
                <a:gd name="T49" fmla="*/ 2147483647 h 155"/>
                <a:gd name="T50" fmla="*/ 2147483647 w 180"/>
                <a:gd name="T51" fmla="*/ 2147483647 h 155"/>
                <a:gd name="T52" fmla="*/ 2147483647 w 180"/>
                <a:gd name="T53" fmla="*/ 2147483647 h 155"/>
                <a:gd name="T54" fmla="*/ 2147483647 w 180"/>
                <a:gd name="T55" fmla="*/ 2147483647 h 155"/>
                <a:gd name="T56" fmla="*/ 2147483647 w 180"/>
                <a:gd name="T57" fmla="*/ 2147483647 h 155"/>
                <a:gd name="T58" fmla="*/ 2147483647 w 180"/>
                <a:gd name="T59" fmla="*/ 2147483647 h 155"/>
                <a:gd name="T60" fmla="*/ 2147483647 w 180"/>
                <a:gd name="T61" fmla="*/ 2147483647 h 155"/>
                <a:gd name="T62" fmla="*/ 0 w 180"/>
                <a:gd name="T63" fmla="*/ 2147483647 h 155"/>
                <a:gd name="T64" fmla="*/ 2147483647 w 180"/>
                <a:gd name="T65" fmla="*/ 2147483647 h 155"/>
                <a:gd name="T66" fmla="*/ 2147483647 w 180"/>
                <a:gd name="T67" fmla="*/ 2147483647 h 155"/>
                <a:gd name="T68" fmla="*/ 2147483647 w 180"/>
                <a:gd name="T69" fmla="*/ 2147483647 h 155"/>
                <a:gd name="T70" fmla="*/ 2147483647 w 180"/>
                <a:gd name="T71" fmla="*/ 2147483647 h 155"/>
                <a:gd name="T72" fmla="*/ 2147483647 w 180"/>
                <a:gd name="T73" fmla="*/ 2147483647 h 155"/>
                <a:gd name="T74" fmla="*/ 2147483647 w 180"/>
                <a:gd name="T75" fmla="*/ 2147483647 h 155"/>
                <a:gd name="T76" fmla="*/ 2147483647 w 180"/>
                <a:gd name="T77" fmla="*/ 2147483647 h 15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80"/>
                <a:gd name="T118" fmla="*/ 0 h 155"/>
                <a:gd name="T119" fmla="*/ 180 w 180"/>
                <a:gd name="T120" fmla="*/ 155 h 15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80" h="155">
                  <a:moveTo>
                    <a:pt x="16" y="148"/>
                  </a:moveTo>
                  <a:lnTo>
                    <a:pt x="17" y="155"/>
                  </a:lnTo>
                  <a:lnTo>
                    <a:pt x="25" y="154"/>
                  </a:lnTo>
                  <a:lnTo>
                    <a:pt x="28" y="153"/>
                  </a:lnTo>
                  <a:cubicBezTo>
                    <a:pt x="32" y="153"/>
                    <a:pt x="35" y="152"/>
                    <a:pt x="36" y="152"/>
                  </a:cubicBezTo>
                  <a:cubicBezTo>
                    <a:pt x="37" y="152"/>
                    <a:pt x="40" y="152"/>
                    <a:pt x="43" y="151"/>
                  </a:cubicBezTo>
                  <a:cubicBezTo>
                    <a:pt x="44" y="151"/>
                    <a:pt x="45" y="150"/>
                    <a:pt x="46" y="150"/>
                  </a:cubicBezTo>
                  <a:cubicBezTo>
                    <a:pt x="46" y="150"/>
                    <a:pt x="48" y="150"/>
                    <a:pt x="52" y="150"/>
                  </a:cubicBezTo>
                  <a:cubicBezTo>
                    <a:pt x="55" y="149"/>
                    <a:pt x="57" y="149"/>
                    <a:pt x="58" y="149"/>
                  </a:cubicBezTo>
                  <a:cubicBezTo>
                    <a:pt x="59" y="149"/>
                    <a:pt x="60" y="148"/>
                    <a:pt x="61" y="148"/>
                  </a:cubicBezTo>
                  <a:cubicBezTo>
                    <a:pt x="69" y="137"/>
                    <a:pt x="76" y="128"/>
                    <a:pt x="81" y="120"/>
                  </a:cubicBezTo>
                  <a:cubicBezTo>
                    <a:pt x="87" y="112"/>
                    <a:pt x="106" y="85"/>
                    <a:pt x="139" y="38"/>
                  </a:cubicBezTo>
                  <a:lnTo>
                    <a:pt x="140" y="41"/>
                  </a:lnTo>
                  <a:lnTo>
                    <a:pt x="141" y="52"/>
                  </a:lnTo>
                  <a:cubicBezTo>
                    <a:pt x="142" y="59"/>
                    <a:pt x="143" y="64"/>
                    <a:pt x="143" y="68"/>
                  </a:cubicBezTo>
                  <a:cubicBezTo>
                    <a:pt x="143" y="72"/>
                    <a:pt x="144" y="77"/>
                    <a:pt x="145" y="83"/>
                  </a:cubicBezTo>
                  <a:cubicBezTo>
                    <a:pt x="146" y="88"/>
                    <a:pt x="146" y="93"/>
                    <a:pt x="147" y="97"/>
                  </a:cubicBezTo>
                  <a:cubicBezTo>
                    <a:pt x="147" y="106"/>
                    <a:pt x="148" y="111"/>
                    <a:pt x="148" y="112"/>
                  </a:cubicBezTo>
                  <a:cubicBezTo>
                    <a:pt x="149" y="117"/>
                    <a:pt x="149" y="119"/>
                    <a:pt x="148" y="120"/>
                  </a:cubicBezTo>
                  <a:cubicBezTo>
                    <a:pt x="147" y="122"/>
                    <a:pt x="144" y="124"/>
                    <a:pt x="139" y="125"/>
                  </a:cubicBezTo>
                  <a:cubicBezTo>
                    <a:pt x="136" y="127"/>
                    <a:pt x="133" y="128"/>
                    <a:pt x="132" y="129"/>
                  </a:cubicBezTo>
                  <a:lnTo>
                    <a:pt x="133" y="135"/>
                  </a:lnTo>
                  <a:lnTo>
                    <a:pt x="135" y="135"/>
                  </a:lnTo>
                  <a:lnTo>
                    <a:pt x="155" y="132"/>
                  </a:lnTo>
                  <a:lnTo>
                    <a:pt x="176" y="129"/>
                  </a:lnTo>
                  <a:cubicBezTo>
                    <a:pt x="178" y="129"/>
                    <a:pt x="179" y="129"/>
                    <a:pt x="180" y="128"/>
                  </a:cubicBezTo>
                  <a:lnTo>
                    <a:pt x="179" y="122"/>
                  </a:lnTo>
                  <a:cubicBezTo>
                    <a:pt x="178" y="121"/>
                    <a:pt x="176" y="121"/>
                    <a:pt x="174" y="121"/>
                  </a:cubicBezTo>
                  <a:cubicBezTo>
                    <a:pt x="170" y="121"/>
                    <a:pt x="168" y="120"/>
                    <a:pt x="167" y="120"/>
                  </a:cubicBezTo>
                  <a:cubicBezTo>
                    <a:pt x="163" y="119"/>
                    <a:pt x="161" y="118"/>
                    <a:pt x="161" y="118"/>
                  </a:cubicBezTo>
                  <a:cubicBezTo>
                    <a:pt x="160" y="117"/>
                    <a:pt x="160" y="116"/>
                    <a:pt x="159" y="114"/>
                  </a:cubicBezTo>
                  <a:cubicBezTo>
                    <a:pt x="159" y="114"/>
                    <a:pt x="159" y="112"/>
                    <a:pt x="159" y="110"/>
                  </a:cubicBezTo>
                  <a:cubicBezTo>
                    <a:pt x="159" y="109"/>
                    <a:pt x="158" y="106"/>
                    <a:pt x="158" y="102"/>
                  </a:cubicBezTo>
                  <a:cubicBezTo>
                    <a:pt x="156" y="92"/>
                    <a:pt x="155" y="84"/>
                    <a:pt x="155" y="79"/>
                  </a:cubicBezTo>
                  <a:cubicBezTo>
                    <a:pt x="154" y="77"/>
                    <a:pt x="154" y="75"/>
                    <a:pt x="154" y="73"/>
                  </a:cubicBezTo>
                  <a:lnTo>
                    <a:pt x="149" y="38"/>
                  </a:lnTo>
                  <a:cubicBezTo>
                    <a:pt x="149" y="36"/>
                    <a:pt x="148" y="34"/>
                    <a:pt x="148" y="33"/>
                  </a:cubicBezTo>
                  <a:lnTo>
                    <a:pt x="146" y="21"/>
                  </a:lnTo>
                  <a:lnTo>
                    <a:pt x="145" y="16"/>
                  </a:lnTo>
                  <a:lnTo>
                    <a:pt x="144" y="10"/>
                  </a:lnTo>
                  <a:cubicBezTo>
                    <a:pt x="144" y="8"/>
                    <a:pt x="144" y="6"/>
                    <a:pt x="144" y="5"/>
                  </a:cubicBezTo>
                  <a:lnTo>
                    <a:pt x="143" y="0"/>
                  </a:lnTo>
                  <a:lnTo>
                    <a:pt x="132" y="2"/>
                  </a:lnTo>
                  <a:lnTo>
                    <a:pt x="122" y="16"/>
                  </a:lnTo>
                  <a:lnTo>
                    <a:pt x="102" y="44"/>
                  </a:lnTo>
                  <a:lnTo>
                    <a:pt x="88" y="63"/>
                  </a:lnTo>
                  <a:lnTo>
                    <a:pt x="78" y="78"/>
                  </a:lnTo>
                  <a:cubicBezTo>
                    <a:pt x="72" y="87"/>
                    <a:pt x="65" y="95"/>
                    <a:pt x="60" y="103"/>
                  </a:cubicBezTo>
                  <a:lnTo>
                    <a:pt x="46" y="120"/>
                  </a:lnTo>
                  <a:lnTo>
                    <a:pt x="41" y="83"/>
                  </a:lnTo>
                  <a:cubicBezTo>
                    <a:pt x="41" y="81"/>
                    <a:pt x="40" y="79"/>
                    <a:pt x="40" y="76"/>
                  </a:cubicBezTo>
                  <a:lnTo>
                    <a:pt x="39" y="69"/>
                  </a:lnTo>
                  <a:lnTo>
                    <a:pt x="37" y="56"/>
                  </a:lnTo>
                  <a:cubicBezTo>
                    <a:pt x="36" y="51"/>
                    <a:pt x="36" y="45"/>
                    <a:pt x="35" y="39"/>
                  </a:cubicBezTo>
                  <a:cubicBezTo>
                    <a:pt x="35" y="37"/>
                    <a:pt x="35" y="36"/>
                    <a:pt x="35" y="35"/>
                  </a:cubicBezTo>
                  <a:cubicBezTo>
                    <a:pt x="35" y="34"/>
                    <a:pt x="35" y="33"/>
                    <a:pt x="36" y="32"/>
                  </a:cubicBezTo>
                  <a:cubicBezTo>
                    <a:pt x="38" y="30"/>
                    <a:pt x="43" y="29"/>
                    <a:pt x="52" y="27"/>
                  </a:cubicBezTo>
                  <a:cubicBezTo>
                    <a:pt x="53" y="27"/>
                    <a:pt x="53" y="26"/>
                    <a:pt x="54" y="26"/>
                  </a:cubicBezTo>
                  <a:lnTo>
                    <a:pt x="53" y="17"/>
                  </a:lnTo>
                  <a:lnTo>
                    <a:pt x="49" y="18"/>
                  </a:lnTo>
                  <a:cubicBezTo>
                    <a:pt x="47" y="18"/>
                    <a:pt x="41" y="20"/>
                    <a:pt x="30" y="23"/>
                  </a:cubicBezTo>
                  <a:cubicBezTo>
                    <a:pt x="19" y="25"/>
                    <a:pt x="12" y="26"/>
                    <a:pt x="9" y="26"/>
                  </a:cubicBezTo>
                  <a:cubicBezTo>
                    <a:pt x="5" y="26"/>
                    <a:pt x="3" y="26"/>
                    <a:pt x="3" y="26"/>
                  </a:cubicBezTo>
                  <a:cubicBezTo>
                    <a:pt x="2" y="27"/>
                    <a:pt x="1" y="27"/>
                    <a:pt x="0" y="27"/>
                  </a:cubicBezTo>
                  <a:cubicBezTo>
                    <a:pt x="0" y="29"/>
                    <a:pt x="0" y="30"/>
                    <a:pt x="0" y="31"/>
                  </a:cubicBezTo>
                  <a:cubicBezTo>
                    <a:pt x="1" y="32"/>
                    <a:pt x="1" y="33"/>
                    <a:pt x="1" y="35"/>
                  </a:cubicBezTo>
                  <a:cubicBezTo>
                    <a:pt x="3" y="35"/>
                    <a:pt x="5" y="35"/>
                    <a:pt x="6" y="35"/>
                  </a:cubicBezTo>
                  <a:cubicBezTo>
                    <a:pt x="6" y="35"/>
                    <a:pt x="7" y="34"/>
                    <a:pt x="10" y="34"/>
                  </a:cubicBezTo>
                  <a:cubicBezTo>
                    <a:pt x="15" y="33"/>
                    <a:pt x="18" y="33"/>
                    <a:pt x="20" y="34"/>
                  </a:cubicBezTo>
                  <a:cubicBezTo>
                    <a:pt x="21" y="34"/>
                    <a:pt x="22" y="36"/>
                    <a:pt x="22" y="40"/>
                  </a:cubicBezTo>
                  <a:cubicBezTo>
                    <a:pt x="25" y="50"/>
                    <a:pt x="26" y="57"/>
                    <a:pt x="26" y="59"/>
                  </a:cubicBezTo>
                  <a:lnTo>
                    <a:pt x="27" y="64"/>
                  </a:lnTo>
                  <a:lnTo>
                    <a:pt x="33" y="96"/>
                  </a:lnTo>
                  <a:lnTo>
                    <a:pt x="36" y="116"/>
                  </a:lnTo>
                  <a:cubicBezTo>
                    <a:pt x="37" y="124"/>
                    <a:pt x="38" y="129"/>
                    <a:pt x="37" y="132"/>
                  </a:cubicBezTo>
                  <a:cubicBezTo>
                    <a:pt x="37" y="134"/>
                    <a:pt x="37" y="135"/>
                    <a:pt x="36" y="137"/>
                  </a:cubicBezTo>
                  <a:cubicBezTo>
                    <a:pt x="34" y="139"/>
                    <a:pt x="32" y="141"/>
                    <a:pt x="29" y="143"/>
                  </a:cubicBezTo>
                  <a:cubicBezTo>
                    <a:pt x="27" y="144"/>
                    <a:pt x="23" y="146"/>
                    <a:pt x="16" y="148"/>
                  </a:cubicBezTo>
                  <a:close/>
                </a:path>
              </a:pathLst>
            </a:custGeom>
            <a:solidFill>
              <a:srgbClr val="540068"/>
            </a:solidFill>
            <a:ln w="3175" cap="rnd">
              <a:solidFill>
                <a:srgbClr val="540068"/>
              </a:solidFill>
              <a:round/>
              <a:headEnd/>
              <a:tailEnd/>
            </a:ln>
          </p:spPr>
          <p:txBody>
            <a:bodyPr/>
            <a:lstStyle/>
            <a:p>
              <a:endParaRPr lang="en-US"/>
            </a:p>
          </p:txBody>
        </p:sp>
        <p:sp>
          <p:nvSpPr>
            <p:cNvPr id="162845" name="Freeform 10"/>
            <p:cNvSpPr>
              <a:spLocks noEditPoints="1"/>
            </p:cNvSpPr>
            <p:nvPr/>
          </p:nvSpPr>
          <p:spPr bwMode="auto">
            <a:xfrm flipV="1">
              <a:off x="5589812" y="3791568"/>
              <a:ext cx="335659" cy="355187"/>
            </a:xfrm>
            <a:custGeom>
              <a:avLst/>
              <a:gdLst>
                <a:gd name="T0" fmla="*/ 2147483647 w 137"/>
                <a:gd name="T1" fmla="*/ 2147483647 h 147"/>
                <a:gd name="T2" fmla="*/ 2147483647 w 137"/>
                <a:gd name="T3" fmla="*/ 2147483647 h 147"/>
                <a:gd name="T4" fmla="*/ 2147483647 w 137"/>
                <a:gd name="T5" fmla="*/ 2147483647 h 147"/>
                <a:gd name="T6" fmla="*/ 2147483647 w 137"/>
                <a:gd name="T7" fmla="*/ 2147483647 h 147"/>
                <a:gd name="T8" fmla="*/ 2147483647 w 137"/>
                <a:gd name="T9" fmla="*/ 2147483647 h 147"/>
                <a:gd name="T10" fmla="*/ 2147483647 w 137"/>
                <a:gd name="T11" fmla="*/ 2147483647 h 147"/>
                <a:gd name="T12" fmla="*/ 2147483647 w 137"/>
                <a:gd name="T13" fmla="*/ 2147483647 h 147"/>
                <a:gd name="T14" fmla="*/ 2147483647 w 137"/>
                <a:gd name="T15" fmla="*/ 2147483647 h 147"/>
                <a:gd name="T16" fmla="*/ 2147483647 w 137"/>
                <a:gd name="T17" fmla="*/ 2147483647 h 147"/>
                <a:gd name="T18" fmla="*/ 2147483647 w 137"/>
                <a:gd name="T19" fmla="*/ 2147483647 h 147"/>
                <a:gd name="T20" fmla="*/ 2147483647 w 137"/>
                <a:gd name="T21" fmla="*/ 2147483647 h 147"/>
                <a:gd name="T22" fmla="*/ 2147483647 w 137"/>
                <a:gd name="T23" fmla="*/ 2147483647 h 147"/>
                <a:gd name="T24" fmla="*/ 2147483647 w 137"/>
                <a:gd name="T25" fmla="*/ 2147483647 h 147"/>
                <a:gd name="T26" fmla="*/ 2147483647 w 137"/>
                <a:gd name="T27" fmla="*/ 2147483647 h 147"/>
                <a:gd name="T28" fmla="*/ 2147483647 w 137"/>
                <a:gd name="T29" fmla="*/ 2147483647 h 147"/>
                <a:gd name="T30" fmla="*/ 2147483647 w 137"/>
                <a:gd name="T31" fmla="*/ 2147483647 h 147"/>
                <a:gd name="T32" fmla="*/ 2147483647 w 137"/>
                <a:gd name="T33" fmla="*/ 2147483647 h 147"/>
                <a:gd name="T34" fmla="*/ 2147483647 w 137"/>
                <a:gd name="T35" fmla="*/ 2147483647 h 147"/>
                <a:gd name="T36" fmla="*/ 2147483647 w 137"/>
                <a:gd name="T37" fmla="*/ 2147483647 h 147"/>
                <a:gd name="T38" fmla="*/ 2147483647 w 137"/>
                <a:gd name="T39" fmla="*/ 2147483647 h 147"/>
                <a:gd name="T40" fmla="*/ 2147483647 w 137"/>
                <a:gd name="T41" fmla="*/ 2147483647 h 147"/>
                <a:gd name="T42" fmla="*/ 2147483647 w 137"/>
                <a:gd name="T43" fmla="*/ 2147483647 h 147"/>
                <a:gd name="T44" fmla="*/ 2147483647 w 137"/>
                <a:gd name="T45" fmla="*/ 2147483647 h 147"/>
                <a:gd name="T46" fmla="*/ 2147483647 w 137"/>
                <a:gd name="T47" fmla="*/ 2147483647 h 147"/>
                <a:gd name="T48" fmla="*/ 2147483647 w 137"/>
                <a:gd name="T49" fmla="*/ 2147483647 h 147"/>
                <a:gd name="T50" fmla="*/ 2147483647 w 137"/>
                <a:gd name="T51" fmla="*/ 2147483647 h 147"/>
                <a:gd name="T52" fmla="*/ 2147483647 w 137"/>
                <a:gd name="T53" fmla="*/ 2147483647 h 147"/>
                <a:gd name="T54" fmla="*/ 2147483647 w 137"/>
                <a:gd name="T55" fmla="*/ 2147483647 h 147"/>
                <a:gd name="T56" fmla="*/ 2147483647 w 137"/>
                <a:gd name="T57" fmla="*/ 2147483647 h 147"/>
                <a:gd name="T58" fmla="*/ 2147483647 w 137"/>
                <a:gd name="T59" fmla="*/ 0 h 147"/>
                <a:gd name="T60" fmla="*/ 2147483647 w 137"/>
                <a:gd name="T61" fmla="*/ 2147483647 h 147"/>
                <a:gd name="T62" fmla="*/ 2147483647 w 137"/>
                <a:gd name="T63" fmla="*/ 2147483647 h 147"/>
                <a:gd name="T64" fmla="*/ 2147483647 w 137"/>
                <a:gd name="T65" fmla="*/ 2147483647 h 147"/>
                <a:gd name="T66" fmla="*/ 2147483647 w 137"/>
                <a:gd name="T67" fmla="*/ 2147483647 h 147"/>
                <a:gd name="T68" fmla="*/ 2147483647 w 137"/>
                <a:gd name="T69" fmla="*/ 2147483647 h 147"/>
                <a:gd name="T70" fmla="*/ 2147483647 w 137"/>
                <a:gd name="T71" fmla="*/ 2147483647 h 147"/>
                <a:gd name="T72" fmla="*/ 2147483647 w 137"/>
                <a:gd name="T73" fmla="*/ 2147483647 h 147"/>
                <a:gd name="T74" fmla="*/ 2147483647 w 137"/>
                <a:gd name="T75" fmla="*/ 2147483647 h 147"/>
                <a:gd name="T76" fmla="*/ 2147483647 w 137"/>
                <a:gd name="T77" fmla="*/ 2147483647 h 147"/>
                <a:gd name="T78" fmla="*/ 2147483647 w 137"/>
                <a:gd name="T79" fmla="*/ 2147483647 h 147"/>
                <a:gd name="T80" fmla="*/ 2147483647 w 137"/>
                <a:gd name="T81" fmla="*/ 2147483647 h 147"/>
                <a:gd name="T82" fmla="*/ 2147483647 w 137"/>
                <a:gd name="T83" fmla="*/ 2147483647 h 147"/>
                <a:gd name="T84" fmla="*/ 2147483647 w 137"/>
                <a:gd name="T85" fmla="*/ 2147483647 h 147"/>
                <a:gd name="T86" fmla="*/ 2147483647 w 137"/>
                <a:gd name="T87" fmla="*/ 2147483647 h 147"/>
                <a:gd name="T88" fmla="*/ 2147483647 w 137"/>
                <a:gd name="T89" fmla="*/ 2147483647 h 147"/>
                <a:gd name="T90" fmla="*/ 2147483647 w 137"/>
                <a:gd name="T91" fmla="*/ 2147483647 h 147"/>
                <a:gd name="T92" fmla="*/ 2147483647 w 137"/>
                <a:gd name="T93" fmla="*/ 2147483647 h 147"/>
                <a:gd name="T94" fmla="*/ 2147483647 w 137"/>
                <a:gd name="T95" fmla="*/ 2147483647 h 147"/>
                <a:gd name="T96" fmla="*/ 0 w 137"/>
                <a:gd name="T97" fmla="*/ 2147483647 h 147"/>
                <a:gd name="T98" fmla="*/ 2147483647 w 137"/>
                <a:gd name="T99" fmla="*/ 2147483647 h 14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7"/>
                <a:gd name="T151" fmla="*/ 0 h 147"/>
                <a:gd name="T152" fmla="*/ 137 w 137"/>
                <a:gd name="T153" fmla="*/ 147 h 14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7" h="147">
                  <a:moveTo>
                    <a:pt x="84" y="112"/>
                  </a:moveTo>
                  <a:cubicBezTo>
                    <a:pt x="85" y="108"/>
                    <a:pt x="86" y="101"/>
                    <a:pt x="87" y="93"/>
                  </a:cubicBezTo>
                  <a:cubicBezTo>
                    <a:pt x="88" y="84"/>
                    <a:pt x="89" y="77"/>
                    <a:pt x="89" y="71"/>
                  </a:cubicBezTo>
                  <a:lnTo>
                    <a:pt x="87" y="71"/>
                  </a:lnTo>
                  <a:cubicBezTo>
                    <a:pt x="84" y="72"/>
                    <a:pt x="75" y="75"/>
                    <a:pt x="60" y="79"/>
                  </a:cubicBezTo>
                  <a:lnTo>
                    <a:pt x="84" y="112"/>
                  </a:lnTo>
                  <a:close/>
                  <a:moveTo>
                    <a:pt x="2" y="37"/>
                  </a:moveTo>
                  <a:cubicBezTo>
                    <a:pt x="6" y="35"/>
                    <a:pt x="11" y="35"/>
                    <a:pt x="16" y="34"/>
                  </a:cubicBezTo>
                  <a:lnTo>
                    <a:pt x="20" y="34"/>
                  </a:lnTo>
                  <a:cubicBezTo>
                    <a:pt x="35" y="29"/>
                    <a:pt x="44" y="26"/>
                    <a:pt x="48" y="24"/>
                  </a:cubicBezTo>
                  <a:cubicBezTo>
                    <a:pt x="48" y="25"/>
                    <a:pt x="49" y="26"/>
                    <a:pt x="49" y="27"/>
                  </a:cubicBezTo>
                  <a:cubicBezTo>
                    <a:pt x="49" y="27"/>
                    <a:pt x="49" y="29"/>
                    <a:pt x="50" y="31"/>
                  </a:cubicBezTo>
                  <a:cubicBezTo>
                    <a:pt x="46" y="33"/>
                    <a:pt x="44" y="34"/>
                    <a:pt x="43" y="34"/>
                  </a:cubicBezTo>
                  <a:cubicBezTo>
                    <a:pt x="39" y="36"/>
                    <a:pt x="37" y="37"/>
                    <a:pt x="36" y="39"/>
                  </a:cubicBezTo>
                  <a:cubicBezTo>
                    <a:pt x="35" y="40"/>
                    <a:pt x="35" y="41"/>
                    <a:pt x="35" y="43"/>
                  </a:cubicBezTo>
                  <a:cubicBezTo>
                    <a:pt x="36" y="44"/>
                    <a:pt x="37" y="46"/>
                    <a:pt x="39" y="49"/>
                  </a:cubicBezTo>
                  <a:cubicBezTo>
                    <a:pt x="47" y="60"/>
                    <a:pt x="51" y="67"/>
                    <a:pt x="54" y="70"/>
                  </a:cubicBezTo>
                  <a:lnTo>
                    <a:pt x="90" y="60"/>
                  </a:lnTo>
                  <a:lnTo>
                    <a:pt x="93" y="39"/>
                  </a:lnTo>
                  <a:lnTo>
                    <a:pt x="94" y="28"/>
                  </a:lnTo>
                  <a:cubicBezTo>
                    <a:pt x="94" y="27"/>
                    <a:pt x="94" y="26"/>
                    <a:pt x="94" y="26"/>
                  </a:cubicBezTo>
                  <a:cubicBezTo>
                    <a:pt x="94" y="25"/>
                    <a:pt x="93" y="24"/>
                    <a:pt x="92" y="24"/>
                  </a:cubicBezTo>
                  <a:cubicBezTo>
                    <a:pt x="92" y="23"/>
                    <a:pt x="90" y="23"/>
                    <a:pt x="86" y="23"/>
                  </a:cubicBezTo>
                  <a:lnTo>
                    <a:pt x="75" y="24"/>
                  </a:lnTo>
                  <a:cubicBezTo>
                    <a:pt x="74" y="22"/>
                    <a:pt x="73" y="20"/>
                    <a:pt x="73" y="17"/>
                  </a:cubicBezTo>
                  <a:lnTo>
                    <a:pt x="78" y="16"/>
                  </a:lnTo>
                  <a:lnTo>
                    <a:pt x="94" y="13"/>
                  </a:lnTo>
                  <a:cubicBezTo>
                    <a:pt x="96" y="12"/>
                    <a:pt x="100" y="11"/>
                    <a:pt x="105" y="10"/>
                  </a:cubicBezTo>
                  <a:cubicBezTo>
                    <a:pt x="110" y="9"/>
                    <a:pt x="115" y="7"/>
                    <a:pt x="120" y="5"/>
                  </a:cubicBezTo>
                  <a:cubicBezTo>
                    <a:pt x="126" y="3"/>
                    <a:pt x="131" y="1"/>
                    <a:pt x="136" y="0"/>
                  </a:cubicBezTo>
                  <a:cubicBezTo>
                    <a:pt x="136" y="1"/>
                    <a:pt x="136" y="2"/>
                    <a:pt x="137" y="2"/>
                  </a:cubicBezTo>
                  <a:cubicBezTo>
                    <a:pt x="137" y="3"/>
                    <a:pt x="137" y="5"/>
                    <a:pt x="137" y="7"/>
                  </a:cubicBezTo>
                  <a:cubicBezTo>
                    <a:pt x="135" y="9"/>
                    <a:pt x="132" y="11"/>
                    <a:pt x="130" y="12"/>
                  </a:cubicBezTo>
                  <a:cubicBezTo>
                    <a:pt x="127" y="13"/>
                    <a:pt x="125" y="14"/>
                    <a:pt x="124" y="15"/>
                  </a:cubicBezTo>
                  <a:cubicBezTo>
                    <a:pt x="124" y="16"/>
                    <a:pt x="123" y="18"/>
                    <a:pt x="123" y="21"/>
                  </a:cubicBezTo>
                  <a:cubicBezTo>
                    <a:pt x="122" y="26"/>
                    <a:pt x="121" y="31"/>
                    <a:pt x="121" y="34"/>
                  </a:cubicBezTo>
                  <a:cubicBezTo>
                    <a:pt x="120" y="41"/>
                    <a:pt x="120" y="46"/>
                    <a:pt x="119" y="49"/>
                  </a:cubicBezTo>
                  <a:cubicBezTo>
                    <a:pt x="119" y="55"/>
                    <a:pt x="118" y="62"/>
                    <a:pt x="117" y="71"/>
                  </a:cubicBezTo>
                  <a:cubicBezTo>
                    <a:pt x="116" y="80"/>
                    <a:pt x="115" y="89"/>
                    <a:pt x="113" y="98"/>
                  </a:cubicBezTo>
                  <a:lnTo>
                    <a:pt x="108" y="143"/>
                  </a:lnTo>
                  <a:lnTo>
                    <a:pt x="107" y="145"/>
                  </a:lnTo>
                  <a:lnTo>
                    <a:pt x="103" y="146"/>
                  </a:lnTo>
                  <a:cubicBezTo>
                    <a:pt x="101" y="146"/>
                    <a:pt x="99" y="147"/>
                    <a:pt x="96" y="147"/>
                  </a:cubicBezTo>
                  <a:lnTo>
                    <a:pt x="57" y="94"/>
                  </a:lnTo>
                  <a:lnTo>
                    <a:pt x="24" y="48"/>
                  </a:lnTo>
                  <a:cubicBezTo>
                    <a:pt x="22" y="45"/>
                    <a:pt x="20" y="44"/>
                    <a:pt x="19" y="43"/>
                  </a:cubicBezTo>
                  <a:cubicBezTo>
                    <a:pt x="17" y="43"/>
                    <a:pt x="14" y="43"/>
                    <a:pt x="9" y="43"/>
                  </a:cubicBezTo>
                  <a:cubicBezTo>
                    <a:pt x="6" y="43"/>
                    <a:pt x="3" y="44"/>
                    <a:pt x="2" y="44"/>
                  </a:cubicBezTo>
                  <a:lnTo>
                    <a:pt x="0" y="37"/>
                  </a:lnTo>
                  <a:lnTo>
                    <a:pt x="2" y="37"/>
                  </a:lnTo>
                  <a:close/>
                </a:path>
              </a:pathLst>
            </a:custGeom>
            <a:solidFill>
              <a:srgbClr val="540068"/>
            </a:solidFill>
            <a:ln w="3175" cap="rnd">
              <a:solidFill>
                <a:srgbClr val="540068"/>
              </a:solidFill>
              <a:round/>
              <a:headEnd/>
              <a:tailEnd/>
            </a:ln>
          </p:spPr>
          <p:txBody>
            <a:bodyPr/>
            <a:lstStyle/>
            <a:p>
              <a:endParaRPr lang="en-US"/>
            </a:p>
          </p:txBody>
        </p:sp>
        <p:sp>
          <p:nvSpPr>
            <p:cNvPr id="162846" name="Freeform 11"/>
            <p:cNvSpPr>
              <a:spLocks/>
            </p:cNvSpPr>
            <p:nvPr/>
          </p:nvSpPr>
          <p:spPr bwMode="auto">
            <a:xfrm flipV="1">
              <a:off x="4205218" y="4146754"/>
              <a:ext cx="1277371" cy="2471810"/>
            </a:xfrm>
            <a:custGeom>
              <a:avLst/>
              <a:gdLst>
                <a:gd name="T0" fmla="*/ 2147483647 w 525"/>
                <a:gd name="T1" fmla="*/ 2147483647 h 980"/>
                <a:gd name="T2" fmla="*/ 2147483647 w 525"/>
                <a:gd name="T3" fmla="*/ 0 h 980"/>
                <a:gd name="T4" fmla="*/ 2147483647 w 525"/>
                <a:gd name="T5" fmla="*/ 0 h 980"/>
                <a:gd name="T6" fmla="*/ 2147483647 w 525"/>
                <a:gd name="T7" fmla="*/ 2147483647 h 980"/>
                <a:gd name="T8" fmla="*/ 2147483647 w 525"/>
                <a:gd name="T9" fmla="*/ 2147483647 h 980"/>
                <a:gd name="T10" fmla="*/ 0 w 525"/>
                <a:gd name="T11" fmla="*/ 2147483647 h 980"/>
                <a:gd name="T12" fmla="*/ 2147483647 w 525"/>
                <a:gd name="T13" fmla="*/ 2147483647 h 980"/>
                <a:gd name="T14" fmla="*/ 2147483647 w 525"/>
                <a:gd name="T15" fmla="*/ 2147483647 h 980"/>
                <a:gd name="T16" fmla="*/ 2147483647 w 525"/>
                <a:gd name="T17" fmla="*/ 2147483647 h 980"/>
                <a:gd name="T18" fmla="*/ 2147483647 w 525"/>
                <a:gd name="T19" fmla="*/ 2147483647 h 980"/>
                <a:gd name="T20" fmla="*/ 2147483647 w 525"/>
                <a:gd name="T21" fmla="*/ 2147483647 h 980"/>
                <a:gd name="T22" fmla="*/ 2147483647 w 525"/>
                <a:gd name="T23" fmla="*/ 2147483647 h 980"/>
                <a:gd name="T24" fmla="*/ 2147483647 w 525"/>
                <a:gd name="T25" fmla="*/ 0 h 980"/>
                <a:gd name="T26" fmla="*/ 2147483647 w 525"/>
                <a:gd name="T27" fmla="*/ 0 h 980"/>
                <a:gd name="T28" fmla="*/ 2147483647 w 525"/>
                <a:gd name="T29" fmla="*/ 2147483647 h 9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5"/>
                <a:gd name="T46" fmla="*/ 0 h 980"/>
                <a:gd name="T47" fmla="*/ 525 w 525"/>
                <a:gd name="T48" fmla="*/ 980 h 98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5" h="980">
                  <a:moveTo>
                    <a:pt x="263" y="341"/>
                  </a:moveTo>
                  <a:cubicBezTo>
                    <a:pt x="214" y="341"/>
                    <a:pt x="161" y="104"/>
                    <a:pt x="151" y="0"/>
                  </a:cubicBezTo>
                  <a:lnTo>
                    <a:pt x="23" y="0"/>
                  </a:lnTo>
                  <a:cubicBezTo>
                    <a:pt x="23" y="31"/>
                    <a:pt x="66" y="59"/>
                    <a:pt x="73" y="76"/>
                  </a:cubicBezTo>
                  <a:cubicBezTo>
                    <a:pt x="90" y="113"/>
                    <a:pt x="165" y="375"/>
                    <a:pt x="165" y="500"/>
                  </a:cubicBezTo>
                  <a:cubicBezTo>
                    <a:pt x="165" y="707"/>
                    <a:pt x="30" y="897"/>
                    <a:pt x="0" y="969"/>
                  </a:cubicBezTo>
                  <a:lnTo>
                    <a:pt x="55" y="980"/>
                  </a:lnTo>
                  <a:cubicBezTo>
                    <a:pt x="83" y="925"/>
                    <a:pt x="162" y="707"/>
                    <a:pt x="263" y="707"/>
                  </a:cubicBezTo>
                  <a:cubicBezTo>
                    <a:pt x="363" y="707"/>
                    <a:pt x="442" y="925"/>
                    <a:pt x="470" y="980"/>
                  </a:cubicBezTo>
                  <a:lnTo>
                    <a:pt x="525" y="969"/>
                  </a:lnTo>
                  <a:cubicBezTo>
                    <a:pt x="495" y="897"/>
                    <a:pt x="360" y="707"/>
                    <a:pt x="360" y="500"/>
                  </a:cubicBezTo>
                  <a:cubicBezTo>
                    <a:pt x="360" y="375"/>
                    <a:pt x="435" y="113"/>
                    <a:pt x="452" y="76"/>
                  </a:cubicBezTo>
                  <a:cubicBezTo>
                    <a:pt x="459" y="59"/>
                    <a:pt x="503" y="31"/>
                    <a:pt x="503" y="0"/>
                  </a:cubicBezTo>
                  <a:lnTo>
                    <a:pt x="374" y="0"/>
                  </a:lnTo>
                  <a:cubicBezTo>
                    <a:pt x="364" y="104"/>
                    <a:pt x="311" y="341"/>
                    <a:pt x="263" y="341"/>
                  </a:cubicBezTo>
                  <a:close/>
                </a:path>
              </a:pathLst>
            </a:custGeom>
            <a:solidFill>
              <a:srgbClr val="000000"/>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en-US"/>
            </a:p>
          </p:txBody>
        </p:sp>
        <p:sp>
          <p:nvSpPr>
            <p:cNvPr id="162847" name="Freeform 12"/>
            <p:cNvSpPr>
              <a:spLocks/>
            </p:cNvSpPr>
            <p:nvPr/>
          </p:nvSpPr>
          <p:spPr bwMode="auto">
            <a:xfrm flipV="1">
              <a:off x="3729700" y="4059770"/>
              <a:ext cx="2228406" cy="373307"/>
            </a:xfrm>
            <a:custGeom>
              <a:avLst/>
              <a:gdLst>
                <a:gd name="T0" fmla="*/ 0 w 918"/>
                <a:gd name="T1" fmla="*/ 2147483647 h 114"/>
                <a:gd name="T2" fmla="*/ 2147483647 w 918"/>
                <a:gd name="T3" fmla="*/ 0 h 114"/>
                <a:gd name="T4" fmla="*/ 2147483647 w 918"/>
                <a:gd name="T5" fmla="*/ 2147483647 h 114"/>
                <a:gd name="T6" fmla="*/ 2147483647 w 918"/>
                <a:gd name="T7" fmla="*/ 0 h 114"/>
                <a:gd name="T8" fmla="*/ 2147483647 w 918"/>
                <a:gd name="T9" fmla="*/ 2147483647 h 114"/>
                <a:gd name="T10" fmla="*/ 2147483647 w 918"/>
                <a:gd name="T11" fmla="*/ 2147483647 h 114"/>
                <a:gd name="T12" fmla="*/ 0 w 918"/>
                <a:gd name="T13" fmla="*/ 2147483647 h 114"/>
                <a:gd name="T14" fmla="*/ 0 60000 65536"/>
                <a:gd name="T15" fmla="*/ 0 60000 65536"/>
                <a:gd name="T16" fmla="*/ 0 60000 65536"/>
                <a:gd name="T17" fmla="*/ 0 60000 65536"/>
                <a:gd name="T18" fmla="*/ 0 60000 65536"/>
                <a:gd name="T19" fmla="*/ 0 60000 65536"/>
                <a:gd name="T20" fmla="*/ 0 60000 65536"/>
                <a:gd name="T21" fmla="*/ 0 w 918"/>
                <a:gd name="T22" fmla="*/ 0 h 114"/>
                <a:gd name="T23" fmla="*/ 918 w 918"/>
                <a:gd name="T24" fmla="*/ 114 h 1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8" h="114">
                  <a:moveTo>
                    <a:pt x="0" y="23"/>
                  </a:moveTo>
                  <a:lnTo>
                    <a:pt x="9" y="0"/>
                  </a:lnTo>
                  <a:cubicBezTo>
                    <a:pt x="121" y="50"/>
                    <a:pt x="315" y="88"/>
                    <a:pt x="459" y="88"/>
                  </a:cubicBezTo>
                  <a:cubicBezTo>
                    <a:pt x="604" y="88"/>
                    <a:pt x="797" y="50"/>
                    <a:pt x="910" y="0"/>
                  </a:cubicBezTo>
                  <a:lnTo>
                    <a:pt x="918" y="23"/>
                  </a:lnTo>
                  <a:cubicBezTo>
                    <a:pt x="802" y="76"/>
                    <a:pt x="609" y="114"/>
                    <a:pt x="459" y="114"/>
                  </a:cubicBezTo>
                  <a:cubicBezTo>
                    <a:pt x="310" y="114"/>
                    <a:pt x="117" y="76"/>
                    <a:pt x="0" y="23"/>
                  </a:cubicBezTo>
                  <a:close/>
                </a:path>
              </a:pathLst>
            </a:custGeom>
            <a:solidFill>
              <a:srgbClr val="000000"/>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en-US"/>
            </a:p>
          </p:txBody>
        </p:sp>
        <p:sp>
          <p:nvSpPr>
            <p:cNvPr id="162848" name="Oval 13"/>
            <p:cNvSpPr>
              <a:spLocks noChangeArrowheads="1"/>
            </p:cNvSpPr>
            <p:nvPr/>
          </p:nvSpPr>
          <p:spPr bwMode="auto">
            <a:xfrm>
              <a:off x="5925471" y="4230113"/>
              <a:ext cx="680643" cy="503787"/>
            </a:xfrm>
            <a:prstGeom prst="ellipse">
              <a:avLst/>
            </a:prstGeom>
            <a:solidFill>
              <a:srgbClr val="B2A1C7"/>
            </a:solidFill>
            <a:ln w="9525">
              <a:solidFill>
                <a:srgbClr val="000000"/>
              </a:solidFill>
              <a:round/>
              <a:headEnd/>
              <a:tailEnd/>
            </a:ln>
          </p:spPr>
          <p:txBody>
            <a:bodyPr/>
            <a:lstStyle/>
            <a:p>
              <a:endParaRPr lang="en-US">
                <a:solidFill>
                  <a:srgbClr val="FFFFFF"/>
                </a:solidFill>
              </a:endParaRPr>
            </a:p>
          </p:txBody>
        </p:sp>
        <p:sp>
          <p:nvSpPr>
            <p:cNvPr id="162849" name="Oval 14"/>
            <p:cNvSpPr>
              <a:spLocks noChangeArrowheads="1"/>
            </p:cNvSpPr>
            <p:nvPr/>
          </p:nvSpPr>
          <p:spPr bwMode="auto">
            <a:xfrm>
              <a:off x="5958106" y="4302601"/>
              <a:ext cx="372955" cy="366061"/>
            </a:xfrm>
            <a:prstGeom prst="ellipse">
              <a:avLst/>
            </a:prstGeom>
            <a:solidFill>
              <a:srgbClr val="3F3151"/>
            </a:solidFill>
            <a:ln w="9525">
              <a:solidFill>
                <a:srgbClr val="000000"/>
              </a:solidFill>
              <a:round/>
              <a:headEnd/>
              <a:tailEnd/>
            </a:ln>
          </p:spPr>
          <p:txBody>
            <a:bodyPr/>
            <a:lstStyle/>
            <a:p>
              <a:endParaRPr lang="en-US">
                <a:solidFill>
                  <a:srgbClr val="FFFFFF"/>
                </a:solidFill>
              </a:endParaRPr>
            </a:p>
          </p:txBody>
        </p:sp>
        <p:sp>
          <p:nvSpPr>
            <p:cNvPr id="162850" name="Oval 15"/>
            <p:cNvSpPr>
              <a:spLocks noChangeArrowheads="1"/>
            </p:cNvSpPr>
            <p:nvPr/>
          </p:nvSpPr>
          <p:spPr bwMode="auto">
            <a:xfrm>
              <a:off x="3105001" y="4233739"/>
              <a:ext cx="680643" cy="500161"/>
            </a:xfrm>
            <a:prstGeom prst="ellipse">
              <a:avLst/>
            </a:prstGeom>
            <a:solidFill>
              <a:srgbClr val="B2A1C7"/>
            </a:solidFill>
            <a:ln w="9525">
              <a:solidFill>
                <a:srgbClr val="000000"/>
              </a:solidFill>
              <a:round/>
              <a:headEnd/>
              <a:tailEnd/>
            </a:ln>
          </p:spPr>
          <p:txBody>
            <a:bodyPr/>
            <a:lstStyle/>
            <a:p>
              <a:endParaRPr lang="en-US">
                <a:solidFill>
                  <a:srgbClr val="FFFFFF"/>
                </a:solidFill>
              </a:endParaRPr>
            </a:p>
          </p:txBody>
        </p:sp>
        <p:sp>
          <p:nvSpPr>
            <p:cNvPr id="162851" name="Oval 16"/>
            <p:cNvSpPr>
              <a:spLocks noChangeArrowheads="1"/>
            </p:cNvSpPr>
            <p:nvPr/>
          </p:nvSpPr>
          <p:spPr bwMode="auto">
            <a:xfrm>
              <a:off x="3375393" y="4306226"/>
              <a:ext cx="372955" cy="362436"/>
            </a:xfrm>
            <a:prstGeom prst="ellipse">
              <a:avLst/>
            </a:prstGeom>
            <a:solidFill>
              <a:srgbClr val="3F3151"/>
            </a:solidFill>
            <a:ln w="9525">
              <a:solidFill>
                <a:srgbClr val="000000"/>
              </a:solidFill>
              <a:round/>
              <a:headEnd/>
              <a:tailEnd/>
            </a:ln>
          </p:spPr>
          <p:txBody>
            <a:bodyPr/>
            <a:lstStyle/>
            <a:p>
              <a:endParaRPr lang="en-US">
                <a:solidFill>
                  <a:srgbClr val="FFFFFF"/>
                </a:solidFill>
              </a:endParaRPr>
            </a:p>
          </p:txBody>
        </p:sp>
      </p:grpSp>
      <p:sp>
        <p:nvSpPr>
          <p:cNvPr id="162836" name="Text Box 38"/>
          <p:cNvSpPr txBox="1">
            <a:spLocks noChangeArrowheads="1"/>
          </p:cNvSpPr>
          <p:nvPr/>
        </p:nvSpPr>
        <p:spPr bwMode="auto">
          <a:xfrm>
            <a:off x="174625" y="6411913"/>
            <a:ext cx="3765550" cy="304800"/>
          </a:xfrm>
          <a:prstGeom prst="rect">
            <a:avLst/>
          </a:prstGeom>
          <a:noFill/>
          <a:ln>
            <a:noFill/>
          </a:ln>
          <a:effectLst>
            <a:prstShdw prst="shdw17" dist="17961" dir="2700000">
              <a:srgbClr val="7A0000">
                <a:alpha val="74997"/>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a:solidFill>
                  <a:srgbClr val="FFFFFF"/>
                </a:solidFill>
              </a:rPr>
              <a:t>http://clinicaltrials.gov/show/NCT01109004</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Title 1"/>
          <p:cNvSpPr>
            <a:spLocks noGrp="1"/>
          </p:cNvSpPr>
          <p:nvPr>
            <p:ph type="title"/>
          </p:nvPr>
        </p:nvSpPr>
        <p:spPr/>
        <p:txBody>
          <a:bodyPr/>
          <a:lstStyle/>
          <a:p>
            <a:r>
              <a:rPr lang="en-US">
                <a:latin typeface="Arial" charset="0"/>
              </a:rPr>
              <a:t>Conclusions</a:t>
            </a:r>
          </a:p>
        </p:txBody>
      </p:sp>
      <p:sp>
        <p:nvSpPr>
          <p:cNvPr id="164866" name="Content Placeholder 2"/>
          <p:cNvSpPr>
            <a:spLocks noGrp="1"/>
          </p:cNvSpPr>
          <p:nvPr>
            <p:ph idx="1"/>
          </p:nvPr>
        </p:nvSpPr>
        <p:spPr/>
        <p:txBody>
          <a:bodyPr/>
          <a:lstStyle/>
          <a:p>
            <a:r>
              <a:rPr lang="en-US">
                <a:latin typeface="Arial" charset="0"/>
              </a:rPr>
              <a:t>Optimal induction treatment for transplant eligible patients today should probably include bortezomib</a:t>
            </a:r>
          </a:p>
          <a:p>
            <a:r>
              <a:rPr lang="en-US">
                <a:latin typeface="Arial" charset="0"/>
              </a:rPr>
              <a:t>Moving forward optimal induction will probably be IMID/Proteosome inhibitor and steroid based</a:t>
            </a:r>
          </a:p>
          <a:p>
            <a:r>
              <a:rPr lang="en-US">
                <a:latin typeface="Arial" charset="0"/>
              </a:rPr>
              <a:t>Duration of induction is uncertain as well as role of obtaining best response</a:t>
            </a:r>
          </a:p>
          <a:p>
            <a:r>
              <a:rPr lang="en-US">
                <a:latin typeface="Arial" charset="0"/>
              </a:rPr>
              <a:t>Current induction therapy still needs to be tailored to specific patient issues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latin typeface="Arial" charset="0"/>
                <a:ea typeface="ヒラギノ角ゴ Pro W3" charset="0"/>
                <a:cs typeface="ヒラギノ角ゴ Pro W3" charset="0"/>
              </a:rPr>
              <a:t>International Second Opinion: Interactive </a:t>
            </a:r>
            <a:br>
              <a:rPr lang="en-US">
                <a:solidFill>
                  <a:srgbClr val="EFC53D"/>
                </a:solidFill>
                <a:latin typeface="Arial" charset="0"/>
                <a:ea typeface="ヒラギノ角ゴ Pro W3" charset="0"/>
                <a:cs typeface="ヒラギノ角ゴ Pro W3" charset="0"/>
              </a:rPr>
            </a:br>
            <a:r>
              <a:rPr lang="en-US">
                <a:solidFill>
                  <a:srgbClr val="EFC53D"/>
                </a:solidFill>
                <a:latin typeface="Arial" charset="0"/>
                <a:ea typeface="ヒラギノ角ゴ Pro W3" charset="0"/>
                <a:cs typeface="ヒラギノ角ゴ Pro W3" charset="0"/>
              </a:rPr>
              <a:t>Case-Based Discussions Focused on the Management of Multiple Myeloma</a:t>
            </a:r>
            <a:br>
              <a:rPr lang="en-US">
                <a:solidFill>
                  <a:srgbClr val="EFC53D"/>
                </a:solidFill>
                <a:latin typeface="Arial" charset="0"/>
                <a:ea typeface="ヒラギノ角ゴ Pro W3" charset="0"/>
                <a:cs typeface="ヒラギノ角ゴ Pro W3" charset="0"/>
              </a:rPr>
            </a:br>
            <a:r>
              <a:rPr lang="en-US" sz="800">
                <a:latin typeface="Arial" charset="0"/>
                <a:ea typeface="ヒラギノ角ゴ Pro W3" charset="0"/>
                <a:cs typeface="ヒラギノ角ゴ Pro W3" charset="0"/>
              </a:rPr>
              <a:t> </a:t>
            </a:r>
            <a:r>
              <a:rPr lang="en-US" sz="1400">
                <a:latin typeface="Arial" charset="0"/>
                <a:ea typeface="ヒラギノ角ゴ Pro W3" charset="0"/>
                <a:cs typeface="ヒラギノ角ゴ Pro W3" charset="0"/>
              </a:rPr>
              <a:t/>
            </a:r>
            <a:br>
              <a:rPr lang="en-US" sz="1400">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Friday, December 7, 2012</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6:30 PM – 9:00 PM</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Atlanta, Georgia</a:t>
            </a:r>
          </a:p>
        </p:txBody>
      </p:sp>
      <p:sp>
        <p:nvSpPr>
          <p:cNvPr id="166914" name="Text Box 7"/>
          <p:cNvSpPr txBox="1">
            <a:spLocks noChangeArrowheads="1"/>
          </p:cNvSpPr>
          <p:nvPr/>
        </p:nvSpPr>
        <p:spPr bwMode="auto">
          <a:xfrm>
            <a:off x="3998913" y="4572000"/>
            <a:ext cx="11461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000">
                <a:solidFill>
                  <a:srgbClr val="EFC53D"/>
                </a:solidFill>
                <a:ea typeface="ヒラギノ角ゴ Pro W3" charset="0"/>
                <a:cs typeface="ヒラギノ角ゴ Pro W3" charset="0"/>
              </a:rPr>
              <a:t>Faculty</a:t>
            </a:r>
            <a:r>
              <a:rPr lang="en-US" sz="2000">
                <a:solidFill>
                  <a:srgbClr val="FFFFFF"/>
                </a:solidFill>
                <a:ea typeface="ヒラギノ角ゴ Pro W3" charset="0"/>
                <a:cs typeface="ヒラギノ角ゴ Pro W3" charset="0"/>
              </a:rPr>
              <a:t> </a:t>
            </a:r>
          </a:p>
        </p:txBody>
      </p:sp>
      <p:sp>
        <p:nvSpPr>
          <p:cNvPr id="166915" name="Text Box 6"/>
          <p:cNvSpPr txBox="1">
            <a:spLocks noChangeArrowheads="1"/>
          </p:cNvSpPr>
          <p:nvPr/>
        </p:nvSpPr>
        <p:spPr bwMode="auto">
          <a:xfrm>
            <a:off x="1352550" y="4945063"/>
            <a:ext cx="32067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1800">
                <a:solidFill>
                  <a:srgbClr val="FFFFFF"/>
                </a:solidFill>
              </a:rPr>
              <a:t>Meletios A Dimopoulos, MD</a:t>
            </a:r>
          </a:p>
          <a:p>
            <a:pPr algn="l"/>
            <a:r>
              <a:rPr lang="en-US" sz="1800">
                <a:solidFill>
                  <a:srgbClr val="FFFFFF"/>
                </a:solidFill>
              </a:rPr>
              <a:t>Sergio Giralt, MD</a:t>
            </a:r>
          </a:p>
          <a:p>
            <a:pPr algn="l"/>
            <a:r>
              <a:rPr lang="en-US" sz="1800">
                <a:solidFill>
                  <a:srgbClr val="FFFFFF"/>
                </a:solidFill>
              </a:rPr>
              <a:t>Donna E Reece, MD</a:t>
            </a:r>
          </a:p>
        </p:txBody>
      </p:sp>
      <p:sp>
        <p:nvSpPr>
          <p:cNvPr id="166916" name="Text Box 6"/>
          <p:cNvSpPr txBox="1">
            <a:spLocks noChangeArrowheads="1"/>
          </p:cNvSpPr>
          <p:nvPr/>
        </p:nvSpPr>
        <p:spPr bwMode="auto">
          <a:xfrm>
            <a:off x="4648200" y="4973638"/>
            <a:ext cx="28432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1800">
                <a:solidFill>
                  <a:srgbClr val="FFFFFF"/>
                </a:solidFill>
              </a:rPr>
              <a:t>A Keith Stewart, MBChB</a:t>
            </a:r>
          </a:p>
          <a:p>
            <a:pPr algn="l"/>
            <a:r>
              <a:rPr lang="en-US" sz="1800">
                <a:solidFill>
                  <a:srgbClr val="FFFFFF"/>
                </a:solidFill>
              </a:rPr>
              <a:t>Ravi Vij, MD</a:t>
            </a:r>
          </a:p>
        </p:txBody>
      </p:sp>
      <p:sp>
        <p:nvSpPr>
          <p:cNvPr id="166917" name="Text Box 7"/>
          <p:cNvSpPr txBox="1">
            <a:spLocks noChangeArrowheads="1"/>
          </p:cNvSpPr>
          <p:nvPr/>
        </p:nvSpPr>
        <p:spPr bwMode="auto">
          <a:xfrm>
            <a:off x="3859213" y="3657600"/>
            <a:ext cx="1425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sz="2000">
                <a:solidFill>
                  <a:srgbClr val="EFC53D"/>
                </a:solidFill>
              </a:rPr>
              <a:t>Moderator</a:t>
            </a:r>
          </a:p>
        </p:txBody>
      </p:sp>
      <p:sp>
        <p:nvSpPr>
          <p:cNvPr id="166918" name="Text Box 6"/>
          <p:cNvSpPr txBox="1">
            <a:spLocks noChangeArrowheads="1"/>
          </p:cNvSpPr>
          <p:nvPr/>
        </p:nvSpPr>
        <p:spPr bwMode="auto">
          <a:xfrm>
            <a:off x="3362325" y="3962400"/>
            <a:ext cx="241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ts val="213"/>
              </a:spcBef>
            </a:pPr>
            <a:r>
              <a:rPr lang="en-US" sz="1800">
                <a:solidFill>
                  <a:srgbClr val="FFFFFF"/>
                </a:solidFill>
              </a:rPr>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Title 1"/>
          <p:cNvSpPr>
            <a:spLocks noGrp="1"/>
          </p:cNvSpPr>
          <p:nvPr>
            <p:ph type="title" idx="4294967295"/>
          </p:nvPr>
        </p:nvSpPr>
        <p:spPr>
          <a:xfrm>
            <a:off x="0" y="0"/>
            <a:ext cx="9144000" cy="1143000"/>
          </a:xfrm>
        </p:spPr>
        <p:txBody>
          <a:bodyPr/>
          <a:lstStyle/>
          <a:p>
            <a:pPr algn="ctr" eaLnBrk="1" hangingPunct="1"/>
            <a:r>
              <a:rPr lang="en-US">
                <a:solidFill>
                  <a:srgbClr val="FFFF00"/>
                </a:solidFill>
                <a:latin typeface="Arial" charset="0"/>
                <a:ea typeface="ＭＳ Ｐゴシック" charset="0"/>
                <a:cs typeface="Arial" charset="0"/>
              </a:rPr>
              <a:t>Case: (Dr Gupta)</a:t>
            </a:r>
          </a:p>
        </p:txBody>
      </p:sp>
      <p:sp>
        <p:nvSpPr>
          <p:cNvPr id="113666" name="Content Placeholder 2"/>
          <p:cNvSpPr>
            <a:spLocks noGrp="1"/>
          </p:cNvSpPr>
          <p:nvPr>
            <p:ph idx="4294967295"/>
          </p:nvPr>
        </p:nvSpPr>
        <p:spPr>
          <a:xfrm>
            <a:off x="685800" y="1462088"/>
            <a:ext cx="7924800" cy="5027612"/>
          </a:xfrm>
        </p:spPr>
        <p:txBody>
          <a:bodyPr/>
          <a:lstStyle/>
          <a:p>
            <a:pPr eaLnBrk="1" hangingPunct="1"/>
            <a:r>
              <a:rPr lang="en-US" sz="2400">
                <a:latin typeface="Arial" charset="0"/>
                <a:ea typeface="ＭＳ Ｐゴシック" charset="0"/>
                <a:cs typeface="Arial" charset="0"/>
              </a:rPr>
              <a:t>63-year-old woman being managed by dermatologist for multiple dry ulcers on lower legs suspected to be vasculitis</a:t>
            </a:r>
          </a:p>
          <a:p>
            <a:pPr eaLnBrk="1" hangingPunct="1"/>
            <a:r>
              <a:rPr lang="en-US" sz="2400">
                <a:latin typeface="Arial" charset="0"/>
                <a:ea typeface="ＭＳ Ｐゴシック" charset="0"/>
                <a:cs typeface="Arial" charset="0"/>
              </a:rPr>
              <a:t>Punch biopsy of skin lesion demonstrates plasma cell infiltration</a:t>
            </a:r>
          </a:p>
          <a:p>
            <a:pPr eaLnBrk="1" hangingPunct="1"/>
            <a:r>
              <a:rPr lang="en-US" sz="2400">
                <a:latin typeface="Arial" charset="0"/>
                <a:ea typeface="ＭＳ Ｐゴシック" charset="0"/>
                <a:cs typeface="Arial" charset="0"/>
              </a:rPr>
              <a:t>Workup demonstrates IgG monoclonal gammopathy</a:t>
            </a:r>
          </a:p>
          <a:p>
            <a:pPr eaLnBrk="1" hangingPunct="1"/>
            <a:r>
              <a:rPr lang="en-US" sz="2400">
                <a:latin typeface="Arial" charset="0"/>
                <a:ea typeface="ＭＳ Ｐゴシック" charset="0"/>
                <a:cs typeface="Arial" charset="0"/>
              </a:rPr>
              <a:t>BM biopsy: 40% plasma cell infiltration</a:t>
            </a:r>
          </a:p>
          <a:p>
            <a:pPr eaLnBrk="1" hangingPunct="1"/>
            <a:r>
              <a:rPr lang="en-US" sz="2400">
                <a:latin typeface="Arial" charset="0"/>
                <a:ea typeface="ＭＳ Ｐゴシック" charset="0"/>
                <a:cs typeface="Arial" charset="0"/>
              </a:rPr>
              <a:t>Normal karyotype by conventional cytogenetics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a:solidFill>
                  <a:srgbClr val="FFFFFF"/>
                </a:solidFill>
              </a:rPr>
              <a:t>What induction therapy would you most likely recommend for a 63-year-old otherwise healthy patient with standard-risk IgG multiple myeloma (MM)?</a:t>
            </a:r>
          </a:p>
        </p:txBody>
      </p:sp>
      <p:graphicFrame>
        <p:nvGraphicFramePr>
          <p:cNvPr id="115714" name="Chart 4"/>
          <p:cNvGraphicFramePr>
            <a:graphicFrameLocks/>
          </p:cNvGraphicFramePr>
          <p:nvPr/>
        </p:nvGraphicFramePr>
        <p:xfrm>
          <a:off x="566738" y="2182813"/>
          <a:ext cx="8056562" cy="4051300"/>
        </p:xfrm>
        <a:graphic>
          <a:graphicData uri="http://schemas.openxmlformats.org/presentationml/2006/ole">
            <mc:AlternateContent xmlns:mc="http://schemas.openxmlformats.org/markup-compatibility/2006">
              <mc:Choice xmlns:v="urn:schemas-microsoft-com:vml" Requires="v">
                <p:oleObj spid="_x0000_s115715" r:id="rId4" imgW="8058246" imgH="4053505" progId="Excel.Chart.8">
                  <p:embed/>
                </p:oleObj>
              </mc:Choice>
              <mc:Fallback>
                <p:oleObj r:id="rId4" imgW="8058246" imgH="4053505" progId="Excel.Chart.8">
                  <p:embed/>
                  <p:pic>
                    <p:nvPicPr>
                      <p:cNvPr id="0" name="Chart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738" y="2182813"/>
                        <a:ext cx="8056562"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a:solidFill>
                  <a:srgbClr val="FFFFFF"/>
                </a:solidFill>
              </a:rPr>
              <a:t>How would you generally approach the issue of transplant in a 63-year-old patient with MM?</a:t>
            </a:r>
          </a:p>
        </p:txBody>
      </p:sp>
      <p:graphicFrame>
        <p:nvGraphicFramePr>
          <p:cNvPr id="117762" name="Chart 4"/>
          <p:cNvGraphicFramePr>
            <a:graphicFrameLocks/>
          </p:cNvGraphicFramePr>
          <p:nvPr/>
        </p:nvGraphicFramePr>
        <p:xfrm>
          <a:off x="433388" y="2147888"/>
          <a:ext cx="8218487" cy="4051300"/>
        </p:xfrm>
        <a:graphic>
          <a:graphicData uri="http://schemas.openxmlformats.org/presentationml/2006/ole">
            <mc:AlternateContent xmlns:mc="http://schemas.openxmlformats.org/markup-compatibility/2006">
              <mc:Choice xmlns:v="urn:schemas-microsoft-com:vml" Requires="v">
                <p:oleObj spid="_x0000_s117763" r:id="rId5" imgW="8216729" imgH="4053505" progId="Excel.Chart.8">
                  <p:embed/>
                </p:oleObj>
              </mc:Choice>
              <mc:Fallback>
                <p:oleObj r:id="rId5" imgW="8216729" imgH="4053505" progId="Excel.Chart.8">
                  <p:embed/>
                  <p:pic>
                    <p:nvPicPr>
                      <p:cNvPr id="0" name="Chart 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3388" y="2147888"/>
                        <a:ext cx="8218487"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a:solidFill>
                  <a:srgbClr val="FFFFFF"/>
                </a:solidFill>
              </a:rPr>
              <a:t>A 63-year-old woman achieves a VGPR with VD and is currently receiving lenalidomide maintenance. How long would you continue treatment?</a:t>
            </a:r>
          </a:p>
        </p:txBody>
      </p:sp>
      <p:graphicFrame>
        <p:nvGraphicFramePr>
          <p:cNvPr id="119810" name="Chart 4"/>
          <p:cNvGraphicFramePr>
            <a:graphicFrameLocks/>
          </p:cNvGraphicFramePr>
          <p:nvPr/>
        </p:nvGraphicFramePr>
        <p:xfrm>
          <a:off x="549275" y="2182813"/>
          <a:ext cx="8056563" cy="4051300"/>
        </p:xfrm>
        <a:graphic>
          <a:graphicData uri="http://schemas.openxmlformats.org/presentationml/2006/ole">
            <mc:AlternateContent xmlns:mc="http://schemas.openxmlformats.org/markup-compatibility/2006">
              <mc:Choice xmlns:v="urn:schemas-microsoft-com:vml" Requires="v">
                <p:oleObj spid="_x0000_s119811" r:id="rId5" imgW="8058246" imgH="4053505" progId="Excel.Chart.8">
                  <p:embed/>
                </p:oleObj>
              </mc:Choice>
              <mc:Fallback>
                <p:oleObj r:id="rId5" imgW="8058246" imgH="4053505" progId="Excel.Chart.8">
                  <p:embed/>
                  <p:pic>
                    <p:nvPicPr>
                      <p:cNvPr id="0" name="Chart 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9275" y="2182813"/>
                        <a:ext cx="8056563"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Title 1"/>
          <p:cNvSpPr txBox="1">
            <a:spLocks/>
          </p:cNvSpPr>
          <p:nvPr/>
        </p:nvSpPr>
        <p:spPr bwMode="auto">
          <a:xfrm>
            <a:off x="520700" y="0"/>
            <a:ext cx="8229600" cy="189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a:r>
              <a:rPr lang="en-US" sz="2400">
                <a:solidFill>
                  <a:srgbClr val="FFFFFF"/>
                </a:solidFill>
              </a:rPr>
              <a:t>When using post-transplant lenalidomide maintenance, how do you counsel a patient about the risk of second primary cancers?</a:t>
            </a:r>
          </a:p>
        </p:txBody>
      </p:sp>
      <p:graphicFrame>
        <p:nvGraphicFramePr>
          <p:cNvPr id="121858" name="Chart 4"/>
          <p:cNvGraphicFramePr>
            <a:graphicFrameLocks/>
          </p:cNvGraphicFramePr>
          <p:nvPr/>
        </p:nvGraphicFramePr>
        <p:xfrm>
          <a:off x="381000" y="1558925"/>
          <a:ext cx="8509000" cy="5253038"/>
        </p:xfrm>
        <a:graphic>
          <a:graphicData uri="http://schemas.openxmlformats.org/presentationml/2006/ole">
            <mc:AlternateContent xmlns:mc="http://schemas.openxmlformats.org/markup-compatibility/2006">
              <mc:Choice xmlns:v="urn:schemas-microsoft-com:vml" Requires="v">
                <p:oleObj spid="_x0000_s121859" name="Chart" r:id="rId5" imgW="8877300" imgH="5486400" progId="Excel.Chart.8">
                  <p:embed/>
                </p:oleObj>
              </mc:Choice>
              <mc:Fallback>
                <p:oleObj name="Chart" r:id="rId5" imgW="8877300" imgH="5486400" progId="Excel.Chart.8">
                  <p:embed/>
                  <p:pic>
                    <p:nvPicPr>
                      <p:cNvPr id="0" name="Chart 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1558925"/>
                        <a:ext cx="8509000" cy="525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ChangeArrowheads="1"/>
          </p:cNvSpPr>
          <p:nvPr>
            <p:ph type="title" idx="4294967295"/>
          </p:nvPr>
        </p:nvSpPr>
        <p:spPr>
          <a:xfrm>
            <a:off x="609600" y="0"/>
            <a:ext cx="8075613" cy="1143000"/>
          </a:xfrm>
        </p:spPr>
        <p:txBody>
          <a:bodyPr/>
          <a:lstStyle/>
          <a:p>
            <a:pPr eaLnBrk="1" hangingPunct="1"/>
            <a:r>
              <a:rPr lang="en-US" sz="3200">
                <a:latin typeface="Arial" charset="0"/>
              </a:rPr>
              <a:t>Multiple Myeloma Treatment Lines: Transplant Candidate Patients*</a:t>
            </a:r>
          </a:p>
        </p:txBody>
      </p:sp>
      <p:sp>
        <p:nvSpPr>
          <p:cNvPr id="8195" name="AutoShape 19"/>
          <p:cNvSpPr>
            <a:spLocks noChangeArrowheads="1"/>
          </p:cNvSpPr>
          <p:nvPr/>
        </p:nvSpPr>
        <p:spPr bwMode="auto">
          <a:xfrm>
            <a:off x="5105400" y="5638800"/>
            <a:ext cx="1790700" cy="812800"/>
          </a:xfrm>
          <a:prstGeom prst="cube">
            <a:avLst>
              <a:gd name="adj" fmla="val 25000"/>
            </a:avLst>
          </a:prstGeom>
          <a:noFill/>
          <a:ln w="9525">
            <a:noFill/>
            <a:miter lim="800000"/>
            <a:headEnd/>
            <a:tailEnd/>
          </a:ln>
        </p:spPr>
        <p:txBody>
          <a:bodyPr wrap="none" anchor="ctr"/>
          <a:lstStyle/>
          <a:p>
            <a:pPr defTabSz="457200" eaLnBrk="1" hangingPunct="1">
              <a:defRPr/>
            </a:pPr>
            <a:endParaRPr lang="en-US" sz="2000" b="0" dirty="0">
              <a:latin typeface="+mn-lt"/>
              <a:ea typeface="ＭＳ Ｐゴシック" pitchFamily="34" charset="-128"/>
              <a:cs typeface="+mn-cs"/>
            </a:endParaRPr>
          </a:p>
        </p:txBody>
      </p:sp>
      <p:sp>
        <p:nvSpPr>
          <p:cNvPr id="276482" name="AutoShape 2"/>
          <p:cNvSpPr>
            <a:spLocks noChangeArrowheads="1"/>
          </p:cNvSpPr>
          <p:nvPr/>
        </p:nvSpPr>
        <p:spPr bwMode="auto">
          <a:xfrm>
            <a:off x="627063" y="2451100"/>
            <a:ext cx="7602537" cy="266700"/>
          </a:xfrm>
          <a:prstGeom prst="parallelogram">
            <a:avLst>
              <a:gd name="adj" fmla="val 99111"/>
            </a:avLst>
          </a:prstGeom>
          <a:gradFill rotWithShape="0">
            <a:gsLst>
              <a:gs pos="0">
                <a:schemeClr val="hlink">
                  <a:gamma/>
                  <a:shade val="47059"/>
                  <a:invGamma/>
                </a:schemeClr>
              </a:gs>
              <a:gs pos="100000">
                <a:schemeClr val="hlink"/>
              </a:gs>
            </a:gsLst>
            <a:lin ang="5400000" scaled="1"/>
          </a:gradFill>
          <a:ln w="9525">
            <a:solidFill>
              <a:schemeClr val="tx1"/>
            </a:solidFill>
            <a:miter lim="800000"/>
            <a:headEnd/>
            <a:tailEnd/>
          </a:ln>
          <a:effectLst/>
        </p:spPr>
        <p:txBody>
          <a:bodyPr wrap="none" anchor="ctr"/>
          <a:lstStyle/>
          <a:p>
            <a:pPr algn="l" defTabSz="457200" eaLnBrk="1" fontAlgn="auto" hangingPunct="1">
              <a:spcBef>
                <a:spcPts val="0"/>
              </a:spcBef>
              <a:spcAft>
                <a:spcPts val="0"/>
              </a:spcAft>
              <a:defRPr/>
            </a:pPr>
            <a:endParaRPr lang="en-US" sz="1600" b="0" dirty="0">
              <a:latin typeface="+mn-lt"/>
              <a:ea typeface="ＭＳ Ｐゴシック" pitchFamily="34" charset="-128"/>
              <a:cs typeface="+mn-cs"/>
            </a:endParaRPr>
          </a:p>
        </p:txBody>
      </p:sp>
      <p:sp>
        <p:nvSpPr>
          <p:cNvPr id="8197" name="Rectangle 3"/>
          <p:cNvSpPr>
            <a:spLocks noChangeArrowheads="1"/>
          </p:cNvSpPr>
          <p:nvPr/>
        </p:nvSpPr>
        <p:spPr bwMode="auto">
          <a:xfrm>
            <a:off x="990600" y="1841500"/>
            <a:ext cx="7239000" cy="608013"/>
          </a:xfrm>
          <a:prstGeom prst="rect">
            <a:avLst/>
          </a:prstGeom>
          <a:gradFill rotWithShape="0">
            <a:gsLst>
              <a:gs pos="0">
                <a:srgbClr val="CCFF66"/>
              </a:gs>
              <a:gs pos="100000">
                <a:srgbClr val="586E2C"/>
              </a:gs>
            </a:gsLst>
            <a:lin ang="5400000" scaled="1"/>
          </a:gradFill>
          <a:ln w="9525">
            <a:solidFill>
              <a:schemeClr val="tx1"/>
            </a:solidFill>
            <a:miter lim="800000"/>
            <a:headEnd/>
            <a:tailEnd/>
          </a:ln>
        </p:spPr>
        <p:txBody>
          <a:bodyPr wrap="none" anchor="ctr"/>
          <a:lstStyle/>
          <a:p>
            <a:pPr algn="l" defTabSz="457200" eaLnBrk="1" hangingPunct="1">
              <a:defRPr/>
            </a:pPr>
            <a:endParaRPr lang="es-ES_tradnl" sz="1600" b="0" dirty="0">
              <a:solidFill>
                <a:srgbClr val="000000"/>
              </a:solidFill>
              <a:latin typeface="+mn-lt"/>
              <a:ea typeface="ＭＳ Ｐゴシック" pitchFamily="34" charset="-128"/>
              <a:cs typeface="+mn-cs"/>
            </a:endParaRPr>
          </a:p>
        </p:txBody>
      </p:sp>
      <p:sp>
        <p:nvSpPr>
          <p:cNvPr id="123909" name="AutoShape 5"/>
          <p:cNvSpPr>
            <a:spLocks noChangeArrowheads="1"/>
          </p:cNvSpPr>
          <p:nvPr/>
        </p:nvSpPr>
        <p:spPr bwMode="auto">
          <a:xfrm>
            <a:off x="1160463" y="1946275"/>
            <a:ext cx="1604962" cy="660400"/>
          </a:xfrm>
          <a:prstGeom prst="cube">
            <a:avLst>
              <a:gd name="adj" fmla="val 25000"/>
            </a:avLst>
          </a:prstGeom>
          <a:solidFill>
            <a:srgbClr val="FFCC66"/>
          </a:solidFill>
          <a:ln w="9525">
            <a:solidFill>
              <a:schemeClr val="tx1"/>
            </a:solidFill>
            <a:miter lim="800000"/>
            <a:headEnd/>
            <a:tailEnd/>
          </a:ln>
        </p:spPr>
        <p:txBody>
          <a:bodyPr wrap="none" anchor="ctr"/>
          <a:lstStyle/>
          <a:p>
            <a:pPr defTabSz="457200" eaLnBrk="1" hangingPunct="1"/>
            <a:r>
              <a:rPr lang="en-US" sz="1600" b="0">
                <a:solidFill>
                  <a:srgbClr val="000000"/>
                </a:solidFill>
                <a:cs typeface="Arial" charset="0"/>
              </a:rPr>
              <a:t>Primary</a:t>
            </a:r>
          </a:p>
        </p:txBody>
      </p:sp>
      <p:sp>
        <p:nvSpPr>
          <p:cNvPr id="8199" name="AutoShape 6"/>
          <p:cNvSpPr>
            <a:spLocks noChangeArrowheads="1"/>
          </p:cNvSpPr>
          <p:nvPr/>
        </p:nvSpPr>
        <p:spPr bwMode="auto">
          <a:xfrm>
            <a:off x="2663825" y="1936750"/>
            <a:ext cx="1604963" cy="658813"/>
          </a:xfrm>
          <a:prstGeom prst="cube">
            <a:avLst>
              <a:gd name="adj" fmla="val 25000"/>
            </a:avLst>
          </a:prstGeom>
          <a:solidFill>
            <a:srgbClr val="FFFF66"/>
          </a:solidFill>
          <a:ln w="9525">
            <a:solidFill>
              <a:schemeClr val="tx1"/>
            </a:solidFill>
            <a:miter lim="800000"/>
            <a:headEnd/>
            <a:tailEnd/>
          </a:ln>
        </p:spPr>
        <p:txBody>
          <a:bodyPr wrap="none" anchor="ctr"/>
          <a:lstStyle/>
          <a:p>
            <a:pPr defTabSz="457200" eaLnBrk="1" hangingPunct="1">
              <a:defRPr/>
            </a:pPr>
            <a:r>
              <a:rPr lang="en-US" sz="1600" b="0" dirty="0">
                <a:solidFill>
                  <a:srgbClr val="000000"/>
                </a:solidFill>
                <a:latin typeface="+mn-lt"/>
                <a:ea typeface="ＭＳ Ｐゴシック" pitchFamily="34" charset="-128"/>
                <a:cs typeface="+mn-cs"/>
              </a:rPr>
              <a:t>Consolidation</a:t>
            </a:r>
          </a:p>
        </p:txBody>
      </p:sp>
      <p:sp>
        <p:nvSpPr>
          <p:cNvPr id="8200" name="Text Box 7"/>
          <p:cNvSpPr txBox="1">
            <a:spLocks noChangeArrowheads="1"/>
          </p:cNvSpPr>
          <p:nvPr/>
        </p:nvSpPr>
        <p:spPr bwMode="auto">
          <a:xfrm>
            <a:off x="1828800" y="1308100"/>
            <a:ext cx="2043113" cy="336550"/>
          </a:xfrm>
          <a:prstGeom prst="rect">
            <a:avLst/>
          </a:prstGeom>
          <a:noFill/>
          <a:ln w="9525">
            <a:noFill/>
            <a:miter lim="800000"/>
            <a:headEnd/>
            <a:tailEnd/>
          </a:ln>
        </p:spPr>
        <p:txBody>
          <a:bodyPr>
            <a:spAutoFit/>
          </a:bodyPr>
          <a:lstStyle/>
          <a:p>
            <a:pPr defTabSz="457200" eaLnBrk="1" hangingPunct="1">
              <a:spcBef>
                <a:spcPct val="50000"/>
              </a:spcBef>
              <a:defRPr/>
            </a:pPr>
            <a:r>
              <a:rPr lang="en-US" sz="1600" b="0" dirty="0">
                <a:solidFill>
                  <a:srgbClr val="FFFFFF"/>
                </a:solidFill>
                <a:latin typeface="+mn-lt"/>
                <a:ea typeface="ＭＳ Ｐゴシック" pitchFamily="34" charset="-128"/>
                <a:cs typeface="+mn-cs"/>
              </a:rPr>
              <a:t>Front-line treatment</a:t>
            </a:r>
          </a:p>
        </p:txBody>
      </p:sp>
      <p:sp>
        <p:nvSpPr>
          <p:cNvPr id="8201" name="AutoShape 8"/>
          <p:cNvSpPr>
            <a:spLocks/>
          </p:cNvSpPr>
          <p:nvPr/>
        </p:nvSpPr>
        <p:spPr bwMode="auto">
          <a:xfrm rot="16200000">
            <a:off x="2755900" y="323851"/>
            <a:ext cx="155575" cy="2813050"/>
          </a:xfrm>
          <a:prstGeom prst="rightBrace">
            <a:avLst>
              <a:gd name="adj1" fmla="val 150680"/>
              <a:gd name="adj2" fmla="val 50000"/>
            </a:avLst>
          </a:prstGeom>
          <a:noFill/>
          <a:ln w="19050" cmpd="sng">
            <a:solidFill>
              <a:srgbClr val="FFFFFF"/>
            </a:solidFill>
            <a:round/>
            <a:headEnd/>
            <a:tailEnd/>
          </a:ln>
        </p:spPr>
        <p:txBody>
          <a:bodyPr vert="eaVert" wrap="none" anchor="ctr"/>
          <a:lstStyle/>
          <a:p>
            <a:pPr algn="l" defTabSz="457200" eaLnBrk="1" hangingPunct="1">
              <a:defRPr/>
            </a:pPr>
            <a:endParaRPr lang="es-ES_tradnl" sz="1600" b="0" dirty="0">
              <a:solidFill>
                <a:srgbClr val="FFFFFF"/>
              </a:solidFill>
              <a:latin typeface="+mn-lt"/>
              <a:ea typeface="ＭＳ Ｐゴシック" pitchFamily="34" charset="-128"/>
              <a:cs typeface="+mn-cs"/>
            </a:endParaRPr>
          </a:p>
        </p:txBody>
      </p:sp>
      <p:sp>
        <p:nvSpPr>
          <p:cNvPr id="8202" name="AutoShape 9"/>
          <p:cNvSpPr>
            <a:spLocks noChangeArrowheads="1"/>
          </p:cNvSpPr>
          <p:nvPr/>
        </p:nvSpPr>
        <p:spPr bwMode="auto">
          <a:xfrm>
            <a:off x="4429125" y="1946275"/>
            <a:ext cx="1604963" cy="660400"/>
          </a:xfrm>
          <a:prstGeom prst="cube">
            <a:avLst>
              <a:gd name="adj" fmla="val 25000"/>
            </a:avLst>
          </a:prstGeom>
          <a:solidFill>
            <a:srgbClr val="9999FF"/>
          </a:solidFill>
          <a:ln w="9525">
            <a:solidFill>
              <a:schemeClr val="tx1"/>
            </a:solidFill>
            <a:miter lim="800000"/>
            <a:headEnd/>
            <a:tailEnd/>
          </a:ln>
        </p:spPr>
        <p:txBody>
          <a:bodyPr wrap="none" anchor="ctr"/>
          <a:lstStyle/>
          <a:p>
            <a:pPr defTabSz="457200" eaLnBrk="1" hangingPunct="1">
              <a:defRPr/>
            </a:pPr>
            <a:r>
              <a:rPr lang="en-US" sz="1600" b="0" dirty="0">
                <a:solidFill>
                  <a:srgbClr val="000000"/>
                </a:solidFill>
                <a:latin typeface="+mn-lt"/>
                <a:ea typeface="ＭＳ Ｐゴシック" pitchFamily="34" charset="-128"/>
                <a:cs typeface="+mn-cs"/>
              </a:rPr>
              <a:t>Maintenance</a:t>
            </a:r>
          </a:p>
        </p:txBody>
      </p:sp>
      <p:sp>
        <p:nvSpPr>
          <p:cNvPr id="8203" name="Text Box 10"/>
          <p:cNvSpPr txBox="1">
            <a:spLocks noChangeArrowheads="1"/>
          </p:cNvSpPr>
          <p:nvPr/>
        </p:nvSpPr>
        <p:spPr bwMode="auto">
          <a:xfrm>
            <a:off x="4648200" y="1308100"/>
            <a:ext cx="1406525" cy="336550"/>
          </a:xfrm>
          <a:prstGeom prst="rect">
            <a:avLst/>
          </a:prstGeom>
          <a:noFill/>
          <a:ln w="9525">
            <a:noFill/>
            <a:miter lim="800000"/>
            <a:headEnd/>
            <a:tailEnd/>
          </a:ln>
        </p:spPr>
        <p:txBody>
          <a:bodyPr>
            <a:spAutoFit/>
          </a:bodyPr>
          <a:lstStyle/>
          <a:p>
            <a:pPr defTabSz="457200" eaLnBrk="1" hangingPunct="1">
              <a:spcBef>
                <a:spcPct val="50000"/>
              </a:spcBef>
              <a:defRPr/>
            </a:pPr>
            <a:r>
              <a:rPr lang="en-US" sz="1600" b="0" dirty="0">
                <a:solidFill>
                  <a:srgbClr val="FFFFFF"/>
                </a:solidFill>
                <a:latin typeface="+mn-lt"/>
                <a:ea typeface="ＭＳ Ｐゴシック" pitchFamily="34" charset="-128"/>
                <a:cs typeface="+mn-cs"/>
              </a:rPr>
              <a:t>Maintenance</a:t>
            </a:r>
          </a:p>
        </p:txBody>
      </p:sp>
      <p:sp>
        <p:nvSpPr>
          <p:cNvPr id="8204" name="AutoShape 11"/>
          <p:cNvSpPr>
            <a:spLocks/>
          </p:cNvSpPr>
          <p:nvPr/>
        </p:nvSpPr>
        <p:spPr bwMode="auto">
          <a:xfrm rot="16200000">
            <a:off x="5218113" y="1054100"/>
            <a:ext cx="165100" cy="1320800"/>
          </a:xfrm>
          <a:prstGeom prst="rightBrace">
            <a:avLst>
              <a:gd name="adj1" fmla="val 66667"/>
              <a:gd name="adj2" fmla="val 50000"/>
            </a:avLst>
          </a:prstGeom>
          <a:noFill/>
          <a:ln w="19050" cmpd="sng">
            <a:solidFill>
              <a:srgbClr val="FFFFFF"/>
            </a:solidFill>
            <a:round/>
            <a:headEnd/>
            <a:tailEnd/>
          </a:ln>
        </p:spPr>
        <p:txBody>
          <a:bodyPr vert="eaVert" wrap="none" anchor="ctr"/>
          <a:lstStyle/>
          <a:p>
            <a:pPr algn="l" defTabSz="457200" eaLnBrk="1" hangingPunct="1">
              <a:defRPr/>
            </a:pPr>
            <a:endParaRPr lang="es-ES_tradnl" sz="1600" b="0" dirty="0">
              <a:solidFill>
                <a:srgbClr val="000000"/>
              </a:solidFill>
              <a:latin typeface="+mn-lt"/>
              <a:ea typeface="ＭＳ Ｐゴシック" pitchFamily="34" charset="-128"/>
              <a:cs typeface="+mn-cs"/>
            </a:endParaRPr>
          </a:p>
        </p:txBody>
      </p:sp>
      <p:sp>
        <p:nvSpPr>
          <p:cNvPr id="8205" name="AutoShape 12"/>
          <p:cNvSpPr>
            <a:spLocks noChangeArrowheads="1"/>
          </p:cNvSpPr>
          <p:nvPr/>
        </p:nvSpPr>
        <p:spPr bwMode="auto">
          <a:xfrm>
            <a:off x="6248400" y="1917700"/>
            <a:ext cx="1606550" cy="660400"/>
          </a:xfrm>
          <a:prstGeom prst="cube">
            <a:avLst>
              <a:gd name="adj" fmla="val 25000"/>
            </a:avLst>
          </a:prstGeom>
          <a:solidFill>
            <a:srgbClr val="66FFCC"/>
          </a:solidFill>
          <a:ln w="9525">
            <a:solidFill>
              <a:schemeClr val="tx1"/>
            </a:solidFill>
            <a:miter lim="800000"/>
            <a:headEnd/>
            <a:tailEnd/>
          </a:ln>
        </p:spPr>
        <p:txBody>
          <a:bodyPr wrap="none" anchor="ctr"/>
          <a:lstStyle/>
          <a:p>
            <a:pPr defTabSz="457200" eaLnBrk="1" hangingPunct="1">
              <a:defRPr/>
            </a:pPr>
            <a:r>
              <a:rPr lang="en-US" sz="1600" b="0" dirty="0">
                <a:solidFill>
                  <a:srgbClr val="000000"/>
                </a:solidFill>
                <a:latin typeface="+mn-lt"/>
                <a:ea typeface="ＭＳ Ｐゴシック" pitchFamily="34" charset="-128"/>
                <a:cs typeface="+mn-cs"/>
              </a:rPr>
              <a:t>Rescue</a:t>
            </a:r>
          </a:p>
        </p:txBody>
      </p:sp>
      <p:sp>
        <p:nvSpPr>
          <p:cNvPr id="8206" name="Text Box 13"/>
          <p:cNvSpPr txBox="1">
            <a:spLocks noChangeArrowheads="1"/>
          </p:cNvSpPr>
          <p:nvPr/>
        </p:nvSpPr>
        <p:spPr bwMode="auto">
          <a:xfrm>
            <a:off x="6248400" y="1231900"/>
            <a:ext cx="1406525" cy="336550"/>
          </a:xfrm>
          <a:prstGeom prst="rect">
            <a:avLst/>
          </a:prstGeom>
          <a:noFill/>
          <a:ln w="9525">
            <a:noFill/>
            <a:miter lim="800000"/>
            <a:headEnd/>
            <a:tailEnd/>
          </a:ln>
        </p:spPr>
        <p:txBody>
          <a:bodyPr>
            <a:spAutoFit/>
          </a:bodyPr>
          <a:lstStyle/>
          <a:p>
            <a:pPr defTabSz="457200" eaLnBrk="1" hangingPunct="1">
              <a:spcBef>
                <a:spcPct val="50000"/>
              </a:spcBef>
              <a:defRPr/>
            </a:pPr>
            <a:r>
              <a:rPr lang="en-US" sz="1600" b="0" dirty="0">
                <a:solidFill>
                  <a:srgbClr val="FFFFFF"/>
                </a:solidFill>
                <a:latin typeface="+mn-lt"/>
                <a:ea typeface="ＭＳ Ｐゴシック" pitchFamily="34" charset="-128"/>
                <a:cs typeface="+mn-cs"/>
              </a:rPr>
              <a:t>Relapsed</a:t>
            </a:r>
          </a:p>
        </p:txBody>
      </p:sp>
      <p:sp>
        <p:nvSpPr>
          <p:cNvPr id="8207" name="AutoShape 14"/>
          <p:cNvSpPr>
            <a:spLocks/>
          </p:cNvSpPr>
          <p:nvPr/>
        </p:nvSpPr>
        <p:spPr bwMode="auto">
          <a:xfrm rot="16200000">
            <a:off x="6851650" y="933450"/>
            <a:ext cx="317500" cy="1524000"/>
          </a:xfrm>
          <a:prstGeom prst="rightBrace">
            <a:avLst>
              <a:gd name="adj1" fmla="val 40000"/>
              <a:gd name="adj2" fmla="val 50000"/>
            </a:avLst>
          </a:prstGeom>
          <a:noFill/>
          <a:ln w="19050" cmpd="sng">
            <a:solidFill>
              <a:srgbClr val="FFFFFF"/>
            </a:solidFill>
            <a:round/>
            <a:headEnd/>
            <a:tailEnd/>
          </a:ln>
        </p:spPr>
        <p:txBody>
          <a:bodyPr rot="10800000" wrap="none" anchor="ctr"/>
          <a:lstStyle/>
          <a:p>
            <a:pPr algn="l" defTabSz="457200" eaLnBrk="1" hangingPunct="1">
              <a:defRPr/>
            </a:pPr>
            <a:endParaRPr lang="es-ES_tradnl" sz="1600" b="0" dirty="0">
              <a:solidFill>
                <a:srgbClr val="000000"/>
              </a:solidFill>
              <a:latin typeface="+mn-lt"/>
              <a:ea typeface="ＭＳ Ｐゴシック" pitchFamily="34" charset="-128"/>
              <a:cs typeface="+mn-cs"/>
            </a:endParaRPr>
          </a:p>
        </p:txBody>
      </p:sp>
      <p:sp>
        <p:nvSpPr>
          <p:cNvPr id="123919" name="Text Box 23"/>
          <p:cNvSpPr txBox="1">
            <a:spLocks noChangeArrowheads="1"/>
          </p:cNvSpPr>
          <p:nvPr/>
        </p:nvSpPr>
        <p:spPr bwMode="auto">
          <a:xfrm>
            <a:off x="5943600" y="2755900"/>
            <a:ext cx="2743200" cy="275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eaLnBrk="1" hangingPunct="1">
              <a:lnSpc>
                <a:spcPct val="90000"/>
              </a:lnSpc>
            </a:pPr>
            <a:r>
              <a:rPr lang="en-US" sz="1200" b="0">
                <a:cs typeface="Arial" charset="0"/>
              </a:rPr>
              <a:t>Repeat primary </a:t>
            </a:r>
          </a:p>
          <a:p>
            <a:pPr algn="l" eaLnBrk="1" hangingPunct="1">
              <a:lnSpc>
                <a:spcPct val="90000"/>
              </a:lnSpc>
            </a:pPr>
            <a:r>
              <a:rPr lang="en-US" sz="1200" b="0">
                <a:cs typeface="Arial" charset="0"/>
              </a:rPr>
              <a:t>induction (if time to relapse is &gt; 6 mo)</a:t>
            </a:r>
            <a:endParaRPr lang="en-US" sz="1200" b="0">
              <a:cs typeface="Arial Unicode MS" charset="0"/>
            </a:endParaRPr>
          </a:p>
          <a:p>
            <a:pPr algn="l" eaLnBrk="1" hangingPunct="1">
              <a:lnSpc>
                <a:spcPct val="90000"/>
              </a:lnSpc>
            </a:pPr>
            <a:r>
              <a:rPr lang="en-US" sz="1200" b="0"/>
              <a:t>Bendamustine</a:t>
            </a:r>
            <a:r>
              <a:rPr lang="en-US" sz="1200" b="0" baseline="30000"/>
              <a:t>e</a:t>
            </a:r>
            <a:r>
              <a:rPr lang="en-US" sz="1200" b="0"/>
              <a:t> </a:t>
            </a:r>
          </a:p>
          <a:p>
            <a:pPr algn="l" eaLnBrk="1" hangingPunct="1">
              <a:lnSpc>
                <a:spcPct val="90000"/>
              </a:lnSpc>
            </a:pPr>
            <a:r>
              <a:rPr lang="en-US" sz="1200" b="0">
                <a:cs typeface="Arial" charset="0"/>
              </a:rPr>
              <a:t>Bort (cat 1)</a:t>
            </a:r>
          </a:p>
          <a:p>
            <a:pPr algn="l" eaLnBrk="1" hangingPunct="1">
              <a:lnSpc>
                <a:spcPct val="90000"/>
              </a:lnSpc>
            </a:pPr>
            <a:r>
              <a:rPr lang="en-US" sz="1200" b="0">
                <a:cs typeface="Arial" charset="0"/>
              </a:rPr>
              <a:t>Bort/Dex</a:t>
            </a:r>
          </a:p>
          <a:p>
            <a:pPr algn="l" eaLnBrk="1" hangingPunct="1">
              <a:lnSpc>
                <a:spcPct val="90000"/>
              </a:lnSpc>
            </a:pPr>
            <a:r>
              <a:rPr lang="en-US" sz="1200" b="0">
                <a:cs typeface="Arial" charset="0"/>
              </a:rPr>
              <a:t>Bort/Len/Dex</a:t>
            </a:r>
          </a:p>
          <a:p>
            <a:pPr algn="l" eaLnBrk="1" hangingPunct="1">
              <a:lnSpc>
                <a:spcPct val="90000"/>
              </a:lnSpc>
            </a:pPr>
            <a:r>
              <a:rPr lang="en-US" sz="1200" b="0">
                <a:cs typeface="Arial" charset="0"/>
              </a:rPr>
              <a:t>Bort/Liposomal Dox (cat 1)</a:t>
            </a:r>
          </a:p>
          <a:p>
            <a:pPr algn="l" eaLnBrk="1" hangingPunct="1">
              <a:lnSpc>
                <a:spcPct val="90000"/>
              </a:lnSpc>
            </a:pPr>
            <a:r>
              <a:rPr lang="en-US" sz="1200" b="0">
                <a:cs typeface="Arial" charset="0"/>
              </a:rPr>
              <a:t>Bort/Thal/Dex</a:t>
            </a:r>
          </a:p>
          <a:p>
            <a:pPr algn="l" eaLnBrk="1" hangingPunct="1">
              <a:lnSpc>
                <a:spcPct val="90000"/>
              </a:lnSpc>
            </a:pPr>
            <a:r>
              <a:rPr lang="en-US" sz="1200" b="0">
                <a:cs typeface="Arial" charset="0"/>
              </a:rPr>
              <a:t>Carfilzomib</a:t>
            </a:r>
          </a:p>
          <a:p>
            <a:pPr algn="l" eaLnBrk="1" hangingPunct="1">
              <a:lnSpc>
                <a:spcPct val="90000"/>
              </a:lnSpc>
            </a:pPr>
            <a:r>
              <a:rPr lang="en-US" sz="1200" b="0">
                <a:cs typeface="Arial" charset="0"/>
              </a:rPr>
              <a:t>Cyclo/Bort/Dex</a:t>
            </a:r>
          </a:p>
          <a:p>
            <a:pPr algn="l" eaLnBrk="1" hangingPunct="1">
              <a:lnSpc>
                <a:spcPct val="90000"/>
              </a:lnSpc>
            </a:pPr>
            <a:r>
              <a:rPr lang="en-US" sz="1200" b="0">
                <a:cs typeface="Arial" charset="0"/>
              </a:rPr>
              <a:t>Cyclo/Len/Dex</a:t>
            </a:r>
          </a:p>
          <a:p>
            <a:pPr algn="l" eaLnBrk="1" hangingPunct="1">
              <a:lnSpc>
                <a:spcPct val="90000"/>
              </a:lnSpc>
            </a:pPr>
            <a:r>
              <a:rPr lang="en-US" sz="1200" b="0">
                <a:cs typeface="Arial" charset="0"/>
              </a:rPr>
              <a:t>DCEP</a:t>
            </a:r>
            <a:r>
              <a:rPr lang="en-US" sz="1200" b="0" baseline="30000">
                <a:cs typeface="Arial Unicode MS" charset="0"/>
              </a:rPr>
              <a:t>f,g</a:t>
            </a:r>
          </a:p>
          <a:p>
            <a:pPr algn="l" eaLnBrk="1" hangingPunct="1">
              <a:lnSpc>
                <a:spcPct val="90000"/>
              </a:lnSpc>
            </a:pPr>
            <a:r>
              <a:rPr lang="en-US" sz="1200" b="0">
                <a:cs typeface="Arial" charset="0"/>
              </a:rPr>
              <a:t>DT-PACE ± Bort VDT-PACE</a:t>
            </a:r>
            <a:r>
              <a:rPr lang="en-US" sz="1200" b="0" baseline="30000">
                <a:cs typeface="Arial Unicode MS" charset="0"/>
              </a:rPr>
              <a:t>f,g</a:t>
            </a:r>
          </a:p>
          <a:p>
            <a:pPr algn="l" eaLnBrk="1" hangingPunct="1">
              <a:lnSpc>
                <a:spcPct val="90000"/>
              </a:lnSpc>
            </a:pPr>
            <a:r>
              <a:rPr lang="en-US" sz="1200" b="0">
                <a:cs typeface="Arial" charset="0"/>
              </a:rPr>
              <a:t>High-dose Cyclo</a:t>
            </a:r>
          </a:p>
          <a:p>
            <a:pPr algn="l" eaLnBrk="1" hangingPunct="1">
              <a:lnSpc>
                <a:spcPct val="90000"/>
              </a:lnSpc>
            </a:pPr>
            <a:r>
              <a:rPr lang="en-US" sz="1200" b="0">
                <a:cs typeface="Arial" charset="0"/>
              </a:rPr>
              <a:t>Len/Dex (cat 1)</a:t>
            </a:r>
          </a:p>
          <a:p>
            <a:pPr algn="l" eaLnBrk="1" hangingPunct="1">
              <a:lnSpc>
                <a:spcPct val="90000"/>
              </a:lnSpc>
            </a:pPr>
            <a:r>
              <a:rPr lang="en-US" sz="1200" b="0">
                <a:cs typeface="Arial" charset="0"/>
              </a:rPr>
              <a:t>Thal/Dex</a:t>
            </a:r>
          </a:p>
        </p:txBody>
      </p:sp>
      <p:sp>
        <p:nvSpPr>
          <p:cNvPr id="123920" name="Text Box 18"/>
          <p:cNvSpPr txBox="1">
            <a:spLocks noChangeArrowheads="1"/>
          </p:cNvSpPr>
          <p:nvPr/>
        </p:nvSpPr>
        <p:spPr bwMode="auto">
          <a:xfrm>
            <a:off x="457200" y="5624513"/>
            <a:ext cx="8534400" cy="123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eaLnBrk="1" hangingPunct="1"/>
            <a:r>
              <a:rPr lang="en-US" sz="1200">
                <a:cs typeface="Arial" charset="0"/>
              </a:rPr>
              <a:t>*NCCN Guidelines preferred therapy. </a:t>
            </a:r>
            <a:r>
              <a:rPr lang="en-US" sz="1200" b="0">
                <a:cs typeface="Arial" charset="0"/>
              </a:rPr>
              <a:t>Abbreviations:</a:t>
            </a:r>
            <a:r>
              <a:rPr lang="en-US" sz="1200">
                <a:cs typeface="Arial" charset="0"/>
              </a:rPr>
              <a:t> </a:t>
            </a:r>
            <a:r>
              <a:rPr lang="en-US" sz="1200" b="0">
                <a:cs typeface="Arial" charset="0"/>
              </a:rPr>
              <a:t>Bort=bortezomib; Dex=dexamethasone; Cyclo=cyclophosphamide; Dox=doxorubicin; Thal=thalidomide; Len=lenalidomide; SCT=stem-cell transplant; VTD=bortezomib, thalidomide, dexamethasone; DCEP=dexamethasone, cyclophosphamide, etoposide, cisplatin; DT PACE= dexamethasone, thalidomide, cisplatin, doxorubicin, cyclophosphamide, etoposide; cat=category.</a:t>
            </a:r>
          </a:p>
          <a:p>
            <a:pPr algn="l" eaLnBrk="1" hangingPunct="1"/>
            <a:r>
              <a:rPr lang="en-US" sz="1200" b="0">
                <a:cs typeface="Arial" charset="0"/>
              </a:rPr>
              <a:t>FDA=Food and Drug Administration; Rescue also referred to as </a:t>
            </a:r>
            <a:r>
              <a:rPr lang="ja-JP" altLang="en-US" sz="1200" b="0">
                <a:cs typeface="Arial" charset="0"/>
              </a:rPr>
              <a:t>“</a:t>
            </a:r>
            <a:r>
              <a:rPr lang="en-US" altLang="ja-JP" sz="1200" b="0">
                <a:cs typeface="Arial" charset="0"/>
              </a:rPr>
              <a:t>salvage</a:t>
            </a:r>
            <a:r>
              <a:rPr lang="ja-JP" altLang="en-US" sz="1200" b="0">
                <a:cs typeface="Arial" charset="0"/>
              </a:rPr>
              <a:t>”</a:t>
            </a:r>
            <a:r>
              <a:rPr lang="en-US" altLang="ja-JP" sz="1200" b="0">
                <a:cs typeface="Arial" charset="0"/>
              </a:rPr>
              <a:t> therapy. </a:t>
            </a:r>
          </a:p>
          <a:p>
            <a:pPr algn="l" eaLnBrk="1" hangingPunct="1"/>
            <a:r>
              <a:rPr lang="en-US" altLang="ja-JP" sz="1200" b="0">
                <a:cs typeface="Arial" charset="0"/>
              </a:rPr>
              <a:t>NCCN Clinical Practice Guidelines in Oncology-Multiple Myeloma 8/16/2012 (v1.2013). </a:t>
            </a:r>
            <a:endParaRPr lang="en-US" sz="1200">
              <a:cs typeface="Arial" charset="0"/>
            </a:endParaRPr>
          </a:p>
        </p:txBody>
      </p:sp>
      <p:sp>
        <p:nvSpPr>
          <p:cNvPr id="123921" name="Rectangle 19"/>
          <p:cNvSpPr>
            <a:spLocks noChangeArrowheads="1"/>
          </p:cNvSpPr>
          <p:nvPr/>
        </p:nvSpPr>
        <p:spPr bwMode="auto">
          <a:xfrm>
            <a:off x="1143000" y="2755900"/>
            <a:ext cx="1905000"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en-US" sz="1200" b="0">
                <a:cs typeface="Arial" charset="0"/>
              </a:rPr>
              <a:t>Bort/Dex (cat 1)</a:t>
            </a:r>
          </a:p>
          <a:p>
            <a:pPr algn="l" eaLnBrk="1" hangingPunct="1"/>
            <a:r>
              <a:rPr lang="en-US" sz="1200" b="0">
                <a:cs typeface="Arial" charset="0"/>
              </a:rPr>
              <a:t>Bort/Cyclo/Dex</a:t>
            </a:r>
          </a:p>
          <a:p>
            <a:pPr algn="l" eaLnBrk="1" hangingPunct="1"/>
            <a:r>
              <a:rPr lang="en-US" sz="1200" b="0">
                <a:cs typeface="Arial" charset="0"/>
              </a:rPr>
              <a:t>Bort/Dox/Dex (cat 1)</a:t>
            </a:r>
          </a:p>
          <a:p>
            <a:pPr algn="l" eaLnBrk="1" hangingPunct="1"/>
            <a:r>
              <a:rPr lang="en-US" sz="1200" b="0">
                <a:cs typeface="Arial" charset="0"/>
              </a:rPr>
              <a:t>Bort/Len</a:t>
            </a:r>
            <a:r>
              <a:rPr lang="en-US" sz="1200" b="0" baseline="30000">
                <a:cs typeface="Arial" charset="0"/>
              </a:rPr>
              <a:t>a</a:t>
            </a:r>
            <a:r>
              <a:rPr lang="en-US" sz="1200" b="0">
                <a:cs typeface="Arial" charset="0"/>
              </a:rPr>
              <a:t>/Dex </a:t>
            </a:r>
          </a:p>
          <a:p>
            <a:pPr algn="l" eaLnBrk="1" hangingPunct="1"/>
            <a:r>
              <a:rPr lang="en-US" sz="1200" b="0">
                <a:cs typeface="Arial" charset="0"/>
              </a:rPr>
              <a:t>Bort/Thal/Dex (cat 1)</a:t>
            </a:r>
          </a:p>
          <a:p>
            <a:pPr algn="l" eaLnBrk="1" hangingPunct="1"/>
            <a:r>
              <a:rPr lang="en-US" sz="1200" b="0">
                <a:cs typeface="Arial" charset="0"/>
              </a:rPr>
              <a:t>Len</a:t>
            </a:r>
            <a:r>
              <a:rPr lang="en-US" sz="1200" b="0" baseline="30000">
                <a:cs typeface="Arial" charset="0"/>
              </a:rPr>
              <a:t>a</a:t>
            </a:r>
            <a:r>
              <a:rPr lang="en-US" sz="1200" b="0">
                <a:cs typeface="Arial" charset="0"/>
              </a:rPr>
              <a:t>/Dex (cat 1)</a:t>
            </a:r>
          </a:p>
          <a:p>
            <a:pPr eaLnBrk="1" hangingPunct="1"/>
            <a:endParaRPr lang="en-US" sz="1200" b="0">
              <a:cs typeface="Arial" charset="0"/>
            </a:endParaRPr>
          </a:p>
        </p:txBody>
      </p:sp>
      <p:sp>
        <p:nvSpPr>
          <p:cNvPr id="8211" name="Rectangle 20"/>
          <p:cNvSpPr>
            <a:spLocks noChangeArrowheads="1"/>
          </p:cNvSpPr>
          <p:nvPr/>
        </p:nvSpPr>
        <p:spPr bwMode="auto">
          <a:xfrm>
            <a:off x="3124200" y="3060700"/>
            <a:ext cx="517525" cy="292100"/>
          </a:xfrm>
          <a:prstGeom prst="rect">
            <a:avLst/>
          </a:prstGeom>
          <a:noFill/>
          <a:ln w="9525">
            <a:noFill/>
            <a:miter lim="800000"/>
            <a:headEnd/>
            <a:tailEnd/>
          </a:ln>
        </p:spPr>
        <p:txBody>
          <a:bodyPr wrap="none">
            <a:spAutoFit/>
          </a:bodyPr>
          <a:lstStyle/>
          <a:p>
            <a:pPr eaLnBrk="1" hangingPunct="1">
              <a:defRPr/>
            </a:pPr>
            <a:r>
              <a:rPr lang="en-US" sz="1300" b="0" dirty="0">
                <a:latin typeface="+mn-lt"/>
                <a:ea typeface="+mn-ea"/>
                <a:cs typeface="+mn-cs"/>
              </a:rPr>
              <a:t>SCT</a:t>
            </a:r>
          </a:p>
        </p:txBody>
      </p:sp>
      <p:sp>
        <p:nvSpPr>
          <p:cNvPr id="123923" name="Rectangle 21"/>
          <p:cNvSpPr>
            <a:spLocks noChangeArrowheads="1"/>
          </p:cNvSpPr>
          <p:nvPr/>
        </p:nvSpPr>
        <p:spPr bwMode="auto">
          <a:xfrm>
            <a:off x="4514850" y="2908300"/>
            <a:ext cx="11430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300" b="0">
                <a:cs typeface="Arial" charset="0"/>
              </a:rPr>
              <a:t>Observation</a:t>
            </a:r>
          </a:p>
          <a:p>
            <a:pPr eaLnBrk="1" hangingPunct="1"/>
            <a:r>
              <a:rPr lang="en-US" sz="1300" b="0">
                <a:cs typeface="Arial" charset="0"/>
              </a:rPr>
              <a:t>Thal</a:t>
            </a:r>
            <a:r>
              <a:rPr lang="en-US" sz="1300" b="0" baseline="30000">
                <a:cs typeface="Arial Unicode MS" charset="0"/>
              </a:rPr>
              <a:t>b </a:t>
            </a:r>
            <a:r>
              <a:rPr lang="en-US" sz="1300" b="0">
                <a:cs typeface="Arial Unicode MS" charset="0"/>
              </a:rPr>
              <a:t>(cat 1)</a:t>
            </a:r>
            <a:endParaRPr lang="en-US" sz="1300" b="0" baseline="30000">
              <a:cs typeface="Arial Unicode MS" charset="0"/>
            </a:endParaRPr>
          </a:p>
          <a:p>
            <a:pPr eaLnBrk="1" hangingPunct="1"/>
            <a:r>
              <a:rPr lang="en-US" sz="1300" b="0">
                <a:cs typeface="Arial" charset="0"/>
              </a:rPr>
              <a:t>Len</a:t>
            </a:r>
            <a:r>
              <a:rPr lang="en-US" sz="1300" b="0" baseline="30000">
                <a:cs typeface="Arial Unicode MS" charset="0"/>
              </a:rPr>
              <a:t>c</a:t>
            </a:r>
            <a:r>
              <a:rPr lang="en-US" sz="1300" b="0">
                <a:cs typeface="Arial Unicode MS" charset="0"/>
              </a:rPr>
              <a:t> (cat 1)</a:t>
            </a:r>
            <a:endParaRPr lang="en-US" sz="1300" b="0" baseline="30000">
              <a:cs typeface="Arial Unicode MS" charset="0"/>
            </a:endParaRPr>
          </a:p>
          <a:p>
            <a:pPr eaLnBrk="1" hangingPunct="1"/>
            <a:r>
              <a:rPr lang="en-US" sz="1300" b="0">
                <a:cs typeface="Arial" charset="0"/>
              </a:rPr>
              <a:t>Bort</a:t>
            </a:r>
            <a:r>
              <a:rPr lang="en-US" sz="1300" b="0" baseline="30000">
                <a:cs typeface="Arial Unicode MS" charset="0"/>
              </a:rPr>
              <a:t>d</a:t>
            </a:r>
          </a:p>
        </p:txBody>
      </p:sp>
      <p:sp>
        <p:nvSpPr>
          <p:cNvPr id="123924" name="Text Box 22"/>
          <p:cNvSpPr txBox="1">
            <a:spLocks noChangeArrowheads="1"/>
          </p:cNvSpPr>
          <p:nvPr/>
        </p:nvSpPr>
        <p:spPr bwMode="auto">
          <a:xfrm>
            <a:off x="508000" y="3987800"/>
            <a:ext cx="4927600" cy="16414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l" eaLnBrk="1" hangingPunct="1">
              <a:lnSpc>
                <a:spcPct val="105000"/>
              </a:lnSpc>
            </a:pPr>
            <a:r>
              <a:rPr lang="en-US" sz="1200" b="0" baseline="30000">
                <a:cs typeface="Arial Unicode MS" charset="0"/>
              </a:rPr>
              <a:t>a</a:t>
            </a:r>
            <a:r>
              <a:rPr lang="en-US" sz="1200" b="0">
                <a:cs typeface="Arial" charset="0"/>
              </a:rPr>
              <a:t>Lenalidomide is not FDA approved for treatment of newly diagnosed multiple myeloma (MM).</a:t>
            </a:r>
          </a:p>
          <a:p>
            <a:pPr algn="l" eaLnBrk="1" hangingPunct="1">
              <a:lnSpc>
                <a:spcPct val="105000"/>
              </a:lnSpc>
            </a:pPr>
            <a:r>
              <a:rPr lang="en-US" sz="1200" b="0" baseline="30000">
                <a:cs typeface="Arial Unicode MS" charset="0"/>
              </a:rPr>
              <a:t>b</a:t>
            </a:r>
            <a:r>
              <a:rPr lang="en-US" sz="1200" b="0">
                <a:cs typeface="Arial" charset="0"/>
              </a:rPr>
              <a:t>Thalidomide is not FDA approved as maintenance therapy for MM.</a:t>
            </a:r>
          </a:p>
          <a:p>
            <a:pPr algn="l" eaLnBrk="1" hangingPunct="1">
              <a:lnSpc>
                <a:spcPct val="105000"/>
              </a:lnSpc>
            </a:pPr>
            <a:r>
              <a:rPr lang="en-US" sz="1200" b="0" baseline="30000">
                <a:cs typeface="Arial Unicode MS" charset="0"/>
              </a:rPr>
              <a:t>c</a:t>
            </a:r>
            <a:r>
              <a:rPr lang="en-US" sz="1200" b="0">
                <a:cs typeface="Arial" charset="0"/>
              </a:rPr>
              <a:t>Lenalidomide is not FDA approved as maintenance therapy for MM.</a:t>
            </a:r>
          </a:p>
          <a:p>
            <a:pPr algn="l" eaLnBrk="1" hangingPunct="1">
              <a:lnSpc>
                <a:spcPct val="105000"/>
              </a:lnSpc>
            </a:pPr>
            <a:r>
              <a:rPr lang="en-US" sz="1200" b="0" baseline="30000">
                <a:cs typeface="Arial Unicode MS" charset="0"/>
              </a:rPr>
              <a:t>d</a:t>
            </a:r>
            <a:r>
              <a:rPr lang="en-US" sz="1200" b="0">
                <a:cs typeface="Arial" charset="0"/>
              </a:rPr>
              <a:t>Bortezomib is not FDA approved as maintenance therapy for MM.</a:t>
            </a:r>
          </a:p>
          <a:p>
            <a:pPr algn="l" eaLnBrk="1" hangingPunct="1">
              <a:lnSpc>
                <a:spcPct val="105000"/>
              </a:lnSpc>
            </a:pPr>
            <a:r>
              <a:rPr lang="en-US" sz="1200" b="0" baseline="30000">
                <a:cs typeface="Arial Unicode MS" charset="0"/>
              </a:rPr>
              <a:t>e</a:t>
            </a:r>
            <a:r>
              <a:rPr lang="en-US" sz="1200" b="0">
                <a:cs typeface="Arial" charset="0"/>
              </a:rPr>
              <a:t>Bendamustine is not FDA approved for the treatment of MM.</a:t>
            </a:r>
          </a:p>
          <a:p>
            <a:pPr algn="l" eaLnBrk="1" hangingPunct="1">
              <a:lnSpc>
                <a:spcPct val="105000"/>
              </a:lnSpc>
            </a:pPr>
            <a:r>
              <a:rPr lang="en-US" sz="1200" b="0" baseline="30000">
                <a:cs typeface="Arial Unicode MS" charset="0"/>
              </a:rPr>
              <a:t>f</a:t>
            </a:r>
            <a:r>
              <a:rPr lang="en-US" sz="1200" b="0">
                <a:cs typeface="Arial" charset="0"/>
              </a:rPr>
              <a:t>Etoposide is not FDA approved for the treatment of MM.</a:t>
            </a:r>
          </a:p>
          <a:p>
            <a:pPr algn="l" eaLnBrk="1" hangingPunct="1">
              <a:lnSpc>
                <a:spcPct val="105000"/>
              </a:lnSpc>
            </a:pPr>
            <a:r>
              <a:rPr lang="en-US" sz="1200" b="0" baseline="30000">
                <a:cs typeface="Arial Unicode MS" charset="0"/>
              </a:rPr>
              <a:t>g</a:t>
            </a:r>
            <a:r>
              <a:rPr lang="en-US" sz="1200" b="0">
                <a:cs typeface="Arial" charset="0"/>
              </a:rPr>
              <a:t>Cisplatin is not FDA approved for the treatment of MM.</a:t>
            </a:r>
          </a:p>
        </p:txBody>
      </p:sp>
      <p:sp>
        <p:nvSpPr>
          <p:cNvPr id="18458" name="Text Box 26"/>
          <p:cNvSpPr txBox="1">
            <a:spLocks noChangeArrowheads="1"/>
          </p:cNvSpPr>
          <p:nvPr/>
        </p:nvSpPr>
        <p:spPr bwMode="auto">
          <a:xfrm>
            <a:off x="1981200" y="1054100"/>
            <a:ext cx="5430838" cy="274638"/>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lgn="l" eaLnBrk="1" hangingPunct="1">
              <a:defRPr/>
            </a:pPr>
            <a:r>
              <a:rPr lang="en-US" sz="1200" dirty="0">
                <a:ea typeface="+mn-ea"/>
                <a:cs typeface="+mn-cs"/>
              </a:rPr>
              <a:t>All NCCN Recommendations are category 2A unless otherwise specified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Title 1"/>
          <p:cNvSpPr>
            <a:spLocks noGrp="1"/>
          </p:cNvSpPr>
          <p:nvPr>
            <p:ph type="title"/>
          </p:nvPr>
        </p:nvSpPr>
        <p:spPr>
          <a:xfrm>
            <a:off x="750888" y="2317750"/>
            <a:ext cx="7772400" cy="1362075"/>
          </a:xfrm>
        </p:spPr>
        <p:txBody>
          <a:bodyPr/>
          <a:lstStyle/>
          <a:p>
            <a:pPr algn="ctr"/>
            <a:r>
              <a:rPr lang="en-US" cap="none">
                <a:latin typeface="Palatino" charset="0"/>
              </a:rPr>
              <a:t>IS THERE AN OPTIMAL INDUCTION REGIMEN?</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PRRESPONSE4" val="7"/>
  <p:tag name="PRRESPONSE8" val="3"/>
  <p:tag name="POWERPOINTVERSION" val="11.0"/>
  <p:tag name="ANSWERNOWSTYLE" val="-1"/>
  <p:tag name="COUNTDOWNSECONDS" val="10"/>
  <p:tag name="BACKUPMAINTENANCE" val="7"/>
  <p:tag name="AUTOUPDATEALIASES" val="True"/>
  <p:tag name="BUBBLESIZEVISIBLE" val="True"/>
  <p:tag name="CUSTOMCELLFORECOLOR" val="-16777216"/>
  <p:tag name="USESCHEMECOLORS" val="True"/>
  <p:tag name="AUTOSIZEGRID" val="True"/>
  <p:tag name="CHARTLABELS" val="1"/>
  <p:tag name="INCLUDEPPT" val="True"/>
  <p:tag name="ZEROBASED" val="False"/>
  <p:tag name="FIBNUMRESULTS" val="5"/>
  <p:tag name="PRRESPONSE3" val="8"/>
  <p:tag name="PRRESPONSE9" val="2"/>
  <p:tag name="USESECONDARYMONITOR" val="True"/>
  <p:tag name="RESPCOUNTERFORMAT" val="0"/>
  <p:tag name="CHARTVALUEFORMAT" val="0%"/>
  <p:tag name="TEAMSINLEADERBOARD" val="5"/>
  <p:tag name="CUSTOMGRIDBACKCOLOR" val="-2830136"/>
  <p:tag name="DISPLAYDEVICENUMBER" val="True"/>
  <p:tag name="GRIDPOSITION" val="1"/>
  <p:tag name="PARTLISTDEFAULT" val="0"/>
  <p:tag name="AUTOADJUSTPARTRANGE" val="True"/>
  <p:tag name="PRRESPONSE1" val="10"/>
  <p:tag name="PRRESPONSE7" val="4"/>
  <p:tag name="BULLETTYPE" val="3"/>
  <p:tag name="NUMRESPONSES" val="1"/>
  <p:tag name="PARTICIPANTSINLEADERBOARD" val="5"/>
  <p:tag name="CUSTOMCELLBACKCOLOR1" val="-657956"/>
  <p:tag name="GRIDOPACITY" val="90"/>
  <p:tag name="MULTIRESPDIVISOR" val="1"/>
  <p:tag name="CHARTSCALE" val="True"/>
  <p:tag name="PRRESPONSE5" val="6"/>
  <p:tag name="BACKUPSESSIONS" val="True"/>
  <p:tag name="BUBBLEVALUEFORMAT" val="0.0"/>
  <p:tag name="DISPLAYDEVICEID" val="True"/>
  <p:tag name="CORRECTPOINTVALUE" val="100"/>
  <p:tag name="FIBINCLUDEOTHER" val="True"/>
  <p:tag name="TPVERSION" val="2008"/>
  <p:tag name="REVIEWONLY" val="False"/>
  <p:tag name="CUSTOMCELLBACKCOLOR3" val="-268652"/>
  <p:tag name="RESETCHARTS" val="True"/>
  <p:tag name="PRRESPONSE2" val="9"/>
  <p:tag name="RESPCOUNTERSTYLE" val="-1"/>
  <p:tag name="BUBBLEGROUPING" val="3"/>
  <p:tag name="INCORRECTPOINTVALUE" val="0"/>
  <p:tag name="PRRESPONSE10" val="1"/>
  <p:tag name="MAXRESPONDERS" val="5"/>
  <p:tag name="REALTIMEBACKUP" val="False"/>
  <p:tag name="INPUTSOURCE" val="1"/>
  <p:tag name="CHARTCOLORS" val="0"/>
  <p:tag name="ROTATIONINTERVAL" val="2"/>
  <p:tag name="PRRESPONSE6" val="5"/>
  <p:tag name="FIBDISPLAYRESULTS" val="True"/>
  <p:tag name="COUNTDOWNSTYLE" val="-1"/>
  <p:tag name="GRIDSIZE" val="{Width=800, Height=600}"/>
  <p:tag name="CUSTOMCELLBACKCOLOR4" val="-8355712"/>
  <p:tag name="DELIMITERS" val="3.1"/>
  <p:tag name="AUTOADVANCE" val="True"/>
  <p:tag name="SHOWBARVISIBLE" val="False"/>
</p:tagLst>
</file>

<file path=ppt/theme/theme1.xml><?xml version="1.0" encoding="utf-8"?>
<a:theme xmlns:a="http://schemas.openxmlformats.org/drawingml/2006/main" name="ApotheCom CME Slide Template">
  <a:themeElements>
    <a:clrScheme name="">
      <a:dk1>
        <a:srgbClr val="000000"/>
      </a:dk1>
      <a:lt1>
        <a:srgbClr val="FFFFFF"/>
      </a:lt1>
      <a:dk2>
        <a:srgbClr val="000099"/>
      </a:dk2>
      <a:lt2>
        <a:srgbClr val="FFFF00"/>
      </a:lt2>
      <a:accent1>
        <a:srgbClr val="FFCC00"/>
      </a:accent1>
      <a:accent2>
        <a:srgbClr val="00FFCC"/>
      </a:accent2>
      <a:accent3>
        <a:srgbClr val="AAAACA"/>
      </a:accent3>
      <a:accent4>
        <a:srgbClr val="DADADA"/>
      </a:accent4>
      <a:accent5>
        <a:srgbClr val="FFE2AA"/>
      </a:accent5>
      <a:accent6>
        <a:srgbClr val="00E7B9"/>
      </a:accent6>
      <a:hlink>
        <a:srgbClr val="CC66FF"/>
      </a:hlink>
      <a:folHlink>
        <a:srgbClr val="B2B2B2"/>
      </a:folHlink>
    </a:clrScheme>
    <a:fontScheme name="ApotheCom CME Slid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0000"/>
        </a:solidFill>
        <a:ln w="1905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ea typeface="ＭＳ Ｐゴシック" charset="-128"/>
            <a:cs typeface="Angsana New" pitchFamily="18" charset="-34"/>
          </a:defRPr>
        </a:defPPr>
      </a:lstStyle>
    </a:spDef>
    <a:lnDef>
      <a:spPr bwMode="auto">
        <a:xfrm>
          <a:off x="0" y="0"/>
          <a:ext cx="1" cy="1"/>
        </a:xfrm>
        <a:custGeom>
          <a:avLst/>
          <a:gdLst/>
          <a:ahLst/>
          <a:cxnLst/>
          <a:rect l="0" t="0" r="0" b="0"/>
          <a:pathLst/>
        </a:custGeom>
        <a:solidFill>
          <a:srgbClr val="CC0000"/>
        </a:solidFill>
        <a:ln w="1905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ea typeface="ＭＳ Ｐゴシック" charset="-128"/>
            <a:cs typeface="Angsana New" pitchFamily="18" charset="-34"/>
          </a:defRPr>
        </a:defPPr>
      </a:lstStyle>
    </a:lnDef>
  </a:objectDefaults>
  <a:extraClrSchemeLst>
    <a:extraClrScheme>
      <a:clrScheme name="ApotheCom CME Slide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potheCom CME Slide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potheCom CME Slide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potheCom CME Slide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potheCom CME Slide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potheCom CME Slide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potheCom CME Slide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a:ln>
              <a:noFill/>
            </a:ln>
            <a:solidFill>
              <a:schemeClr val="tx1"/>
            </a:solidFill>
            <a:effectLst/>
            <a:latin typeface="Times" pitchFamily="6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a:ln>
              <a:noFill/>
            </a:ln>
            <a:solidFill>
              <a:schemeClr val="tx1"/>
            </a:solidFill>
            <a:effectLst/>
            <a:latin typeface="Times" pitchFamily="68"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Blank Presentation">
  <a:themeElements>
    <a:clrScheme name="10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0_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0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0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0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0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0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0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0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0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0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0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0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0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_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3_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3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Lucida Sans Unicode"/>
      </a:majorFont>
      <a:minorFont>
        <a:latin typeface="Times New Roman"/>
        <a:ea typeface=""/>
        <a:cs typeface="Lucida Sans Unicod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pitchFamily="18" charset="0"/>
          <a:buNone/>
          <a:tabLst/>
          <a:defRPr kumimoji="0" lang="en-GB" sz="2000" b="0" i="0" u="none" strike="noStrike" cap="none" normalizeH="0" baseline="0" smtClean="0">
            <a:ln>
              <a:noFill/>
            </a:ln>
            <a:solidFill>
              <a:schemeClr val="bg1"/>
            </a:solidFill>
            <a:effectLst/>
            <a:latin typeface="Times New Roman" pitchFamily="18" charset="0"/>
            <a:cs typeface="Lucida Sans Unicode"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pitchFamily="18" charset="0"/>
          <a:buNone/>
          <a:tabLst/>
          <a:defRPr kumimoji="0" lang="en-GB" sz="2000" b="0" i="0" u="none" strike="noStrike" cap="none" normalizeH="0" baseline="0" smtClean="0">
            <a:ln>
              <a:noFill/>
            </a:ln>
            <a:solidFill>
              <a:schemeClr val="bg1"/>
            </a:solidFill>
            <a:effectLst/>
            <a:latin typeface="Times New Roman" pitchFamily="18" charset="0"/>
            <a:cs typeface="Lucida Sans Unicode" pitchFamily="34" charset="0"/>
          </a:defRPr>
        </a:defPPr>
      </a:lstStyle>
    </a:lnDef>
  </a:objectDefaults>
  <a:extraClrSchemeLst>
    <a:extraClrScheme>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ApotheCom CME Slide Template">
  <a:themeElements>
    <a:clrScheme name="">
      <a:dk1>
        <a:srgbClr val="000000"/>
      </a:dk1>
      <a:lt1>
        <a:srgbClr val="FFFFFF"/>
      </a:lt1>
      <a:dk2>
        <a:srgbClr val="000099"/>
      </a:dk2>
      <a:lt2>
        <a:srgbClr val="FFFF00"/>
      </a:lt2>
      <a:accent1>
        <a:srgbClr val="FFCC00"/>
      </a:accent1>
      <a:accent2>
        <a:srgbClr val="00FFCC"/>
      </a:accent2>
      <a:accent3>
        <a:srgbClr val="AAAACA"/>
      </a:accent3>
      <a:accent4>
        <a:srgbClr val="DADADA"/>
      </a:accent4>
      <a:accent5>
        <a:srgbClr val="FFE2AA"/>
      </a:accent5>
      <a:accent6>
        <a:srgbClr val="00E7B9"/>
      </a:accent6>
      <a:hlink>
        <a:srgbClr val="CC66FF"/>
      </a:hlink>
      <a:folHlink>
        <a:srgbClr val="B2B2B2"/>
      </a:folHlink>
    </a:clrScheme>
    <a:fontScheme name="ApotheCom CME Slid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0000"/>
        </a:solidFill>
        <a:ln w="1905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ea typeface="ＭＳ Ｐゴシック" charset="-128"/>
            <a:cs typeface="Angsana New" pitchFamily="18" charset="-34"/>
          </a:defRPr>
        </a:defPPr>
      </a:lstStyle>
    </a:spDef>
    <a:lnDef>
      <a:spPr bwMode="auto">
        <a:xfrm>
          <a:off x="0" y="0"/>
          <a:ext cx="1" cy="1"/>
        </a:xfrm>
        <a:custGeom>
          <a:avLst/>
          <a:gdLst/>
          <a:ahLst/>
          <a:cxnLst/>
          <a:rect l="0" t="0" r="0" b="0"/>
          <a:pathLst/>
        </a:custGeom>
        <a:solidFill>
          <a:srgbClr val="CC0000"/>
        </a:solidFill>
        <a:ln w="1905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ea typeface="ＭＳ Ｐゴシック" charset="-128"/>
            <a:cs typeface="Angsana New" pitchFamily="18" charset="-34"/>
          </a:defRPr>
        </a:defPPr>
      </a:lstStyle>
    </a:lnDef>
  </a:objectDefaults>
  <a:extraClrSchemeLst>
    <a:extraClrScheme>
      <a:clrScheme name="ApotheCom CME Slide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potheCom CME Slide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potheCom CME Slide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potheCom CME Slide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potheCom CME Slide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potheCom CME Slide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potheCom CME Slide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Flux">
  <a:themeElements>
    <a:clrScheme name="Flux 6">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Flux">
      <a:majorFont>
        <a:latin typeface="Palatino"/>
        <a:ea typeface=""/>
        <a:cs typeface="Arial"/>
      </a:majorFont>
      <a:minorFont>
        <a:latin typeface="Palatino"/>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lux 1">
        <a:dk1>
          <a:srgbClr val="5C1F00"/>
        </a:dk1>
        <a:lt1>
          <a:srgbClr val="FFFFFF"/>
        </a:lt1>
        <a:dk2>
          <a:srgbClr val="8C0000"/>
        </a:dk2>
        <a:lt2>
          <a:srgbClr val="DFD293"/>
        </a:lt2>
        <a:accent1>
          <a:srgbClr val="D80000"/>
        </a:accent1>
        <a:accent2>
          <a:srgbClr val="BE7960"/>
        </a:accent2>
        <a:accent3>
          <a:srgbClr val="C5AAAA"/>
        </a:accent3>
        <a:accent4>
          <a:srgbClr val="DADADA"/>
        </a:accent4>
        <a:accent5>
          <a:srgbClr val="E9AA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lux 2">
        <a:dk1>
          <a:srgbClr val="5E4444"/>
        </a:dk1>
        <a:lt1>
          <a:srgbClr val="F7F3F3"/>
        </a:lt1>
        <a:dk2>
          <a:srgbClr val="8A6362"/>
        </a:dk2>
        <a:lt2>
          <a:srgbClr val="D8C1BA"/>
        </a:lt2>
        <a:accent1>
          <a:srgbClr val="362626"/>
        </a:accent1>
        <a:accent2>
          <a:srgbClr val="C16059"/>
        </a:accent2>
        <a:accent3>
          <a:srgbClr val="C4B7B7"/>
        </a:accent3>
        <a:accent4>
          <a:srgbClr val="D3D0D0"/>
        </a:accent4>
        <a:accent5>
          <a:srgbClr val="AEACAC"/>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Flux 3">
        <a:dk1>
          <a:srgbClr val="7F6737"/>
        </a:dk1>
        <a:lt1>
          <a:srgbClr val="FFFFFF"/>
        </a:lt1>
        <a:dk2>
          <a:srgbClr val="BFA673"/>
        </a:dk2>
        <a:lt2>
          <a:srgbClr val="E6E3AA"/>
        </a:lt2>
        <a:accent1>
          <a:srgbClr val="49411F"/>
        </a:accent1>
        <a:accent2>
          <a:srgbClr val="808000"/>
        </a:accent2>
        <a:accent3>
          <a:srgbClr val="DCD0BC"/>
        </a:accent3>
        <a:accent4>
          <a:srgbClr val="DADADA"/>
        </a:accent4>
        <a:accent5>
          <a:srgbClr val="B1B0AB"/>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Flux 4">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Flux 5">
        <a:dk1>
          <a:srgbClr val="2A5400"/>
        </a:dk1>
        <a:lt1>
          <a:srgbClr val="FFFFFF"/>
        </a:lt1>
        <a:dk2>
          <a:srgbClr val="4A9400"/>
        </a:dk2>
        <a:lt2>
          <a:srgbClr val="BAE8BA"/>
        </a:lt2>
        <a:accent1>
          <a:srgbClr val="003300"/>
        </a:accent1>
        <a:accent2>
          <a:srgbClr val="33CC33"/>
        </a:accent2>
        <a:accent3>
          <a:srgbClr val="B1C8AA"/>
        </a:accent3>
        <a:accent4>
          <a:srgbClr val="DADADA"/>
        </a:accent4>
        <a:accent5>
          <a:srgbClr val="AAADAA"/>
        </a:accent5>
        <a:accent6>
          <a:srgbClr val="2DB92D"/>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Flux 6">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Flux 7">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Flux 8">
        <a:dk1>
          <a:srgbClr val="3E3E5C"/>
        </a:dk1>
        <a:lt1>
          <a:srgbClr val="FFFFFF"/>
        </a:lt1>
        <a:dk2>
          <a:srgbClr val="666699"/>
        </a:dk2>
        <a:lt2>
          <a:srgbClr val="DFDFE9"/>
        </a:lt2>
        <a:accent1>
          <a:srgbClr val="2E2E46"/>
        </a:accent1>
        <a:accent2>
          <a:srgbClr val="679ACD"/>
        </a:accent2>
        <a:accent3>
          <a:srgbClr val="B8B8CA"/>
        </a:accent3>
        <a:accent4>
          <a:srgbClr val="DADADA"/>
        </a:accent4>
        <a:accent5>
          <a:srgbClr val="ADADB0"/>
        </a:accent5>
        <a:accent6>
          <a:srgbClr val="5D8BBA"/>
        </a:accent6>
        <a:hlink>
          <a:srgbClr val="99CCFF"/>
        </a:hlink>
        <a:folHlink>
          <a:srgbClr val="CC99FF"/>
        </a:folHlink>
      </a:clrScheme>
      <a:clrMap bg1="dk2" tx1="lt1" bg2="dk1" tx2="lt2" accent1="accent1" accent2="accent2" accent3="accent3" accent4="accent4" accent5="accent5" accent6="accent6" hlink="hlink" folHlink="folHlink"/>
    </a:extraClrScheme>
    <a:extraClrScheme>
      <a:clrScheme name="Flux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Blank Presentation">
  <a:themeElements>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tx2"/>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tx2"/>
            </a:solidFill>
            <a:effectLst/>
            <a:latin typeface="Arial"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Shimmer">
  <a:themeElements>
    <a:clrScheme name="1_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1_Shimm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1_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1_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1_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1_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1_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1_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1_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1_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0</TotalTime>
  <Words>2316</Words>
  <Application>Microsoft Macintosh PowerPoint</Application>
  <PresentationFormat>On-screen Show (4:3)</PresentationFormat>
  <Paragraphs>541</Paragraphs>
  <Slides>29</Slides>
  <Notes>29</Notes>
  <HiddenSlides>0</HiddenSlides>
  <MMClips>0</MMClips>
  <ScaleCrop>false</ScaleCrop>
  <HeadingPairs>
    <vt:vector size="8" baseType="variant">
      <vt:variant>
        <vt:lpstr>Fonts Used</vt:lpstr>
      </vt:variant>
      <vt:variant>
        <vt:i4>11</vt:i4>
      </vt:variant>
      <vt:variant>
        <vt:lpstr>Theme</vt:lpstr>
      </vt:variant>
      <vt:variant>
        <vt:i4>15</vt:i4>
      </vt:variant>
      <vt:variant>
        <vt:lpstr>Embedded OLE Servers</vt:lpstr>
      </vt:variant>
      <vt:variant>
        <vt:i4>2</vt:i4>
      </vt:variant>
      <vt:variant>
        <vt:lpstr>Slide Titles</vt:lpstr>
      </vt:variant>
      <vt:variant>
        <vt:i4>29</vt:i4>
      </vt:variant>
    </vt:vector>
  </HeadingPairs>
  <TitlesOfParts>
    <vt:vector size="57" baseType="lpstr">
      <vt:lpstr>Arial</vt:lpstr>
      <vt:lpstr>ＭＳ Ｐゴシック</vt:lpstr>
      <vt:lpstr>Times New Roman</vt:lpstr>
      <vt:lpstr>Lucida Sans Unicode</vt:lpstr>
      <vt:lpstr>Palatino</vt:lpstr>
      <vt:lpstr>Wingdings</vt:lpstr>
      <vt:lpstr>Times</vt:lpstr>
      <vt:lpstr>Tahoma</vt:lpstr>
      <vt:lpstr>Arial Unicode MS</vt:lpstr>
      <vt:lpstr>ヒラギノ角ゴ Pro W3</vt:lpstr>
      <vt:lpstr>Calibri</vt:lpstr>
      <vt:lpstr>ApotheCom CME Slide Template</vt:lpstr>
      <vt:lpstr>Struttura predefinita</vt:lpstr>
      <vt:lpstr>1_ApotheCom CME Slide Template</vt:lpstr>
      <vt:lpstr>2_Office Theme</vt:lpstr>
      <vt:lpstr>1_Flux</vt:lpstr>
      <vt:lpstr>4_Blank Presentation</vt:lpstr>
      <vt:lpstr>Shimmer</vt:lpstr>
      <vt:lpstr>1_Default Design</vt:lpstr>
      <vt:lpstr>1_Shimmer</vt:lpstr>
      <vt:lpstr>Blank Presentation</vt:lpstr>
      <vt:lpstr>10_Blank Presentation</vt:lpstr>
      <vt:lpstr>2_Shimmer</vt:lpstr>
      <vt:lpstr>3_Shimmer</vt:lpstr>
      <vt:lpstr>1_Blank Presentation</vt:lpstr>
      <vt:lpstr>3_Blank Presentation</vt:lpstr>
      <vt:lpstr>Excel.Chart.8</vt:lpstr>
      <vt:lpstr>Microsoft Excel Chart</vt:lpstr>
      <vt:lpstr>PowerPoint Presentation</vt:lpstr>
      <vt:lpstr>Stem Cell Transplant for Myeloma: The New Landscape 2012</vt:lpstr>
      <vt:lpstr>Case: (Dr Gupta)</vt:lpstr>
      <vt:lpstr>PowerPoint Presentation</vt:lpstr>
      <vt:lpstr>PowerPoint Presentation</vt:lpstr>
      <vt:lpstr>PowerPoint Presentation</vt:lpstr>
      <vt:lpstr>PowerPoint Presentation</vt:lpstr>
      <vt:lpstr>Multiple Myeloma Treatment Lines: Transplant Candidate Patients*</vt:lpstr>
      <vt:lpstr>IS THERE AN OPTIMAL INDUCTION REGIMEN?</vt:lpstr>
      <vt:lpstr>Characteristics of an ideal induction therapy for myeloma</vt:lpstr>
      <vt:lpstr>Thal/Dex Is No Better Than VAD Thal/Dex Vs. VAD (Phase III)</vt:lpstr>
      <vt:lpstr>BTD vs. TD for SCT Induction</vt:lpstr>
      <vt:lpstr>Multivariate Analysis of Variables Affecting PFS From Start of Consolidation Therapy  Peer Protocol Analysis GIMEMA 26866138-MMY-3006</vt:lpstr>
      <vt:lpstr>Improved Efficacy of Bortezomib Containing Induction Regimens (BCIR) vs. Non-bortezomib Containing Induction Regimens (NBCIR) but Toxicity is Higher</vt:lpstr>
      <vt:lpstr>Phase II Study of Len, Bortezomib, and Dex (RVD) in Newly Diagnosed MM</vt:lpstr>
      <vt:lpstr>RVD Induction Therapy in Transplant-Eligible Patients with Newly Diagnosed Multiple Myeloma on CR Rates and Survival-Emory University Gleason et al </vt:lpstr>
      <vt:lpstr>RVD Induction Therapy in Transplant-Eligible Patients with Newly Diagnosed Multiple Myeloma on CR Rates and Survival </vt:lpstr>
      <vt:lpstr>Factors in Tailoring Induction</vt:lpstr>
      <vt:lpstr>Early-vs-Late SCT Study?</vt:lpstr>
      <vt:lpstr>PowerPoint Presentation</vt:lpstr>
      <vt:lpstr>Melphalan/Prednisone/Lenalidomide (MPR) vs MEL200/ASCT Following Lenalidomide/Dexamethasone (Ld) Induction </vt:lpstr>
      <vt:lpstr>PowerPoint Presentation</vt:lpstr>
      <vt:lpstr>PowerPoint Presentation</vt:lpstr>
      <vt:lpstr>Randomized Tandem ASCT Trials</vt:lpstr>
      <vt:lpstr>BMT CTN 0702 A Trial of Single Autologous Transplant with or without RVD Consolidation versus Tandem Transplant and Maintenance Therapy.</vt:lpstr>
      <vt:lpstr>BMT CTN 0702 A Trial of Single Autologous Transplant with or without RVD Consolidation versus Tandem Transplant and Maintenance Therapy.</vt:lpstr>
      <vt:lpstr>PowerPoint Presentation</vt:lpstr>
      <vt:lpstr>Conclusions</vt:lpstr>
      <vt:lpstr>International Second Opinion: Interactive  Case-Based Discussions Focused on the Management of Multiple Myeloma   Friday, December 7, 2012 6:30 PM – 9:00 PM Atlanta, Georgia</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
  <cp:keywords/>
  <dc:description/>
  <cp:lastModifiedBy/>
  <cp:revision>1</cp:revision>
  <dcterms:created xsi:type="dcterms:W3CDTF">2012-11-20T20:59:29Z</dcterms:created>
  <dcterms:modified xsi:type="dcterms:W3CDTF">2013-03-01T17:52:44Z</dcterms:modified>
  <cp:category/>
</cp:coreProperties>
</file>