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828" r:id="rId1"/>
    <p:sldMasterId id="2147484363" r:id="rId2"/>
    <p:sldMasterId id="2147484850" r:id="rId3"/>
    <p:sldMasterId id="2147484852" r:id="rId4"/>
    <p:sldMasterId id="2147485384" r:id="rId5"/>
    <p:sldMasterId id="2147485396" r:id="rId6"/>
    <p:sldMasterId id="2147485408" r:id="rId7"/>
    <p:sldMasterId id="2147488960" r:id="rId8"/>
  </p:sldMasterIdLst>
  <p:notesMasterIdLst>
    <p:notesMasterId r:id="rId13"/>
  </p:notesMasterIdLst>
  <p:handoutMasterIdLst>
    <p:handoutMasterId r:id="rId14"/>
  </p:handoutMasterIdLst>
  <p:sldIdLst>
    <p:sldId id="718" r:id="rId9"/>
    <p:sldId id="723" r:id="rId10"/>
    <p:sldId id="724" r:id="rId11"/>
    <p:sldId id="725" r:id="rId12"/>
  </p:sldIdLst>
  <p:sldSz cx="9144000" cy="6858000" type="screen4x3"/>
  <p:notesSz cx="6858000" cy="9296400"/>
  <p:custDataLst>
    <p:tags r:id="rId16"/>
  </p:custDataLst>
  <p:defaultTextStyle>
    <a:defPPr>
      <a:defRPr lang="en-US"/>
    </a:defPPr>
    <a:lvl1pPr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1pPr>
    <a:lvl2pPr marL="457200"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2pPr>
    <a:lvl3pPr marL="914400"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3pPr>
    <a:lvl4pPr marL="1371600"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4pPr>
    <a:lvl5pPr marL="1828800" algn="ctr" rtl="0" eaLnBrk="0" fontAlgn="base" hangingPunct="0">
      <a:spcBef>
        <a:spcPct val="0"/>
      </a:spcBef>
      <a:spcAft>
        <a:spcPct val="0"/>
      </a:spcAft>
      <a:defRPr sz="1400" b="1"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b="1"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b="1"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b="1"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b="1"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FF99"/>
    <a:srgbClr val="FF99CC"/>
    <a:srgbClr val="FF3300"/>
    <a:srgbClr val="FF99FF"/>
    <a:srgbClr val="FFFF00"/>
    <a:srgbClr val="669900"/>
    <a:srgbClr val="CC0000"/>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993" autoAdjust="0"/>
  </p:normalViewPr>
  <p:slideViewPr>
    <p:cSldViewPr snapToGrid="0">
      <p:cViewPr>
        <p:scale>
          <a:sx n="100" d="100"/>
          <a:sy n="100" d="100"/>
        </p:scale>
        <p:origin x="-1784" y="-160"/>
      </p:cViewPr>
      <p:guideLst>
        <p:guide orient="horz" pos="1816"/>
        <p:guide orient="horz" pos="4215"/>
        <p:guide pos="5615"/>
        <p:guide pos="1082"/>
        <p:guide pos="2895"/>
        <p:guide pos="5129"/>
        <p:guide pos="227"/>
        <p:guide pos="6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1" d="100"/>
          <a:sy n="81" d="100"/>
        </p:scale>
        <p:origin x="-3200" y="-128"/>
      </p:cViewPr>
      <p:guideLst>
        <p:guide orient="horz" pos="2928"/>
        <p:guide pos="2161"/>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20" Type="http://schemas.openxmlformats.org/officeDocument/2006/relationships/tableStyles" Target="tableStyles.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tags" Target="tags/tag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84138" y="84138"/>
            <a:ext cx="6227762" cy="466725"/>
          </a:xfrm>
          <a:prstGeom prst="rect">
            <a:avLst/>
          </a:prstGeom>
          <a:noFill/>
          <a:ln w="9525">
            <a:noFill/>
            <a:miter lim="800000"/>
            <a:headEnd/>
            <a:tailEnd/>
          </a:ln>
        </p:spPr>
        <p:txBody>
          <a:bodyPr vert="horz" wrap="square" lIns="91672" tIns="45836" rIns="91672" bIns="45836" numCol="1" anchor="t" anchorCtr="0" compatLnSpc="1">
            <a:prstTxWarp prst="textNoShape">
              <a:avLst/>
            </a:prstTxWarp>
          </a:bodyPr>
          <a:lstStyle>
            <a:lvl1pPr algn="l" defTabSz="919163" eaLnBrk="1" hangingPunct="1">
              <a:defRPr sz="1200" b="0" i="1">
                <a:solidFill>
                  <a:schemeClr val="tx2"/>
                </a:solidFill>
              </a:defRPr>
            </a:lvl1pPr>
          </a:lstStyle>
          <a:p>
            <a:pPr>
              <a:defRPr/>
            </a:pPr>
            <a:r>
              <a:rPr lang="en-US" altLang="ja-JP"/>
              <a:t>Stem Cell Transplantation for Myeloma: What Have the Phase 3 Trials Taught Us?</a:t>
            </a:r>
            <a:endParaRPr lang="en-US"/>
          </a:p>
          <a:p>
            <a:pPr>
              <a:defRPr/>
            </a:pPr>
            <a:r>
              <a:rPr lang="en-US"/>
              <a:t>Sergio Giralt, MD</a:t>
            </a:r>
            <a:endParaRPr lang="en-GB"/>
          </a:p>
        </p:txBody>
      </p:sp>
      <p:sp>
        <p:nvSpPr>
          <p:cNvPr id="54279" name="Rectangle 7"/>
          <p:cNvSpPr>
            <a:spLocks noGrp="1" noChangeArrowheads="1"/>
          </p:cNvSpPr>
          <p:nvPr>
            <p:ph type="sldNum" sz="quarter" idx="3"/>
          </p:nvPr>
        </p:nvSpPr>
        <p:spPr bwMode="auto">
          <a:xfrm>
            <a:off x="3787775" y="8729663"/>
            <a:ext cx="2970213" cy="465137"/>
          </a:xfrm>
          <a:prstGeom prst="rect">
            <a:avLst/>
          </a:prstGeom>
          <a:noFill/>
          <a:ln w="9525">
            <a:noFill/>
            <a:miter lim="800000"/>
            <a:headEnd/>
            <a:tailEnd/>
          </a:ln>
        </p:spPr>
        <p:txBody>
          <a:bodyPr vert="horz" wrap="square" lIns="89445" tIns="44724" rIns="89445" bIns="44724" numCol="1" anchor="b" anchorCtr="0" compatLnSpc="1">
            <a:prstTxWarp prst="textNoShape">
              <a:avLst/>
            </a:prstTxWarp>
          </a:bodyPr>
          <a:lstStyle>
            <a:lvl1pPr algn="r">
              <a:defRPr sz="900" b="0"/>
            </a:lvl1pPr>
          </a:lstStyle>
          <a:p>
            <a:pPr>
              <a:defRPr/>
            </a:pPr>
            <a:fld id="{A682302C-EE29-5840-8112-28B3C6231285}" type="slidenum">
              <a:rPr lang="en-US"/>
              <a:pPr>
                <a:defRPr/>
              </a:pPr>
              <a:t>‹#›</a:t>
            </a:fld>
            <a:endParaRPr lang="en-US"/>
          </a:p>
        </p:txBody>
      </p:sp>
    </p:spTree>
    <p:extLst>
      <p:ext uri="{BB962C8B-B14F-4D97-AF65-F5344CB8AC3E}">
        <p14:creationId xmlns:p14="http://schemas.microsoft.com/office/powerpoint/2010/main" val="4184812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63550"/>
          </a:xfrm>
          <a:prstGeom prst="rect">
            <a:avLst/>
          </a:prstGeom>
          <a:noFill/>
          <a:ln w="9525">
            <a:noFill/>
            <a:miter lim="800000"/>
            <a:headEnd/>
            <a:tailEnd/>
          </a:ln>
        </p:spPr>
        <p:txBody>
          <a:bodyPr vert="horz" wrap="square" lIns="91672" tIns="45836" rIns="91672" bIns="45836" numCol="1" anchor="t" anchorCtr="0" compatLnSpc="1">
            <a:prstTxWarp prst="textNoShape">
              <a:avLst/>
            </a:prstTxWarp>
          </a:bodyPr>
          <a:lstStyle>
            <a:lvl1pPr algn="l" defTabSz="919500">
              <a:defRPr sz="1100" b="0">
                <a:latin typeface="Times New Roman" pitchFamily="18" charset="0"/>
                <a:ea typeface="ＭＳ Ｐゴシック" charset="-128"/>
                <a:cs typeface="Angsana New" pitchFamily="18" charset="-34"/>
              </a:defRPr>
            </a:lvl1pPr>
          </a:lstStyle>
          <a:p>
            <a:pPr>
              <a:defRPr/>
            </a:pPr>
            <a:r>
              <a:rPr lang="en-US"/>
              <a:t>Curatio PowerPoint Template</a:t>
            </a:r>
          </a:p>
        </p:txBody>
      </p:sp>
      <p:sp>
        <p:nvSpPr>
          <p:cNvPr id="4099" name="Rectangle 3"/>
          <p:cNvSpPr>
            <a:spLocks noGrp="1" noChangeArrowheads="1"/>
          </p:cNvSpPr>
          <p:nvPr>
            <p:ph type="dt" idx="1"/>
          </p:nvPr>
        </p:nvSpPr>
        <p:spPr bwMode="auto">
          <a:xfrm>
            <a:off x="3886200" y="0"/>
            <a:ext cx="2971800" cy="463550"/>
          </a:xfrm>
          <a:prstGeom prst="rect">
            <a:avLst/>
          </a:prstGeom>
          <a:noFill/>
          <a:ln w="9525">
            <a:noFill/>
            <a:miter lim="800000"/>
            <a:headEnd/>
            <a:tailEnd/>
          </a:ln>
        </p:spPr>
        <p:txBody>
          <a:bodyPr vert="horz" wrap="square" lIns="91672" tIns="45836" rIns="91672" bIns="45836" numCol="1" anchor="t" anchorCtr="0" compatLnSpc="1">
            <a:prstTxWarp prst="textNoShape">
              <a:avLst/>
            </a:prstTxWarp>
          </a:bodyPr>
          <a:lstStyle>
            <a:lvl1pPr algn="r" defTabSz="919163">
              <a:defRPr sz="1100" b="0">
                <a:latin typeface="Times New Roman" charset="0"/>
              </a:defRPr>
            </a:lvl1pPr>
          </a:lstStyle>
          <a:p>
            <a:pPr>
              <a:defRPr/>
            </a:pPr>
            <a:fld id="{377BC797-409E-E04B-BA07-2E89BE0CAE44}" type="datetime1">
              <a:rPr lang="en-US"/>
              <a:pPr>
                <a:defRPr/>
              </a:pPr>
              <a:t>3/1/13</a:t>
            </a:fld>
            <a:endParaRPr lang="en-US"/>
          </a:p>
        </p:txBody>
      </p:sp>
      <p:sp>
        <p:nvSpPr>
          <p:cNvPr id="70660" name="Rectangle 4"/>
          <p:cNvSpPr>
            <a:spLocks noChangeArrowheads="1" noTextEdit="1"/>
          </p:cNvSpPr>
          <p:nvPr>
            <p:ph type="sldImg" idx="2"/>
          </p:nvPr>
        </p:nvSpPr>
        <p:spPr bwMode="auto">
          <a:xfrm>
            <a:off x="1112838" y="698500"/>
            <a:ext cx="4643437"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915988" y="4416425"/>
            <a:ext cx="5026025" cy="4181475"/>
          </a:xfrm>
          <a:prstGeom prst="rect">
            <a:avLst/>
          </a:prstGeom>
          <a:noFill/>
          <a:ln w="9525">
            <a:noFill/>
            <a:miter lim="800000"/>
            <a:headEnd/>
            <a:tailEnd/>
          </a:ln>
        </p:spPr>
        <p:txBody>
          <a:bodyPr vert="horz" wrap="square" lIns="91672" tIns="45836" rIns="91672" bIns="4583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32850"/>
            <a:ext cx="2971800" cy="463550"/>
          </a:xfrm>
          <a:prstGeom prst="rect">
            <a:avLst/>
          </a:prstGeom>
          <a:noFill/>
          <a:ln w="9525">
            <a:noFill/>
            <a:miter lim="800000"/>
            <a:headEnd/>
            <a:tailEnd/>
          </a:ln>
        </p:spPr>
        <p:txBody>
          <a:bodyPr vert="horz" wrap="square" lIns="91672" tIns="45836" rIns="91672" bIns="45836" numCol="1" anchor="b" anchorCtr="0" compatLnSpc="1">
            <a:prstTxWarp prst="textNoShape">
              <a:avLst/>
            </a:prstTxWarp>
          </a:bodyPr>
          <a:lstStyle>
            <a:lvl1pPr algn="l" defTabSz="919500">
              <a:defRPr sz="1100" b="0">
                <a:latin typeface="Times New Roman" pitchFamily="18" charset="0"/>
                <a:ea typeface="ＭＳ Ｐゴシック" charset="-128"/>
                <a:cs typeface="Angsana New" pitchFamily="18" charset="-34"/>
              </a:defRPr>
            </a:lvl1pPr>
          </a:lstStyle>
          <a:p>
            <a:pPr>
              <a:defRPr/>
            </a:pPr>
            <a:endParaRPr lang="en-US"/>
          </a:p>
        </p:txBody>
      </p:sp>
      <p:sp>
        <p:nvSpPr>
          <p:cNvPr id="4103" name="Rectangle 7"/>
          <p:cNvSpPr>
            <a:spLocks noGrp="1" noChangeArrowheads="1"/>
          </p:cNvSpPr>
          <p:nvPr>
            <p:ph type="sldNum" sz="quarter" idx="5"/>
          </p:nvPr>
        </p:nvSpPr>
        <p:spPr bwMode="auto">
          <a:xfrm>
            <a:off x="3886200" y="8832850"/>
            <a:ext cx="2971800" cy="463550"/>
          </a:xfrm>
          <a:prstGeom prst="rect">
            <a:avLst/>
          </a:prstGeom>
          <a:noFill/>
          <a:ln w="9525">
            <a:noFill/>
            <a:miter lim="800000"/>
            <a:headEnd/>
            <a:tailEnd/>
          </a:ln>
        </p:spPr>
        <p:txBody>
          <a:bodyPr vert="horz" wrap="square" lIns="91672" tIns="45836" rIns="91672" bIns="45836" numCol="1" anchor="b" anchorCtr="0" compatLnSpc="1">
            <a:prstTxWarp prst="textNoShape">
              <a:avLst/>
            </a:prstTxWarp>
          </a:bodyPr>
          <a:lstStyle>
            <a:lvl1pPr algn="r" defTabSz="919163">
              <a:defRPr sz="1100" b="0">
                <a:latin typeface="Times New Roman" charset="0"/>
              </a:defRPr>
            </a:lvl1pPr>
          </a:lstStyle>
          <a:p>
            <a:pPr>
              <a:defRPr/>
            </a:pPr>
            <a:fld id="{E9DEB394-935D-8040-A48B-E0521F08DEC5}" type="slidenum">
              <a:rPr lang="en-US"/>
              <a:pPr>
                <a:defRPr/>
              </a:pPr>
              <a:t>‹#›</a:t>
            </a:fld>
            <a:endParaRPr lang="en-US"/>
          </a:p>
        </p:txBody>
      </p:sp>
    </p:spTree>
    <p:extLst>
      <p:ext uri="{BB962C8B-B14F-4D97-AF65-F5344CB8AC3E}">
        <p14:creationId xmlns:p14="http://schemas.microsoft.com/office/powerpoint/2010/main" val="2466009176"/>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a:ln/>
        </p:spPr>
      </p:sp>
      <p:sp>
        <p:nvSpPr>
          <p:cNvPr id="727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72707"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A67D990D-291A-3143-AC95-2F4E62617FDD}" type="slidenum">
              <a:rPr lang="en-US" sz="1100" b="0">
                <a:latin typeface="Times New Roman" charset="0"/>
              </a:rPr>
              <a:pPr/>
              <a:t>1</a:t>
            </a:fld>
            <a:endParaRPr lang="en-US" sz="1100" b="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8E2438FC-3C9C-364F-AB34-9AB0DCE65C71}" type="slidenum">
              <a:rPr lang="en-US" sz="1100" b="0">
                <a:latin typeface="Times New Roman" charset="0"/>
              </a:rPr>
              <a:pPr/>
              <a:t>2</a:t>
            </a:fld>
            <a:endParaRPr lang="en-US" sz="1100" b="0">
              <a:latin typeface="Times New Roman" charset="0"/>
            </a:endParaRPr>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txBox="1">
            <a:spLocks noGrp="1" noChangeArrowheads="1"/>
          </p:cNvSpPr>
          <p:nvPr/>
        </p:nvSpPr>
        <p:spPr bwMode="auto">
          <a:xfrm>
            <a:off x="3886200" y="8831263"/>
            <a:ext cx="297180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a:fld id="{A9B3587B-F461-4E4D-A002-7AB1C2FB0F6D}" type="slidenum">
              <a:rPr lang="en-US" sz="1200">
                <a:latin typeface="Times" charset="0"/>
                <a:ea typeface="ヒラギノ角ゴ Pro W3" charset="0"/>
                <a:cs typeface="ヒラギノ角ゴ Pro W3" charset="0"/>
              </a:rPr>
              <a:pPr algn="r"/>
              <a:t>3</a:t>
            </a:fld>
            <a:endParaRPr lang="en-US" sz="1200">
              <a:latin typeface="Times" charset="0"/>
              <a:ea typeface="ヒラギノ角ゴ Pro W3" charset="0"/>
              <a:cs typeface="ヒラギノ角ゴ Pro W3" charset="0"/>
            </a:endParaRPr>
          </a:p>
        </p:txBody>
      </p:sp>
      <p:sp>
        <p:nvSpPr>
          <p:cNvPr id="76802" name="Rectangle 7"/>
          <p:cNvSpPr txBox="1">
            <a:spLocks noGrp="1" noChangeArrowheads="1"/>
          </p:cNvSpPr>
          <p:nvPr/>
        </p:nvSpPr>
        <p:spPr bwMode="auto">
          <a:xfrm>
            <a:off x="3886200" y="8831263"/>
            <a:ext cx="297180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lgn="r"/>
            <a:fld id="{B34628BA-24EF-244D-B8F2-091D915EF4DC}" type="slidenum">
              <a:rPr lang="en-US" sz="1200">
                <a:latin typeface="Times" charset="0"/>
                <a:ea typeface="ヒラギノ角ゴ Pro W3" charset="0"/>
                <a:cs typeface="ヒラギノ角ゴ Pro W3" charset="0"/>
              </a:rPr>
              <a:pPr algn="r"/>
              <a:t>3</a:t>
            </a:fld>
            <a:endParaRPr lang="en-US" sz="1200">
              <a:latin typeface="Times" charset="0"/>
              <a:ea typeface="ヒラギノ角ゴ Pro W3" charset="0"/>
              <a:cs typeface="ヒラギノ角ゴ Pro W3" charset="0"/>
            </a:endParaRPr>
          </a:p>
        </p:txBody>
      </p:sp>
      <p:sp>
        <p:nvSpPr>
          <p:cNvPr id="76803" name="Rectangle 2"/>
          <p:cNvSpPr>
            <a:spLocks noGrp="1" noRot="1" noChangeAspect="1" noChangeArrowheads="1" noTextEdit="1"/>
          </p:cNvSpPr>
          <p:nvPr>
            <p:ph type="sldImg"/>
          </p:nvPr>
        </p:nvSpPr>
        <p:spPr>
          <a:xfrm>
            <a:off x="1093788" y="712788"/>
            <a:ext cx="4657725" cy="3494087"/>
          </a:xfrm>
          <a:solidFill>
            <a:srgbClr val="FFFFFF"/>
          </a:solidFill>
          <a:ln/>
        </p:spPr>
      </p:sp>
      <p:sp>
        <p:nvSpPr>
          <p:cNvPr id="76804" name="Rectangle 3"/>
          <p:cNvSpPr>
            <a:spLocks noGrp="1" noChangeArrowheads="1"/>
          </p:cNvSpPr>
          <p:nvPr>
            <p:ph type="body" idx="1"/>
          </p:nvPr>
        </p:nvSpPr>
        <p:spPr>
          <a:xfrm>
            <a:off x="922338" y="4422775"/>
            <a:ext cx="5000625" cy="4208463"/>
          </a:xfrm>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lstStyle/>
          <a:p>
            <a:pPr eaLnBrk="1" hangingPunct="1"/>
            <a:endParaRPr lang="en-US" sz="2000" b="1">
              <a:latin typeface="Times New Roman" charset="0"/>
              <a:ea typeface="ヒラギノ角ゴ Pro W3" charset="0"/>
              <a:cs typeface="ヒラギノ角ゴ Pro W3"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a:ln/>
        </p:spPr>
      </p:sp>
      <p:sp>
        <p:nvSpPr>
          <p:cNvPr id="788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78851"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400" b="1">
                <a:solidFill>
                  <a:schemeClr val="tx1"/>
                </a:solidFill>
                <a:latin typeface="Arial" charset="0"/>
                <a:ea typeface="ＭＳ Ｐゴシック" charset="0"/>
                <a:cs typeface="ＭＳ Ｐゴシック" charset="0"/>
              </a:defRPr>
            </a:lvl1pPr>
            <a:lvl2pPr marL="742950" indent="-285750" defTabSz="919163">
              <a:defRPr sz="1400" b="1">
                <a:solidFill>
                  <a:schemeClr val="tx1"/>
                </a:solidFill>
                <a:latin typeface="Arial" charset="0"/>
                <a:ea typeface="ＭＳ Ｐゴシック" charset="0"/>
              </a:defRPr>
            </a:lvl2pPr>
            <a:lvl3pPr marL="1143000" indent="-228600" defTabSz="919163">
              <a:defRPr sz="1400" b="1">
                <a:solidFill>
                  <a:schemeClr val="tx1"/>
                </a:solidFill>
                <a:latin typeface="Arial" charset="0"/>
                <a:ea typeface="ＭＳ Ｐゴシック" charset="0"/>
              </a:defRPr>
            </a:lvl3pPr>
            <a:lvl4pPr marL="1600200" indent="-228600" defTabSz="919163">
              <a:defRPr sz="1400" b="1">
                <a:solidFill>
                  <a:schemeClr val="tx1"/>
                </a:solidFill>
                <a:latin typeface="Arial" charset="0"/>
                <a:ea typeface="ＭＳ Ｐゴシック" charset="0"/>
              </a:defRPr>
            </a:lvl4pPr>
            <a:lvl5pPr marL="2057400" indent="-228600" defTabSz="919163">
              <a:defRPr sz="1400" b="1">
                <a:solidFill>
                  <a:schemeClr val="tx1"/>
                </a:solidFill>
                <a:latin typeface="Arial" charset="0"/>
                <a:ea typeface="ＭＳ Ｐゴシック" charset="0"/>
              </a:defRPr>
            </a:lvl5pPr>
            <a:lvl6pPr marL="2514600" indent="-228600" algn="ctr" defTabSz="9191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9191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9191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919163" eaLnBrk="0" fontAlgn="base" hangingPunct="0">
              <a:spcBef>
                <a:spcPct val="0"/>
              </a:spcBef>
              <a:spcAft>
                <a:spcPct val="0"/>
              </a:spcAft>
              <a:defRPr sz="1400" b="1">
                <a:solidFill>
                  <a:schemeClr val="tx1"/>
                </a:solidFill>
                <a:latin typeface="Arial" charset="0"/>
                <a:ea typeface="ＭＳ Ｐゴシック" charset="0"/>
              </a:defRPr>
            </a:lvl9pPr>
          </a:lstStyle>
          <a:p>
            <a:fld id="{F2CA1939-19C6-E445-99DC-70292C5DAF69}" type="slidenum">
              <a:rPr lang="en-US" sz="1100" b="0">
                <a:latin typeface="Times New Roman" charset="0"/>
              </a:rPr>
              <a:pPr/>
              <a:t>4</a:t>
            </a:fld>
            <a:endParaRPr lang="en-US" sz="1100" b="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7"/>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C6A9843D-977E-E64A-9096-6207DCCC36B9}" type="slidenum">
              <a:rPr lang="en-GB"/>
              <a:pPr>
                <a:defRPr/>
              </a:pPr>
              <a:t>‹#›</a:t>
            </a:fld>
            <a:endParaRPr lang="en-GB"/>
          </a:p>
        </p:txBody>
      </p:sp>
    </p:spTree>
    <p:extLst>
      <p:ext uri="{BB962C8B-B14F-4D97-AF65-F5344CB8AC3E}">
        <p14:creationId xmlns:p14="http://schemas.microsoft.com/office/powerpoint/2010/main" val="3617230698"/>
      </p:ext>
    </p:extLst>
  </p:cSld>
  <p:clrMapOvr>
    <a:masterClrMapping/>
  </p:clrMapOvr>
  <p:transition xmlns:p14="http://schemas.microsoft.com/office/powerpoint/2010/mai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FAA53C9D-02C9-CA48-99A7-E36CF1243144}" type="slidenum">
              <a:rPr lang="en-GB"/>
              <a:pPr>
                <a:defRPr/>
              </a:pPr>
              <a:t>‹#›</a:t>
            </a:fld>
            <a:endParaRPr lang="en-GB"/>
          </a:p>
        </p:txBody>
      </p:sp>
    </p:spTree>
    <p:extLst>
      <p:ext uri="{BB962C8B-B14F-4D97-AF65-F5344CB8AC3E}">
        <p14:creationId xmlns:p14="http://schemas.microsoft.com/office/powerpoint/2010/main" val="3729961834"/>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463552"/>
            <a:ext cx="1941513" cy="575151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85801" y="463552"/>
            <a:ext cx="5676900" cy="575151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09BA8DC9-C4D4-5D4A-ADFC-97A0EFD7ECA9}" type="slidenum">
              <a:rPr lang="en-GB"/>
              <a:pPr>
                <a:defRPr/>
              </a:pPr>
              <a:t>‹#›</a:t>
            </a:fld>
            <a:endParaRPr lang="en-GB"/>
          </a:p>
        </p:txBody>
      </p:sp>
    </p:spTree>
    <p:extLst>
      <p:ext uri="{BB962C8B-B14F-4D97-AF65-F5344CB8AC3E}">
        <p14:creationId xmlns:p14="http://schemas.microsoft.com/office/powerpoint/2010/main" val="1864175206"/>
      </p:ext>
    </p:extLst>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85801" y="463552"/>
            <a:ext cx="7770813" cy="575151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Rectangle 3"/>
          <p:cNvSpPr>
            <a:spLocks noGrp="1" noChangeArrowheads="1"/>
          </p:cNvSpPr>
          <p:nvPr>
            <p:ph type="dt" idx="10"/>
          </p:nvPr>
        </p:nvSpPr>
        <p:spPr>
          <a:ln/>
        </p:spPr>
        <p:txBody>
          <a:bodyPr/>
          <a:lstStyle>
            <a:lvl1pPr>
              <a:defRPr/>
            </a:lvl1pPr>
          </a:lstStyle>
          <a:p>
            <a:pPr>
              <a:defRPr/>
            </a:pPr>
            <a:endParaRPr lang="en-GB"/>
          </a:p>
        </p:txBody>
      </p:sp>
      <p:sp>
        <p:nvSpPr>
          <p:cNvPr id="4" name="Rectangle 4"/>
          <p:cNvSpPr>
            <a:spLocks noGrp="1" noChangeArrowheads="1"/>
          </p:cNvSpPr>
          <p:nvPr>
            <p:ph type="ftr" idx="11"/>
          </p:nvPr>
        </p:nvSpPr>
        <p:spPr>
          <a:ln/>
        </p:spPr>
        <p:txBody>
          <a:bodyPr/>
          <a:lstStyle>
            <a:lvl1pPr>
              <a:defRPr/>
            </a:lvl1pPr>
          </a:lstStyle>
          <a:p>
            <a:pPr>
              <a:defRPr/>
            </a:pPr>
            <a:endParaRPr lang="en-GB"/>
          </a:p>
        </p:txBody>
      </p:sp>
      <p:sp>
        <p:nvSpPr>
          <p:cNvPr id="5" name="Rectangle 5"/>
          <p:cNvSpPr>
            <a:spLocks noGrp="1" noChangeArrowheads="1"/>
          </p:cNvSpPr>
          <p:nvPr>
            <p:ph type="sldNum" idx="12"/>
          </p:nvPr>
        </p:nvSpPr>
        <p:spPr>
          <a:ln/>
        </p:spPr>
        <p:txBody>
          <a:bodyPr/>
          <a:lstStyle>
            <a:lvl1pPr>
              <a:defRPr/>
            </a:lvl1pPr>
          </a:lstStyle>
          <a:p>
            <a:pPr>
              <a:defRPr/>
            </a:pPr>
            <a:fld id="{3481680D-1CE1-4D47-BC9A-D0020A178E13}" type="slidenum">
              <a:rPr lang="en-GB"/>
              <a:pPr>
                <a:defRPr/>
              </a:pPr>
              <a:t>‹#›</a:t>
            </a:fld>
            <a:endParaRPr lang="en-GB"/>
          </a:p>
        </p:txBody>
      </p:sp>
    </p:spTree>
    <p:extLst>
      <p:ext uri="{BB962C8B-B14F-4D97-AF65-F5344CB8AC3E}">
        <p14:creationId xmlns:p14="http://schemas.microsoft.com/office/powerpoint/2010/main" val="235029927"/>
      </p:ext>
    </p:extLst>
  </p:cSld>
  <p:clrMapOvr>
    <a:masterClrMapping/>
  </p:clrMapOvr>
  <p:transition xmlns:p14="http://schemas.microsoft.com/office/powerpoint/2010/mai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0530" name="Rectangle 2"/>
          <p:cNvSpPr>
            <a:spLocks noGrp="1" noChangeArrowheads="1"/>
          </p:cNvSpPr>
          <p:nvPr>
            <p:ph type="ctrTitle"/>
          </p:nvPr>
        </p:nvSpPr>
        <p:spPr>
          <a:xfrm>
            <a:off x="257176" y="1654183"/>
            <a:ext cx="8610600" cy="1470025"/>
          </a:xfrm>
        </p:spPr>
        <p:txBody>
          <a:bodyPr/>
          <a:lstStyle>
            <a:lvl1pPr>
              <a:defRPr/>
            </a:lvl1pPr>
          </a:lstStyle>
          <a:p>
            <a:r>
              <a:rPr lang="en-US"/>
              <a:t>Click to edit Master title style</a:t>
            </a:r>
          </a:p>
        </p:txBody>
      </p:sp>
      <p:sp>
        <p:nvSpPr>
          <p:cNvPr id="150531" name="Rectangle 3"/>
          <p:cNvSpPr>
            <a:spLocks noGrp="1" noChangeArrowheads="1"/>
          </p:cNvSpPr>
          <p:nvPr>
            <p:ph type="subTitle" idx="1"/>
          </p:nvPr>
        </p:nvSpPr>
        <p:spPr>
          <a:xfrm>
            <a:off x="1362075" y="3733800"/>
            <a:ext cx="6400800" cy="609600"/>
          </a:xfrm>
        </p:spPr>
        <p:txBody>
          <a:bodyPr/>
          <a:lstStyle>
            <a:lvl1pPr marL="0" indent="0" algn="ctr">
              <a:buFontTx/>
              <a:buNone/>
              <a:defRPr b="1"/>
            </a:lvl1pPr>
          </a:lstStyle>
          <a:p>
            <a:r>
              <a:rPr lang="en-US"/>
              <a:t>Click to edit Master subtitle style</a:t>
            </a:r>
          </a:p>
        </p:txBody>
      </p:sp>
    </p:spTree>
    <p:extLst>
      <p:ext uri="{BB962C8B-B14F-4D97-AF65-F5344CB8AC3E}">
        <p14:creationId xmlns:p14="http://schemas.microsoft.com/office/powerpoint/2010/main" val="2546458730"/>
      </p:ext>
    </p:extLst>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0789180"/>
      </p:ext>
    </p:extLst>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75579714"/>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4050" y="1476375"/>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6954" y="1476375"/>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1445873"/>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7889443"/>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80117575"/>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940645"/>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26438701-049B-794A-A275-5356ECA916D5}" type="slidenum">
              <a:rPr lang="en-GB"/>
              <a:pPr>
                <a:defRPr/>
              </a:pPr>
              <a:t>‹#›</a:t>
            </a:fld>
            <a:endParaRPr lang="en-GB"/>
          </a:p>
        </p:txBody>
      </p:sp>
    </p:spTree>
    <p:extLst>
      <p:ext uri="{BB962C8B-B14F-4D97-AF65-F5344CB8AC3E}">
        <p14:creationId xmlns:p14="http://schemas.microsoft.com/office/powerpoint/2010/main" val="1446768371"/>
      </p:ext>
    </p:extLst>
  </p:cSld>
  <p:clrMapOvr>
    <a:masterClrMapping/>
  </p:clrMapOvr>
  <p:transition xmlns:p14="http://schemas.microsoft.com/office/powerpoint/2010/mai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72584591"/>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83249518"/>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1348847"/>
      </p:ext>
    </p:extLst>
  </p:cSld>
  <p:clrMapOvr>
    <a:masterClrMapping/>
  </p:clrMapOvr>
  <p:transition xmlns:p14="http://schemas.microsoft.com/office/powerpoint/2010/mai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1325" y="38108"/>
            <a:ext cx="2243138" cy="6467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8739" y="38108"/>
            <a:ext cx="6580187" cy="6467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2185521"/>
      </p:ext>
    </p:extLst>
  </p:cSld>
  <p:clrMapOvr>
    <a:masterClrMapping/>
  </p:clrMapOvr>
  <p:transition xmlns:p14="http://schemas.microsoft.com/office/powerpoint/2010/mai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lgn="l">
              <a:defRPr>
                <a:solidFill>
                  <a:srgbClr val="FFFFFF"/>
                </a:solidFill>
              </a:defRPr>
            </a:lvl1pPr>
          </a:lstStyle>
          <a:p>
            <a:pPr>
              <a:defRPr/>
            </a:pPr>
            <a:fld id="{5EA759A3-A597-E148-BC56-9357A38BC589}" type="datetime1">
              <a:rPr lang="en-US"/>
              <a:pPr>
                <a:defRPr/>
              </a:pPr>
              <a:t>3/1/13</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lgn="l">
              <a:defRPr>
                <a:solidFill>
                  <a:srgbClr val="FFFFFF"/>
                </a:solidFill>
                <a:latin typeface="Arial" pitchFamily="34" charset="0"/>
                <a:ea typeface="+mn-ea"/>
                <a:cs typeface="+mn-cs"/>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l">
              <a:defRPr>
                <a:solidFill>
                  <a:srgbClr val="FFFFFF"/>
                </a:solidFill>
              </a:defRPr>
            </a:lvl1pPr>
          </a:lstStyle>
          <a:p>
            <a:pPr>
              <a:defRPr/>
            </a:pPr>
            <a:fld id="{E7401DD9-8AA6-8C41-8039-D209079757DC}" type="slidenum">
              <a:rPr lang="en-US"/>
              <a:pPr>
                <a:defRPr/>
              </a:pPr>
              <a:t>‹#›</a:t>
            </a:fld>
            <a:endParaRPr lang="en-US"/>
          </a:p>
        </p:txBody>
      </p:sp>
    </p:spTree>
    <p:extLst>
      <p:ext uri="{BB962C8B-B14F-4D97-AF65-F5344CB8AC3E}">
        <p14:creationId xmlns:p14="http://schemas.microsoft.com/office/powerpoint/2010/main" val="3362210959"/>
      </p:ext>
    </p:extLst>
  </p:cSld>
  <p:clrMapOvr>
    <a:masterClrMapping/>
  </p:clrMapOvr>
  <p:transition xmlns:p14="http://schemas.microsoft.com/office/powerpoint/2010/mai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lgn="l">
              <a:defRPr>
                <a:solidFill>
                  <a:srgbClr val="FFFFFF"/>
                </a:solidFill>
              </a:defRPr>
            </a:lvl1pPr>
          </a:lstStyle>
          <a:p>
            <a:pPr>
              <a:defRPr/>
            </a:pPr>
            <a:fld id="{AE73EBFA-3036-5349-A48B-817CC48D6FAB}" type="datetime1">
              <a:rPr lang="en-US"/>
              <a:pPr>
                <a:defRPr/>
              </a:pPr>
              <a:t>3/1/13</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lgn="l">
              <a:defRPr>
                <a:solidFill>
                  <a:srgbClr val="FFFFFF"/>
                </a:solidFill>
                <a:latin typeface="Arial" pitchFamily="34" charset="0"/>
                <a:ea typeface="+mn-ea"/>
                <a:cs typeface="+mn-cs"/>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l">
              <a:defRPr>
                <a:solidFill>
                  <a:srgbClr val="FFFFFF"/>
                </a:solidFill>
              </a:defRPr>
            </a:lvl1pPr>
          </a:lstStyle>
          <a:p>
            <a:pPr>
              <a:defRPr/>
            </a:pPr>
            <a:fld id="{B455BBC3-0B3D-0449-A220-A99181E7E29B}" type="slidenum">
              <a:rPr lang="en-US"/>
              <a:pPr>
                <a:defRPr/>
              </a:pPr>
              <a:t>‹#›</a:t>
            </a:fld>
            <a:endParaRPr lang="en-US"/>
          </a:p>
        </p:txBody>
      </p:sp>
    </p:spTree>
    <p:extLst>
      <p:ext uri="{BB962C8B-B14F-4D97-AF65-F5344CB8AC3E}">
        <p14:creationId xmlns:p14="http://schemas.microsoft.com/office/powerpoint/2010/main" val="946816478"/>
      </p:ext>
    </p:extLst>
  </p:cSld>
  <p:clrMapOvr>
    <a:masterClrMapping/>
  </p:clrMapOvr>
  <p:transition xmlns:p14="http://schemas.microsoft.com/office/powerpoint/2010/mai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C7C4BA01-0783-0A4D-ADDE-AD48138BFDAC}" type="slidenum">
              <a:rPr lang="en-US"/>
              <a:pPr>
                <a:defRPr/>
              </a:pPr>
              <a:t>‹#›</a:t>
            </a:fld>
            <a:endParaRPr lang="en-US"/>
          </a:p>
        </p:txBody>
      </p:sp>
    </p:spTree>
    <p:extLst>
      <p:ext uri="{BB962C8B-B14F-4D97-AF65-F5344CB8AC3E}">
        <p14:creationId xmlns:p14="http://schemas.microsoft.com/office/powerpoint/2010/main" val="2397141443"/>
      </p:ext>
    </p:extLst>
  </p:cSld>
  <p:clrMapOvr>
    <a:masterClrMapping/>
  </p:clrMapOvr>
  <p:transition xmlns:p14="http://schemas.microsoft.com/office/powerpoint/2010/mai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5314E96E-48CD-8B48-AE6B-D7E22E843D63}" type="slidenum">
              <a:rPr lang="en-US"/>
              <a:pPr>
                <a:defRPr/>
              </a:pPr>
              <a:t>‹#›</a:t>
            </a:fld>
            <a:endParaRPr lang="en-US"/>
          </a:p>
        </p:txBody>
      </p:sp>
    </p:spTree>
    <p:extLst>
      <p:ext uri="{BB962C8B-B14F-4D97-AF65-F5344CB8AC3E}">
        <p14:creationId xmlns:p14="http://schemas.microsoft.com/office/powerpoint/2010/main" val="707252820"/>
      </p:ext>
    </p:extLst>
  </p:cSld>
  <p:clrMapOvr>
    <a:masterClrMapping/>
  </p:clrMapOvr>
  <p:transition xmlns:p14="http://schemas.microsoft.com/office/powerpoint/2010/mai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EF10462F-D594-CA49-894C-3A9D9A4CA57E}" type="slidenum">
              <a:rPr lang="en-US"/>
              <a:pPr>
                <a:defRPr/>
              </a:pPr>
              <a:t>‹#›</a:t>
            </a:fld>
            <a:endParaRPr lang="en-US"/>
          </a:p>
        </p:txBody>
      </p:sp>
    </p:spTree>
    <p:extLst>
      <p:ext uri="{BB962C8B-B14F-4D97-AF65-F5344CB8AC3E}">
        <p14:creationId xmlns:p14="http://schemas.microsoft.com/office/powerpoint/2010/main" val="1925441403"/>
      </p:ext>
    </p:extLst>
  </p:cSld>
  <p:clrMapOvr>
    <a:masterClrMapping/>
  </p:clrMapOvr>
  <p:transition xmlns:p14="http://schemas.microsoft.com/office/powerpoint/2010/mai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74813"/>
            <a:ext cx="3960813"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674813"/>
            <a:ext cx="3962400"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ED1D4B08-77BF-FD43-9929-91189BB1E918}" type="slidenum">
              <a:rPr lang="en-US"/>
              <a:pPr>
                <a:defRPr/>
              </a:pPr>
              <a:t>‹#›</a:t>
            </a:fld>
            <a:endParaRPr lang="en-US"/>
          </a:p>
        </p:txBody>
      </p:sp>
    </p:spTree>
    <p:extLst>
      <p:ext uri="{BB962C8B-B14F-4D97-AF65-F5344CB8AC3E}">
        <p14:creationId xmlns:p14="http://schemas.microsoft.com/office/powerpoint/2010/main" val="162179494"/>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2"/>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3"/>
          <p:cNvSpPr>
            <a:spLocks noGrp="1" noChangeArrowheads="1"/>
          </p:cNvSpPr>
          <p:nvPr>
            <p:ph type="dt" idx="10"/>
          </p:nvPr>
        </p:nvSpPr>
        <p:spPr>
          <a:ln/>
        </p:spPr>
        <p:txBody>
          <a:bodyPr/>
          <a:lstStyle>
            <a:lvl1pPr>
              <a:defRPr/>
            </a:lvl1pPr>
          </a:lstStyle>
          <a:p>
            <a:pPr>
              <a:defRPr/>
            </a:pPr>
            <a:endParaRPr lang="en-GB"/>
          </a:p>
        </p:txBody>
      </p:sp>
      <p:sp>
        <p:nvSpPr>
          <p:cNvPr id="5" name="Rectangle 4"/>
          <p:cNvSpPr>
            <a:spLocks noGrp="1" noChangeArrowheads="1"/>
          </p:cNvSpPr>
          <p:nvPr>
            <p:ph type="ftr" idx="11"/>
          </p:nvPr>
        </p:nvSpPr>
        <p:spPr>
          <a:ln/>
        </p:spPr>
        <p:txBody>
          <a:bodyPr/>
          <a:lstStyle>
            <a:lvl1pPr>
              <a:defRPr/>
            </a:lvl1pPr>
          </a:lstStyle>
          <a:p>
            <a:pPr>
              <a:defRPr/>
            </a:pPr>
            <a:endParaRPr lang="en-GB"/>
          </a:p>
        </p:txBody>
      </p:sp>
      <p:sp>
        <p:nvSpPr>
          <p:cNvPr id="6" name="Rectangle 5"/>
          <p:cNvSpPr>
            <a:spLocks noGrp="1" noChangeArrowheads="1"/>
          </p:cNvSpPr>
          <p:nvPr>
            <p:ph type="sldNum" idx="12"/>
          </p:nvPr>
        </p:nvSpPr>
        <p:spPr>
          <a:ln/>
        </p:spPr>
        <p:txBody>
          <a:bodyPr/>
          <a:lstStyle>
            <a:lvl1pPr>
              <a:defRPr/>
            </a:lvl1pPr>
          </a:lstStyle>
          <a:p>
            <a:pPr>
              <a:defRPr/>
            </a:pPr>
            <a:fld id="{8F4ECAB9-BFCF-4846-8810-AEED76F17C19}" type="slidenum">
              <a:rPr lang="en-GB"/>
              <a:pPr>
                <a:defRPr/>
              </a:pPr>
              <a:t>‹#›</a:t>
            </a:fld>
            <a:endParaRPr lang="en-GB"/>
          </a:p>
        </p:txBody>
      </p:sp>
    </p:spTree>
    <p:extLst>
      <p:ext uri="{BB962C8B-B14F-4D97-AF65-F5344CB8AC3E}">
        <p14:creationId xmlns:p14="http://schemas.microsoft.com/office/powerpoint/2010/main" val="1545463688"/>
      </p:ext>
    </p:extLst>
  </p:cSld>
  <p:clrMapOvr>
    <a:masterClrMapping/>
  </p:clrMapOvr>
  <p:transition xmlns:p14="http://schemas.microsoft.com/office/powerpoint/2010/mai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8"/>
          <p:cNvSpPr>
            <a:spLocks noGrp="1" noChangeArrowheads="1"/>
          </p:cNvSpPr>
          <p:nvPr>
            <p:ph type="dt" sz="quarter" idx="10"/>
          </p:nvPr>
        </p:nvSpPr>
        <p:spPr>
          <a:ln/>
        </p:spPr>
        <p:txBody>
          <a:bodyPr/>
          <a:lstStyle>
            <a:lvl1pPr>
              <a:defRPr/>
            </a:lvl1pPr>
          </a:lstStyle>
          <a:p>
            <a:pPr>
              <a:defRPr/>
            </a:pPr>
            <a:endParaRPr lang="en-US"/>
          </a:p>
        </p:txBody>
      </p:sp>
      <p:sp>
        <p:nvSpPr>
          <p:cNvPr id="8" name="Rectangle 19"/>
          <p:cNvSpPr>
            <a:spLocks noGrp="1" noChangeArrowheads="1"/>
          </p:cNvSpPr>
          <p:nvPr>
            <p:ph type="ftr" sz="quarter" idx="11"/>
          </p:nvPr>
        </p:nvSpPr>
        <p:spPr>
          <a:ln/>
        </p:spPr>
        <p:txBody>
          <a:bodyPr/>
          <a:lstStyle>
            <a:lvl1pPr>
              <a:defRPr/>
            </a:lvl1pPr>
          </a:lstStyle>
          <a:p>
            <a:pPr>
              <a:defRPr/>
            </a:pPr>
            <a:endParaRPr lang="en-US"/>
          </a:p>
        </p:txBody>
      </p:sp>
      <p:sp>
        <p:nvSpPr>
          <p:cNvPr id="9" name="Rectangle 20"/>
          <p:cNvSpPr>
            <a:spLocks noGrp="1" noChangeArrowheads="1"/>
          </p:cNvSpPr>
          <p:nvPr>
            <p:ph type="sldNum" sz="quarter" idx="12"/>
          </p:nvPr>
        </p:nvSpPr>
        <p:spPr>
          <a:ln/>
        </p:spPr>
        <p:txBody>
          <a:bodyPr/>
          <a:lstStyle>
            <a:lvl1pPr>
              <a:defRPr/>
            </a:lvl1pPr>
          </a:lstStyle>
          <a:p>
            <a:pPr>
              <a:defRPr/>
            </a:pPr>
            <a:fld id="{92CC161B-6FFE-5242-BBB1-55A17966AFF3}" type="slidenum">
              <a:rPr lang="en-US"/>
              <a:pPr>
                <a:defRPr/>
              </a:pPr>
              <a:t>‹#›</a:t>
            </a:fld>
            <a:endParaRPr lang="en-US"/>
          </a:p>
        </p:txBody>
      </p:sp>
    </p:spTree>
    <p:extLst>
      <p:ext uri="{BB962C8B-B14F-4D97-AF65-F5344CB8AC3E}">
        <p14:creationId xmlns:p14="http://schemas.microsoft.com/office/powerpoint/2010/main" val="503467508"/>
      </p:ext>
    </p:extLst>
  </p:cSld>
  <p:clrMapOvr>
    <a:masterClrMapping/>
  </p:clrMapOvr>
  <p:transition xmlns:p14="http://schemas.microsoft.com/office/powerpoint/2010/mai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8"/>
          <p:cNvSpPr>
            <a:spLocks noGrp="1" noChangeArrowheads="1"/>
          </p:cNvSpPr>
          <p:nvPr>
            <p:ph type="dt" sz="quarter" idx="10"/>
          </p:nvPr>
        </p:nvSpPr>
        <p:spPr>
          <a:ln/>
        </p:spPr>
        <p:txBody>
          <a:bodyPr/>
          <a:lstStyle>
            <a:lvl1pPr>
              <a:defRPr/>
            </a:lvl1pPr>
          </a:lstStyle>
          <a:p>
            <a:pPr>
              <a:defRPr/>
            </a:pPr>
            <a:endParaRPr lang="en-US"/>
          </a:p>
        </p:txBody>
      </p:sp>
      <p:sp>
        <p:nvSpPr>
          <p:cNvPr id="4" name="Rectangle 19"/>
          <p:cNvSpPr>
            <a:spLocks noGrp="1" noChangeArrowheads="1"/>
          </p:cNvSpPr>
          <p:nvPr>
            <p:ph type="ftr" sz="quarter" idx="11"/>
          </p:nvPr>
        </p:nvSpPr>
        <p:spPr>
          <a:ln/>
        </p:spPr>
        <p:txBody>
          <a:bodyPr/>
          <a:lstStyle>
            <a:lvl1pPr>
              <a:defRPr/>
            </a:lvl1pPr>
          </a:lstStyle>
          <a:p>
            <a:pPr>
              <a:defRPr/>
            </a:pPr>
            <a:endParaRPr lang="en-US"/>
          </a:p>
        </p:txBody>
      </p:sp>
      <p:sp>
        <p:nvSpPr>
          <p:cNvPr id="5" name="Rectangle 20"/>
          <p:cNvSpPr>
            <a:spLocks noGrp="1" noChangeArrowheads="1"/>
          </p:cNvSpPr>
          <p:nvPr>
            <p:ph type="sldNum" sz="quarter" idx="12"/>
          </p:nvPr>
        </p:nvSpPr>
        <p:spPr>
          <a:ln/>
        </p:spPr>
        <p:txBody>
          <a:bodyPr/>
          <a:lstStyle>
            <a:lvl1pPr>
              <a:defRPr/>
            </a:lvl1pPr>
          </a:lstStyle>
          <a:p>
            <a:pPr>
              <a:defRPr/>
            </a:pPr>
            <a:fld id="{0AC6D3BE-21EA-1849-8F5C-3447E7E4D98B}" type="slidenum">
              <a:rPr lang="en-US"/>
              <a:pPr>
                <a:defRPr/>
              </a:pPr>
              <a:t>‹#›</a:t>
            </a:fld>
            <a:endParaRPr lang="en-US"/>
          </a:p>
        </p:txBody>
      </p:sp>
    </p:spTree>
    <p:extLst>
      <p:ext uri="{BB962C8B-B14F-4D97-AF65-F5344CB8AC3E}">
        <p14:creationId xmlns:p14="http://schemas.microsoft.com/office/powerpoint/2010/main" val="1465251493"/>
      </p:ext>
    </p:extLst>
  </p:cSld>
  <p:clrMapOvr>
    <a:masterClrMapping/>
  </p:clrMapOvr>
  <p:transition xmlns:p14="http://schemas.microsoft.com/office/powerpoint/2010/mai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p:cNvSpPr>
            <a:spLocks noGrp="1" noChangeArrowheads="1"/>
          </p:cNvSpPr>
          <p:nvPr>
            <p:ph type="dt" sz="quarter" idx="10"/>
          </p:nvPr>
        </p:nvSpPr>
        <p:spPr>
          <a:ln/>
        </p:spPr>
        <p:txBody>
          <a:bodyPr/>
          <a:lstStyle>
            <a:lvl1pPr>
              <a:defRPr/>
            </a:lvl1pPr>
          </a:lstStyle>
          <a:p>
            <a:pPr>
              <a:defRPr/>
            </a:pPr>
            <a:endParaRPr lang="en-US"/>
          </a:p>
        </p:txBody>
      </p:sp>
      <p:sp>
        <p:nvSpPr>
          <p:cNvPr id="3" name="Rectangle 19"/>
          <p:cNvSpPr>
            <a:spLocks noGrp="1" noChangeArrowheads="1"/>
          </p:cNvSpPr>
          <p:nvPr>
            <p:ph type="ftr" sz="quarter" idx="11"/>
          </p:nvPr>
        </p:nvSpPr>
        <p:spPr>
          <a:ln/>
        </p:spPr>
        <p:txBody>
          <a:bodyPr/>
          <a:lstStyle>
            <a:lvl1pPr>
              <a:defRPr/>
            </a:lvl1pPr>
          </a:lstStyle>
          <a:p>
            <a:pPr>
              <a:defRPr/>
            </a:pPr>
            <a:endParaRPr lang="en-US"/>
          </a:p>
        </p:txBody>
      </p:sp>
      <p:sp>
        <p:nvSpPr>
          <p:cNvPr id="4" name="Rectangle 20"/>
          <p:cNvSpPr>
            <a:spLocks noGrp="1" noChangeArrowheads="1"/>
          </p:cNvSpPr>
          <p:nvPr>
            <p:ph type="sldNum" sz="quarter" idx="12"/>
          </p:nvPr>
        </p:nvSpPr>
        <p:spPr>
          <a:ln/>
        </p:spPr>
        <p:txBody>
          <a:bodyPr/>
          <a:lstStyle>
            <a:lvl1pPr>
              <a:defRPr/>
            </a:lvl1pPr>
          </a:lstStyle>
          <a:p>
            <a:pPr>
              <a:defRPr/>
            </a:pPr>
            <a:fld id="{88A8CDBE-267F-3D4E-B675-FE0AAADF61D4}" type="slidenum">
              <a:rPr lang="en-US"/>
              <a:pPr>
                <a:defRPr/>
              </a:pPr>
              <a:t>‹#›</a:t>
            </a:fld>
            <a:endParaRPr lang="en-US"/>
          </a:p>
        </p:txBody>
      </p:sp>
    </p:spTree>
    <p:extLst>
      <p:ext uri="{BB962C8B-B14F-4D97-AF65-F5344CB8AC3E}">
        <p14:creationId xmlns:p14="http://schemas.microsoft.com/office/powerpoint/2010/main" val="1271677443"/>
      </p:ext>
    </p:extLst>
  </p:cSld>
  <p:clrMapOvr>
    <a:masterClrMapping/>
  </p:clrMapOvr>
  <p:transition xmlns:p14="http://schemas.microsoft.com/office/powerpoint/2010/mai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5680BADD-908C-9C4A-92F3-3CCB820CAF88}" type="slidenum">
              <a:rPr lang="en-US"/>
              <a:pPr>
                <a:defRPr/>
              </a:pPr>
              <a:t>‹#›</a:t>
            </a:fld>
            <a:endParaRPr lang="en-US"/>
          </a:p>
        </p:txBody>
      </p:sp>
    </p:spTree>
    <p:extLst>
      <p:ext uri="{BB962C8B-B14F-4D97-AF65-F5344CB8AC3E}">
        <p14:creationId xmlns:p14="http://schemas.microsoft.com/office/powerpoint/2010/main" val="794406550"/>
      </p:ext>
    </p:extLst>
  </p:cSld>
  <p:clrMapOvr>
    <a:masterClrMapping/>
  </p:clrMapOvr>
  <p:transition xmlns:p14="http://schemas.microsoft.com/office/powerpoint/2010/main"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18EBCCF6-0BE3-5546-95E2-00E0CF666DC8}" type="slidenum">
              <a:rPr lang="en-US"/>
              <a:pPr>
                <a:defRPr/>
              </a:pPr>
              <a:t>‹#›</a:t>
            </a:fld>
            <a:endParaRPr lang="en-US"/>
          </a:p>
        </p:txBody>
      </p:sp>
    </p:spTree>
    <p:extLst>
      <p:ext uri="{BB962C8B-B14F-4D97-AF65-F5344CB8AC3E}">
        <p14:creationId xmlns:p14="http://schemas.microsoft.com/office/powerpoint/2010/main" val="3416531808"/>
      </p:ext>
    </p:extLst>
  </p:cSld>
  <p:clrMapOvr>
    <a:masterClrMapping/>
  </p:clrMapOvr>
  <p:transition xmlns:p14="http://schemas.microsoft.com/office/powerpoint/2010/mai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E1A7BB73-A478-AA43-B9CF-1ADD5A4E43B6}" type="slidenum">
              <a:rPr lang="en-US"/>
              <a:pPr>
                <a:defRPr/>
              </a:pPr>
              <a:t>‹#›</a:t>
            </a:fld>
            <a:endParaRPr lang="en-US"/>
          </a:p>
        </p:txBody>
      </p:sp>
    </p:spTree>
    <p:extLst>
      <p:ext uri="{BB962C8B-B14F-4D97-AF65-F5344CB8AC3E}">
        <p14:creationId xmlns:p14="http://schemas.microsoft.com/office/powerpoint/2010/main" val="3483549919"/>
      </p:ext>
    </p:extLst>
  </p:cSld>
  <p:clrMapOvr>
    <a:masterClrMapping/>
  </p:clrMapOvr>
  <p:transition xmlns:p14="http://schemas.microsoft.com/office/powerpoint/2010/mai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306388"/>
            <a:ext cx="2017713" cy="57896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306388"/>
            <a:ext cx="5905500" cy="5789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B0025216-D1C3-2F40-93C7-73D66C65B9BD}" type="slidenum">
              <a:rPr lang="en-US"/>
              <a:pPr>
                <a:defRPr/>
              </a:pPr>
              <a:t>‹#›</a:t>
            </a:fld>
            <a:endParaRPr lang="en-US"/>
          </a:p>
        </p:txBody>
      </p:sp>
    </p:spTree>
    <p:extLst>
      <p:ext uri="{BB962C8B-B14F-4D97-AF65-F5344CB8AC3E}">
        <p14:creationId xmlns:p14="http://schemas.microsoft.com/office/powerpoint/2010/main" val="3920338732"/>
      </p:ext>
    </p:extLst>
  </p:cSld>
  <p:clrMapOvr>
    <a:masterClrMapping/>
  </p:clrMapOvr>
  <p:transition xmlns:p14="http://schemas.microsoft.com/office/powerpoint/2010/mai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FE602003-AFA4-8F4A-90C4-BA08FAB54FA4}" type="slidenum">
              <a:rPr lang="en-US"/>
              <a:pPr>
                <a:defRPr/>
              </a:pPr>
              <a:t>‹#›</a:t>
            </a:fld>
            <a:endParaRPr lang="en-US"/>
          </a:p>
        </p:txBody>
      </p:sp>
    </p:spTree>
    <p:extLst>
      <p:ext uri="{BB962C8B-B14F-4D97-AF65-F5344CB8AC3E}">
        <p14:creationId xmlns:p14="http://schemas.microsoft.com/office/powerpoint/2010/main" val="4267493241"/>
      </p:ext>
    </p:extLst>
  </p:cSld>
  <p:clrMapOvr>
    <a:masterClrMapping/>
  </p:clrMapOvr>
  <p:transition xmlns:p14="http://schemas.microsoft.com/office/powerpoint/2010/mai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B3ECA6E1-C60C-C342-91FF-04C17678DED2}" type="slidenum">
              <a:rPr lang="en-US"/>
              <a:pPr>
                <a:defRPr/>
              </a:pPr>
              <a:t>‹#›</a:t>
            </a:fld>
            <a:endParaRPr lang="en-US"/>
          </a:p>
        </p:txBody>
      </p:sp>
    </p:spTree>
    <p:extLst>
      <p:ext uri="{BB962C8B-B14F-4D97-AF65-F5344CB8AC3E}">
        <p14:creationId xmlns:p14="http://schemas.microsoft.com/office/powerpoint/2010/main" val="1319329972"/>
      </p:ext>
    </p:extLst>
  </p:cSld>
  <p:clrMapOvr>
    <a:masterClrMapping/>
  </p:clrMapOvr>
  <p:transition xmlns:p14="http://schemas.microsoft.com/office/powerpoint/2010/main"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0F93973F-07AF-8A45-8487-9B9F8DFFAA12}" type="slidenum">
              <a:rPr lang="en-US"/>
              <a:pPr>
                <a:defRPr/>
              </a:pPr>
              <a:t>‹#›</a:t>
            </a:fld>
            <a:endParaRPr lang="en-US"/>
          </a:p>
        </p:txBody>
      </p:sp>
    </p:spTree>
    <p:extLst>
      <p:ext uri="{BB962C8B-B14F-4D97-AF65-F5344CB8AC3E}">
        <p14:creationId xmlns:p14="http://schemas.microsoft.com/office/powerpoint/2010/main" val="1335141200"/>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85801" y="1981200"/>
            <a:ext cx="3808413" cy="4233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6613" y="1981200"/>
            <a:ext cx="3810000" cy="4233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3"/>
          <p:cNvSpPr>
            <a:spLocks noGrp="1" noChangeArrowheads="1"/>
          </p:cNvSpPr>
          <p:nvPr>
            <p:ph type="dt" idx="10"/>
          </p:nvPr>
        </p:nvSpPr>
        <p:spPr>
          <a:ln/>
        </p:spPr>
        <p:txBody>
          <a:bodyPr/>
          <a:lstStyle>
            <a:lvl1pPr>
              <a:defRPr/>
            </a:lvl1pPr>
          </a:lstStyle>
          <a:p>
            <a:pPr>
              <a:defRPr/>
            </a:pPr>
            <a:endParaRPr lang="en-GB"/>
          </a:p>
        </p:txBody>
      </p:sp>
      <p:sp>
        <p:nvSpPr>
          <p:cNvPr id="6" name="Rectangle 4"/>
          <p:cNvSpPr>
            <a:spLocks noGrp="1" noChangeArrowheads="1"/>
          </p:cNvSpPr>
          <p:nvPr>
            <p:ph type="ftr" idx="11"/>
          </p:nvPr>
        </p:nvSpPr>
        <p:spPr>
          <a:ln/>
        </p:spPr>
        <p:txBody>
          <a:bodyPr/>
          <a:lstStyle>
            <a:lvl1pPr>
              <a:defRPr/>
            </a:lvl1pPr>
          </a:lstStyle>
          <a:p>
            <a:pPr>
              <a:defRPr/>
            </a:pPr>
            <a:endParaRPr lang="en-GB"/>
          </a:p>
        </p:txBody>
      </p:sp>
      <p:sp>
        <p:nvSpPr>
          <p:cNvPr id="7" name="Rectangle 5"/>
          <p:cNvSpPr>
            <a:spLocks noGrp="1" noChangeArrowheads="1"/>
          </p:cNvSpPr>
          <p:nvPr>
            <p:ph type="sldNum" idx="12"/>
          </p:nvPr>
        </p:nvSpPr>
        <p:spPr>
          <a:ln/>
        </p:spPr>
        <p:txBody>
          <a:bodyPr/>
          <a:lstStyle>
            <a:lvl1pPr>
              <a:defRPr/>
            </a:lvl1pPr>
          </a:lstStyle>
          <a:p>
            <a:pPr>
              <a:defRPr/>
            </a:pPr>
            <a:fld id="{2E83AE42-5465-4D45-98A2-2703E0F7F842}" type="slidenum">
              <a:rPr lang="en-GB"/>
              <a:pPr>
                <a:defRPr/>
              </a:pPr>
              <a:t>‹#›</a:t>
            </a:fld>
            <a:endParaRPr lang="en-GB"/>
          </a:p>
        </p:txBody>
      </p:sp>
    </p:spTree>
    <p:extLst>
      <p:ext uri="{BB962C8B-B14F-4D97-AF65-F5344CB8AC3E}">
        <p14:creationId xmlns:p14="http://schemas.microsoft.com/office/powerpoint/2010/main" val="1966270944"/>
      </p:ext>
    </p:extLst>
  </p:cSld>
  <p:clrMapOvr>
    <a:masterClrMapping/>
  </p:clrMapOvr>
  <p:transition xmlns:p14="http://schemas.microsoft.com/office/powerpoint/2010/main"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74813"/>
            <a:ext cx="3960813"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674813"/>
            <a:ext cx="3962400"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60A7AF56-ECE9-834D-AB51-A2238BCDEF55}" type="slidenum">
              <a:rPr lang="en-US"/>
              <a:pPr>
                <a:defRPr/>
              </a:pPr>
              <a:t>‹#›</a:t>
            </a:fld>
            <a:endParaRPr lang="en-US"/>
          </a:p>
        </p:txBody>
      </p:sp>
    </p:spTree>
    <p:extLst>
      <p:ext uri="{BB962C8B-B14F-4D97-AF65-F5344CB8AC3E}">
        <p14:creationId xmlns:p14="http://schemas.microsoft.com/office/powerpoint/2010/main" val="284110032"/>
      </p:ext>
    </p:extLst>
  </p:cSld>
  <p:clrMapOvr>
    <a:masterClrMapping/>
  </p:clrMapOvr>
  <p:transition xmlns:p14="http://schemas.microsoft.com/office/powerpoint/2010/mai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8"/>
          <p:cNvSpPr>
            <a:spLocks noGrp="1" noChangeArrowheads="1"/>
          </p:cNvSpPr>
          <p:nvPr>
            <p:ph type="dt" sz="quarter" idx="10"/>
          </p:nvPr>
        </p:nvSpPr>
        <p:spPr>
          <a:ln/>
        </p:spPr>
        <p:txBody>
          <a:bodyPr/>
          <a:lstStyle>
            <a:lvl1pPr>
              <a:defRPr/>
            </a:lvl1pPr>
          </a:lstStyle>
          <a:p>
            <a:pPr>
              <a:defRPr/>
            </a:pPr>
            <a:endParaRPr lang="en-US"/>
          </a:p>
        </p:txBody>
      </p:sp>
      <p:sp>
        <p:nvSpPr>
          <p:cNvPr id="8" name="Rectangle 19"/>
          <p:cNvSpPr>
            <a:spLocks noGrp="1" noChangeArrowheads="1"/>
          </p:cNvSpPr>
          <p:nvPr>
            <p:ph type="ftr" sz="quarter" idx="11"/>
          </p:nvPr>
        </p:nvSpPr>
        <p:spPr>
          <a:ln/>
        </p:spPr>
        <p:txBody>
          <a:bodyPr/>
          <a:lstStyle>
            <a:lvl1pPr>
              <a:defRPr/>
            </a:lvl1pPr>
          </a:lstStyle>
          <a:p>
            <a:pPr>
              <a:defRPr/>
            </a:pPr>
            <a:endParaRPr lang="en-US"/>
          </a:p>
        </p:txBody>
      </p:sp>
      <p:sp>
        <p:nvSpPr>
          <p:cNvPr id="9" name="Rectangle 20"/>
          <p:cNvSpPr>
            <a:spLocks noGrp="1" noChangeArrowheads="1"/>
          </p:cNvSpPr>
          <p:nvPr>
            <p:ph type="sldNum" sz="quarter" idx="12"/>
          </p:nvPr>
        </p:nvSpPr>
        <p:spPr>
          <a:ln/>
        </p:spPr>
        <p:txBody>
          <a:bodyPr/>
          <a:lstStyle>
            <a:lvl1pPr>
              <a:defRPr/>
            </a:lvl1pPr>
          </a:lstStyle>
          <a:p>
            <a:pPr>
              <a:defRPr/>
            </a:pPr>
            <a:fld id="{50D0E752-AB94-D34D-8D97-EECD9EF3036B}" type="slidenum">
              <a:rPr lang="en-US"/>
              <a:pPr>
                <a:defRPr/>
              </a:pPr>
              <a:t>‹#›</a:t>
            </a:fld>
            <a:endParaRPr lang="en-US"/>
          </a:p>
        </p:txBody>
      </p:sp>
    </p:spTree>
    <p:extLst>
      <p:ext uri="{BB962C8B-B14F-4D97-AF65-F5344CB8AC3E}">
        <p14:creationId xmlns:p14="http://schemas.microsoft.com/office/powerpoint/2010/main" val="1074588877"/>
      </p:ext>
    </p:extLst>
  </p:cSld>
  <p:clrMapOvr>
    <a:masterClrMapping/>
  </p:clrMapOvr>
  <p:transition xmlns:p14="http://schemas.microsoft.com/office/powerpoint/2010/mai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8"/>
          <p:cNvSpPr>
            <a:spLocks noGrp="1" noChangeArrowheads="1"/>
          </p:cNvSpPr>
          <p:nvPr>
            <p:ph type="dt" sz="quarter" idx="10"/>
          </p:nvPr>
        </p:nvSpPr>
        <p:spPr>
          <a:ln/>
        </p:spPr>
        <p:txBody>
          <a:bodyPr/>
          <a:lstStyle>
            <a:lvl1pPr>
              <a:defRPr/>
            </a:lvl1pPr>
          </a:lstStyle>
          <a:p>
            <a:pPr>
              <a:defRPr/>
            </a:pPr>
            <a:endParaRPr lang="en-US"/>
          </a:p>
        </p:txBody>
      </p:sp>
      <p:sp>
        <p:nvSpPr>
          <p:cNvPr id="4" name="Rectangle 19"/>
          <p:cNvSpPr>
            <a:spLocks noGrp="1" noChangeArrowheads="1"/>
          </p:cNvSpPr>
          <p:nvPr>
            <p:ph type="ftr" sz="quarter" idx="11"/>
          </p:nvPr>
        </p:nvSpPr>
        <p:spPr>
          <a:ln/>
        </p:spPr>
        <p:txBody>
          <a:bodyPr/>
          <a:lstStyle>
            <a:lvl1pPr>
              <a:defRPr/>
            </a:lvl1pPr>
          </a:lstStyle>
          <a:p>
            <a:pPr>
              <a:defRPr/>
            </a:pPr>
            <a:endParaRPr lang="en-US"/>
          </a:p>
        </p:txBody>
      </p:sp>
      <p:sp>
        <p:nvSpPr>
          <p:cNvPr id="5" name="Rectangle 20"/>
          <p:cNvSpPr>
            <a:spLocks noGrp="1" noChangeArrowheads="1"/>
          </p:cNvSpPr>
          <p:nvPr>
            <p:ph type="sldNum" sz="quarter" idx="12"/>
          </p:nvPr>
        </p:nvSpPr>
        <p:spPr>
          <a:ln/>
        </p:spPr>
        <p:txBody>
          <a:bodyPr/>
          <a:lstStyle>
            <a:lvl1pPr>
              <a:defRPr/>
            </a:lvl1pPr>
          </a:lstStyle>
          <a:p>
            <a:pPr>
              <a:defRPr/>
            </a:pPr>
            <a:fld id="{2CAC7ED9-6E25-AD46-9DEF-E94486C422A3}" type="slidenum">
              <a:rPr lang="en-US"/>
              <a:pPr>
                <a:defRPr/>
              </a:pPr>
              <a:t>‹#›</a:t>
            </a:fld>
            <a:endParaRPr lang="en-US"/>
          </a:p>
        </p:txBody>
      </p:sp>
    </p:spTree>
    <p:extLst>
      <p:ext uri="{BB962C8B-B14F-4D97-AF65-F5344CB8AC3E}">
        <p14:creationId xmlns:p14="http://schemas.microsoft.com/office/powerpoint/2010/main" val="567242357"/>
      </p:ext>
    </p:extLst>
  </p:cSld>
  <p:clrMapOvr>
    <a:masterClrMapping/>
  </p:clrMapOvr>
  <p:transition xmlns:p14="http://schemas.microsoft.com/office/powerpoint/2010/mai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p:cNvSpPr>
            <a:spLocks noGrp="1" noChangeArrowheads="1"/>
          </p:cNvSpPr>
          <p:nvPr>
            <p:ph type="dt" sz="quarter" idx="10"/>
          </p:nvPr>
        </p:nvSpPr>
        <p:spPr>
          <a:ln/>
        </p:spPr>
        <p:txBody>
          <a:bodyPr/>
          <a:lstStyle>
            <a:lvl1pPr>
              <a:defRPr/>
            </a:lvl1pPr>
          </a:lstStyle>
          <a:p>
            <a:pPr>
              <a:defRPr/>
            </a:pPr>
            <a:endParaRPr lang="en-US"/>
          </a:p>
        </p:txBody>
      </p:sp>
      <p:sp>
        <p:nvSpPr>
          <p:cNvPr id="3" name="Rectangle 19"/>
          <p:cNvSpPr>
            <a:spLocks noGrp="1" noChangeArrowheads="1"/>
          </p:cNvSpPr>
          <p:nvPr>
            <p:ph type="ftr" sz="quarter" idx="11"/>
          </p:nvPr>
        </p:nvSpPr>
        <p:spPr>
          <a:ln/>
        </p:spPr>
        <p:txBody>
          <a:bodyPr/>
          <a:lstStyle>
            <a:lvl1pPr>
              <a:defRPr/>
            </a:lvl1pPr>
          </a:lstStyle>
          <a:p>
            <a:pPr>
              <a:defRPr/>
            </a:pPr>
            <a:endParaRPr lang="en-US"/>
          </a:p>
        </p:txBody>
      </p:sp>
      <p:sp>
        <p:nvSpPr>
          <p:cNvPr id="4" name="Rectangle 20"/>
          <p:cNvSpPr>
            <a:spLocks noGrp="1" noChangeArrowheads="1"/>
          </p:cNvSpPr>
          <p:nvPr>
            <p:ph type="sldNum" sz="quarter" idx="12"/>
          </p:nvPr>
        </p:nvSpPr>
        <p:spPr>
          <a:ln/>
        </p:spPr>
        <p:txBody>
          <a:bodyPr/>
          <a:lstStyle>
            <a:lvl1pPr>
              <a:defRPr/>
            </a:lvl1pPr>
          </a:lstStyle>
          <a:p>
            <a:pPr>
              <a:defRPr/>
            </a:pPr>
            <a:fld id="{AA4D43FC-949D-3D42-A459-866236714416}" type="slidenum">
              <a:rPr lang="en-US"/>
              <a:pPr>
                <a:defRPr/>
              </a:pPr>
              <a:t>‹#›</a:t>
            </a:fld>
            <a:endParaRPr lang="en-US"/>
          </a:p>
        </p:txBody>
      </p:sp>
    </p:spTree>
    <p:extLst>
      <p:ext uri="{BB962C8B-B14F-4D97-AF65-F5344CB8AC3E}">
        <p14:creationId xmlns:p14="http://schemas.microsoft.com/office/powerpoint/2010/main" val="2078267923"/>
      </p:ext>
    </p:extLst>
  </p:cSld>
  <p:clrMapOvr>
    <a:masterClrMapping/>
  </p:clrMapOvr>
  <p:transition xmlns:p14="http://schemas.microsoft.com/office/powerpoint/2010/main"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EA33A81D-2296-974C-A416-399E64851792}" type="slidenum">
              <a:rPr lang="en-US"/>
              <a:pPr>
                <a:defRPr/>
              </a:pPr>
              <a:t>‹#›</a:t>
            </a:fld>
            <a:endParaRPr lang="en-US"/>
          </a:p>
        </p:txBody>
      </p:sp>
    </p:spTree>
    <p:extLst>
      <p:ext uri="{BB962C8B-B14F-4D97-AF65-F5344CB8AC3E}">
        <p14:creationId xmlns:p14="http://schemas.microsoft.com/office/powerpoint/2010/main" val="2536810185"/>
      </p:ext>
    </p:extLst>
  </p:cSld>
  <p:clrMapOvr>
    <a:masterClrMapping/>
  </p:clrMapOvr>
  <p:transition xmlns:p14="http://schemas.microsoft.com/office/powerpoint/2010/mai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CA663686-12D8-3E4B-88B8-BF4ADD303858}" type="slidenum">
              <a:rPr lang="en-US"/>
              <a:pPr>
                <a:defRPr/>
              </a:pPr>
              <a:t>‹#›</a:t>
            </a:fld>
            <a:endParaRPr lang="en-US"/>
          </a:p>
        </p:txBody>
      </p:sp>
    </p:spTree>
    <p:extLst>
      <p:ext uri="{BB962C8B-B14F-4D97-AF65-F5344CB8AC3E}">
        <p14:creationId xmlns:p14="http://schemas.microsoft.com/office/powerpoint/2010/main" val="4089268597"/>
      </p:ext>
    </p:extLst>
  </p:cSld>
  <p:clrMapOvr>
    <a:masterClrMapping/>
  </p:clrMapOvr>
  <p:transition xmlns:p14="http://schemas.microsoft.com/office/powerpoint/2010/main"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7AB97F11-BFC2-1C45-A13B-6C679AFCA459}" type="slidenum">
              <a:rPr lang="en-US"/>
              <a:pPr>
                <a:defRPr/>
              </a:pPr>
              <a:t>‹#›</a:t>
            </a:fld>
            <a:endParaRPr lang="en-US"/>
          </a:p>
        </p:txBody>
      </p:sp>
    </p:spTree>
    <p:extLst>
      <p:ext uri="{BB962C8B-B14F-4D97-AF65-F5344CB8AC3E}">
        <p14:creationId xmlns:p14="http://schemas.microsoft.com/office/powerpoint/2010/main" val="3303292804"/>
      </p:ext>
    </p:extLst>
  </p:cSld>
  <p:clrMapOvr>
    <a:masterClrMapping/>
  </p:clrMapOvr>
  <p:transition xmlns:p14="http://schemas.microsoft.com/office/powerpoint/2010/main"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306388"/>
            <a:ext cx="2017713" cy="57896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306388"/>
            <a:ext cx="5905500" cy="5789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CADEE8FB-E3EC-044A-B36A-1ADF27FC9B8E}" type="slidenum">
              <a:rPr lang="en-US"/>
              <a:pPr>
                <a:defRPr/>
              </a:pPr>
              <a:t>‹#›</a:t>
            </a:fld>
            <a:endParaRPr lang="en-US"/>
          </a:p>
        </p:txBody>
      </p:sp>
    </p:spTree>
    <p:extLst>
      <p:ext uri="{BB962C8B-B14F-4D97-AF65-F5344CB8AC3E}">
        <p14:creationId xmlns:p14="http://schemas.microsoft.com/office/powerpoint/2010/main" val="1028952663"/>
      </p:ext>
    </p:extLst>
  </p:cSld>
  <p:clrMapOvr>
    <a:masterClrMapping/>
  </p:clrMapOvr>
  <p:transition xmlns:p14="http://schemas.microsoft.com/office/powerpoint/2010/main"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93515510"/>
      </p:ext>
    </p:extLst>
  </p:cSld>
  <p:clrMapOvr>
    <a:masterClrMapping/>
  </p:clrMapOvr>
  <p:transition xmlns:p14="http://schemas.microsoft.com/office/powerpoint/2010/main"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1509422"/>
      </p:ext>
    </p:extLst>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3"/>
          <p:cNvSpPr>
            <a:spLocks noGrp="1" noChangeArrowheads="1"/>
          </p:cNvSpPr>
          <p:nvPr>
            <p:ph type="dt" idx="10"/>
          </p:nvPr>
        </p:nvSpPr>
        <p:spPr>
          <a:ln/>
        </p:spPr>
        <p:txBody>
          <a:bodyPr/>
          <a:lstStyle>
            <a:lvl1pPr>
              <a:defRPr/>
            </a:lvl1pPr>
          </a:lstStyle>
          <a:p>
            <a:pPr>
              <a:defRPr/>
            </a:pPr>
            <a:endParaRPr lang="en-GB"/>
          </a:p>
        </p:txBody>
      </p:sp>
      <p:sp>
        <p:nvSpPr>
          <p:cNvPr id="8" name="Rectangle 4"/>
          <p:cNvSpPr>
            <a:spLocks noGrp="1" noChangeArrowheads="1"/>
          </p:cNvSpPr>
          <p:nvPr>
            <p:ph type="ftr" idx="11"/>
          </p:nvPr>
        </p:nvSpPr>
        <p:spPr>
          <a:ln/>
        </p:spPr>
        <p:txBody>
          <a:bodyPr/>
          <a:lstStyle>
            <a:lvl1pPr>
              <a:defRPr/>
            </a:lvl1pPr>
          </a:lstStyle>
          <a:p>
            <a:pPr>
              <a:defRPr/>
            </a:pPr>
            <a:endParaRPr lang="en-GB"/>
          </a:p>
        </p:txBody>
      </p:sp>
      <p:sp>
        <p:nvSpPr>
          <p:cNvPr id="9" name="Rectangle 5"/>
          <p:cNvSpPr>
            <a:spLocks noGrp="1" noChangeArrowheads="1"/>
          </p:cNvSpPr>
          <p:nvPr>
            <p:ph type="sldNum" idx="12"/>
          </p:nvPr>
        </p:nvSpPr>
        <p:spPr>
          <a:ln/>
        </p:spPr>
        <p:txBody>
          <a:bodyPr/>
          <a:lstStyle>
            <a:lvl1pPr>
              <a:defRPr/>
            </a:lvl1pPr>
          </a:lstStyle>
          <a:p>
            <a:pPr>
              <a:defRPr/>
            </a:pPr>
            <a:fld id="{CFEEE67C-3CE6-5D4E-9909-086134F98E6B}" type="slidenum">
              <a:rPr lang="en-GB"/>
              <a:pPr>
                <a:defRPr/>
              </a:pPr>
              <a:t>‹#›</a:t>
            </a:fld>
            <a:endParaRPr lang="en-GB"/>
          </a:p>
        </p:txBody>
      </p:sp>
    </p:spTree>
    <p:extLst>
      <p:ext uri="{BB962C8B-B14F-4D97-AF65-F5344CB8AC3E}">
        <p14:creationId xmlns:p14="http://schemas.microsoft.com/office/powerpoint/2010/main" val="3472391584"/>
      </p:ext>
    </p:extLst>
  </p:cSld>
  <p:clrMapOvr>
    <a:masterClrMapping/>
  </p:clrMapOvr>
  <p:transition xmlns:p14="http://schemas.microsoft.com/office/powerpoint/2010/main"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81251675"/>
      </p:ext>
    </p:extLst>
  </p:cSld>
  <p:clrMapOvr>
    <a:masterClrMapping/>
  </p:clrMapOvr>
  <p:transition xmlns:p14="http://schemas.microsoft.com/office/powerpoint/2010/main"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64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2609246"/>
      </p:ext>
    </p:extLst>
  </p:cSld>
  <p:clrMapOvr>
    <a:masterClrMapping/>
  </p:clrMapOvr>
  <p:transition xmlns:p14="http://schemas.microsoft.com/office/powerpoint/2010/main"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7883471"/>
      </p:ext>
    </p:extLst>
  </p:cSld>
  <p:clrMapOvr>
    <a:masterClrMapping/>
  </p:clrMapOvr>
  <p:transition xmlns:p14="http://schemas.microsoft.com/office/powerpoint/2010/main"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6442435"/>
      </p:ext>
    </p:extLst>
  </p:cSld>
  <p:clrMapOvr>
    <a:masterClrMapping/>
  </p:clrMapOvr>
  <p:transition xmlns:p14="http://schemas.microsoft.com/office/powerpoint/2010/main"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722269"/>
      </p:ext>
    </p:extLst>
  </p:cSld>
  <p:clrMapOvr>
    <a:masterClrMapping/>
  </p:clrMapOvr>
  <p:transition xmlns:p14="http://schemas.microsoft.com/office/powerpoint/2010/main"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17811951"/>
      </p:ext>
    </p:extLst>
  </p:cSld>
  <p:clrMapOvr>
    <a:masterClrMapping/>
  </p:clrMapOvr>
  <p:transition xmlns:p14="http://schemas.microsoft.com/office/powerpoint/2010/main" advClick="0"/>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0909854"/>
      </p:ext>
    </p:extLst>
  </p:cSld>
  <p:clrMapOvr>
    <a:masterClrMapping/>
  </p:clrMapOvr>
  <p:transition xmlns:p14="http://schemas.microsoft.com/office/powerpoint/2010/main" advClick="0"/>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1409780"/>
      </p:ext>
    </p:extLst>
  </p:cSld>
  <p:clrMapOvr>
    <a:masterClrMapping/>
  </p:clrMapOvr>
  <p:transition xmlns:p14="http://schemas.microsoft.com/office/powerpoint/2010/main" advClick="0"/>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4798545"/>
      </p:ext>
    </p:extLst>
  </p:cSld>
  <p:clrMapOvr>
    <a:masterClrMapping/>
  </p:clrMapOvr>
  <p:transition xmlns:p14="http://schemas.microsoft.com/office/powerpoint/2010/main" advClick="0"/>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46760A93-4AE2-B344-B41E-E5C568744E6C}" type="slidenum">
              <a:rPr lang="en-US"/>
              <a:pPr>
                <a:defRPr/>
              </a:pPr>
              <a:t>‹#›</a:t>
            </a:fld>
            <a:endParaRPr lang="en-US"/>
          </a:p>
        </p:txBody>
      </p:sp>
    </p:spTree>
    <p:extLst>
      <p:ext uri="{BB962C8B-B14F-4D97-AF65-F5344CB8AC3E}">
        <p14:creationId xmlns:p14="http://schemas.microsoft.com/office/powerpoint/2010/main" val="1364516492"/>
      </p:ext>
    </p:extLst>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3"/>
          <p:cNvSpPr>
            <a:spLocks noGrp="1" noChangeArrowheads="1"/>
          </p:cNvSpPr>
          <p:nvPr>
            <p:ph type="dt" idx="10"/>
          </p:nvPr>
        </p:nvSpPr>
        <p:spPr>
          <a:ln/>
        </p:spPr>
        <p:txBody>
          <a:bodyPr/>
          <a:lstStyle>
            <a:lvl1pPr>
              <a:defRPr/>
            </a:lvl1pPr>
          </a:lstStyle>
          <a:p>
            <a:pPr>
              <a:defRPr/>
            </a:pPr>
            <a:endParaRPr lang="en-GB"/>
          </a:p>
        </p:txBody>
      </p:sp>
      <p:sp>
        <p:nvSpPr>
          <p:cNvPr id="4" name="Rectangle 4"/>
          <p:cNvSpPr>
            <a:spLocks noGrp="1" noChangeArrowheads="1"/>
          </p:cNvSpPr>
          <p:nvPr>
            <p:ph type="ftr" idx="11"/>
          </p:nvPr>
        </p:nvSpPr>
        <p:spPr>
          <a:ln/>
        </p:spPr>
        <p:txBody>
          <a:bodyPr/>
          <a:lstStyle>
            <a:lvl1pPr>
              <a:defRPr/>
            </a:lvl1pPr>
          </a:lstStyle>
          <a:p>
            <a:pPr>
              <a:defRPr/>
            </a:pPr>
            <a:endParaRPr lang="en-GB"/>
          </a:p>
        </p:txBody>
      </p:sp>
      <p:sp>
        <p:nvSpPr>
          <p:cNvPr id="5" name="Rectangle 5"/>
          <p:cNvSpPr>
            <a:spLocks noGrp="1" noChangeArrowheads="1"/>
          </p:cNvSpPr>
          <p:nvPr>
            <p:ph type="sldNum" idx="12"/>
          </p:nvPr>
        </p:nvSpPr>
        <p:spPr>
          <a:ln/>
        </p:spPr>
        <p:txBody>
          <a:bodyPr/>
          <a:lstStyle>
            <a:lvl1pPr>
              <a:defRPr/>
            </a:lvl1pPr>
          </a:lstStyle>
          <a:p>
            <a:pPr>
              <a:defRPr/>
            </a:pPr>
            <a:fld id="{DF4754D3-E7DD-8842-BEDA-D224A449E10D}" type="slidenum">
              <a:rPr lang="en-GB"/>
              <a:pPr>
                <a:defRPr/>
              </a:pPr>
              <a:t>‹#›</a:t>
            </a:fld>
            <a:endParaRPr lang="en-GB"/>
          </a:p>
        </p:txBody>
      </p:sp>
    </p:spTree>
    <p:extLst>
      <p:ext uri="{BB962C8B-B14F-4D97-AF65-F5344CB8AC3E}">
        <p14:creationId xmlns:p14="http://schemas.microsoft.com/office/powerpoint/2010/main" val="3962527833"/>
      </p:ext>
    </p:extLst>
  </p:cSld>
  <p:clrMapOvr>
    <a:masterClrMapping/>
  </p:clrMapOvr>
  <p:transition xmlns:p14="http://schemas.microsoft.com/office/powerpoint/2010/main"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A25D1C5F-B72D-DD45-8260-4C15D74E8415}" type="slidenum">
              <a:rPr lang="en-US"/>
              <a:pPr>
                <a:defRPr/>
              </a:pPr>
              <a:t>‹#›</a:t>
            </a:fld>
            <a:endParaRPr lang="en-US"/>
          </a:p>
        </p:txBody>
      </p:sp>
    </p:spTree>
    <p:extLst>
      <p:ext uri="{BB962C8B-B14F-4D97-AF65-F5344CB8AC3E}">
        <p14:creationId xmlns:p14="http://schemas.microsoft.com/office/powerpoint/2010/main" val="3127583408"/>
      </p:ext>
    </p:extLst>
  </p:cSld>
  <p:clrMapOvr>
    <a:masterClrMapping/>
  </p:clrMapOvr>
  <p:transition xmlns:p14="http://schemas.microsoft.com/office/powerpoint/2010/main" advClick="0"/>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2A24C56E-5BDD-8241-8691-6D4C8CB9D4A1}" type="slidenum">
              <a:rPr lang="en-US"/>
              <a:pPr>
                <a:defRPr/>
              </a:pPr>
              <a:t>‹#›</a:t>
            </a:fld>
            <a:endParaRPr lang="en-US"/>
          </a:p>
        </p:txBody>
      </p:sp>
    </p:spTree>
    <p:extLst>
      <p:ext uri="{BB962C8B-B14F-4D97-AF65-F5344CB8AC3E}">
        <p14:creationId xmlns:p14="http://schemas.microsoft.com/office/powerpoint/2010/main" val="2669944563"/>
      </p:ext>
    </p:extLst>
  </p:cSld>
  <p:clrMapOvr>
    <a:masterClrMapping/>
  </p:clrMapOvr>
  <p:transition xmlns:p14="http://schemas.microsoft.com/office/powerpoint/2010/main" advClick="0"/>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74813"/>
            <a:ext cx="3960813"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674813"/>
            <a:ext cx="3962400"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69B1F64E-8807-1B4A-8767-A9280A7AA345}" type="slidenum">
              <a:rPr lang="en-US"/>
              <a:pPr>
                <a:defRPr/>
              </a:pPr>
              <a:t>‹#›</a:t>
            </a:fld>
            <a:endParaRPr lang="en-US"/>
          </a:p>
        </p:txBody>
      </p:sp>
    </p:spTree>
    <p:extLst>
      <p:ext uri="{BB962C8B-B14F-4D97-AF65-F5344CB8AC3E}">
        <p14:creationId xmlns:p14="http://schemas.microsoft.com/office/powerpoint/2010/main" val="3298582123"/>
      </p:ext>
    </p:extLst>
  </p:cSld>
  <p:clrMapOvr>
    <a:masterClrMapping/>
  </p:clrMapOvr>
  <p:transition xmlns:p14="http://schemas.microsoft.com/office/powerpoint/2010/mai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8"/>
          <p:cNvSpPr>
            <a:spLocks noGrp="1" noChangeArrowheads="1"/>
          </p:cNvSpPr>
          <p:nvPr>
            <p:ph type="dt" sz="quarter" idx="10"/>
          </p:nvPr>
        </p:nvSpPr>
        <p:spPr>
          <a:ln/>
        </p:spPr>
        <p:txBody>
          <a:bodyPr/>
          <a:lstStyle>
            <a:lvl1pPr>
              <a:defRPr/>
            </a:lvl1pPr>
          </a:lstStyle>
          <a:p>
            <a:pPr>
              <a:defRPr/>
            </a:pPr>
            <a:endParaRPr lang="en-US"/>
          </a:p>
        </p:txBody>
      </p:sp>
      <p:sp>
        <p:nvSpPr>
          <p:cNvPr id="8" name="Rectangle 19"/>
          <p:cNvSpPr>
            <a:spLocks noGrp="1" noChangeArrowheads="1"/>
          </p:cNvSpPr>
          <p:nvPr>
            <p:ph type="ftr" sz="quarter" idx="11"/>
          </p:nvPr>
        </p:nvSpPr>
        <p:spPr>
          <a:ln/>
        </p:spPr>
        <p:txBody>
          <a:bodyPr/>
          <a:lstStyle>
            <a:lvl1pPr>
              <a:defRPr/>
            </a:lvl1pPr>
          </a:lstStyle>
          <a:p>
            <a:pPr>
              <a:defRPr/>
            </a:pPr>
            <a:endParaRPr lang="en-US"/>
          </a:p>
        </p:txBody>
      </p:sp>
      <p:sp>
        <p:nvSpPr>
          <p:cNvPr id="9" name="Rectangle 20"/>
          <p:cNvSpPr>
            <a:spLocks noGrp="1" noChangeArrowheads="1"/>
          </p:cNvSpPr>
          <p:nvPr>
            <p:ph type="sldNum" sz="quarter" idx="12"/>
          </p:nvPr>
        </p:nvSpPr>
        <p:spPr>
          <a:ln/>
        </p:spPr>
        <p:txBody>
          <a:bodyPr/>
          <a:lstStyle>
            <a:lvl1pPr>
              <a:defRPr/>
            </a:lvl1pPr>
          </a:lstStyle>
          <a:p>
            <a:pPr>
              <a:defRPr/>
            </a:pPr>
            <a:fld id="{54C97ADA-3D68-8C47-8793-A8EB04242B68}" type="slidenum">
              <a:rPr lang="en-US"/>
              <a:pPr>
                <a:defRPr/>
              </a:pPr>
              <a:t>‹#›</a:t>
            </a:fld>
            <a:endParaRPr lang="en-US"/>
          </a:p>
        </p:txBody>
      </p:sp>
    </p:spTree>
    <p:extLst>
      <p:ext uri="{BB962C8B-B14F-4D97-AF65-F5344CB8AC3E}">
        <p14:creationId xmlns:p14="http://schemas.microsoft.com/office/powerpoint/2010/main" val="3001352956"/>
      </p:ext>
    </p:extLst>
  </p:cSld>
  <p:clrMapOvr>
    <a:masterClrMapping/>
  </p:clrMapOvr>
  <p:transition xmlns:p14="http://schemas.microsoft.com/office/powerpoint/2010/mai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8"/>
          <p:cNvSpPr>
            <a:spLocks noGrp="1" noChangeArrowheads="1"/>
          </p:cNvSpPr>
          <p:nvPr>
            <p:ph type="dt" sz="quarter" idx="10"/>
          </p:nvPr>
        </p:nvSpPr>
        <p:spPr>
          <a:ln/>
        </p:spPr>
        <p:txBody>
          <a:bodyPr/>
          <a:lstStyle>
            <a:lvl1pPr>
              <a:defRPr/>
            </a:lvl1pPr>
          </a:lstStyle>
          <a:p>
            <a:pPr>
              <a:defRPr/>
            </a:pPr>
            <a:endParaRPr lang="en-US"/>
          </a:p>
        </p:txBody>
      </p:sp>
      <p:sp>
        <p:nvSpPr>
          <p:cNvPr id="4" name="Rectangle 19"/>
          <p:cNvSpPr>
            <a:spLocks noGrp="1" noChangeArrowheads="1"/>
          </p:cNvSpPr>
          <p:nvPr>
            <p:ph type="ftr" sz="quarter" idx="11"/>
          </p:nvPr>
        </p:nvSpPr>
        <p:spPr>
          <a:ln/>
        </p:spPr>
        <p:txBody>
          <a:bodyPr/>
          <a:lstStyle>
            <a:lvl1pPr>
              <a:defRPr/>
            </a:lvl1pPr>
          </a:lstStyle>
          <a:p>
            <a:pPr>
              <a:defRPr/>
            </a:pPr>
            <a:endParaRPr lang="en-US"/>
          </a:p>
        </p:txBody>
      </p:sp>
      <p:sp>
        <p:nvSpPr>
          <p:cNvPr id="5" name="Rectangle 20"/>
          <p:cNvSpPr>
            <a:spLocks noGrp="1" noChangeArrowheads="1"/>
          </p:cNvSpPr>
          <p:nvPr>
            <p:ph type="sldNum" sz="quarter" idx="12"/>
          </p:nvPr>
        </p:nvSpPr>
        <p:spPr>
          <a:ln/>
        </p:spPr>
        <p:txBody>
          <a:bodyPr/>
          <a:lstStyle>
            <a:lvl1pPr>
              <a:defRPr/>
            </a:lvl1pPr>
          </a:lstStyle>
          <a:p>
            <a:pPr>
              <a:defRPr/>
            </a:pPr>
            <a:fld id="{5A54AD67-6AB7-C642-A1D6-3B0BE0BCBB69}" type="slidenum">
              <a:rPr lang="en-US"/>
              <a:pPr>
                <a:defRPr/>
              </a:pPr>
              <a:t>‹#›</a:t>
            </a:fld>
            <a:endParaRPr lang="en-US"/>
          </a:p>
        </p:txBody>
      </p:sp>
    </p:spTree>
    <p:extLst>
      <p:ext uri="{BB962C8B-B14F-4D97-AF65-F5344CB8AC3E}">
        <p14:creationId xmlns:p14="http://schemas.microsoft.com/office/powerpoint/2010/main" val="2104005552"/>
      </p:ext>
    </p:extLst>
  </p:cSld>
  <p:clrMapOvr>
    <a:masterClrMapping/>
  </p:clrMapOvr>
  <p:transition xmlns:p14="http://schemas.microsoft.com/office/powerpoint/2010/mai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p:cNvSpPr>
            <a:spLocks noGrp="1" noChangeArrowheads="1"/>
          </p:cNvSpPr>
          <p:nvPr>
            <p:ph type="dt" sz="quarter" idx="10"/>
          </p:nvPr>
        </p:nvSpPr>
        <p:spPr>
          <a:ln/>
        </p:spPr>
        <p:txBody>
          <a:bodyPr/>
          <a:lstStyle>
            <a:lvl1pPr>
              <a:defRPr/>
            </a:lvl1pPr>
          </a:lstStyle>
          <a:p>
            <a:pPr>
              <a:defRPr/>
            </a:pPr>
            <a:endParaRPr lang="en-US"/>
          </a:p>
        </p:txBody>
      </p:sp>
      <p:sp>
        <p:nvSpPr>
          <p:cNvPr id="3" name="Rectangle 19"/>
          <p:cNvSpPr>
            <a:spLocks noGrp="1" noChangeArrowheads="1"/>
          </p:cNvSpPr>
          <p:nvPr>
            <p:ph type="ftr" sz="quarter" idx="11"/>
          </p:nvPr>
        </p:nvSpPr>
        <p:spPr>
          <a:ln/>
        </p:spPr>
        <p:txBody>
          <a:bodyPr/>
          <a:lstStyle>
            <a:lvl1pPr>
              <a:defRPr/>
            </a:lvl1pPr>
          </a:lstStyle>
          <a:p>
            <a:pPr>
              <a:defRPr/>
            </a:pPr>
            <a:endParaRPr lang="en-US"/>
          </a:p>
        </p:txBody>
      </p:sp>
      <p:sp>
        <p:nvSpPr>
          <p:cNvPr id="4" name="Rectangle 20"/>
          <p:cNvSpPr>
            <a:spLocks noGrp="1" noChangeArrowheads="1"/>
          </p:cNvSpPr>
          <p:nvPr>
            <p:ph type="sldNum" sz="quarter" idx="12"/>
          </p:nvPr>
        </p:nvSpPr>
        <p:spPr>
          <a:ln/>
        </p:spPr>
        <p:txBody>
          <a:bodyPr/>
          <a:lstStyle>
            <a:lvl1pPr>
              <a:defRPr/>
            </a:lvl1pPr>
          </a:lstStyle>
          <a:p>
            <a:pPr>
              <a:defRPr/>
            </a:pPr>
            <a:fld id="{94DF9F84-D27D-5A4D-89F7-6D519AFA1BCC}" type="slidenum">
              <a:rPr lang="en-US"/>
              <a:pPr>
                <a:defRPr/>
              </a:pPr>
              <a:t>‹#›</a:t>
            </a:fld>
            <a:endParaRPr lang="en-US"/>
          </a:p>
        </p:txBody>
      </p:sp>
    </p:spTree>
    <p:extLst>
      <p:ext uri="{BB962C8B-B14F-4D97-AF65-F5344CB8AC3E}">
        <p14:creationId xmlns:p14="http://schemas.microsoft.com/office/powerpoint/2010/main" val="3382693369"/>
      </p:ext>
    </p:extLst>
  </p:cSld>
  <p:clrMapOvr>
    <a:masterClrMapping/>
  </p:clrMapOvr>
  <p:transition xmlns:p14="http://schemas.microsoft.com/office/powerpoint/2010/main"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938BC14F-16B2-3943-90CE-ED2C18A51085}" type="slidenum">
              <a:rPr lang="en-US"/>
              <a:pPr>
                <a:defRPr/>
              </a:pPr>
              <a:t>‹#›</a:t>
            </a:fld>
            <a:endParaRPr lang="en-US"/>
          </a:p>
        </p:txBody>
      </p:sp>
    </p:spTree>
    <p:extLst>
      <p:ext uri="{BB962C8B-B14F-4D97-AF65-F5344CB8AC3E}">
        <p14:creationId xmlns:p14="http://schemas.microsoft.com/office/powerpoint/2010/main" val="871524616"/>
      </p:ext>
    </p:extLst>
  </p:cSld>
  <p:clrMapOvr>
    <a:masterClrMapping/>
  </p:clrMapOvr>
  <p:transition xmlns:p14="http://schemas.microsoft.com/office/powerpoint/2010/main"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6F81F45C-961D-0A43-AD9C-3CA2EAE35966}" type="slidenum">
              <a:rPr lang="en-US"/>
              <a:pPr>
                <a:defRPr/>
              </a:pPr>
              <a:t>‹#›</a:t>
            </a:fld>
            <a:endParaRPr lang="en-US"/>
          </a:p>
        </p:txBody>
      </p:sp>
    </p:spTree>
    <p:extLst>
      <p:ext uri="{BB962C8B-B14F-4D97-AF65-F5344CB8AC3E}">
        <p14:creationId xmlns:p14="http://schemas.microsoft.com/office/powerpoint/2010/main" val="3122965615"/>
      </p:ext>
    </p:extLst>
  </p:cSld>
  <p:clrMapOvr>
    <a:masterClrMapping/>
  </p:clrMapOvr>
  <p:transition xmlns:p14="http://schemas.microsoft.com/office/powerpoint/2010/main" advClick="0"/>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C30F6200-DEA5-CC4B-9547-52BC1510AD4D}" type="slidenum">
              <a:rPr lang="en-US"/>
              <a:pPr>
                <a:defRPr/>
              </a:pPr>
              <a:t>‹#›</a:t>
            </a:fld>
            <a:endParaRPr lang="en-US"/>
          </a:p>
        </p:txBody>
      </p:sp>
    </p:spTree>
    <p:extLst>
      <p:ext uri="{BB962C8B-B14F-4D97-AF65-F5344CB8AC3E}">
        <p14:creationId xmlns:p14="http://schemas.microsoft.com/office/powerpoint/2010/main" val="2869506454"/>
      </p:ext>
    </p:extLst>
  </p:cSld>
  <p:clrMapOvr>
    <a:masterClrMapping/>
  </p:clrMapOvr>
  <p:transition xmlns:p14="http://schemas.microsoft.com/office/powerpoint/2010/main" advClick="0"/>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306388"/>
            <a:ext cx="2017713" cy="57896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306388"/>
            <a:ext cx="5905500" cy="5789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31ABB817-D1C0-9E42-9A2C-8D1C1750E992}" type="slidenum">
              <a:rPr lang="en-US"/>
              <a:pPr>
                <a:defRPr/>
              </a:pPr>
              <a:t>‹#›</a:t>
            </a:fld>
            <a:endParaRPr lang="en-US"/>
          </a:p>
        </p:txBody>
      </p:sp>
    </p:spTree>
    <p:extLst>
      <p:ext uri="{BB962C8B-B14F-4D97-AF65-F5344CB8AC3E}">
        <p14:creationId xmlns:p14="http://schemas.microsoft.com/office/powerpoint/2010/main" val="4101864149"/>
      </p:ext>
    </p:extLst>
  </p:cSld>
  <p:clrMapOvr>
    <a:masterClrMapping/>
  </p:clrMapOvr>
  <p:transition xmlns:p14="http://schemas.microsoft.com/office/powerpoint/2010/mai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GB"/>
          </a:p>
        </p:txBody>
      </p:sp>
      <p:sp>
        <p:nvSpPr>
          <p:cNvPr id="3" name="Rectangle 4"/>
          <p:cNvSpPr>
            <a:spLocks noGrp="1" noChangeArrowheads="1"/>
          </p:cNvSpPr>
          <p:nvPr>
            <p:ph type="ftr" idx="11"/>
          </p:nvPr>
        </p:nvSpPr>
        <p:spPr>
          <a:ln/>
        </p:spPr>
        <p:txBody>
          <a:bodyPr/>
          <a:lstStyle>
            <a:lvl1pPr>
              <a:defRPr/>
            </a:lvl1pPr>
          </a:lstStyle>
          <a:p>
            <a:pPr>
              <a:defRPr/>
            </a:pPr>
            <a:endParaRPr lang="en-GB"/>
          </a:p>
        </p:txBody>
      </p:sp>
      <p:sp>
        <p:nvSpPr>
          <p:cNvPr id="4" name="Rectangle 5"/>
          <p:cNvSpPr>
            <a:spLocks noGrp="1" noChangeArrowheads="1"/>
          </p:cNvSpPr>
          <p:nvPr>
            <p:ph type="sldNum" idx="12"/>
          </p:nvPr>
        </p:nvSpPr>
        <p:spPr>
          <a:ln/>
        </p:spPr>
        <p:txBody>
          <a:bodyPr/>
          <a:lstStyle>
            <a:lvl1pPr>
              <a:defRPr/>
            </a:lvl1pPr>
          </a:lstStyle>
          <a:p>
            <a:pPr>
              <a:defRPr/>
            </a:pPr>
            <a:fld id="{0D6E3E7D-D4DC-AC46-9321-07A93D89399C}" type="slidenum">
              <a:rPr lang="en-GB"/>
              <a:pPr>
                <a:defRPr/>
              </a:pPr>
              <a:t>‹#›</a:t>
            </a:fld>
            <a:endParaRPr lang="en-GB"/>
          </a:p>
        </p:txBody>
      </p:sp>
    </p:spTree>
    <p:extLst>
      <p:ext uri="{BB962C8B-B14F-4D97-AF65-F5344CB8AC3E}">
        <p14:creationId xmlns:p14="http://schemas.microsoft.com/office/powerpoint/2010/main" val="1522196442"/>
      </p:ext>
    </p:extLst>
  </p:cSld>
  <p:clrMapOvr>
    <a:masterClrMapping/>
  </p:clrMapOvr>
  <p:transition xmlns:p14="http://schemas.microsoft.com/office/powerpoint/2010/main"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29229FFA-266F-C744-9343-61D7C9210EEB}" type="slidenum">
              <a:rPr lang="en-US"/>
              <a:pPr>
                <a:defRPr/>
              </a:pPr>
              <a:t>‹#›</a:t>
            </a:fld>
            <a:endParaRPr lang="en-US"/>
          </a:p>
        </p:txBody>
      </p:sp>
    </p:spTree>
    <p:extLst>
      <p:ext uri="{BB962C8B-B14F-4D97-AF65-F5344CB8AC3E}">
        <p14:creationId xmlns:p14="http://schemas.microsoft.com/office/powerpoint/2010/main" val="3092954482"/>
      </p:ext>
    </p:extLst>
  </p:cSld>
  <p:clrMapOvr>
    <a:masterClrMapping/>
  </p:clrMapOvr>
  <p:transition xmlns:p14="http://schemas.microsoft.com/office/powerpoint/2010/main" advClick="0"/>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535B58AB-9F6E-F34D-8D4A-8B301E6A7380}" type="slidenum">
              <a:rPr lang="en-US"/>
              <a:pPr>
                <a:defRPr/>
              </a:pPr>
              <a:t>‹#›</a:t>
            </a:fld>
            <a:endParaRPr lang="en-US"/>
          </a:p>
        </p:txBody>
      </p:sp>
    </p:spTree>
    <p:extLst>
      <p:ext uri="{BB962C8B-B14F-4D97-AF65-F5344CB8AC3E}">
        <p14:creationId xmlns:p14="http://schemas.microsoft.com/office/powerpoint/2010/main" val="3903406754"/>
      </p:ext>
    </p:extLst>
  </p:cSld>
  <p:clrMapOvr>
    <a:masterClrMapping/>
  </p:clrMapOvr>
  <p:transition xmlns:p14="http://schemas.microsoft.com/office/powerpoint/2010/main" advClick="0"/>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2D892F49-DB8A-9B4D-992C-9DB38D1601BA}" type="slidenum">
              <a:rPr lang="en-US"/>
              <a:pPr>
                <a:defRPr/>
              </a:pPr>
              <a:t>‹#›</a:t>
            </a:fld>
            <a:endParaRPr lang="en-US"/>
          </a:p>
        </p:txBody>
      </p:sp>
    </p:spTree>
    <p:extLst>
      <p:ext uri="{BB962C8B-B14F-4D97-AF65-F5344CB8AC3E}">
        <p14:creationId xmlns:p14="http://schemas.microsoft.com/office/powerpoint/2010/main" val="3498723291"/>
      </p:ext>
    </p:extLst>
  </p:cSld>
  <p:clrMapOvr>
    <a:masterClrMapping/>
  </p:clrMapOvr>
  <p:transition xmlns:p14="http://schemas.microsoft.com/office/powerpoint/2010/main" advClick="0"/>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74813"/>
            <a:ext cx="3960813"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674813"/>
            <a:ext cx="3962400" cy="4421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6AB286B5-82C8-484A-821C-AB075EEDE482}" type="slidenum">
              <a:rPr lang="en-US"/>
              <a:pPr>
                <a:defRPr/>
              </a:pPr>
              <a:t>‹#›</a:t>
            </a:fld>
            <a:endParaRPr lang="en-US"/>
          </a:p>
        </p:txBody>
      </p:sp>
    </p:spTree>
    <p:extLst>
      <p:ext uri="{BB962C8B-B14F-4D97-AF65-F5344CB8AC3E}">
        <p14:creationId xmlns:p14="http://schemas.microsoft.com/office/powerpoint/2010/main" val="1095145916"/>
      </p:ext>
    </p:extLst>
  </p:cSld>
  <p:clrMapOvr>
    <a:masterClrMapping/>
  </p:clrMapOvr>
  <p:transition xmlns:p14="http://schemas.microsoft.com/office/powerpoint/2010/main" advClick="0"/>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8"/>
          <p:cNvSpPr>
            <a:spLocks noGrp="1" noChangeArrowheads="1"/>
          </p:cNvSpPr>
          <p:nvPr>
            <p:ph type="dt" sz="quarter" idx="10"/>
          </p:nvPr>
        </p:nvSpPr>
        <p:spPr>
          <a:ln/>
        </p:spPr>
        <p:txBody>
          <a:bodyPr/>
          <a:lstStyle>
            <a:lvl1pPr>
              <a:defRPr/>
            </a:lvl1pPr>
          </a:lstStyle>
          <a:p>
            <a:pPr>
              <a:defRPr/>
            </a:pPr>
            <a:endParaRPr lang="en-US"/>
          </a:p>
        </p:txBody>
      </p:sp>
      <p:sp>
        <p:nvSpPr>
          <p:cNvPr id="8" name="Rectangle 19"/>
          <p:cNvSpPr>
            <a:spLocks noGrp="1" noChangeArrowheads="1"/>
          </p:cNvSpPr>
          <p:nvPr>
            <p:ph type="ftr" sz="quarter" idx="11"/>
          </p:nvPr>
        </p:nvSpPr>
        <p:spPr>
          <a:ln/>
        </p:spPr>
        <p:txBody>
          <a:bodyPr/>
          <a:lstStyle>
            <a:lvl1pPr>
              <a:defRPr/>
            </a:lvl1pPr>
          </a:lstStyle>
          <a:p>
            <a:pPr>
              <a:defRPr/>
            </a:pPr>
            <a:endParaRPr lang="en-US"/>
          </a:p>
        </p:txBody>
      </p:sp>
      <p:sp>
        <p:nvSpPr>
          <p:cNvPr id="9" name="Rectangle 20"/>
          <p:cNvSpPr>
            <a:spLocks noGrp="1" noChangeArrowheads="1"/>
          </p:cNvSpPr>
          <p:nvPr>
            <p:ph type="sldNum" sz="quarter" idx="12"/>
          </p:nvPr>
        </p:nvSpPr>
        <p:spPr>
          <a:ln/>
        </p:spPr>
        <p:txBody>
          <a:bodyPr/>
          <a:lstStyle>
            <a:lvl1pPr>
              <a:defRPr/>
            </a:lvl1pPr>
          </a:lstStyle>
          <a:p>
            <a:pPr>
              <a:defRPr/>
            </a:pPr>
            <a:fld id="{154E5A26-EA18-D74C-BEBA-ECDA3D164816}" type="slidenum">
              <a:rPr lang="en-US"/>
              <a:pPr>
                <a:defRPr/>
              </a:pPr>
              <a:t>‹#›</a:t>
            </a:fld>
            <a:endParaRPr lang="en-US"/>
          </a:p>
        </p:txBody>
      </p:sp>
    </p:spTree>
    <p:extLst>
      <p:ext uri="{BB962C8B-B14F-4D97-AF65-F5344CB8AC3E}">
        <p14:creationId xmlns:p14="http://schemas.microsoft.com/office/powerpoint/2010/main" val="3200886014"/>
      </p:ext>
    </p:extLst>
  </p:cSld>
  <p:clrMapOvr>
    <a:masterClrMapping/>
  </p:clrMapOvr>
  <p:transition xmlns:p14="http://schemas.microsoft.com/office/powerpoint/2010/main" advClick="0"/>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8"/>
          <p:cNvSpPr>
            <a:spLocks noGrp="1" noChangeArrowheads="1"/>
          </p:cNvSpPr>
          <p:nvPr>
            <p:ph type="dt" sz="quarter" idx="10"/>
          </p:nvPr>
        </p:nvSpPr>
        <p:spPr>
          <a:ln/>
        </p:spPr>
        <p:txBody>
          <a:bodyPr/>
          <a:lstStyle>
            <a:lvl1pPr>
              <a:defRPr/>
            </a:lvl1pPr>
          </a:lstStyle>
          <a:p>
            <a:pPr>
              <a:defRPr/>
            </a:pPr>
            <a:endParaRPr lang="en-US"/>
          </a:p>
        </p:txBody>
      </p:sp>
      <p:sp>
        <p:nvSpPr>
          <p:cNvPr id="4" name="Rectangle 19"/>
          <p:cNvSpPr>
            <a:spLocks noGrp="1" noChangeArrowheads="1"/>
          </p:cNvSpPr>
          <p:nvPr>
            <p:ph type="ftr" sz="quarter" idx="11"/>
          </p:nvPr>
        </p:nvSpPr>
        <p:spPr>
          <a:ln/>
        </p:spPr>
        <p:txBody>
          <a:bodyPr/>
          <a:lstStyle>
            <a:lvl1pPr>
              <a:defRPr/>
            </a:lvl1pPr>
          </a:lstStyle>
          <a:p>
            <a:pPr>
              <a:defRPr/>
            </a:pPr>
            <a:endParaRPr lang="en-US"/>
          </a:p>
        </p:txBody>
      </p:sp>
      <p:sp>
        <p:nvSpPr>
          <p:cNvPr id="5" name="Rectangle 20"/>
          <p:cNvSpPr>
            <a:spLocks noGrp="1" noChangeArrowheads="1"/>
          </p:cNvSpPr>
          <p:nvPr>
            <p:ph type="sldNum" sz="quarter" idx="12"/>
          </p:nvPr>
        </p:nvSpPr>
        <p:spPr>
          <a:ln/>
        </p:spPr>
        <p:txBody>
          <a:bodyPr/>
          <a:lstStyle>
            <a:lvl1pPr>
              <a:defRPr/>
            </a:lvl1pPr>
          </a:lstStyle>
          <a:p>
            <a:pPr>
              <a:defRPr/>
            </a:pPr>
            <a:fld id="{E68E5BF2-BE71-A741-A664-59D9B5BC4FF0}" type="slidenum">
              <a:rPr lang="en-US"/>
              <a:pPr>
                <a:defRPr/>
              </a:pPr>
              <a:t>‹#›</a:t>
            </a:fld>
            <a:endParaRPr lang="en-US"/>
          </a:p>
        </p:txBody>
      </p:sp>
    </p:spTree>
    <p:extLst>
      <p:ext uri="{BB962C8B-B14F-4D97-AF65-F5344CB8AC3E}">
        <p14:creationId xmlns:p14="http://schemas.microsoft.com/office/powerpoint/2010/main" val="3972875947"/>
      </p:ext>
    </p:extLst>
  </p:cSld>
  <p:clrMapOvr>
    <a:masterClrMapping/>
  </p:clrMapOvr>
  <p:transition xmlns:p14="http://schemas.microsoft.com/office/powerpoint/2010/main" advClick="0"/>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p:cNvSpPr>
            <a:spLocks noGrp="1" noChangeArrowheads="1"/>
          </p:cNvSpPr>
          <p:nvPr>
            <p:ph type="dt" sz="quarter" idx="10"/>
          </p:nvPr>
        </p:nvSpPr>
        <p:spPr>
          <a:ln/>
        </p:spPr>
        <p:txBody>
          <a:bodyPr/>
          <a:lstStyle>
            <a:lvl1pPr>
              <a:defRPr/>
            </a:lvl1pPr>
          </a:lstStyle>
          <a:p>
            <a:pPr>
              <a:defRPr/>
            </a:pPr>
            <a:endParaRPr lang="en-US"/>
          </a:p>
        </p:txBody>
      </p:sp>
      <p:sp>
        <p:nvSpPr>
          <p:cNvPr id="3" name="Rectangle 19"/>
          <p:cNvSpPr>
            <a:spLocks noGrp="1" noChangeArrowheads="1"/>
          </p:cNvSpPr>
          <p:nvPr>
            <p:ph type="ftr" sz="quarter" idx="11"/>
          </p:nvPr>
        </p:nvSpPr>
        <p:spPr>
          <a:ln/>
        </p:spPr>
        <p:txBody>
          <a:bodyPr/>
          <a:lstStyle>
            <a:lvl1pPr>
              <a:defRPr/>
            </a:lvl1pPr>
          </a:lstStyle>
          <a:p>
            <a:pPr>
              <a:defRPr/>
            </a:pPr>
            <a:endParaRPr lang="en-US"/>
          </a:p>
        </p:txBody>
      </p:sp>
      <p:sp>
        <p:nvSpPr>
          <p:cNvPr id="4" name="Rectangle 20"/>
          <p:cNvSpPr>
            <a:spLocks noGrp="1" noChangeArrowheads="1"/>
          </p:cNvSpPr>
          <p:nvPr>
            <p:ph type="sldNum" sz="quarter" idx="12"/>
          </p:nvPr>
        </p:nvSpPr>
        <p:spPr>
          <a:ln/>
        </p:spPr>
        <p:txBody>
          <a:bodyPr/>
          <a:lstStyle>
            <a:lvl1pPr>
              <a:defRPr/>
            </a:lvl1pPr>
          </a:lstStyle>
          <a:p>
            <a:pPr>
              <a:defRPr/>
            </a:pPr>
            <a:fld id="{262C837E-C9C2-264C-82CA-F4522ACA7204}" type="slidenum">
              <a:rPr lang="en-US"/>
              <a:pPr>
                <a:defRPr/>
              </a:pPr>
              <a:t>‹#›</a:t>
            </a:fld>
            <a:endParaRPr lang="en-US"/>
          </a:p>
        </p:txBody>
      </p:sp>
    </p:spTree>
    <p:extLst>
      <p:ext uri="{BB962C8B-B14F-4D97-AF65-F5344CB8AC3E}">
        <p14:creationId xmlns:p14="http://schemas.microsoft.com/office/powerpoint/2010/main" val="892390024"/>
      </p:ext>
    </p:extLst>
  </p:cSld>
  <p:clrMapOvr>
    <a:masterClrMapping/>
  </p:clrMapOvr>
  <p:transition xmlns:p14="http://schemas.microsoft.com/office/powerpoint/2010/main" advClick="0"/>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F7FC366C-232E-FC48-9FC5-E91388F8416F}" type="slidenum">
              <a:rPr lang="en-US"/>
              <a:pPr>
                <a:defRPr/>
              </a:pPr>
              <a:t>‹#›</a:t>
            </a:fld>
            <a:endParaRPr lang="en-US"/>
          </a:p>
        </p:txBody>
      </p:sp>
    </p:spTree>
    <p:extLst>
      <p:ext uri="{BB962C8B-B14F-4D97-AF65-F5344CB8AC3E}">
        <p14:creationId xmlns:p14="http://schemas.microsoft.com/office/powerpoint/2010/main" val="2486889371"/>
      </p:ext>
    </p:extLst>
  </p:cSld>
  <p:clrMapOvr>
    <a:masterClrMapping/>
  </p:clrMapOvr>
  <p:transition xmlns:p14="http://schemas.microsoft.com/office/powerpoint/2010/main" advClick="0"/>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quarter" idx="10"/>
          </p:nvPr>
        </p:nvSpPr>
        <p:spPr>
          <a:ln/>
        </p:spPr>
        <p:txBody>
          <a:bodyPr/>
          <a:lstStyle>
            <a:lvl1pPr>
              <a:defRPr/>
            </a:lvl1pPr>
          </a:lstStyle>
          <a:p>
            <a:pPr>
              <a:defRPr/>
            </a:pPr>
            <a:endParaRPr lang="en-US"/>
          </a:p>
        </p:txBody>
      </p:sp>
      <p:sp>
        <p:nvSpPr>
          <p:cNvPr id="6" name="Rectangle 19"/>
          <p:cNvSpPr>
            <a:spLocks noGrp="1" noChangeArrowheads="1"/>
          </p:cNvSpPr>
          <p:nvPr>
            <p:ph type="ftr" sz="quarter" idx="11"/>
          </p:nvPr>
        </p:nvSpPr>
        <p:spPr>
          <a:ln/>
        </p:spPr>
        <p:txBody>
          <a:bodyPr/>
          <a:lstStyle>
            <a:lvl1pPr>
              <a:defRPr/>
            </a:lvl1pPr>
          </a:lstStyle>
          <a:p>
            <a:pPr>
              <a:defRPr/>
            </a:pPr>
            <a:endParaRPr lang="en-US"/>
          </a:p>
        </p:txBody>
      </p:sp>
      <p:sp>
        <p:nvSpPr>
          <p:cNvPr id="7" name="Rectangle 20"/>
          <p:cNvSpPr>
            <a:spLocks noGrp="1" noChangeArrowheads="1"/>
          </p:cNvSpPr>
          <p:nvPr>
            <p:ph type="sldNum" sz="quarter" idx="12"/>
          </p:nvPr>
        </p:nvSpPr>
        <p:spPr>
          <a:ln/>
        </p:spPr>
        <p:txBody>
          <a:bodyPr/>
          <a:lstStyle>
            <a:lvl1pPr>
              <a:defRPr/>
            </a:lvl1pPr>
          </a:lstStyle>
          <a:p>
            <a:pPr>
              <a:defRPr/>
            </a:pPr>
            <a:fld id="{230964FA-9C47-5845-88F4-BACAF3C2A9A6}" type="slidenum">
              <a:rPr lang="en-US"/>
              <a:pPr>
                <a:defRPr/>
              </a:pPr>
              <a:t>‹#›</a:t>
            </a:fld>
            <a:endParaRPr lang="en-US"/>
          </a:p>
        </p:txBody>
      </p:sp>
    </p:spTree>
    <p:extLst>
      <p:ext uri="{BB962C8B-B14F-4D97-AF65-F5344CB8AC3E}">
        <p14:creationId xmlns:p14="http://schemas.microsoft.com/office/powerpoint/2010/main" val="3712494075"/>
      </p:ext>
    </p:extLst>
  </p:cSld>
  <p:clrMapOvr>
    <a:masterClrMapping/>
  </p:clrMapOvr>
  <p:transition xmlns:p14="http://schemas.microsoft.com/office/powerpoint/2010/main" advClick="0"/>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BEEBDB33-A337-1A44-8A26-6E17EDCC4F0A}" type="slidenum">
              <a:rPr lang="en-US"/>
              <a:pPr>
                <a:defRPr/>
              </a:pPr>
              <a:t>‹#›</a:t>
            </a:fld>
            <a:endParaRPr lang="en-US"/>
          </a:p>
        </p:txBody>
      </p:sp>
    </p:spTree>
    <p:extLst>
      <p:ext uri="{BB962C8B-B14F-4D97-AF65-F5344CB8AC3E}">
        <p14:creationId xmlns:p14="http://schemas.microsoft.com/office/powerpoint/2010/main" val="3343511309"/>
      </p:ext>
    </p:extLst>
  </p:cSld>
  <p:clrMapOvr>
    <a:masterClrMapping/>
  </p:clrMapOvr>
  <p:transition xmlns:p14="http://schemas.microsoft.com/office/powerpoint/2010/mai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3"/>
          <p:cNvSpPr>
            <a:spLocks noGrp="1" noChangeArrowheads="1"/>
          </p:cNvSpPr>
          <p:nvPr>
            <p:ph type="dt" idx="10"/>
          </p:nvPr>
        </p:nvSpPr>
        <p:spPr>
          <a:ln/>
        </p:spPr>
        <p:txBody>
          <a:bodyPr/>
          <a:lstStyle>
            <a:lvl1pPr>
              <a:defRPr/>
            </a:lvl1pPr>
          </a:lstStyle>
          <a:p>
            <a:pPr>
              <a:defRPr/>
            </a:pPr>
            <a:endParaRPr lang="en-GB"/>
          </a:p>
        </p:txBody>
      </p:sp>
      <p:sp>
        <p:nvSpPr>
          <p:cNvPr id="6" name="Rectangle 4"/>
          <p:cNvSpPr>
            <a:spLocks noGrp="1" noChangeArrowheads="1"/>
          </p:cNvSpPr>
          <p:nvPr>
            <p:ph type="ftr" idx="11"/>
          </p:nvPr>
        </p:nvSpPr>
        <p:spPr>
          <a:ln/>
        </p:spPr>
        <p:txBody>
          <a:bodyPr/>
          <a:lstStyle>
            <a:lvl1pPr>
              <a:defRPr/>
            </a:lvl1pPr>
          </a:lstStyle>
          <a:p>
            <a:pPr>
              <a:defRPr/>
            </a:pPr>
            <a:endParaRPr lang="en-GB"/>
          </a:p>
        </p:txBody>
      </p:sp>
      <p:sp>
        <p:nvSpPr>
          <p:cNvPr id="7" name="Rectangle 5"/>
          <p:cNvSpPr>
            <a:spLocks noGrp="1" noChangeArrowheads="1"/>
          </p:cNvSpPr>
          <p:nvPr>
            <p:ph type="sldNum" idx="12"/>
          </p:nvPr>
        </p:nvSpPr>
        <p:spPr>
          <a:ln/>
        </p:spPr>
        <p:txBody>
          <a:bodyPr/>
          <a:lstStyle>
            <a:lvl1pPr>
              <a:defRPr/>
            </a:lvl1pPr>
          </a:lstStyle>
          <a:p>
            <a:pPr>
              <a:defRPr/>
            </a:pPr>
            <a:fld id="{E626ADD0-6395-2140-A1C3-A71E42C9C71D}" type="slidenum">
              <a:rPr lang="en-GB"/>
              <a:pPr>
                <a:defRPr/>
              </a:pPr>
              <a:t>‹#›</a:t>
            </a:fld>
            <a:endParaRPr lang="en-GB"/>
          </a:p>
        </p:txBody>
      </p:sp>
    </p:spTree>
    <p:extLst>
      <p:ext uri="{BB962C8B-B14F-4D97-AF65-F5344CB8AC3E}">
        <p14:creationId xmlns:p14="http://schemas.microsoft.com/office/powerpoint/2010/main" val="2562358418"/>
      </p:ext>
    </p:extLst>
  </p:cSld>
  <p:clrMapOvr>
    <a:masterClrMapping/>
  </p:clrMapOvr>
  <p:transition xmlns:p14="http://schemas.microsoft.com/office/powerpoint/2010/main" advClick="0"/>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306388"/>
            <a:ext cx="2017713" cy="57896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306388"/>
            <a:ext cx="5905500" cy="5789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quarter" idx="10"/>
          </p:nvPr>
        </p:nvSpPr>
        <p:spPr>
          <a:ln/>
        </p:spPr>
        <p:txBody>
          <a:bodyPr/>
          <a:lstStyle>
            <a:lvl1pPr>
              <a:defRPr/>
            </a:lvl1pPr>
          </a:lstStyle>
          <a:p>
            <a:pPr>
              <a:defRPr/>
            </a:pPr>
            <a:endParaRPr lang="en-US"/>
          </a:p>
        </p:txBody>
      </p:sp>
      <p:sp>
        <p:nvSpPr>
          <p:cNvPr id="5" name="Rectangle 19"/>
          <p:cNvSpPr>
            <a:spLocks noGrp="1" noChangeArrowheads="1"/>
          </p:cNvSpPr>
          <p:nvPr>
            <p:ph type="ftr" sz="quarter" idx="11"/>
          </p:nvPr>
        </p:nvSpPr>
        <p:spPr>
          <a:ln/>
        </p:spPr>
        <p:txBody>
          <a:bodyPr/>
          <a:lstStyle>
            <a:lvl1pPr>
              <a:defRPr/>
            </a:lvl1pPr>
          </a:lstStyle>
          <a:p>
            <a:pPr>
              <a:defRPr/>
            </a:pPr>
            <a:endParaRPr lang="en-US"/>
          </a:p>
        </p:txBody>
      </p:sp>
      <p:sp>
        <p:nvSpPr>
          <p:cNvPr id="6" name="Rectangle 20"/>
          <p:cNvSpPr>
            <a:spLocks noGrp="1" noChangeArrowheads="1"/>
          </p:cNvSpPr>
          <p:nvPr>
            <p:ph type="sldNum" sz="quarter" idx="12"/>
          </p:nvPr>
        </p:nvSpPr>
        <p:spPr>
          <a:ln/>
        </p:spPr>
        <p:txBody>
          <a:bodyPr/>
          <a:lstStyle>
            <a:lvl1pPr>
              <a:defRPr/>
            </a:lvl1pPr>
          </a:lstStyle>
          <a:p>
            <a:pPr>
              <a:defRPr/>
            </a:pPr>
            <a:fld id="{3A9FA1EE-CB28-A444-9F8C-9EE06FE24B61}" type="slidenum">
              <a:rPr lang="en-US"/>
              <a:pPr>
                <a:defRPr/>
              </a:pPr>
              <a:t>‹#›</a:t>
            </a:fld>
            <a:endParaRPr lang="en-US"/>
          </a:p>
        </p:txBody>
      </p:sp>
    </p:spTree>
    <p:extLst>
      <p:ext uri="{BB962C8B-B14F-4D97-AF65-F5344CB8AC3E}">
        <p14:creationId xmlns:p14="http://schemas.microsoft.com/office/powerpoint/2010/main" val="3221162933"/>
      </p:ext>
    </p:extLst>
  </p:cSld>
  <p:clrMapOvr>
    <a:masterClrMapping/>
  </p:clrMapOvr>
  <p:transition xmlns:p14="http://schemas.microsoft.com/office/powerpoint/2010/main" advClick="0"/>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PCUTT_v1f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24571183"/>
      </p:ext>
    </p:extLst>
  </p:cSld>
  <p:clrMapOvr>
    <a:masterClrMapping/>
  </p:clrMapOvr>
  <p:transition xmlns:p14="http://schemas.microsoft.com/office/powerpoint/2010/main" advClick="0"/>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3538646"/>
      </p:ext>
    </p:extLst>
  </p:cSld>
  <p:clrMapOvr>
    <a:masterClrMapping/>
  </p:clrMapOvr>
  <p:transition xmlns:p14="http://schemas.microsoft.com/office/powerpoint/2010/main" advClick="0"/>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21741355"/>
      </p:ext>
    </p:extLst>
  </p:cSld>
  <p:clrMapOvr>
    <a:masterClrMapping/>
  </p:clrMapOvr>
  <p:transition xmlns:p14="http://schemas.microsoft.com/office/powerpoint/2010/main" advClick="0"/>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0282935"/>
      </p:ext>
    </p:extLst>
  </p:cSld>
  <p:clrMapOvr>
    <a:masterClrMapping/>
  </p:clrMapOvr>
  <p:transition xmlns:p14="http://schemas.microsoft.com/office/powerpoint/2010/main" advClick="0"/>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0957547"/>
      </p:ext>
    </p:extLst>
  </p:cSld>
  <p:clrMapOvr>
    <a:masterClrMapping/>
  </p:clrMapOvr>
  <p:transition xmlns:p14="http://schemas.microsoft.com/office/powerpoint/2010/main" advClick="0"/>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1332909"/>
      </p:ext>
    </p:extLst>
  </p:cSld>
  <p:clrMapOvr>
    <a:masterClrMapping/>
  </p:clrMapOvr>
  <p:transition xmlns:p14="http://schemas.microsoft.com/office/powerpoint/2010/main" advClick="0"/>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6053450"/>
      </p:ext>
    </p:extLst>
  </p:cSld>
  <p:clrMapOvr>
    <a:masterClrMapping/>
  </p:clrMapOvr>
  <p:transition xmlns:p14="http://schemas.microsoft.com/office/powerpoint/2010/main" advClick="0"/>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85581654"/>
      </p:ext>
    </p:extLst>
  </p:cSld>
  <p:clrMapOvr>
    <a:masterClrMapping/>
  </p:clrMapOvr>
  <p:transition xmlns:p14="http://schemas.microsoft.com/office/powerpoint/2010/main" advClick="0"/>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34951379"/>
      </p:ext>
    </p:extLst>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3"/>
          <p:cNvSpPr>
            <a:spLocks noGrp="1" noChangeArrowheads="1"/>
          </p:cNvSpPr>
          <p:nvPr>
            <p:ph type="dt" idx="10"/>
          </p:nvPr>
        </p:nvSpPr>
        <p:spPr>
          <a:ln/>
        </p:spPr>
        <p:txBody>
          <a:bodyPr/>
          <a:lstStyle>
            <a:lvl1pPr>
              <a:defRPr/>
            </a:lvl1pPr>
          </a:lstStyle>
          <a:p>
            <a:pPr>
              <a:defRPr/>
            </a:pPr>
            <a:endParaRPr lang="en-GB"/>
          </a:p>
        </p:txBody>
      </p:sp>
      <p:sp>
        <p:nvSpPr>
          <p:cNvPr id="6" name="Rectangle 4"/>
          <p:cNvSpPr>
            <a:spLocks noGrp="1" noChangeArrowheads="1"/>
          </p:cNvSpPr>
          <p:nvPr>
            <p:ph type="ftr" idx="11"/>
          </p:nvPr>
        </p:nvSpPr>
        <p:spPr>
          <a:ln/>
        </p:spPr>
        <p:txBody>
          <a:bodyPr/>
          <a:lstStyle>
            <a:lvl1pPr>
              <a:defRPr/>
            </a:lvl1pPr>
          </a:lstStyle>
          <a:p>
            <a:pPr>
              <a:defRPr/>
            </a:pPr>
            <a:endParaRPr lang="en-GB"/>
          </a:p>
        </p:txBody>
      </p:sp>
      <p:sp>
        <p:nvSpPr>
          <p:cNvPr id="7" name="Rectangle 5"/>
          <p:cNvSpPr>
            <a:spLocks noGrp="1" noChangeArrowheads="1"/>
          </p:cNvSpPr>
          <p:nvPr>
            <p:ph type="sldNum" idx="12"/>
          </p:nvPr>
        </p:nvSpPr>
        <p:spPr>
          <a:ln/>
        </p:spPr>
        <p:txBody>
          <a:bodyPr/>
          <a:lstStyle>
            <a:lvl1pPr>
              <a:defRPr/>
            </a:lvl1pPr>
          </a:lstStyle>
          <a:p>
            <a:pPr>
              <a:defRPr/>
            </a:pPr>
            <a:fld id="{9FABBE50-92F6-A841-9ED7-F24A14729557}" type="slidenum">
              <a:rPr lang="en-GB"/>
              <a:pPr>
                <a:defRPr/>
              </a:pPr>
              <a:t>‹#›</a:t>
            </a:fld>
            <a:endParaRPr lang="en-GB"/>
          </a:p>
        </p:txBody>
      </p:sp>
    </p:spTree>
    <p:extLst>
      <p:ext uri="{BB962C8B-B14F-4D97-AF65-F5344CB8AC3E}">
        <p14:creationId xmlns:p14="http://schemas.microsoft.com/office/powerpoint/2010/main" val="3003024725"/>
      </p:ext>
    </p:extLst>
  </p:cSld>
  <p:clrMapOvr>
    <a:masterClrMapping/>
  </p:clrMapOvr>
  <p:transition xmlns:p14="http://schemas.microsoft.com/office/powerpoint/2010/main" advClick="0"/>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9124198"/>
      </p:ext>
    </p:extLst>
  </p:cSld>
  <p:clrMapOvr>
    <a:masterClrMapping/>
  </p:clrMapOvr>
  <p:transition xmlns:p14="http://schemas.microsoft.com/office/powerpoint/2010/main" advClick="0"/>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1106740"/>
      </p:ext>
    </p:extLst>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theme" Target="../theme/theme3.xml"/><Relationship Id="rId13" Type="http://schemas.openxmlformats.org/officeDocument/2006/relationships/image" Target="../media/image1.jpeg"/><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2" Type="http://schemas.openxmlformats.org/officeDocument/2006/relationships/theme" Target="../theme/theme4.xml"/><Relationship Id="rId13" Type="http://schemas.openxmlformats.org/officeDocument/2006/relationships/image" Target="../media/image1.jpeg"/><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 Id="rId9" Type="http://schemas.openxmlformats.org/officeDocument/2006/relationships/slideLayout" Target="../slideLayouts/slideLayout45.xml"/><Relationship Id="rId10"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8.xml"/><Relationship Id="rId12" Type="http://schemas.openxmlformats.org/officeDocument/2006/relationships/theme" Target="../theme/theme5.xml"/><Relationship Id="rId13" Type="http://schemas.openxmlformats.org/officeDocument/2006/relationships/image" Target="../media/image2.jpeg"/><Relationship Id="rId1" Type="http://schemas.openxmlformats.org/officeDocument/2006/relationships/slideLayout" Target="../slideLayouts/slideLayout48.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9.xml"/><Relationship Id="rId12" Type="http://schemas.openxmlformats.org/officeDocument/2006/relationships/theme" Target="../theme/theme6.xml"/><Relationship Id="rId13" Type="http://schemas.openxmlformats.org/officeDocument/2006/relationships/image" Target="../media/image1.jpeg"/><Relationship Id="rId1" Type="http://schemas.openxmlformats.org/officeDocument/2006/relationships/slideLayout" Target="../slideLayouts/slideLayout59.xml"/><Relationship Id="rId2" Type="http://schemas.openxmlformats.org/officeDocument/2006/relationships/slideLayout" Target="../slideLayouts/slideLayout60.xml"/><Relationship Id="rId3" Type="http://schemas.openxmlformats.org/officeDocument/2006/relationships/slideLayout" Target="../slideLayouts/slideLayout61.xml"/><Relationship Id="rId4" Type="http://schemas.openxmlformats.org/officeDocument/2006/relationships/slideLayout" Target="../slideLayouts/slideLayout62.xml"/><Relationship Id="rId5" Type="http://schemas.openxmlformats.org/officeDocument/2006/relationships/slideLayout" Target="../slideLayouts/slideLayout63.xml"/><Relationship Id="rId6" Type="http://schemas.openxmlformats.org/officeDocument/2006/relationships/slideLayout" Target="../slideLayouts/slideLayout64.xml"/><Relationship Id="rId7" Type="http://schemas.openxmlformats.org/officeDocument/2006/relationships/slideLayout" Target="../slideLayouts/slideLayout65.xml"/><Relationship Id="rId8" Type="http://schemas.openxmlformats.org/officeDocument/2006/relationships/slideLayout" Target="../slideLayouts/slideLayout66.xml"/><Relationship Id="rId9" Type="http://schemas.openxmlformats.org/officeDocument/2006/relationships/slideLayout" Target="../slideLayouts/slideLayout67.xml"/><Relationship Id="rId10"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0.xml"/><Relationship Id="rId12" Type="http://schemas.openxmlformats.org/officeDocument/2006/relationships/theme" Target="../theme/theme7.xml"/><Relationship Id="rId13" Type="http://schemas.openxmlformats.org/officeDocument/2006/relationships/image" Target="../media/image1.jpeg"/><Relationship Id="rId1" Type="http://schemas.openxmlformats.org/officeDocument/2006/relationships/slideLayout" Target="../slideLayouts/slideLayout70.xml"/><Relationship Id="rId2" Type="http://schemas.openxmlformats.org/officeDocument/2006/relationships/slideLayout" Target="../slideLayouts/slideLayout71.xml"/><Relationship Id="rId3" Type="http://schemas.openxmlformats.org/officeDocument/2006/relationships/slideLayout" Target="../slideLayouts/slideLayout72.xml"/><Relationship Id="rId4" Type="http://schemas.openxmlformats.org/officeDocument/2006/relationships/slideLayout" Target="../slideLayouts/slideLayout73.xml"/><Relationship Id="rId5" Type="http://schemas.openxmlformats.org/officeDocument/2006/relationships/slideLayout" Target="../slideLayouts/slideLayout74.xml"/><Relationship Id="rId6" Type="http://schemas.openxmlformats.org/officeDocument/2006/relationships/slideLayout" Target="../slideLayouts/slideLayout75.xml"/><Relationship Id="rId7" Type="http://schemas.openxmlformats.org/officeDocument/2006/relationships/slideLayout" Target="../slideLayouts/slideLayout76.xml"/><Relationship Id="rId8" Type="http://schemas.openxmlformats.org/officeDocument/2006/relationships/slideLayout" Target="../slideLayouts/slideLayout77.xml"/><Relationship Id="rId9" Type="http://schemas.openxmlformats.org/officeDocument/2006/relationships/slideLayout" Target="../slideLayouts/slideLayout78.xml"/><Relationship Id="rId10"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1.xml"/><Relationship Id="rId12" Type="http://schemas.openxmlformats.org/officeDocument/2006/relationships/theme" Target="../theme/theme8.xml"/><Relationship Id="rId13" Type="http://schemas.openxmlformats.org/officeDocument/2006/relationships/image" Target="../media/image3.png"/><Relationship Id="rId1" Type="http://schemas.openxmlformats.org/officeDocument/2006/relationships/slideLayout" Target="../slideLayouts/slideLayout81.xml"/><Relationship Id="rId2" Type="http://schemas.openxmlformats.org/officeDocument/2006/relationships/slideLayout" Target="../slideLayouts/slideLayout82.xml"/><Relationship Id="rId3" Type="http://schemas.openxmlformats.org/officeDocument/2006/relationships/slideLayout" Target="../slideLayouts/slideLayout83.xml"/><Relationship Id="rId4" Type="http://schemas.openxmlformats.org/officeDocument/2006/relationships/slideLayout" Target="../slideLayouts/slideLayout84.xml"/><Relationship Id="rId5" Type="http://schemas.openxmlformats.org/officeDocument/2006/relationships/slideLayout" Target="../slideLayouts/slideLayout85.xml"/><Relationship Id="rId6" Type="http://schemas.openxmlformats.org/officeDocument/2006/relationships/slideLayout" Target="../slideLayouts/slideLayout86.xml"/><Relationship Id="rId7" Type="http://schemas.openxmlformats.org/officeDocument/2006/relationships/slideLayout" Target="../slideLayouts/slideLayout87.xml"/><Relationship Id="rId8" Type="http://schemas.openxmlformats.org/officeDocument/2006/relationships/slideLayout" Target="../slideLayouts/slideLayout88.xml"/><Relationship Id="rId9" Type="http://schemas.openxmlformats.org/officeDocument/2006/relationships/slideLayout" Target="../slideLayouts/slideLayout89.xml"/><Relationship Id="rId10" Type="http://schemas.openxmlformats.org/officeDocument/2006/relationships/slideLayout" Target="../slideLayouts/slideLayout9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685800" y="463550"/>
            <a:ext cx="7770813"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vert="horz" wrap="square" lIns="90000" tIns="46800" rIns="90000" bIns="46800" numCol="1" anchor="ctr" anchorCtr="0" compatLnSpc="1">
            <a:prstTxWarp prst="textNoShape">
              <a:avLst/>
            </a:prstTxWarp>
          </a:bodyPr>
          <a:lstStyle/>
          <a:p>
            <a:pPr lvl="0"/>
            <a:r>
              <a:rPr lang="en-GB"/>
              <a:t>Cliccate per modificare il formato del testo del titolo</a:t>
            </a:r>
          </a:p>
        </p:txBody>
      </p:sp>
      <p:sp>
        <p:nvSpPr>
          <p:cNvPr id="1027" name="Rectangle 2"/>
          <p:cNvSpPr>
            <a:spLocks noGrp="1" noChangeArrowheads="1"/>
          </p:cNvSpPr>
          <p:nvPr>
            <p:ph type="body" idx="1"/>
          </p:nvPr>
        </p:nvSpPr>
        <p:spPr bwMode="auto">
          <a:xfrm>
            <a:off x="685800" y="1981200"/>
            <a:ext cx="7770813" cy="423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Cliccate per modificare il formato del testo della struttura</a:t>
            </a:r>
          </a:p>
          <a:p>
            <a:pPr lvl="1"/>
            <a:r>
              <a:rPr lang="en-GB"/>
              <a:t>Secondo livello struttura</a:t>
            </a:r>
          </a:p>
          <a:p>
            <a:pPr lvl="2"/>
            <a:r>
              <a:rPr lang="en-GB"/>
              <a:t>Terzo livello struttura</a:t>
            </a:r>
          </a:p>
          <a:p>
            <a:pPr lvl="3"/>
            <a:r>
              <a:rPr lang="en-GB"/>
              <a:t>Quarto livello struttura</a:t>
            </a:r>
          </a:p>
          <a:p>
            <a:pPr lvl="4"/>
            <a:r>
              <a:rPr lang="en-GB"/>
              <a:t>Quinto livello struttura</a:t>
            </a:r>
          </a:p>
          <a:p>
            <a:pPr lvl="4"/>
            <a:r>
              <a:rPr lang="en-GB"/>
              <a:t>Sesto livello struttura</a:t>
            </a:r>
          </a:p>
          <a:p>
            <a:pPr lvl="4"/>
            <a:r>
              <a:rPr lang="en-GB"/>
              <a:t>Settimo livello struttura</a:t>
            </a:r>
          </a:p>
          <a:p>
            <a:pPr lvl="4"/>
            <a:r>
              <a:rPr lang="en-GB"/>
              <a:t>Ottavo livello struttura</a:t>
            </a:r>
          </a:p>
          <a:p>
            <a:pPr lvl="4"/>
            <a:r>
              <a:rPr lang="en-GB"/>
              <a:t>Nono livello struttura</a:t>
            </a:r>
          </a:p>
        </p:txBody>
      </p:sp>
      <p:sp>
        <p:nvSpPr>
          <p:cNvPr id="2" name="Rectangle 3"/>
          <p:cNvSpPr>
            <a:spLocks noGrp="1" noChangeArrowheads="1"/>
          </p:cNvSpPr>
          <p:nvPr>
            <p:ph type="dt"/>
          </p:nvPr>
        </p:nvSpPr>
        <p:spPr bwMode="auto">
          <a:xfrm>
            <a:off x="685800" y="6248400"/>
            <a:ext cx="19034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l">
              <a:buClr>
                <a:srgbClr val="03000C"/>
              </a:buClr>
              <a:buSzPct val="100000"/>
              <a:buFont typeface="Times New Roman" pitchFamily="18" charset="0"/>
              <a:buNone/>
              <a:defRPr>
                <a:solidFill>
                  <a:srgbClr val="000000"/>
                </a:solidFill>
                <a:latin typeface="Times New Roman" pitchFamily="18" charset="0"/>
                <a:ea typeface="ＭＳ Ｐゴシック" pitchFamily="34" charset="-128"/>
                <a:cs typeface="Lucida Sans Unicode" pitchFamily="34" charset="0"/>
              </a:defRPr>
            </a:lvl1pPr>
          </a:lstStyle>
          <a:p>
            <a:pPr>
              <a:defRPr/>
            </a:pPr>
            <a:endParaRPr lang="en-GB"/>
          </a:p>
        </p:txBody>
      </p:sp>
      <p:sp>
        <p:nvSpPr>
          <p:cNvPr id="1028" name="Rectangle 4"/>
          <p:cNvSpPr>
            <a:spLocks noGrp="1" noChangeArrowheads="1"/>
          </p:cNvSpPr>
          <p:nvPr>
            <p:ph type="ftr"/>
          </p:nvPr>
        </p:nvSpPr>
        <p:spPr bwMode="auto">
          <a:xfrm>
            <a:off x="3124200" y="6248400"/>
            <a:ext cx="28940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Clr>
                <a:srgbClr val="03000C"/>
              </a:buClr>
              <a:buSzPct val="100000"/>
              <a:buFont typeface="Times New Roman" pitchFamily="18" charset="0"/>
              <a:buNone/>
              <a:defRPr>
                <a:solidFill>
                  <a:srgbClr val="000000"/>
                </a:solidFill>
                <a:latin typeface="Times New Roman" pitchFamily="18" charset="0"/>
                <a:ea typeface="ＭＳ Ｐゴシック" pitchFamily="34" charset="-128"/>
                <a:cs typeface="Lucida Sans Unicode" pitchFamily="34" charset="0"/>
              </a:defRPr>
            </a:lvl1pPr>
          </a:lstStyle>
          <a:p>
            <a:pPr>
              <a:defRPr/>
            </a:pPr>
            <a:endParaRPr lang="en-GB"/>
          </a:p>
        </p:txBody>
      </p:sp>
      <p:sp>
        <p:nvSpPr>
          <p:cNvPr id="1029" name="Rectangle 5"/>
          <p:cNvSpPr>
            <a:spLocks noGrp="1" noChangeArrowheads="1"/>
          </p:cNvSpPr>
          <p:nvPr>
            <p:ph type="sldNum"/>
          </p:nvPr>
        </p:nvSpPr>
        <p:spPr bwMode="auto">
          <a:xfrm>
            <a:off x="6553200" y="6248400"/>
            <a:ext cx="19034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Clr>
                <a:srgbClr val="03000C"/>
              </a:buClr>
              <a:buSzPct val="100000"/>
              <a:buFont typeface="Times New Roman" charset="0"/>
              <a:buNone/>
              <a:defRPr>
                <a:solidFill>
                  <a:srgbClr val="000000"/>
                </a:solidFill>
                <a:latin typeface="Times New Roman" charset="0"/>
                <a:cs typeface="Lucida Sans Unicode" charset="0"/>
              </a:defRPr>
            </a:lvl1pPr>
          </a:lstStyle>
          <a:p>
            <a:pPr>
              <a:defRPr/>
            </a:pPr>
            <a:fld id="{944344A0-521A-D24B-8BDD-CCC2FAAFE62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90190" r:id="rId1"/>
    <p:sldLayoutId id="2147490191" r:id="rId2"/>
    <p:sldLayoutId id="2147490192" r:id="rId3"/>
    <p:sldLayoutId id="2147490193" r:id="rId4"/>
    <p:sldLayoutId id="2147490194" r:id="rId5"/>
    <p:sldLayoutId id="2147490195" r:id="rId6"/>
    <p:sldLayoutId id="2147490196" r:id="rId7"/>
    <p:sldLayoutId id="2147490197" r:id="rId8"/>
    <p:sldLayoutId id="2147490198" r:id="rId9"/>
    <p:sldLayoutId id="2147490199" r:id="rId10"/>
    <p:sldLayoutId id="2147490200" r:id="rId11"/>
    <p:sldLayoutId id="2147490201" r:id="rId12"/>
  </p:sldLayoutIdLst>
  <p:transition xmlns:p14="http://schemas.microsoft.com/office/powerpoint/2010/main" advClick="0"/>
  <p:txStyles>
    <p:titleStyle>
      <a:lvl1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mj-lt"/>
          <a:ea typeface="ＭＳ Ｐゴシック" charset="0"/>
          <a:cs typeface="+mj-cs"/>
        </a:defRPr>
      </a:lvl1pPr>
      <a:lvl2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Times New Roman" pitchFamily="18" charset="0"/>
          <a:ea typeface="ＭＳ Ｐゴシック" charset="0"/>
          <a:cs typeface="Lucida Sans Unicode" pitchFamily="34" charset="0"/>
        </a:defRPr>
      </a:lvl2pPr>
      <a:lvl3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Times New Roman" pitchFamily="18" charset="0"/>
          <a:ea typeface="ＭＳ Ｐゴシック" charset="0"/>
          <a:cs typeface="Lucida Sans Unicode" pitchFamily="34" charset="0"/>
        </a:defRPr>
      </a:lvl3pPr>
      <a:lvl4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Times New Roman" pitchFamily="18" charset="0"/>
          <a:ea typeface="ＭＳ Ｐゴシック" charset="0"/>
          <a:cs typeface="Lucida Sans Unicode" pitchFamily="34" charset="0"/>
        </a:defRPr>
      </a:lvl4pPr>
      <a:lvl5pPr algn="ctr" defTabSz="449263" rtl="0" eaLnBrk="0" fontAlgn="base" hangingPunct="0">
        <a:lnSpc>
          <a:spcPct val="95000"/>
        </a:lnSpc>
        <a:spcBef>
          <a:spcPct val="0"/>
        </a:spcBef>
        <a:spcAft>
          <a:spcPct val="0"/>
        </a:spcAft>
        <a:buClr>
          <a:srgbClr val="000000"/>
        </a:buClr>
        <a:buSzPct val="100000"/>
        <a:buFont typeface="Times New Roman" charset="0"/>
        <a:defRPr sz="4400">
          <a:solidFill>
            <a:srgbClr val="000000"/>
          </a:solidFill>
          <a:latin typeface="Times New Roman" pitchFamily="18" charset="0"/>
          <a:ea typeface="ＭＳ Ｐゴシック" charset="0"/>
          <a:cs typeface="Lucida Sans Unicode" pitchFamily="34" charset="0"/>
        </a:defRPr>
      </a:lvl5pPr>
      <a:lvl6pPr marL="457200" algn="ctr" defTabSz="449263" rtl="0" fontAlgn="base">
        <a:lnSpc>
          <a:spcPct val="95000"/>
        </a:lnSpc>
        <a:spcBef>
          <a:spcPct val="0"/>
        </a:spcBef>
        <a:spcAft>
          <a:spcPct val="0"/>
        </a:spcAft>
        <a:buClr>
          <a:srgbClr val="000000"/>
        </a:buClr>
        <a:buSzPct val="100000"/>
        <a:buFont typeface="Times New Roman" pitchFamily="18" charset="0"/>
        <a:defRPr sz="4400">
          <a:solidFill>
            <a:srgbClr val="000000"/>
          </a:solidFill>
          <a:latin typeface="Times New Roman" pitchFamily="18" charset="0"/>
          <a:cs typeface="Lucida Sans Unicode" pitchFamily="34" charset="0"/>
        </a:defRPr>
      </a:lvl6pPr>
      <a:lvl7pPr marL="914400" algn="ctr" defTabSz="449263" rtl="0" fontAlgn="base">
        <a:lnSpc>
          <a:spcPct val="95000"/>
        </a:lnSpc>
        <a:spcBef>
          <a:spcPct val="0"/>
        </a:spcBef>
        <a:spcAft>
          <a:spcPct val="0"/>
        </a:spcAft>
        <a:buClr>
          <a:srgbClr val="000000"/>
        </a:buClr>
        <a:buSzPct val="100000"/>
        <a:buFont typeface="Times New Roman" pitchFamily="18" charset="0"/>
        <a:defRPr sz="4400">
          <a:solidFill>
            <a:srgbClr val="000000"/>
          </a:solidFill>
          <a:latin typeface="Times New Roman" pitchFamily="18" charset="0"/>
          <a:cs typeface="Lucida Sans Unicode" pitchFamily="34" charset="0"/>
        </a:defRPr>
      </a:lvl7pPr>
      <a:lvl8pPr marL="1371600" algn="ctr" defTabSz="449263" rtl="0" fontAlgn="base">
        <a:lnSpc>
          <a:spcPct val="95000"/>
        </a:lnSpc>
        <a:spcBef>
          <a:spcPct val="0"/>
        </a:spcBef>
        <a:spcAft>
          <a:spcPct val="0"/>
        </a:spcAft>
        <a:buClr>
          <a:srgbClr val="000000"/>
        </a:buClr>
        <a:buSzPct val="100000"/>
        <a:buFont typeface="Times New Roman" pitchFamily="18" charset="0"/>
        <a:defRPr sz="4400">
          <a:solidFill>
            <a:srgbClr val="000000"/>
          </a:solidFill>
          <a:latin typeface="Times New Roman" pitchFamily="18" charset="0"/>
          <a:cs typeface="Lucida Sans Unicode" pitchFamily="34" charset="0"/>
        </a:defRPr>
      </a:lvl8pPr>
      <a:lvl9pPr marL="1828800" algn="ctr" defTabSz="449263" rtl="0" fontAlgn="base">
        <a:lnSpc>
          <a:spcPct val="95000"/>
        </a:lnSpc>
        <a:spcBef>
          <a:spcPct val="0"/>
        </a:spcBef>
        <a:spcAft>
          <a:spcPct val="0"/>
        </a:spcAft>
        <a:buClr>
          <a:srgbClr val="000000"/>
        </a:buClr>
        <a:buSzPct val="100000"/>
        <a:buFont typeface="Times New Roman" pitchFamily="18" charset="0"/>
        <a:defRPr sz="4400">
          <a:solidFill>
            <a:srgbClr val="000000"/>
          </a:solidFill>
          <a:latin typeface="Times New Roman" pitchFamily="18" charset="0"/>
          <a:cs typeface="Lucida Sans Unicode" pitchFamily="34" charset="0"/>
        </a:defRPr>
      </a:lvl9pPr>
    </p:titleStyle>
    <p:bodyStyle>
      <a:lvl1pPr marL="341313" indent="-341313" algn="l" defTabSz="449263" rtl="0" eaLnBrk="0" fontAlgn="base" hangingPunct="0">
        <a:lnSpc>
          <a:spcPct val="95000"/>
        </a:lnSpc>
        <a:spcBef>
          <a:spcPts val="800"/>
        </a:spcBef>
        <a:spcAft>
          <a:spcPct val="0"/>
        </a:spcAft>
        <a:buClr>
          <a:srgbClr val="000000"/>
        </a:buClr>
        <a:buSzPct val="100000"/>
        <a:buFont typeface="Times New Roman" charset="0"/>
        <a:buChar char="•"/>
        <a:defRPr sz="3200">
          <a:solidFill>
            <a:srgbClr val="000000"/>
          </a:solidFill>
          <a:latin typeface="+mn-lt"/>
          <a:ea typeface="ＭＳ Ｐゴシック" charset="0"/>
          <a:cs typeface="+mn-cs"/>
        </a:defRPr>
      </a:lvl1pPr>
      <a:lvl2pPr marL="741363" indent="-284163" algn="l" defTabSz="449263" rtl="0" eaLnBrk="0" fontAlgn="base" hangingPunct="0">
        <a:lnSpc>
          <a:spcPct val="95000"/>
        </a:lnSpc>
        <a:spcBef>
          <a:spcPts val="700"/>
        </a:spcBef>
        <a:spcAft>
          <a:spcPct val="0"/>
        </a:spcAft>
        <a:buClr>
          <a:srgbClr val="000000"/>
        </a:buClr>
        <a:buSzPct val="100000"/>
        <a:buFont typeface="Times New Roman" charset="0"/>
        <a:buChar char="–"/>
        <a:defRPr sz="2800">
          <a:solidFill>
            <a:srgbClr val="000000"/>
          </a:solidFill>
          <a:latin typeface="+mn-lt"/>
          <a:ea typeface="Lucida Sans Unicode" charset="0"/>
          <a:cs typeface="+mn-cs"/>
        </a:defRPr>
      </a:lvl2pPr>
      <a:lvl3pPr marL="1143000" indent="-228600" algn="l" defTabSz="449263" rtl="0" eaLnBrk="0" fontAlgn="base" hangingPunct="0">
        <a:lnSpc>
          <a:spcPct val="95000"/>
        </a:lnSpc>
        <a:spcBef>
          <a:spcPts val="600"/>
        </a:spcBef>
        <a:spcAft>
          <a:spcPct val="0"/>
        </a:spcAft>
        <a:buClr>
          <a:srgbClr val="000000"/>
        </a:buClr>
        <a:buSzPct val="100000"/>
        <a:buFont typeface="Times New Roman" charset="0"/>
        <a:buChar char="•"/>
        <a:defRPr sz="2400">
          <a:solidFill>
            <a:srgbClr val="000000"/>
          </a:solidFill>
          <a:latin typeface="+mn-lt"/>
          <a:ea typeface="Lucida Sans Unicode" charset="0"/>
          <a:cs typeface="+mn-cs"/>
        </a:defRPr>
      </a:lvl3pPr>
      <a:lvl4pPr marL="1600200" indent="-228600" algn="l" defTabSz="449263" rtl="0" eaLnBrk="0" fontAlgn="base" hangingPunct="0">
        <a:lnSpc>
          <a:spcPct val="95000"/>
        </a:lnSpc>
        <a:spcBef>
          <a:spcPts val="500"/>
        </a:spcBef>
        <a:spcAft>
          <a:spcPct val="0"/>
        </a:spcAft>
        <a:buClr>
          <a:srgbClr val="000000"/>
        </a:buClr>
        <a:buSzPct val="100000"/>
        <a:buFont typeface="Times New Roman" charset="0"/>
        <a:buChar char="–"/>
        <a:defRPr sz="2000">
          <a:solidFill>
            <a:srgbClr val="000000"/>
          </a:solidFill>
          <a:latin typeface="+mn-lt"/>
          <a:ea typeface="Lucida Sans Unicode" charset="0"/>
          <a:cs typeface="+mn-cs"/>
        </a:defRPr>
      </a:lvl4pPr>
      <a:lvl5pPr marL="2057400" indent="-228600" algn="l" defTabSz="449263" rtl="0" eaLnBrk="0" fontAlgn="base" hangingPunct="0">
        <a:lnSpc>
          <a:spcPct val="95000"/>
        </a:lnSpc>
        <a:spcBef>
          <a:spcPts val="500"/>
        </a:spcBef>
        <a:spcAft>
          <a:spcPct val="0"/>
        </a:spcAft>
        <a:buClr>
          <a:srgbClr val="000000"/>
        </a:buClr>
        <a:buSzPct val="100000"/>
        <a:buFont typeface="Times New Roman" charset="0"/>
        <a:buChar char="»"/>
        <a:defRPr sz="2000">
          <a:solidFill>
            <a:srgbClr val="000000"/>
          </a:solidFill>
          <a:latin typeface="+mn-lt"/>
          <a:ea typeface="Lucida Sans Unicode" charset="0"/>
          <a:cs typeface="+mn-cs"/>
        </a:defRPr>
      </a:lvl5pPr>
      <a:lvl6pPr marL="2514600" indent="-228600" algn="l" defTabSz="449263" rtl="0" fontAlgn="base">
        <a:lnSpc>
          <a:spcPct val="95000"/>
        </a:lnSpc>
        <a:spcBef>
          <a:spcPts val="500"/>
        </a:spcBef>
        <a:spcAft>
          <a:spcPct val="0"/>
        </a:spcAft>
        <a:buClr>
          <a:srgbClr val="000000"/>
        </a:buClr>
        <a:buSzPct val="100000"/>
        <a:buFont typeface="Times New Roman" pitchFamily="18" charset="0"/>
        <a:buChar char="»"/>
        <a:defRPr sz="2000">
          <a:solidFill>
            <a:srgbClr val="000000"/>
          </a:solidFill>
          <a:latin typeface="+mn-lt"/>
          <a:cs typeface="+mn-cs"/>
        </a:defRPr>
      </a:lvl6pPr>
      <a:lvl7pPr marL="2971800" indent="-228600" algn="l" defTabSz="449263" rtl="0" fontAlgn="base">
        <a:lnSpc>
          <a:spcPct val="95000"/>
        </a:lnSpc>
        <a:spcBef>
          <a:spcPts val="500"/>
        </a:spcBef>
        <a:spcAft>
          <a:spcPct val="0"/>
        </a:spcAft>
        <a:buClr>
          <a:srgbClr val="000000"/>
        </a:buClr>
        <a:buSzPct val="100000"/>
        <a:buFont typeface="Times New Roman" pitchFamily="18" charset="0"/>
        <a:buChar char="»"/>
        <a:defRPr sz="2000">
          <a:solidFill>
            <a:srgbClr val="000000"/>
          </a:solidFill>
          <a:latin typeface="+mn-lt"/>
          <a:cs typeface="+mn-cs"/>
        </a:defRPr>
      </a:lvl7pPr>
      <a:lvl8pPr marL="3429000" indent="-228600" algn="l" defTabSz="449263" rtl="0" fontAlgn="base">
        <a:lnSpc>
          <a:spcPct val="95000"/>
        </a:lnSpc>
        <a:spcBef>
          <a:spcPts val="500"/>
        </a:spcBef>
        <a:spcAft>
          <a:spcPct val="0"/>
        </a:spcAft>
        <a:buClr>
          <a:srgbClr val="000000"/>
        </a:buClr>
        <a:buSzPct val="100000"/>
        <a:buFont typeface="Times New Roman" pitchFamily="18" charset="0"/>
        <a:buChar char="»"/>
        <a:defRPr sz="2000">
          <a:solidFill>
            <a:srgbClr val="000000"/>
          </a:solidFill>
          <a:latin typeface="+mn-lt"/>
          <a:cs typeface="+mn-cs"/>
        </a:defRPr>
      </a:lvl8pPr>
      <a:lvl9pPr marL="3886200" indent="-228600" algn="l" defTabSz="449263" rtl="0" fontAlgn="base">
        <a:lnSpc>
          <a:spcPct val="95000"/>
        </a:lnSpc>
        <a:spcBef>
          <a:spcPts val="500"/>
        </a:spcBef>
        <a:spcAft>
          <a:spcPct val="0"/>
        </a:spcAft>
        <a:buClr>
          <a:srgbClr val="000000"/>
        </a:buClr>
        <a:buSzPct val="100000"/>
        <a:buFont typeface="Times New Roman" pitchFamily="18" charset="0"/>
        <a:buChar char="»"/>
        <a:defRPr sz="2000">
          <a:solidFill>
            <a:srgbClr val="000000"/>
          </a:solidFill>
          <a:latin typeface="+mn-lt"/>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40022"/>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71438" y="50800"/>
            <a:ext cx="89757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4339" name="Rectangle 3"/>
          <p:cNvSpPr>
            <a:spLocks noGrp="1" noChangeArrowheads="1"/>
          </p:cNvSpPr>
          <p:nvPr>
            <p:ph type="body" idx="1"/>
          </p:nvPr>
        </p:nvSpPr>
        <p:spPr bwMode="auto">
          <a:xfrm>
            <a:off x="654050" y="1476375"/>
            <a:ext cx="8153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90202" r:id="rId1"/>
    <p:sldLayoutId id="2147490203" r:id="rId2"/>
    <p:sldLayoutId id="2147490204" r:id="rId3"/>
    <p:sldLayoutId id="2147490205" r:id="rId4"/>
    <p:sldLayoutId id="2147490206" r:id="rId5"/>
    <p:sldLayoutId id="2147490207" r:id="rId6"/>
    <p:sldLayoutId id="2147490208" r:id="rId7"/>
    <p:sldLayoutId id="2147490209" r:id="rId8"/>
    <p:sldLayoutId id="2147490210" r:id="rId9"/>
    <p:sldLayoutId id="2147490211" r:id="rId10"/>
    <p:sldLayoutId id="2147490212" r:id="rId11"/>
    <p:sldLayoutId id="2147490278" r:id="rId12"/>
    <p:sldLayoutId id="2147490279" r:id="rId13"/>
  </p:sldLayoutIdLst>
  <p:transition xmlns:p14="http://schemas.microsoft.com/office/powerpoint/2010/main" advClick="0"/>
  <p:txStyles>
    <p:titleStyle>
      <a:lvl1pPr algn="ctr" rtl="0" eaLnBrk="0" fontAlgn="base" hangingPunct="0">
        <a:spcBef>
          <a:spcPct val="0"/>
        </a:spcBef>
        <a:spcAft>
          <a:spcPct val="0"/>
        </a:spcAft>
        <a:defRPr sz="2800" b="1">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2pPr>
      <a:lvl3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3pPr>
      <a:lvl4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4pPr>
      <a:lvl5pPr algn="ctr" rtl="0" eaLnBrk="0" fontAlgn="base" hangingPunct="0">
        <a:spcBef>
          <a:spcPct val="0"/>
        </a:spcBef>
        <a:spcAft>
          <a:spcPct val="0"/>
        </a:spcAft>
        <a:defRPr sz="2800" b="1">
          <a:solidFill>
            <a:schemeClr val="tx2"/>
          </a:solidFill>
          <a:latin typeface="Arial" pitchFamily="34" charset="0"/>
          <a:ea typeface="ＭＳ Ｐゴシック" charset="0"/>
          <a:cs typeface="ＭＳ Ｐゴシック" charset="0"/>
        </a:defRPr>
      </a:lvl5pPr>
      <a:lvl6pPr marL="457200" algn="ctr" rtl="0" eaLnBrk="0" fontAlgn="base" hangingPunct="0">
        <a:spcBef>
          <a:spcPct val="0"/>
        </a:spcBef>
        <a:spcAft>
          <a:spcPct val="0"/>
        </a:spcAft>
        <a:defRPr sz="3200" b="1">
          <a:solidFill>
            <a:schemeClr val="tx2"/>
          </a:solidFill>
          <a:latin typeface="Arial" pitchFamily="34" charset="0"/>
        </a:defRPr>
      </a:lvl6pPr>
      <a:lvl7pPr marL="914400" algn="ctr" rtl="0" eaLnBrk="0" fontAlgn="base" hangingPunct="0">
        <a:spcBef>
          <a:spcPct val="0"/>
        </a:spcBef>
        <a:spcAft>
          <a:spcPct val="0"/>
        </a:spcAft>
        <a:defRPr sz="3200" b="1">
          <a:solidFill>
            <a:schemeClr val="tx2"/>
          </a:solidFill>
          <a:latin typeface="Arial" pitchFamily="34" charset="0"/>
        </a:defRPr>
      </a:lvl7pPr>
      <a:lvl8pPr marL="1371600" algn="ctr" rtl="0" eaLnBrk="0" fontAlgn="base" hangingPunct="0">
        <a:spcBef>
          <a:spcPct val="0"/>
        </a:spcBef>
        <a:spcAft>
          <a:spcPct val="0"/>
        </a:spcAft>
        <a:defRPr sz="3200" b="1">
          <a:solidFill>
            <a:schemeClr val="tx2"/>
          </a:solidFill>
          <a:latin typeface="Arial" pitchFamily="34" charset="0"/>
        </a:defRPr>
      </a:lvl8pPr>
      <a:lvl9pPr marL="1828800" algn="ctr" rtl="0" eaLnBrk="0" fontAlgn="base" hangingPunct="0">
        <a:spcBef>
          <a:spcPct val="0"/>
        </a:spcBef>
        <a:spcAft>
          <a:spcPct val="0"/>
        </a:spcAft>
        <a:defRPr sz="32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tx2"/>
        </a:buClr>
        <a:buChar char="•"/>
        <a:defRPr sz="24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2200">
          <a:solidFill>
            <a:schemeClr val="tx1"/>
          </a:solidFill>
          <a:latin typeface="+mn-lt"/>
          <a:ea typeface="ＭＳ Ｐゴシック" charset="0"/>
        </a:defRPr>
      </a:lvl2pPr>
      <a:lvl3pPr marL="1143000" indent="-228600" algn="l" rtl="0" eaLnBrk="0" fontAlgn="base" hangingPunct="0">
        <a:spcBef>
          <a:spcPct val="20000"/>
        </a:spcBef>
        <a:spcAft>
          <a:spcPct val="0"/>
        </a:spcAft>
        <a:buClr>
          <a:schemeClr val="tx2"/>
        </a:buClr>
        <a:buChar char="•"/>
        <a:defRPr sz="2000">
          <a:solidFill>
            <a:schemeClr val="tx1"/>
          </a:solidFill>
          <a:latin typeface="+mn-lt"/>
          <a:ea typeface="ＭＳ Ｐゴシック" charset="0"/>
        </a:defRPr>
      </a:lvl3pPr>
      <a:lvl4pPr marL="1600200" indent="-228600" algn="l" rtl="0" eaLnBrk="0" fontAlgn="base" hangingPunct="0">
        <a:spcBef>
          <a:spcPct val="20000"/>
        </a:spcBef>
        <a:spcAft>
          <a:spcPct val="0"/>
        </a:spcAft>
        <a:buClr>
          <a:schemeClr val="tx2"/>
        </a:buClr>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lr>
          <a:schemeClr val="tx2"/>
        </a:buClr>
        <a:buChar char="•"/>
        <a:defRPr sz="1600">
          <a:solidFill>
            <a:schemeClr val="tx1"/>
          </a:solidFill>
          <a:latin typeface="+mn-lt"/>
          <a:ea typeface="ＭＳ Ｐゴシック" charset="0"/>
        </a:defRPr>
      </a:lvl5pPr>
      <a:lvl6pPr marL="2514600" indent="-228600" algn="l" rtl="0" eaLnBrk="0" fontAlgn="base" hangingPunct="0">
        <a:spcBef>
          <a:spcPct val="20000"/>
        </a:spcBef>
        <a:spcAft>
          <a:spcPct val="0"/>
        </a:spcAft>
        <a:buClr>
          <a:schemeClr val="tx2"/>
        </a:buClr>
        <a:buChar char="•"/>
        <a:defRPr sz="1600">
          <a:solidFill>
            <a:schemeClr val="tx1"/>
          </a:solidFill>
          <a:latin typeface="+mn-lt"/>
        </a:defRPr>
      </a:lvl6pPr>
      <a:lvl7pPr marL="2971800" indent="-228600" algn="l" rtl="0" eaLnBrk="0" fontAlgn="base" hangingPunct="0">
        <a:spcBef>
          <a:spcPct val="20000"/>
        </a:spcBef>
        <a:spcAft>
          <a:spcPct val="0"/>
        </a:spcAft>
        <a:buClr>
          <a:schemeClr val="tx2"/>
        </a:buClr>
        <a:buChar char="•"/>
        <a:defRPr sz="1600">
          <a:solidFill>
            <a:schemeClr val="tx1"/>
          </a:solidFill>
          <a:latin typeface="+mn-lt"/>
        </a:defRPr>
      </a:lvl7pPr>
      <a:lvl8pPr marL="3429000" indent="-228600" algn="l" rtl="0" eaLnBrk="0" fontAlgn="base" hangingPunct="0">
        <a:spcBef>
          <a:spcPct val="20000"/>
        </a:spcBef>
        <a:spcAft>
          <a:spcPct val="0"/>
        </a:spcAft>
        <a:buClr>
          <a:schemeClr val="tx2"/>
        </a:buClr>
        <a:buChar char="•"/>
        <a:defRPr sz="1600">
          <a:solidFill>
            <a:schemeClr val="tx1"/>
          </a:solidFill>
          <a:latin typeface="+mn-lt"/>
        </a:defRPr>
      </a:lvl8pPr>
      <a:lvl9pPr marL="3886200" indent="-228600" algn="l" rtl="0" eaLnBrk="0" fontAlgn="base" hangingPunct="0">
        <a:spcBef>
          <a:spcPct val="20000"/>
        </a:spcBef>
        <a:spcAft>
          <a:spcPct val="0"/>
        </a:spcAft>
        <a:buClr>
          <a:schemeClr val="tx2"/>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7410" name="Rectangle 15"/>
          <p:cNvSpPr>
            <a:spLocks noGrp="1" noChangeArrowheads="1"/>
          </p:cNvSpPr>
          <p:nvPr>
            <p:ph type="title"/>
          </p:nvPr>
        </p:nvSpPr>
        <p:spPr bwMode="auto">
          <a:xfrm>
            <a:off x="536575" y="306388"/>
            <a:ext cx="8075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17411" name="Rectangle 16"/>
          <p:cNvSpPr>
            <a:spLocks noGrp="1" noChangeArrowheads="1"/>
          </p:cNvSpPr>
          <p:nvPr>
            <p:ph type="body" idx="1"/>
          </p:nvPr>
        </p:nvSpPr>
        <p:spPr bwMode="auto">
          <a:xfrm>
            <a:off x="536575" y="1674813"/>
            <a:ext cx="8075613"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Rectangle 18"/>
          <p:cNvSpPr>
            <a:spLocks noGrp="1" noChangeArrowheads="1"/>
          </p:cNvSpPr>
          <p:nvPr>
            <p:ph type="dt" sz="quarter" idx="2"/>
          </p:nvPr>
        </p:nvSpPr>
        <p:spPr bwMode="auto">
          <a:xfrm>
            <a:off x="10683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l" eaLnBrk="1" hangingPunct="1">
              <a:defRPr sz="1000" b="0">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5" name="Rectangle 19"/>
          <p:cNvSpPr>
            <a:spLocks noGrp="1" noChangeArrowheads="1"/>
          </p:cNvSpPr>
          <p:nvPr>
            <p:ph type="ftr" sz="quarter" idx="3"/>
          </p:nvPr>
        </p:nvSpPr>
        <p:spPr bwMode="auto">
          <a:xfrm>
            <a:off x="3354388" y="6246813"/>
            <a:ext cx="2897187"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ctr" eaLnBrk="1" hangingPunct="1">
              <a:defRPr sz="1000" b="0">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6" name="Rectangle 20"/>
          <p:cNvSpPr>
            <a:spLocks noGrp="1" noChangeArrowheads="1"/>
          </p:cNvSpPr>
          <p:nvPr>
            <p:ph type="sldNum" sz="quarter" idx="4"/>
          </p:nvPr>
        </p:nvSpPr>
        <p:spPr bwMode="auto">
          <a:xfrm>
            <a:off x="67071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r" eaLnBrk="1" hangingPunct="1">
              <a:defRPr sz="1000" b="0">
                <a:effectLst>
                  <a:outerShdw blurRad="38100" dist="38100" dir="2700000" algn="tl">
                    <a:srgbClr val="000000"/>
                  </a:outerShdw>
                </a:effectLst>
                <a:latin typeface="Tahoma" charset="0"/>
                <a:cs typeface="Arial" charset="0"/>
              </a:defRPr>
            </a:lvl1pPr>
          </a:lstStyle>
          <a:p>
            <a:pPr>
              <a:defRPr/>
            </a:pPr>
            <a:fld id="{DCF733EA-4104-1B4E-9E49-BBC700AA607C}"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213" r:id="rId1"/>
    <p:sldLayoutId id="2147490214" r:id="rId2"/>
    <p:sldLayoutId id="2147490215" r:id="rId3"/>
    <p:sldLayoutId id="2147490216" r:id="rId4"/>
    <p:sldLayoutId id="2147490217" r:id="rId5"/>
    <p:sldLayoutId id="2147490218" r:id="rId6"/>
    <p:sldLayoutId id="2147490219" r:id="rId7"/>
    <p:sldLayoutId id="2147490220" r:id="rId8"/>
    <p:sldLayoutId id="2147490221" r:id="rId9"/>
    <p:sldLayoutId id="2147490222" r:id="rId10"/>
    <p:sldLayoutId id="2147490223"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defTabSz="912813" rtl="0" eaLnBrk="0" fontAlgn="base" hangingPunct="0">
        <a:spcBef>
          <a:spcPct val="0"/>
        </a:spcBef>
        <a:spcAft>
          <a:spcPct val="0"/>
        </a:spcAft>
        <a:defRPr sz="4000" b="1">
          <a:solidFill>
            <a:srgbClr val="FFCC00"/>
          </a:solidFill>
          <a:latin typeface="+mj-lt"/>
          <a:ea typeface="ＭＳ Ｐゴシック" charset="0"/>
          <a:cs typeface="+mj-cs"/>
        </a:defRPr>
      </a:lvl1pPr>
      <a:lvl2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2pPr>
      <a:lvl3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3pPr>
      <a:lvl4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4pPr>
      <a:lvl5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5pPr>
      <a:lvl6pPr marL="457200" algn="ctr" defTabSz="912813" rtl="0" fontAlgn="base">
        <a:spcBef>
          <a:spcPct val="0"/>
        </a:spcBef>
        <a:spcAft>
          <a:spcPct val="0"/>
        </a:spcAft>
        <a:defRPr sz="4000" b="1">
          <a:solidFill>
            <a:srgbClr val="FFCC00"/>
          </a:solidFill>
          <a:latin typeface="Arial" pitchFamily="34" charset="0"/>
          <a:cs typeface="Arial" pitchFamily="34" charset="0"/>
        </a:defRPr>
      </a:lvl6pPr>
      <a:lvl7pPr marL="914400" algn="ctr" defTabSz="912813" rtl="0" fontAlgn="base">
        <a:spcBef>
          <a:spcPct val="0"/>
        </a:spcBef>
        <a:spcAft>
          <a:spcPct val="0"/>
        </a:spcAft>
        <a:defRPr sz="4000" b="1">
          <a:solidFill>
            <a:srgbClr val="FFCC00"/>
          </a:solidFill>
          <a:latin typeface="Arial" pitchFamily="34" charset="0"/>
          <a:cs typeface="Arial" pitchFamily="34" charset="0"/>
        </a:defRPr>
      </a:lvl7pPr>
      <a:lvl8pPr marL="1371600" algn="ctr" defTabSz="912813" rtl="0" fontAlgn="base">
        <a:spcBef>
          <a:spcPct val="0"/>
        </a:spcBef>
        <a:spcAft>
          <a:spcPct val="0"/>
        </a:spcAft>
        <a:defRPr sz="4000" b="1">
          <a:solidFill>
            <a:srgbClr val="FFCC00"/>
          </a:solidFill>
          <a:latin typeface="Arial" pitchFamily="34" charset="0"/>
          <a:cs typeface="Arial" pitchFamily="34" charset="0"/>
        </a:defRPr>
      </a:lvl8pPr>
      <a:lvl9pPr marL="1828800" algn="ctr" defTabSz="912813" rtl="0" fontAlgn="base">
        <a:spcBef>
          <a:spcPct val="0"/>
        </a:spcBef>
        <a:spcAft>
          <a:spcPct val="0"/>
        </a:spcAft>
        <a:defRPr sz="4000" b="1">
          <a:solidFill>
            <a:srgbClr val="FFCC00"/>
          </a:solidFill>
          <a:latin typeface="Arial" pitchFamily="34" charset="0"/>
          <a:cs typeface="Arial" pitchFamily="34" charset="0"/>
        </a:defRPr>
      </a:lvl9pPr>
    </p:titleStyle>
    <p:bodyStyle>
      <a:lvl1pPr marL="346075" indent="-346075" algn="l" defTabSz="912813" rtl="0" eaLnBrk="0" fontAlgn="base" hangingPunct="0">
        <a:spcBef>
          <a:spcPct val="20000"/>
        </a:spcBef>
        <a:spcAft>
          <a:spcPct val="0"/>
        </a:spcAft>
        <a:buClr>
          <a:schemeClr val="tx1"/>
        </a:buClr>
        <a:buChar char="•"/>
        <a:defRPr sz="3000">
          <a:solidFill>
            <a:srgbClr val="FFFFFF"/>
          </a:solidFill>
          <a:latin typeface="+mn-lt"/>
          <a:ea typeface="ＭＳ Ｐゴシック" charset="0"/>
          <a:cs typeface="+mn-cs"/>
        </a:defRPr>
      </a:lvl1pPr>
      <a:lvl2pPr marL="742950" indent="-285750" algn="l" defTabSz="912813" rtl="0" eaLnBrk="0" fontAlgn="base" hangingPunct="0">
        <a:spcBef>
          <a:spcPct val="20000"/>
        </a:spcBef>
        <a:spcAft>
          <a:spcPct val="0"/>
        </a:spcAft>
        <a:buClr>
          <a:schemeClr val="tx1"/>
        </a:buClr>
        <a:buFont typeface="Arial" charset="0"/>
        <a:buChar char="–"/>
        <a:defRPr sz="2800">
          <a:solidFill>
            <a:srgbClr val="FFFFFF"/>
          </a:solidFill>
          <a:latin typeface="+mn-lt"/>
          <a:ea typeface="Arial" charset="0"/>
          <a:cs typeface="+mn-cs"/>
        </a:defRPr>
      </a:lvl2pPr>
      <a:lvl3pPr marL="1143000" indent="-230188" algn="l" defTabSz="912813" rtl="0" eaLnBrk="0" fontAlgn="base" hangingPunct="0">
        <a:spcBef>
          <a:spcPct val="20000"/>
        </a:spcBef>
        <a:spcAft>
          <a:spcPct val="0"/>
        </a:spcAft>
        <a:buClr>
          <a:schemeClr val="tx1"/>
        </a:buClr>
        <a:buFont typeface="Wingdings" charset="0"/>
        <a:buChar char="§"/>
        <a:defRPr sz="2500">
          <a:solidFill>
            <a:srgbClr val="FFFFFF"/>
          </a:solidFill>
          <a:latin typeface="+mn-lt"/>
          <a:ea typeface="Arial" charset="0"/>
          <a:cs typeface="+mn-cs"/>
        </a:defRPr>
      </a:lvl3pPr>
      <a:lvl4pPr marL="1600200" indent="-227013" algn="l" defTabSz="912813" rtl="0" eaLnBrk="0" fontAlgn="base" hangingPunct="0">
        <a:spcBef>
          <a:spcPct val="20000"/>
        </a:spcBef>
        <a:spcAft>
          <a:spcPct val="0"/>
        </a:spcAft>
        <a:buClr>
          <a:schemeClr val="tx1"/>
        </a:buClr>
        <a:buFont typeface="Arial" charset="0"/>
        <a:buChar char="–"/>
        <a:defRPr sz="2000">
          <a:solidFill>
            <a:srgbClr val="FFFFFF"/>
          </a:solidFill>
          <a:latin typeface="+mn-lt"/>
          <a:ea typeface="Arial" charset="0"/>
          <a:cs typeface="+mn-cs"/>
        </a:defRPr>
      </a:lvl4pPr>
      <a:lvl5pPr marL="2055813" indent="-225425" algn="l" defTabSz="912813" rtl="0" eaLnBrk="0" fontAlgn="base" hangingPunct="0">
        <a:spcBef>
          <a:spcPct val="20000"/>
        </a:spcBef>
        <a:spcAft>
          <a:spcPct val="0"/>
        </a:spcAft>
        <a:buClr>
          <a:schemeClr val="tx1"/>
        </a:buClr>
        <a:buChar char="•"/>
        <a:defRPr>
          <a:solidFill>
            <a:srgbClr val="FFFFFF"/>
          </a:solidFill>
          <a:latin typeface="+mn-lt"/>
          <a:ea typeface="Arial" charset="0"/>
          <a:cs typeface="+mn-cs"/>
        </a:defRPr>
      </a:lvl5pPr>
      <a:lvl6pPr marL="2513013" indent="-225425" algn="l" defTabSz="912813" rtl="0" fontAlgn="base">
        <a:spcBef>
          <a:spcPct val="20000"/>
        </a:spcBef>
        <a:spcAft>
          <a:spcPct val="0"/>
        </a:spcAft>
        <a:buClr>
          <a:schemeClr val="tx1"/>
        </a:buClr>
        <a:buChar char="•"/>
        <a:defRPr>
          <a:solidFill>
            <a:srgbClr val="FFFFFF"/>
          </a:solidFill>
          <a:latin typeface="+mn-lt"/>
          <a:cs typeface="+mn-cs"/>
        </a:defRPr>
      </a:lvl6pPr>
      <a:lvl7pPr marL="2970213" indent="-225425" algn="l" defTabSz="912813" rtl="0" fontAlgn="base">
        <a:spcBef>
          <a:spcPct val="20000"/>
        </a:spcBef>
        <a:spcAft>
          <a:spcPct val="0"/>
        </a:spcAft>
        <a:buClr>
          <a:schemeClr val="tx1"/>
        </a:buClr>
        <a:buChar char="•"/>
        <a:defRPr>
          <a:solidFill>
            <a:srgbClr val="FFFFFF"/>
          </a:solidFill>
          <a:latin typeface="+mn-lt"/>
          <a:cs typeface="+mn-cs"/>
        </a:defRPr>
      </a:lvl7pPr>
      <a:lvl8pPr marL="3427413" indent="-225425" algn="l" defTabSz="912813" rtl="0" fontAlgn="base">
        <a:spcBef>
          <a:spcPct val="20000"/>
        </a:spcBef>
        <a:spcAft>
          <a:spcPct val="0"/>
        </a:spcAft>
        <a:buClr>
          <a:schemeClr val="tx1"/>
        </a:buClr>
        <a:buChar char="•"/>
        <a:defRPr>
          <a:solidFill>
            <a:srgbClr val="FFFFFF"/>
          </a:solidFill>
          <a:latin typeface="+mn-lt"/>
          <a:cs typeface="+mn-cs"/>
        </a:defRPr>
      </a:lvl8pPr>
      <a:lvl9pPr marL="3884613" indent="-225425" algn="l" defTabSz="912813" rtl="0" fontAlgn="base">
        <a:spcBef>
          <a:spcPct val="20000"/>
        </a:spcBef>
        <a:spcAft>
          <a:spcPct val="0"/>
        </a:spcAft>
        <a:buClr>
          <a:schemeClr val="tx1"/>
        </a:buClr>
        <a:buChar char="•"/>
        <a:defRPr>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9698" name="Rectangle 15"/>
          <p:cNvSpPr>
            <a:spLocks noGrp="1" noChangeArrowheads="1"/>
          </p:cNvSpPr>
          <p:nvPr>
            <p:ph type="title"/>
          </p:nvPr>
        </p:nvSpPr>
        <p:spPr bwMode="auto">
          <a:xfrm>
            <a:off x="536575" y="306388"/>
            <a:ext cx="8075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29699" name="Rectangle 16"/>
          <p:cNvSpPr>
            <a:spLocks noGrp="1" noChangeArrowheads="1"/>
          </p:cNvSpPr>
          <p:nvPr>
            <p:ph type="body" idx="1"/>
          </p:nvPr>
        </p:nvSpPr>
        <p:spPr bwMode="auto">
          <a:xfrm>
            <a:off x="536575" y="1674813"/>
            <a:ext cx="8075613"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Rectangle 18"/>
          <p:cNvSpPr>
            <a:spLocks noGrp="1" noChangeArrowheads="1"/>
          </p:cNvSpPr>
          <p:nvPr>
            <p:ph type="dt" sz="quarter" idx="2"/>
          </p:nvPr>
        </p:nvSpPr>
        <p:spPr bwMode="auto">
          <a:xfrm>
            <a:off x="10683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l" eaLnBrk="1" hangingPunct="1">
              <a:defRPr sz="1000" b="0">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5" name="Rectangle 19"/>
          <p:cNvSpPr>
            <a:spLocks noGrp="1" noChangeArrowheads="1"/>
          </p:cNvSpPr>
          <p:nvPr>
            <p:ph type="ftr" sz="quarter" idx="3"/>
          </p:nvPr>
        </p:nvSpPr>
        <p:spPr bwMode="auto">
          <a:xfrm>
            <a:off x="3354388" y="6246813"/>
            <a:ext cx="2897187"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ctr" eaLnBrk="1" hangingPunct="1">
              <a:defRPr sz="1000" b="0">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6" name="Rectangle 20"/>
          <p:cNvSpPr>
            <a:spLocks noGrp="1" noChangeArrowheads="1"/>
          </p:cNvSpPr>
          <p:nvPr>
            <p:ph type="sldNum" sz="quarter" idx="4"/>
          </p:nvPr>
        </p:nvSpPr>
        <p:spPr bwMode="auto">
          <a:xfrm>
            <a:off x="67071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r" eaLnBrk="1" hangingPunct="1">
              <a:defRPr sz="1000" b="0">
                <a:effectLst>
                  <a:outerShdw blurRad="38100" dist="38100" dir="2700000" algn="tl">
                    <a:srgbClr val="000000"/>
                  </a:outerShdw>
                </a:effectLst>
                <a:latin typeface="Tahoma" charset="0"/>
                <a:cs typeface="Arial" charset="0"/>
              </a:defRPr>
            </a:lvl1pPr>
          </a:lstStyle>
          <a:p>
            <a:pPr>
              <a:defRPr/>
            </a:pPr>
            <a:fld id="{7DC68464-BC5B-7E4B-B714-D01D2BF4A4BF}"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224" r:id="rId1"/>
    <p:sldLayoutId id="2147490225" r:id="rId2"/>
    <p:sldLayoutId id="2147490226" r:id="rId3"/>
    <p:sldLayoutId id="2147490227" r:id="rId4"/>
    <p:sldLayoutId id="2147490228" r:id="rId5"/>
    <p:sldLayoutId id="2147490229" r:id="rId6"/>
    <p:sldLayoutId id="2147490230" r:id="rId7"/>
    <p:sldLayoutId id="2147490231" r:id="rId8"/>
    <p:sldLayoutId id="2147490232" r:id="rId9"/>
    <p:sldLayoutId id="2147490233" r:id="rId10"/>
    <p:sldLayoutId id="2147490234"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defTabSz="912813" rtl="0" eaLnBrk="0" fontAlgn="base" hangingPunct="0">
        <a:spcBef>
          <a:spcPct val="0"/>
        </a:spcBef>
        <a:spcAft>
          <a:spcPct val="0"/>
        </a:spcAft>
        <a:defRPr sz="4000" b="1">
          <a:solidFill>
            <a:srgbClr val="FFCC00"/>
          </a:solidFill>
          <a:latin typeface="+mj-lt"/>
          <a:ea typeface="ＭＳ Ｐゴシック" charset="0"/>
          <a:cs typeface="+mj-cs"/>
        </a:defRPr>
      </a:lvl1pPr>
      <a:lvl2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2pPr>
      <a:lvl3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3pPr>
      <a:lvl4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4pPr>
      <a:lvl5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5pPr>
      <a:lvl6pPr marL="457200" algn="ctr" defTabSz="912813" rtl="0" fontAlgn="base">
        <a:spcBef>
          <a:spcPct val="0"/>
        </a:spcBef>
        <a:spcAft>
          <a:spcPct val="0"/>
        </a:spcAft>
        <a:defRPr sz="4000" b="1">
          <a:solidFill>
            <a:srgbClr val="FFCC00"/>
          </a:solidFill>
          <a:latin typeface="Arial" pitchFamily="34" charset="0"/>
          <a:cs typeface="Arial" pitchFamily="34" charset="0"/>
        </a:defRPr>
      </a:lvl6pPr>
      <a:lvl7pPr marL="914400" algn="ctr" defTabSz="912813" rtl="0" fontAlgn="base">
        <a:spcBef>
          <a:spcPct val="0"/>
        </a:spcBef>
        <a:spcAft>
          <a:spcPct val="0"/>
        </a:spcAft>
        <a:defRPr sz="4000" b="1">
          <a:solidFill>
            <a:srgbClr val="FFCC00"/>
          </a:solidFill>
          <a:latin typeface="Arial" pitchFamily="34" charset="0"/>
          <a:cs typeface="Arial" pitchFamily="34" charset="0"/>
        </a:defRPr>
      </a:lvl7pPr>
      <a:lvl8pPr marL="1371600" algn="ctr" defTabSz="912813" rtl="0" fontAlgn="base">
        <a:spcBef>
          <a:spcPct val="0"/>
        </a:spcBef>
        <a:spcAft>
          <a:spcPct val="0"/>
        </a:spcAft>
        <a:defRPr sz="4000" b="1">
          <a:solidFill>
            <a:srgbClr val="FFCC00"/>
          </a:solidFill>
          <a:latin typeface="Arial" pitchFamily="34" charset="0"/>
          <a:cs typeface="Arial" pitchFamily="34" charset="0"/>
        </a:defRPr>
      </a:lvl8pPr>
      <a:lvl9pPr marL="1828800" algn="ctr" defTabSz="912813" rtl="0" fontAlgn="base">
        <a:spcBef>
          <a:spcPct val="0"/>
        </a:spcBef>
        <a:spcAft>
          <a:spcPct val="0"/>
        </a:spcAft>
        <a:defRPr sz="4000" b="1">
          <a:solidFill>
            <a:srgbClr val="FFCC00"/>
          </a:solidFill>
          <a:latin typeface="Arial" pitchFamily="34" charset="0"/>
          <a:cs typeface="Arial" pitchFamily="34" charset="0"/>
        </a:defRPr>
      </a:lvl9pPr>
    </p:titleStyle>
    <p:bodyStyle>
      <a:lvl1pPr marL="346075" indent="-346075" algn="l" defTabSz="912813" rtl="0" eaLnBrk="0" fontAlgn="base" hangingPunct="0">
        <a:spcBef>
          <a:spcPct val="20000"/>
        </a:spcBef>
        <a:spcAft>
          <a:spcPct val="0"/>
        </a:spcAft>
        <a:buClr>
          <a:schemeClr val="tx1"/>
        </a:buClr>
        <a:buChar char="•"/>
        <a:defRPr sz="3000">
          <a:solidFill>
            <a:srgbClr val="FFFFFF"/>
          </a:solidFill>
          <a:latin typeface="+mn-lt"/>
          <a:ea typeface="ＭＳ Ｐゴシック" charset="0"/>
          <a:cs typeface="+mn-cs"/>
        </a:defRPr>
      </a:lvl1pPr>
      <a:lvl2pPr marL="742950" indent="-285750" algn="l" defTabSz="912813" rtl="0" eaLnBrk="0" fontAlgn="base" hangingPunct="0">
        <a:spcBef>
          <a:spcPct val="20000"/>
        </a:spcBef>
        <a:spcAft>
          <a:spcPct val="0"/>
        </a:spcAft>
        <a:buClr>
          <a:schemeClr val="tx1"/>
        </a:buClr>
        <a:buFont typeface="Arial" charset="0"/>
        <a:buChar char="–"/>
        <a:defRPr sz="2800">
          <a:solidFill>
            <a:srgbClr val="FFFFFF"/>
          </a:solidFill>
          <a:latin typeface="+mn-lt"/>
          <a:ea typeface="Arial" charset="0"/>
          <a:cs typeface="+mn-cs"/>
        </a:defRPr>
      </a:lvl2pPr>
      <a:lvl3pPr marL="1143000" indent="-230188" algn="l" defTabSz="912813" rtl="0" eaLnBrk="0" fontAlgn="base" hangingPunct="0">
        <a:spcBef>
          <a:spcPct val="20000"/>
        </a:spcBef>
        <a:spcAft>
          <a:spcPct val="0"/>
        </a:spcAft>
        <a:buClr>
          <a:schemeClr val="tx1"/>
        </a:buClr>
        <a:buFont typeface="Wingdings" charset="0"/>
        <a:buChar char="§"/>
        <a:defRPr sz="2500">
          <a:solidFill>
            <a:srgbClr val="FFFFFF"/>
          </a:solidFill>
          <a:latin typeface="+mn-lt"/>
          <a:ea typeface="Arial" charset="0"/>
          <a:cs typeface="+mn-cs"/>
        </a:defRPr>
      </a:lvl3pPr>
      <a:lvl4pPr marL="1600200" indent="-227013" algn="l" defTabSz="912813" rtl="0" eaLnBrk="0" fontAlgn="base" hangingPunct="0">
        <a:spcBef>
          <a:spcPct val="20000"/>
        </a:spcBef>
        <a:spcAft>
          <a:spcPct val="0"/>
        </a:spcAft>
        <a:buClr>
          <a:schemeClr val="tx1"/>
        </a:buClr>
        <a:buFont typeface="Arial" charset="0"/>
        <a:buChar char="–"/>
        <a:defRPr sz="2000">
          <a:solidFill>
            <a:srgbClr val="FFFFFF"/>
          </a:solidFill>
          <a:latin typeface="+mn-lt"/>
          <a:ea typeface="Arial" charset="0"/>
          <a:cs typeface="+mn-cs"/>
        </a:defRPr>
      </a:lvl4pPr>
      <a:lvl5pPr marL="2055813" indent="-225425" algn="l" defTabSz="912813" rtl="0" eaLnBrk="0" fontAlgn="base" hangingPunct="0">
        <a:spcBef>
          <a:spcPct val="20000"/>
        </a:spcBef>
        <a:spcAft>
          <a:spcPct val="0"/>
        </a:spcAft>
        <a:buClr>
          <a:schemeClr val="tx1"/>
        </a:buClr>
        <a:buChar char="•"/>
        <a:defRPr>
          <a:solidFill>
            <a:srgbClr val="FFFFFF"/>
          </a:solidFill>
          <a:latin typeface="+mn-lt"/>
          <a:ea typeface="Arial" charset="0"/>
          <a:cs typeface="+mn-cs"/>
        </a:defRPr>
      </a:lvl5pPr>
      <a:lvl6pPr marL="2513013" indent="-225425" algn="l" defTabSz="912813" rtl="0" fontAlgn="base">
        <a:spcBef>
          <a:spcPct val="20000"/>
        </a:spcBef>
        <a:spcAft>
          <a:spcPct val="0"/>
        </a:spcAft>
        <a:buClr>
          <a:schemeClr val="tx1"/>
        </a:buClr>
        <a:buChar char="•"/>
        <a:defRPr>
          <a:solidFill>
            <a:srgbClr val="FFFFFF"/>
          </a:solidFill>
          <a:latin typeface="+mn-lt"/>
          <a:cs typeface="+mn-cs"/>
        </a:defRPr>
      </a:lvl6pPr>
      <a:lvl7pPr marL="2970213" indent="-225425" algn="l" defTabSz="912813" rtl="0" fontAlgn="base">
        <a:spcBef>
          <a:spcPct val="20000"/>
        </a:spcBef>
        <a:spcAft>
          <a:spcPct val="0"/>
        </a:spcAft>
        <a:buClr>
          <a:schemeClr val="tx1"/>
        </a:buClr>
        <a:buChar char="•"/>
        <a:defRPr>
          <a:solidFill>
            <a:srgbClr val="FFFFFF"/>
          </a:solidFill>
          <a:latin typeface="+mn-lt"/>
          <a:cs typeface="+mn-cs"/>
        </a:defRPr>
      </a:lvl7pPr>
      <a:lvl8pPr marL="3427413" indent="-225425" algn="l" defTabSz="912813" rtl="0" fontAlgn="base">
        <a:spcBef>
          <a:spcPct val="20000"/>
        </a:spcBef>
        <a:spcAft>
          <a:spcPct val="0"/>
        </a:spcAft>
        <a:buClr>
          <a:schemeClr val="tx1"/>
        </a:buClr>
        <a:buChar char="•"/>
        <a:defRPr>
          <a:solidFill>
            <a:srgbClr val="FFFFFF"/>
          </a:solidFill>
          <a:latin typeface="+mn-lt"/>
          <a:cs typeface="+mn-cs"/>
        </a:defRPr>
      </a:lvl8pPr>
      <a:lvl9pPr marL="3884613" indent="-225425" algn="l" defTabSz="912813" rtl="0" fontAlgn="base">
        <a:spcBef>
          <a:spcPct val="20000"/>
        </a:spcBef>
        <a:spcAft>
          <a:spcPct val="0"/>
        </a:spcAft>
        <a:buClr>
          <a:schemeClr val="tx1"/>
        </a:buClr>
        <a:buChar char="•"/>
        <a:defRPr>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520B00"/>
        </a:solidFill>
        <a:effectLst/>
      </p:bgPr>
    </p:bg>
    <p:spTree>
      <p:nvGrpSpPr>
        <p:cNvPr id="1" name=""/>
        <p:cNvGrpSpPr/>
        <p:nvPr/>
      </p:nvGrpSpPr>
      <p:grpSpPr>
        <a:xfrm>
          <a:off x="0" y="0"/>
          <a:ext cx="0" cy="0"/>
          <a:chOff x="0" y="0"/>
          <a:chExt cx="0" cy="0"/>
        </a:xfrm>
      </p:grpSpPr>
      <p:pic>
        <p:nvPicPr>
          <p:cNvPr id="41986" name="Picture 4" descr="IMER_content slide.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Rectangle 2"/>
          <p:cNvSpPr>
            <a:spLocks noGrp="1" noChangeArrowheads="1"/>
          </p:cNvSpPr>
          <p:nvPr>
            <p:ph type="title"/>
          </p:nvPr>
        </p:nvSpPr>
        <p:spPr bwMode="auto">
          <a:xfrm>
            <a:off x="457200" y="3810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1988" name="Rectangle 3"/>
          <p:cNvSpPr>
            <a:spLocks noGrp="1" noChangeArrowheads="1"/>
          </p:cNvSpPr>
          <p:nvPr>
            <p:ph type="body" idx="1"/>
          </p:nvPr>
        </p:nvSpPr>
        <p:spPr bwMode="auto">
          <a:xfrm>
            <a:off x="457200" y="16764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235" r:id="rId1"/>
    <p:sldLayoutId id="2147490236" r:id="rId2"/>
    <p:sldLayoutId id="2147490237" r:id="rId3"/>
    <p:sldLayoutId id="2147490238" r:id="rId4"/>
    <p:sldLayoutId id="2147490239" r:id="rId5"/>
    <p:sldLayoutId id="2147490240" r:id="rId6"/>
    <p:sldLayoutId id="2147490241" r:id="rId7"/>
    <p:sldLayoutId id="2147490242" r:id="rId8"/>
    <p:sldLayoutId id="2147490243" r:id="rId9"/>
    <p:sldLayoutId id="2147490244" r:id="rId10"/>
    <p:sldLayoutId id="2147490245" r:id="rId11"/>
  </p:sldLayoutIdLst>
  <p:transition xmlns:p14="http://schemas.microsoft.com/office/powerpoint/2010/main" advClick="0"/>
  <p:txStyles>
    <p:titleStyle>
      <a:lvl1pPr algn="ctr" rtl="0" eaLnBrk="0" fontAlgn="base" hangingPunct="0">
        <a:spcBef>
          <a:spcPct val="0"/>
        </a:spcBef>
        <a:spcAft>
          <a:spcPct val="0"/>
        </a:spcAft>
        <a:defRPr sz="3800" b="1">
          <a:solidFill>
            <a:srgbClr val="FFDE72"/>
          </a:solidFill>
          <a:latin typeface="+mj-lt"/>
          <a:ea typeface="+mj-ea"/>
          <a:cs typeface="+mj-cs"/>
        </a:defRPr>
      </a:lvl1pPr>
      <a:lvl2pPr algn="ctr" rtl="0" eaLnBrk="0" fontAlgn="base" hangingPunct="0">
        <a:spcBef>
          <a:spcPct val="0"/>
        </a:spcBef>
        <a:spcAft>
          <a:spcPct val="0"/>
        </a:spcAft>
        <a:defRPr sz="3800" b="1">
          <a:solidFill>
            <a:srgbClr val="FFDE72"/>
          </a:solidFill>
          <a:latin typeface="Arial" charset="0"/>
          <a:ea typeface="ＭＳ Ｐゴシック" charset="-128"/>
          <a:cs typeface="ＭＳ Ｐゴシック" charset="-128"/>
        </a:defRPr>
      </a:lvl2pPr>
      <a:lvl3pPr algn="ctr" rtl="0" eaLnBrk="0" fontAlgn="base" hangingPunct="0">
        <a:spcBef>
          <a:spcPct val="0"/>
        </a:spcBef>
        <a:spcAft>
          <a:spcPct val="0"/>
        </a:spcAft>
        <a:defRPr sz="3800" b="1">
          <a:solidFill>
            <a:srgbClr val="FFDE72"/>
          </a:solidFill>
          <a:latin typeface="Arial" charset="0"/>
          <a:ea typeface="ＭＳ Ｐゴシック" charset="-128"/>
          <a:cs typeface="ＭＳ Ｐゴシック" charset="-128"/>
        </a:defRPr>
      </a:lvl3pPr>
      <a:lvl4pPr algn="ctr" rtl="0" eaLnBrk="0" fontAlgn="base" hangingPunct="0">
        <a:spcBef>
          <a:spcPct val="0"/>
        </a:spcBef>
        <a:spcAft>
          <a:spcPct val="0"/>
        </a:spcAft>
        <a:defRPr sz="3800" b="1">
          <a:solidFill>
            <a:srgbClr val="FFDE72"/>
          </a:solidFill>
          <a:latin typeface="Arial" charset="0"/>
          <a:ea typeface="ＭＳ Ｐゴシック" charset="-128"/>
          <a:cs typeface="ＭＳ Ｐゴシック" charset="-128"/>
        </a:defRPr>
      </a:lvl4pPr>
      <a:lvl5pPr algn="ctr" rtl="0" eaLnBrk="0" fontAlgn="base" hangingPunct="0">
        <a:spcBef>
          <a:spcPct val="0"/>
        </a:spcBef>
        <a:spcAft>
          <a:spcPct val="0"/>
        </a:spcAft>
        <a:defRPr sz="3800" b="1">
          <a:solidFill>
            <a:srgbClr val="FFDE72"/>
          </a:solidFill>
          <a:latin typeface="Arial" charset="0"/>
          <a:ea typeface="ＭＳ Ｐゴシック" charset="-128"/>
          <a:cs typeface="ＭＳ Ｐゴシック" charset="-128"/>
        </a:defRPr>
      </a:lvl5pPr>
      <a:lvl6pPr marL="457200" algn="ctr" rtl="0" fontAlgn="base">
        <a:spcBef>
          <a:spcPct val="0"/>
        </a:spcBef>
        <a:spcAft>
          <a:spcPct val="0"/>
        </a:spcAft>
        <a:defRPr sz="3800" b="1">
          <a:solidFill>
            <a:srgbClr val="FFDE72"/>
          </a:solidFill>
          <a:latin typeface="Arial" charset="0"/>
          <a:ea typeface="ＭＳ Ｐゴシック" charset="-128"/>
          <a:cs typeface="ＭＳ Ｐゴシック" charset="-128"/>
        </a:defRPr>
      </a:lvl6pPr>
      <a:lvl7pPr marL="914400" algn="ctr" rtl="0" fontAlgn="base">
        <a:spcBef>
          <a:spcPct val="0"/>
        </a:spcBef>
        <a:spcAft>
          <a:spcPct val="0"/>
        </a:spcAft>
        <a:defRPr sz="3800" b="1">
          <a:solidFill>
            <a:srgbClr val="FFDE72"/>
          </a:solidFill>
          <a:latin typeface="Arial" charset="0"/>
          <a:ea typeface="ＭＳ Ｐゴシック" charset="-128"/>
          <a:cs typeface="ＭＳ Ｐゴシック" charset="-128"/>
        </a:defRPr>
      </a:lvl7pPr>
      <a:lvl8pPr marL="1371600" algn="ctr" rtl="0" fontAlgn="base">
        <a:spcBef>
          <a:spcPct val="0"/>
        </a:spcBef>
        <a:spcAft>
          <a:spcPct val="0"/>
        </a:spcAft>
        <a:defRPr sz="3800" b="1">
          <a:solidFill>
            <a:srgbClr val="FFDE72"/>
          </a:solidFill>
          <a:latin typeface="Arial" charset="0"/>
          <a:ea typeface="ＭＳ Ｐゴシック" charset="-128"/>
          <a:cs typeface="ＭＳ Ｐゴシック" charset="-128"/>
        </a:defRPr>
      </a:lvl8pPr>
      <a:lvl9pPr marL="1828800" algn="ctr" rtl="0" fontAlgn="base">
        <a:spcBef>
          <a:spcPct val="0"/>
        </a:spcBef>
        <a:spcAft>
          <a:spcPct val="0"/>
        </a:spcAft>
        <a:defRPr sz="3800" b="1">
          <a:solidFill>
            <a:srgbClr val="FFDE72"/>
          </a:solidFill>
          <a:latin typeface="Arial" charset="0"/>
          <a:ea typeface="ＭＳ Ｐゴシック" charset="-128"/>
          <a:cs typeface="ＭＳ Ｐゴシック" charset="-128"/>
        </a:defRPr>
      </a:lvl9pPr>
    </p:titleStyle>
    <p:bodyStyle>
      <a:lvl1pPr marL="342900" indent="-342900" algn="l" rtl="0" eaLnBrk="0" fontAlgn="base" hangingPunct="0">
        <a:spcBef>
          <a:spcPct val="0"/>
        </a:spcBef>
        <a:spcAft>
          <a:spcPct val="40000"/>
        </a:spcAft>
        <a:buSzPct val="80000"/>
        <a:buFont typeface="Wingdings" charset="0"/>
        <a:buChar char="v"/>
        <a:defRPr sz="3000">
          <a:solidFill>
            <a:schemeClr val="bg1"/>
          </a:solidFill>
          <a:latin typeface="+mn-lt"/>
          <a:ea typeface="+mn-ea"/>
          <a:cs typeface="+mn-cs"/>
        </a:defRPr>
      </a:lvl1pPr>
      <a:lvl2pPr marL="742950" indent="-285750" algn="l" rtl="0" eaLnBrk="0" fontAlgn="base" hangingPunct="0">
        <a:spcBef>
          <a:spcPct val="0"/>
        </a:spcBef>
        <a:spcAft>
          <a:spcPct val="40000"/>
        </a:spcAft>
        <a:buChar char="–"/>
        <a:defRPr sz="2600">
          <a:solidFill>
            <a:schemeClr val="bg1"/>
          </a:solidFill>
          <a:latin typeface="+mn-lt"/>
          <a:ea typeface="+mn-ea"/>
        </a:defRPr>
      </a:lvl2pPr>
      <a:lvl3pPr marL="1143000" indent="-228600" algn="l" rtl="0" eaLnBrk="0" fontAlgn="base" hangingPunct="0">
        <a:spcBef>
          <a:spcPct val="0"/>
        </a:spcBef>
        <a:spcAft>
          <a:spcPct val="40000"/>
        </a:spcAft>
        <a:buChar char="•"/>
        <a:defRPr sz="2200">
          <a:solidFill>
            <a:schemeClr val="bg1"/>
          </a:solidFill>
          <a:latin typeface="+mn-lt"/>
          <a:ea typeface="+mn-ea"/>
        </a:defRPr>
      </a:lvl3pPr>
      <a:lvl4pPr marL="1600200" indent="-228600" algn="l" rtl="0" eaLnBrk="0" fontAlgn="base" hangingPunct="0">
        <a:spcBef>
          <a:spcPct val="0"/>
        </a:spcBef>
        <a:spcAft>
          <a:spcPct val="40000"/>
        </a:spcAft>
        <a:buChar char="–"/>
        <a:defRPr>
          <a:solidFill>
            <a:schemeClr val="bg1"/>
          </a:solidFill>
          <a:latin typeface="+mn-lt"/>
          <a:ea typeface="+mn-ea"/>
        </a:defRPr>
      </a:lvl4pPr>
      <a:lvl5pPr marL="2057400" indent="-228600" algn="l" rtl="0" eaLnBrk="0" fontAlgn="base" hangingPunct="0">
        <a:spcBef>
          <a:spcPct val="0"/>
        </a:spcBef>
        <a:spcAft>
          <a:spcPct val="40000"/>
        </a:spcAft>
        <a:buChar char="»"/>
        <a:defRPr>
          <a:solidFill>
            <a:schemeClr val="bg1"/>
          </a:solidFill>
          <a:latin typeface="+mn-lt"/>
          <a:ea typeface="+mn-ea"/>
        </a:defRPr>
      </a:lvl5pPr>
      <a:lvl6pPr marL="2514600" indent="-228600" algn="l" rtl="0" fontAlgn="base">
        <a:spcBef>
          <a:spcPct val="0"/>
        </a:spcBef>
        <a:spcAft>
          <a:spcPct val="40000"/>
        </a:spcAft>
        <a:buChar char="»"/>
        <a:defRPr>
          <a:solidFill>
            <a:schemeClr val="bg1"/>
          </a:solidFill>
          <a:latin typeface="+mn-lt"/>
          <a:ea typeface="+mn-ea"/>
        </a:defRPr>
      </a:lvl6pPr>
      <a:lvl7pPr marL="2971800" indent="-228600" algn="l" rtl="0" fontAlgn="base">
        <a:spcBef>
          <a:spcPct val="0"/>
        </a:spcBef>
        <a:spcAft>
          <a:spcPct val="40000"/>
        </a:spcAft>
        <a:buChar char="»"/>
        <a:defRPr>
          <a:solidFill>
            <a:schemeClr val="bg1"/>
          </a:solidFill>
          <a:latin typeface="+mn-lt"/>
          <a:ea typeface="+mn-ea"/>
        </a:defRPr>
      </a:lvl7pPr>
      <a:lvl8pPr marL="3429000" indent="-228600" algn="l" rtl="0" fontAlgn="base">
        <a:spcBef>
          <a:spcPct val="0"/>
        </a:spcBef>
        <a:spcAft>
          <a:spcPct val="40000"/>
        </a:spcAft>
        <a:buChar char="»"/>
        <a:defRPr>
          <a:solidFill>
            <a:schemeClr val="bg1"/>
          </a:solidFill>
          <a:latin typeface="+mn-lt"/>
          <a:ea typeface="+mn-ea"/>
        </a:defRPr>
      </a:lvl8pPr>
      <a:lvl9pPr marL="3886200" indent="-228600" algn="l" rtl="0" fontAlgn="base">
        <a:spcBef>
          <a:spcPct val="0"/>
        </a:spcBef>
        <a:spcAft>
          <a:spcPct val="40000"/>
        </a:spcAft>
        <a:buChar char="»"/>
        <a:defRPr>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3010" name="Rectangle 15"/>
          <p:cNvSpPr>
            <a:spLocks noGrp="1" noChangeArrowheads="1"/>
          </p:cNvSpPr>
          <p:nvPr>
            <p:ph type="title"/>
          </p:nvPr>
        </p:nvSpPr>
        <p:spPr bwMode="auto">
          <a:xfrm>
            <a:off x="536575" y="306388"/>
            <a:ext cx="8075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43011" name="Rectangle 16"/>
          <p:cNvSpPr>
            <a:spLocks noGrp="1" noChangeArrowheads="1"/>
          </p:cNvSpPr>
          <p:nvPr>
            <p:ph type="body" idx="1"/>
          </p:nvPr>
        </p:nvSpPr>
        <p:spPr bwMode="auto">
          <a:xfrm>
            <a:off x="536575" y="1674813"/>
            <a:ext cx="8075613"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Rectangle 18"/>
          <p:cNvSpPr>
            <a:spLocks noGrp="1" noChangeArrowheads="1"/>
          </p:cNvSpPr>
          <p:nvPr>
            <p:ph type="dt" sz="quarter" idx="2"/>
          </p:nvPr>
        </p:nvSpPr>
        <p:spPr bwMode="auto">
          <a:xfrm>
            <a:off x="10683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l" eaLnBrk="1" hangingPunct="1">
              <a:defRPr sz="1000" b="0">
                <a:solidFill>
                  <a:srgbClr val="FFFFFF"/>
                </a:solidFill>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5" name="Rectangle 19"/>
          <p:cNvSpPr>
            <a:spLocks noGrp="1" noChangeArrowheads="1"/>
          </p:cNvSpPr>
          <p:nvPr>
            <p:ph type="ftr" sz="quarter" idx="3"/>
          </p:nvPr>
        </p:nvSpPr>
        <p:spPr bwMode="auto">
          <a:xfrm>
            <a:off x="3354388" y="6246813"/>
            <a:ext cx="2897187"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ctr" eaLnBrk="1" hangingPunct="1">
              <a:defRPr sz="1000" b="0">
                <a:solidFill>
                  <a:srgbClr val="FFFFFF"/>
                </a:solidFill>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6" name="Rectangle 20"/>
          <p:cNvSpPr>
            <a:spLocks noGrp="1" noChangeArrowheads="1"/>
          </p:cNvSpPr>
          <p:nvPr>
            <p:ph type="sldNum" sz="quarter" idx="4"/>
          </p:nvPr>
        </p:nvSpPr>
        <p:spPr bwMode="auto">
          <a:xfrm>
            <a:off x="67071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r" eaLnBrk="1" hangingPunct="1">
              <a:defRPr sz="1000" b="0">
                <a:solidFill>
                  <a:srgbClr val="FFFFFF"/>
                </a:solidFill>
                <a:effectLst>
                  <a:outerShdw blurRad="38100" dist="38100" dir="2700000" algn="tl">
                    <a:srgbClr val="000000"/>
                  </a:outerShdw>
                </a:effectLst>
                <a:latin typeface="Tahoma" charset="0"/>
                <a:cs typeface="Arial" charset="0"/>
              </a:defRPr>
            </a:lvl1pPr>
          </a:lstStyle>
          <a:p>
            <a:pPr>
              <a:defRPr/>
            </a:pPr>
            <a:fld id="{445E918E-868F-FA44-BA3D-765D6D8B93CB}"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246" r:id="rId1"/>
    <p:sldLayoutId id="2147490247" r:id="rId2"/>
    <p:sldLayoutId id="2147490248" r:id="rId3"/>
    <p:sldLayoutId id="2147490249" r:id="rId4"/>
    <p:sldLayoutId id="2147490250" r:id="rId5"/>
    <p:sldLayoutId id="2147490251" r:id="rId6"/>
    <p:sldLayoutId id="2147490252" r:id="rId7"/>
    <p:sldLayoutId id="2147490253" r:id="rId8"/>
    <p:sldLayoutId id="2147490254" r:id="rId9"/>
    <p:sldLayoutId id="2147490255" r:id="rId10"/>
    <p:sldLayoutId id="2147490256"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defTabSz="912813" rtl="0" eaLnBrk="0" fontAlgn="base" hangingPunct="0">
        <a:spcBef>
          <a:spcPct val="0"/>
        </a:spcBef>
        <a:spcAft>
          <a:spcPct val="0"/>
        </a:spcAft>
        <a:defRPr sz="4000" b="1">
          <a:solidFill>
            <a:srgbClr val="FFCC00"/>
          </a:solidFill>
          <a:latin typeface="+mj-lt"/>
          <a:ea typeface="ＭＳ Ｐゴシック" charset="0"/>
          <a:cs typeface="+mj-cs"/>
        </a:defRPr>
      </a:lvl1pPr>
      <a:lvl2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2pPr>
      <a:lvl3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3pPr>
      <a:lvl4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4pPr>
      <a:lvl5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5pPr>
      <a:lvl6pPr marL="457200" algn="ctr" defTabSz="912813" rtl="0" fontAlgn="base">
        <a:spcBef>
          <a:spcPct val="0"/>
        </a:spcBef>
        <a:spcAft>
          <a:spcPct val="0"/>
        </a:spcAft>
        <a:defRPr sz="4000" b="1">
          <a:solidFill>
            <a:srgbClr val="FFCC00"/>
          </a:solidFill>
          <a:latin typeface="Arial" pitchFamily="34" charset="0"/>
          <a:cs typeface="Arial" pitchFamily="34" charset="0"/>
        </a:defRPr>
      </a:lvl6pPr>
      <a:lvl7pPr marL="914400" algn="ctr" defTabSz="912813" rtl="0" fontAlgn="base">
        <a:spcBef>
          <a:spcPct val="0"/>
        </a:spcBef>
        <a:spcAft>
          <a:spcPct val="0"/>
        </a:spcAft>
        <a:defRPr sz="4000" b="1">
          <a:solidFill>
            <a:srgbClr val="FFCC00"/>
          </a:solidFill>
          <a:latin typeface="Arial" pitchFamily="34" charset="0"/>
          <a:cs typeface="Arial" pitchFamily="34" charset="0"/>
        </a:defRPr>
      </a:lvl7pPr>
      <a:lvl8pPr marL="1371600" algn="ctr" defTabSz="912813" rtl="0" fontAlgn="base">
        <a:spcBef>
          <a:spcPct val="0"/>
        </a:spcBef>
        <a:spcAft>
          <a:spcPct val="0"/>
        </a:spcAft>
        <a:defRPr sz="4000" b="1">
          <a:solidFill>
            <a:srgbClr val="FFCC00"/>
          </a:solidFill>
          <a:latin typeface="Arial" pitchFamily="34" charset="0"/>
          <a:cs typeface="Arial" pitchFamily="34" charset="0"/>
        </a:defRPr>
      </a:lvl8pPr>
      <a:lvl9pPr marL="1828800" algn="ctr" defTabSz="912813" rtl="0" fontAlgn="base">
        <a:spcBef>
          <a:spcPct val="0"/>
        </a:spcBef>
        <a:spcAft>
          <a:spcPct val="0"/>
        </a:spcAft>
        <a:defRPr sz="4000" b="1">
          <a:solidFill>
            <a:srgbClr val="FFCC00"/>
          </a:solidFill>
          <a:latin typeface="Arial" pitchFamily="34" charset="0"/>
          <a:cs typeface="Arial" pitchFamily="34" charset="0"/>
        </a:defRPr>
      </a:lvl9pPr>
    </p:titleStyle>
    <p:bodyStyle>
      <a:lvl1pPr marL="346075" indent="-346075" algn="l" defTabSz="912813" rtl="0" eaLnBrk="0" fontAlgn="base" hangingPunct="0">
        <a:spcBef>
          <a:spcPct val="20000"/>
        </a:spcBef>
        <a:spcAft>
          <a:spcPct val="0"/>
        </a:spcAft>
        <a:buClr>
          <a:schemeClr val="tx1"/>
        </a:buClr>
        <a:buChar char="•"/>
        <a:defRPr sz="3000">
          <a:solidFill>
            <a:srgbClr val="FFFFFF"/>
          </a:solidFill>
          <a:latin typeface="+mn-lt"/>
          <a:ea typeface="ＭＳ Ｐゴシック" charset="0"/>
          <a:cs typeface="+mn-cs"/>
        </a:defRPr>
      </a:lvl1pPr>
      <a:lvl2pPr marL="742950" indent="-285750" algn="l" defTabSz="912813" rtl="0" eaLnBrk="0" fontAlgn="base" hangingPunct="0">
        <a:spcBef>
          <a:spcPct val="20000"/>
        </a:spcBef>
        <a:spcAft>
          <a:spcPct val="0"/>
        </a:spcAft>
        <a:buClr>
          <a:schemeClr val="tx1"/>
        </a:buClr>
        <a:buFont typeface="Arial" charset="0"/>
        <a:buChar char="–"/>
        <a:defRPr sz="2800">
          <a:solidFill>
            <a:srgbClr val="FFFFFF"/>
          </a:solidFill>
          <a:latin typeface="+mn-lt"/>
          <a:ea typeface="Arial" charset="0"/>
          <a:cs typeface="+mn-cs"/>
        </a:defRPr>
      </a:lvl2pPr>
      <a:lvl3pPr marL="1143000" indent="-230188" algn="l" defTabSz="912813" rtl="0" eaLnBrk="0" fontAlgn="base" hangingPunct="0">
        <a:spcBef>
          <a:spcPct val="20000"/>
        </a:spcBef>
        <a:spcAft>
          <a:spcPct val="0"/>
        </a:spcAft>
        <a:buClr>
          <a:schemeClr val="tx1"/>
        </a:buClr>
        <a:buFont typeface="Wingdings" charset="0"/>
        <a:buChar char="§"/>
        <a:defRPr sz="2500">
          <a:solidFill>
            <a:srgbClr val="FFFFFF"/>
          </a:solidFill>
          <a:latin typeface="+mn-lt"/>
          <a:ea typeface="Arial" charset="0"/>
          <a:cs typeface="+mn-cs"/>
        </a:defRPr>
      </a:lvl3pPr>
      <a:lvl4pPr marL="1600200" indent="-227013" algn="l" defTabSz="912813" rtl="0" eaLnBrk="0" fontAlgn="base" hangingPunct="0">
        <a:spcBef>
          <a:spcPct val="20000"/>
        </a:spcBef>
        <a:spcAft>
          <a:spcPct val="0"/>
        </a:spcAft>
        <a:buClr>
          <a:schemeClr val="tx1"/>
        </a:buClr>
        <a:buFont typeface="Arial" charset="0"/>
        <a:buChar char="–"/>
        <a:defRPr sz="2000">
          <a:solidFill>
            <a:srgbClr val="FFFFFF"/>
          </a:solidFill>
          <a:latin typeface="+mn-lt"/>
          <a:ea typeface="Arial" charset="0"/>
          <a:cs typeface="+mn-cs"/>
        </a:defRPr>
      </a:lvl4pPr>
      <a:lvl5pPr marL="2055813" indent="-225425" algn="l" defTabSz="912813" rtl="0" eaLnBrk="0" fontAlgn="base" hangingPunct="0">
        <a:spcBef>
          <a:spcPct val="20000"/>
        </a:spcBef>
        <a:spcAft>
          <a:spcPct val="0"/>
        </a:spcAft>
        <a:buClr>
          <a:schemeClr val="tx1"/>
        </a:buClr>
        <a:buChar char="•"/>
        <a:defRPr>
          <a:solidFill>
            <a:srgbClr val="FFFFFF"/>
          </a:solidFill>
          <a:latin typeface="+mn-lt"/>
          <a:ea typeface="Arial" charset="0"/>
          <a:cs typeface="+mn-cs"/>
        </a:defRPr>
      </a:lvl5pPr>
      <a:lvl6pPr marL="2513013" indent="-225425" algn="l" defTabSz="912813" rtl="0" fontAlgn="base">
        <a:spcBef>
          <a:spcPct val="20000"/>
        </a:spcBef>
        <a:spcAft>
          <a:spcPct val="0"/>
        </a:spcAft>
        <a:buClr>
          <a:schemeClr val="tx1"/>
        </a:buClr>
        <a:buChar char="•"/>
        <a:defRPr>
          <a:solidFill>
            <a:srgbClr val="FFFFFF"/>
          </a:solidFill>
          <a:latin typeface="+mn-lt"/>
          <a:cs typeface="+mn-cs"/>
        </a:defRPr>
      </a:lvl6pPr>
      <a:lvl7pPr marL="2970213" indent="-225425" algn="l" defTabSz="912813" rtl="0" fontAlgn="base">
        <a:spcBef>
          <a:spcPct val="20000"/>
        </a:spcBef>
        <a:spcAft>
          <a:spcPct val="0"/>
        </a:spcAft>
        <a:buClr>
          <a:schemeClr val="tx1"/>
        </a:buClr>
        <a:buChar char="•"/>
        <a:defRPr>
          <a:solidFill>
            <a:srgbClr val="FFFFFF"/>
          </a:solidFill>
          <a:latin typeface="+mn-lt"/>
          <a:cs typeface="+mn-cs"/>
        </a:defRPr>
      </a:lvl7pPr>
      <a:lvl8pPr marL="3427413" indent="-225425" algn="l" defTabSz="912813" rtl="0" fontAlgn="base">
        <a:spcBef>
          <a:spcPct val="20000"/>
        </a:spcBef>
        <a:spcAft>
          <a:spcPct val="0"/>
        </a:spcAft>
        <a:buClr>
          <a:schemeClr val="tx1"/>
        </a:buClr>
        <a:buChar char="•"/>
        <a:defRPr>
          <a:solidFill>
            <a:srgbClr val="FFFFFF"/>
          </a:solidFill>
          <a:latin typeface="+mn-lt"/>
          <a:cs typeface="+mn-cs"/>
        </a:defRPr>
      </a:lvl8pPr>
      <a:lvl9pPr marL="3884613" indent="-225425" algn="l" defTabSz="912813" rtl="0" fontAlgn="base">
        <a:spcBef>
          <a:spcPct val="20000"/>
        </a:spcBef>
        <a:spcAft>
          <a:spcPct val="0"/>
        </a:spcAft>
        <a:buClr>
          <a:schemeClr val="tx1"/>
        </a:buClr>
        <a:buChar char="•"/>
        <a:defRPr>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5298" name="Rectangle 15"/>
          <p:cNvSpPr>
            <a:spLocks noGrp="1" noChangeArrowheads="1"/>
          </p:cNvSpPr>
          <p:nvPr>
            <p:ph type="title"/>
          </p:nvPr>
        </p:nvSpPr>
        <p:spPr bwMode="auto">
          <a:xfrm>
            <a:off x="536575" y="306388"/>
            <a:ext cx="8075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55299" name="Rectangle 16"/>
          <p:cNvSpPr>
            <a:spLocks noGrp="1" noChangeArrowheads="1"/>
          </p:cNvSpPr>
          <p:nvPr>
            <p:ph type="body" idx="1"/>
          </p:nvPr>
        </p:nvSpPr>
        <p:spPr bwMode="auto">
          <a:xfrm>
            <a:off x="536575" y="1674813"/>
            <a:ext cx="8075613"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4" name="Rectangle 18"/>
          <p:cNvSpPr>
            <a:spLocks noGrp="1" noChangeArrowheads="1"/>
          </p:cNvSpPr>
          <p:nvPr>
            <p:ph type="dt" sz="quarter" idx="2"/>
          </p:nvPr>
        </p:nvSpPr>
        <p:spPr bwMode="auto">
          <a:xfrm>
            <a:off x="10683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l" eaLnBrk="1" hangingPunct="1">
              <a:defRPr sz="1000" b="0">
                <a:solidFill>
                  <a:srgbClr val="FFFFFF"/>
                </a:solidFill>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5" name="Rectangle 19"/>
          <p:cNvSpPr>
            <a:spLocks noGrp="1" noChangeArrowheads="1"/>
          </p:cNvSpPr>
          <p:nvPr>
            <p:ph type="ftr" sz="quarter" idx="3"/>
          </p:nvPr>
        </p:nvSpPr>
        <p:spPr bwMode="auto">
          <a:xfrm>
            <a:off x="3354388" y="6246813"/>
            <a:ext cx="2897187"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ctr" eaLnBrk="1" hangingPunct="1">
              <a:defRPr sz="1000" b="0">
                <a:solidFill>
                  <a:srgbClr val="FFFFFF"/>
                </a:solidFill>
                <a:effectLst>
                  <a:outerShdw blurRad="38100" dist="38100" dir="2700000" algn="tl">
                    <a:srgbClr val="000000"/>
                  </a:outerShdw>
                </a:effectLst>
                <a:latin typeface="Tahoma" pitchFamily="34" charset="0"/>
                <a:ea typeface="+mn-ea"/>
                <a:cs typeface="+mn-cs"/>
              </a:defRPr>
            </a:lvl1pPr>
          </a:lstStyle>
          <a:p>
            <a:pPr>
              <a:defRPr/>
            </a:pPr>
            <a:endParaRPr lang="en-US"/>
          </a:p>
        </p:txBody>
      </p:sp>
      <p:sp>
        <p:nvSpPr>
          <p:cNvPr id="36" name="Rectangle 20"/>
          <p:cNvSpPr>
            <a:spLocks noGrp="1" noChangeArrowheads="1"/>
          </p:cNvSpPr>
          <p:nvPr>
            <p:ph type="sldNum" sz="quarter" idx="4"/>
          </p:nvPr>
        </p:nvSpPr>
        <p:spPr bwMode="auto">
          <a:xfrm>
            <a:off x="6707188" y="6246813"/>
            <a:ext cx="1905000" cy="460375"/>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algn="r" eaLnBrk="1" hangingPunct="1">
              <a:defRPr sz="1000" b="0">
                <a:solidFill>
                  <a:srgbClr val="FFFFFF"/>
                </a:solidFill>
                <a:effectLst>
                  <a:outerShdw blurRad="38100" dist="38100" dir="2700000" algn="tl">
                    <a:srgbClr val="000000"/>
                  </a:outerShdw>
                </a:effectLst>
                <a:latin typeface="Tahoma" charset="0"/>
                <a:cs typeface="Arial" charset="0"/>
              </a:defRPr>
            </a:lvl1pPr>
          </a:lstStyle>
          <a:p>
            <a:pPr>
              <a:defRPr/>
            </a:pPr>
            <a:fld id="{7AD70229-601F-FB48-9BE7-FAD8C62F38F8}"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90257" r:id="rId1"/>
    <p:sldLayoutId id="2147490258" r:id="rId2"/>
    <p:sldLayoutId id="2147490259" r:id="rId3"/>
    <p:sldLayoutId id="2147490260" r:id="rId4"/>
    <p:sldLayoutId id="2147490261" r:id="rId5"/>
    <p:sldLayoutId id="2147490262" r:id="rId6"/>
    <p:sldLayoutId id="2147490263" r:id="rId7"/>
    <p:sldLayoutId id="2147490264" r:id="rId8"/>
    <p:sldLayoutId id="2147490265" r:id="rId9"/>
    <p:sldLayoutId id="2147490266" r:id="rId10"/>
    <p:sldLayoutId id="2147490267" r:id="rId11"/>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defTabSz="912813" rtl="0" eaLnBrk="0" fontAlgn="base" hangingPunct="0">
        <a:spcBef>
          <a:spcPct val="0"/>
        </a:spcBef>
        <a:spcAft>
          <a:spcPct val="0"/>
        </a:spcAft>
        <a:defRPr sz="4000" b="1">
          <a:solidFill>
            <a:srgbClr val="FFCC00"/>
          </a:solidFill>
          <a:latin typeface="+mj-lt"/>
          <a:ea typeface="ＭＳ Ｐゴシック" charset="0"/>
          <a:cs typeface="+mj-cs"/>
        </a:defRPr>
      </a:lvl1pPr>
      <a:lvl2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2pPr>
      <a:lvl3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3pPr>
      <a:lvl4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4pPr>
      <a:lvl5pPr algn="ctr" defTabSz="912813" rtl="0" eaLnBrk="0" fontAlgn="base" hangingPunct="0">
        <a:spcBef>
          <a:spcPct val="0"/>
        </a:spcBef>
        <a:spcAft>
          <a:spcPct val="0"/>
        </a:spcAft>
        <a:defRPr sz="4000" b="1">
          <a:solidFill>
            <a:srgbClr val="FFCC00"/>
          </a:solidFill>
          <a:latin typeface="Arial" pitchFamily="34" charset="0"/>
          <a:ea typeface="ＭＳ Ｐゴシック" charset="0"/>
          <a:cs typeface="Arial" pitchFamily="34" charset="0"/>
        </a:defRPr>
      </a:lvl5pPr>
      <a:lvl6pPr marL="457200" algn="ctr" defTabSz="912813" rtl="0" fontAlgn="base">
        <a:spcBef>
          <a:spcPct val="0"/>
        </a:spcBef>
        <a:spcAft>
          <a:spcPct val="0"/>
        </a:spcAft>
        <a:defRPr sz="4000" b="1">
          <a:solidFill>
            <a:srgbClr val="FFCC00"/>
          </a:solidFill>
          <a:latin typeface="Arial" pitchFamily="34" charset="0"/>
          <a:cs typeface="Arial" pitchFamily="34" charset="0"/>
        </a:defRPr>
      </a:lvl6pPr>
      <a:lvl7pPr marL="914400" algn="ctr" defTabSz="912813" rtl="0" fontAlgn="base">
        <a:spcBef>
          <a:spcPct val="0"/>
        </a:spcBef>
        <a:spcAft>
          <a:spcPct val="0"/>
        </a:spcAft>
        <a:defRPr sz="4000" b="1">
          <a:solidFill>
            <a:srgbClr val="FFCC00"/>
          </a:solidFill>
          <a:latin typeface="Arial" pitchFamily="34" charset="0"/>
          <a:cs typeface="Arial" pitchFamily="34" charset="0"/>
        </a:defRPr>
      </a:lvl7pPr>
      <a:lvl8pPr marL="1371600" algn="ctr" defTabSz="912813" rtl="0" fontAlgn="base">
        <a:spcBef>
          <a:spcPct val="0"/>
        </a:spcBef>
        <a:spcAft>
          <a:spcPct val="0"/>
        </a:spcAft>
        <a:defRPr sz="4000" b="1">
          <a:solidFill>
            <a:srgbClr val="FFCC00"/>
          </a:solidFill>
          <a:latin typeface="Arial" pitchFamily="34" charset="0"/>
          <a:cs typeface="Arial" pitchFamily="34" charset="0"/>
        </a:defRPr>
      </a:lvl8pPr>
      <a:lvl9pPr marL="1828800" algn="ctr" defTabSz="912813" rtl="0" fontAlgn="base">
        <a:spcBef>
          <a:spcPct val="0"/>
        </a:spcBef>
        <a:spcAft>
          <a:spcPct val="0"/>
        </a:spcAft>
        <a:defRPr sz="4000" b="1">
          <a:solidFill>
            <a:srgbClr val="FFCC00"/>
          </a:solidFill>
          <a:latin typeface="Arial" pitchFamily="34" charset="0"/>
          <a:cs typeface="Arial" pitchFamily="34" charset="0"/>
        </a:defRPr>
      </a:lvl9pPr>
    </p:titleStyle>
    <p:bodyStyle>
      <a:lvl1pPr marL="346075" indent="-346075" algn="l" defTabSz="912813" rtl="0" eaLnBrk="0" fontAlgn="base" hangingPunct="0">
        <a:spcBef>
          <a:spcPct val="20000"/>
        </a:spcBef>
        <a:spcAft>
          <a:spcPct val="0"/>
        </a:spcAft>
        <a:buClr>
          <a:schemeClr val="tx1"/>
        </a:buClr>
        <a:buChar char="•"/>
        <a:defRPr sz="3000">
          <a:solidFill>
            <a:srgbClr val="FFFFFF"/>
          </a:solidFill>
          <a:latin typeface="+mn-lt"/>
          <a:ea typeface="ＭＳ Ｐゴシック" charset="0"/>
          <a:cs typeface="+mn-cs"/>
        </a:defRPr>
      </a:lvl1pPr>
      <a:lvl2pPr marL="742950" indent="-285750" algn="l" defTabSz="912813" rtl="0" eaLnBrk="0" fontAlgn="base" hangingPunct="0">
        <a:spcBef>
          <a:spcPct val="20000"/>
        </a:spcBef>
        <a:spcAft>
          <a:spcPct val="0"/>
        </a:spcAft>
        <a:buClr>
          <a:schemeClr val="tx1"/>
        </a:buClr>
        <a:buFont typeface="Arial" charset="0"/>
        <a:buChar char="–"/>
        <a:defRPr sz="2800">
          <a:solidFill>
            <a:srgbClr val="FFFFFF"/>
          </a:solidFill>
          <a:latin typeface="+mn-lt"/>
          <a:ea typeface="Arial" charset="0"/>
          <a:cs typeface="+mn-cs"/>
        </a:defRPr>
      </a:lvl2pPr>
      <a:lvl3pPr marL="1143000" indent="-230188" algn="l" defTabSz="912813" rtl="0" eaLnBrk="0" fontAlgn="base" hangingPunct="0">
        <a:spcBef>
          <a:spcPct val="20000"/>
        </a:spcBef>
        <a:spcAft>
          <a:spcPct val="0"/>
        </a:spcAft>
        <a:buClr>
          <a:schemeClr val="tx1"/>
        </a:buClr>
        <a:buFont typeface="Wingdings" charset="0"/>
        <a:buChar char="§"/>
        <a:defRPr sz="2500">
          <a:solidFill>
            <a:srgbClr val="FFFFFF"/>
          </a:solidFill>
          <a:latin typeface="+mn-lt"/>
          <a:ea typeface="Arial" charset="0"/>
          <a:cs typeface="+mn-cs"/>
        </a:defRPr>
      </a:lvl3pPr>
      <a:lvl4pPr marL="1600200" indent="-227013" algn="l" defTabSz="912813" rtl="0" eaLnBrk="0" fontAlgn="base" hangingPunct="0">
        <a:spcBef>
          <a:spcPct val="20000"/>
        </a:spcBef>
        <a:spcAft>
          <a:spcPct val="0"/>
        </a:spcAft>
        <a:buClr>
          <a:schemeClr val="tx1"/>
        </a:buClr>
        <a:buFont typeface="Arial" charset="0"/>
        <a:buChar char="–"/>
        <a:defRPr sz="2000">
          <a:solidFill>
            <a:srgbClr val="FFFFFF"/>
          </a:solidFill>
          <a:latin typeface="+mn-lt"/>
          <a:ea typeface="Arial" charset="0"/>
          <a:cs typeface="+mn-cs"/>
        </a:defRPr>
      </a:lvl4pPr>
      <a:lvl5pPr marL="2055813" indent="-225425" algn="l" defTabSz="912813" rtl="0" eaLnBrk="0" fontAlgn="base" hangingPunct="0">
        <a:spcBef>
          <a:spcPct val="20000"/>
        </a:spcBef>
        <a:spcAft>
          <a:spcPct val="0"/>
        </a:spcAft>
        <a:buClr>
          <a:schemeClr val="tx1"/>
        </a:buClr>
        <a:buChar char="•"/>
        <a:defRPr>
          <a:solidFill>
            <a:srgbClr val="FFFFFF"/>
          </a:solidFill>
          <a:latin typeface="+mn-lt"/>
          <a:ea typeface="Arial" charset="0"/>
          <a:cs typeface="+mn-cs"/>
        </a:defRPr>
      </a:lvl5pPr>
      <a:lvl6pPr marL="2513013" indent="-225425" algn="l" defTabSz="912813" rtl="0" fontAlgn="base">
        <a:spcBef>
          <a:spcPct val="20000"/>
        </a:spcBef>
        <a:spcAft>
          <a:spcPct val="0"/>
        </a:spcAft>
        <a:buClr>
          <a:schemeClr val="tx1"/>
        </a:buClr>
        <a:buChar char="•"/>
        <a:defRPr>
          <a:solidFill>
            <a:srgbClr val="FFFFFF"/>
          </a:solidFill>
          <a:latin typeface="+mn-lt"/>
          <a:cs typeface="+mn-cs"/>
        </a:defRPr>
      </a:lvl6pPr>
      <a:lvl7pPr marL="2970213" indent="-225425" algn="l" defTabSz="912813" rtl="0" fontAlgn="base">
        <a:spcBef>
          <a:spcPct val="20000"/>
        </a:spcBef>
        <a:spcAft>
          <a:spcPct val="0"/>
        </a:spcAft>
        <a:buClr>
          <a:schemeClr val="tx1"/>
        </a:buClr>
        <a:buChar char="•"/>
        <a:defRPr>
          <a:solidFill>
            <a:srgbClr val="FFFFFF"/>
          </a:solidFill>
          <a:latin typeface="+mn-lt"/>
          <a:cs typeface="+mn-cs"/>
        </a:defRPr>
      </a:lvl7pPr>
      <a:lvl8pPr marL="3427413" indent="-225425" algn="l" defTabSz="912813" rtl="0" fontAlgn="base">
        <a:spcBef>
          <a:spcPct val="20000"/>
        </a:spcBef>
        <a:spcAft>
          <a:spcPct val="0"/>
        </a:spcAft>
        <a:buClr>
          <a:schemeClr val="tx1"/>
        </a:buClr>
        <a:buChar char="•"/>
        <a:defRPr>
          <a:solidFill>
            <a:srgbClr val="FFFFFF"/>
          </a:solidFill>
          <a:latin typeface="+mn-lt"/>
          <a:cs typeface="+mn-cs"/>
        </a:defRPr>
      </a:lvl8pPr>
      <a:lvl9pPr marL="3884613" indent="-225425" algn="l" defTabSz="912813" rtl="0" fontAlgn="base">
        <a:spcBef>
          <a:spcPct val="20000"/>
        </a:spcBef>
        <a:spcAft>
          <a:spcPct val="0"/>
        </a:spcAft>
        <a:buClr>
          <a:schemeClr val="tx1"/>
        </a:buClr>
        <a:buChar char="•"/>
        <a:defRPr>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586" name="Picture 1" descr="RTP_SlideBackground-YiR_v2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758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90280" r:id="rId1"/>
    <p:sldLayoutId id="2147490268" r:id="rId2"/>
    <p:sldLayoutId id="2147490269" r:id="rId3"/>
    <p:sldLayoutId id="2147490270" r:id="rId4"/>
    <p:sldLayoutId id="2147490271" r:id="rId5"/>
    <p:sldLayoutId id="2147490272" r:id="rId6"/>
    <p:sldLayoutId id="2147490273" r:id="rId7"/>
    <p:sldLayoutId id="2147490274" r:id="rId8"/>
    <p:sldLayoutId id="2147490275" r:id="rId9"/>
    <p:sldLayoutId id="2147490276" r:id="rId10"/>
    <p:sldLayoutId id="2147490277"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slideLayout" Target="../slideLayouts/slideLayout86.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spcBef>
                <a:spcPts val="800"/>
              </a:spcBef>
              <a:buClr>
                <a:srgbClr val="000000"/>
              </a:buClr>
              <a:buSzPct val="100000"/>
              <a:buFont typeface="Times New Roman" charset="0"/>
              <a:buNone/>
            </a:pPr>
            <a:r>
              <a:rPr lang="en-US" sz="2600" dirty="0">
                <a:solidFill>
                  <a:schemeClr val="bg1"/>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dirty="0" smtClean="0">
                <a:solidFill>
                  <a:schemeClr val="bg1"/>
                </a:solidFill>
                <a:cs typeface="Arial" charset="0"/>
              </a:rPr>
              <a:t>.</a:t>
            </a:r>
            <a:endParaRPr lang="en-US" sz="2600" dirty="0">
              <a:solidFill>
                <a:schemeClr val="bg1"/>
              </a:solidFill>
              <a:cs typeface="Arial"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8"/>
          <p:cNvSpPr>
            <a:spLocks noGrp="1" noChangeArrowheads="1"/>
          </p:cNvSpPr>
          <p:nvPr>
            <p:ph type="ctrTitle" idx="4294967295"/>
          </p:nvPr>
        </p:nvSpPr>
        <p:spPr>
          <a:xfrm>
            <a:off x="304800" y="838200"/>
            <a:ext cx="8534400" cy="2438400"/>
          </a:xfrm>
        </p:spPr>
        <p:txBody>
          <a:bodyPr/>
          <a:lstStyle/>
          <a:p>
            <a:pPr algn="ctr" eaLnBrk="1" hangingPunct="1"/>
            <a:r>
              <a:rPr lang="en-US">
                <a:solidFill>
                  <a:srgbClr val="EFC53D"/>
                </a:solidFill>
                <a:latin typeface="Arial" charset="0"/>
                <a:ea typeface="ヒラギノ角ゴ Pro W3" charset="0"/>
                <a:cs typeface="ヒラギノ角ゴ Pro W3" charset="0"/>
              </a:rPr>
              <a:t>International Second Opinion: Interactive </a:t>
            </a:r>
            <a:br>
              <a:rPr lang="en-US">
                <a:solidFill>
                  <a:srgbClr val="EFC53D"/>
                </a:solidFill>
                <a:latin typeface="Arial" charset="0"/>
                <a:ea typeface="ヒラギノ角ゴ Pro W3" charset="0"/>
                <a:cs typeface="ヒラギノ角ゴ Pro W3" charset="0"/>
              </a:rPr>
            </a:br>
            <a:r>
              <a:rPr lang="en-US">
                <a:solidFill>
                  <a:srgbClr val="EFC53D"/>
                </a:solidFill>
                <a:latin typeface="Arial" charset="0"/>
                <a:ea typeface="ヒラギノ角ゴ Pro W3" charset="0"/>
                <a:cs typeface="ヒラギノ角ゴ Pro W3" charset="0"/>
              </a:rPr>
              <a:t>Case-Based Discussions Focused on the Management of Multiple Myeloma</a:t>
            </a:r>
            <a:br>
              <a:rPr lang="en-US">
                <a:solidFill>
                  <a:srgbClr val="EFC53D"/>
                </a:solidFill>
                <a:latin typeface="Arial" charset="0"/>
                <a:ea typeface="ヒラギノ角ゴ Pro W3" charset="0"/>
                <a:cs typeface="ヒラギノ角ゴ Pro W3" charset="0"/>
              </a:rPr>
            </a:br>
            <a:r>
              <a:rPr lang="en-US" sz="800">
                <a:latin typeface="Arial" charset="0"/>
                <a:ea typeface="ヒラギノ角ゴ Pro W3" charset="0"/>
                <a:cs typeface="ヒラギノ角ゴ Pro W3" charset="0"/>
              </a:rPr>
              <a:t> </a:t>
            </a:r>
            <a:r>
              <a:rPr lang="en-US" sz="1400">
                <a:latin typeface="Arial" charset="0"/>
                <a:ea typeface="ヒラギノ角ゴ Pro W3" charset="0"/>
                <a:cs typeface="ヒラギノ角ゴ Pro W3" charset="0"/>
              </a:rPr>
              <a:t/>
            </a:r>
            <a:br>
              <a:rPr lang="en-US" sz="1400">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Friday, December 7, 2012</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6:30 PM – 9:00 PM</a:t>
            </a:r>
            <a:br>
              <a:rPr lang="en-US" sz="2400">
                <a:solidFill>
                  <a:schemeClr val="accent1"/>
                </a:solidFill>
                <a:latin typeface="Arial" charset="0"/>
                <a:ea typeface="ヒラギノ角ゴ Pro W3" charset="0"/>
                <a:cs typeface="ヒラギノ角ゴ Pro W3" charset="0"/>
              </a:rPr>
            </a:br>
            <a:r>
              <a:rPr lang="en-US" sz="2400">
                <a:solidFill>
                  <a:schemeClr val="accent1"/>
                </a:solidFill>
                <a:latin typeface="Arial" charset="0"/>
                <a:ea typeface="ヒラギノ角ゴ Pro W3" charset="0"/>
                <a:cs typeface="ヒラギノ角ゴ Pro W3" charset="0"/>
              </a:rPr>
              <a:t>Atlanta, Georgia</a:t>
            </a:r>
          </a:p>
        </p:txBody>
      </p:sp>
      <p:sp>
        <p:nvSpPr>
          <p:cNvPr id="73730" name="Text Box 7"/>
          <p:cNvSpPr txBox="1">
            <a:spLocks noChangeArrowheads="1"/>
          </p:cNvSpPr>
          <p:nvPr/>
        </p:nvSpPr>
        <p:spPr bwMode="auto">
          <a:xfrm>
            <a:off x="3998913" y="4572000"/>
            <a:ext cx="1146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2000">
                <a:solidFill>
                  <a:srgbClr val="EFC53D"/>
                </a:solidFill>
                <a:ea typeface="ヒラギノ角ゴ Pro W3" charset="0"/>
                <a:cs typeface="ヒラギノ角ゴ Pro W3" charset="0"/>
              </a:rPr>
              <a:t>Faculty</a:t>
            </a:r>
            <a:r>
              <a:rPr lang="en-US" sz="2000">
                <a:solidFill>
                  <a:schemeClr val="bg1"/>
                </a:solidFill>
                <a:ea typeface="ヒラギノ角ゴ Pro W3" charset="0"/>
                <a:cs typeface="ヒラギノ角ゴ Pro W3" charset="0"/>
              </a:rPr>
              <a:t> </a:t>
            </a:r>
          </a:p>
        </p:txBody>
      </p:sp>
      <p:sp>
        <p:nvSpPr>
          <p:cNvPr id="73731" name="Text Box 6"/>
          <p:cNvSpPr txBox="1">
            <a:spLocks noChangeArrowheads="1"/>
          </p:cNvSpPr>
          <p:nvPr/>
        </p:nvSpPr>
        <p:spPr bwMode="auto">
          <a:xfrm>
            <a:off x="1352550" y="4945063"/>
            <a:ext cx="32067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1800"/>
              <a:t>Meletios A Dimopoulos, MD</a:t>
            </a:r>
          </a:p>
          <a:p>
            <a:r>
              <a:rPr lang="en-US" sz="1800"/>
              <a:t>Sergio Giralt, MD</a:t>
            </a:r>
          </a:p>
          <a:p>
            <a:r>
              <a:rPr lang="en-US" sz="1800"/>
              <a:t>Donna E Reece, MD</a:t>
            </a:r>
          </a:p>
        </p:txBody>
      </p:sp>
      <p:sp>
        <p:nvSpPr>
          <p:cNvPr id="73732" name="Text Box 6"/>
          <p:cNvSpPr txBox="1">
            <a:spLocks noChangeArrowheads="1"/>
          </p:cNvSpPr>
          <p:nvPr/>
        </p:nvSpPr>
        <p:spPr bwMode="auto">
          <a:xfrm>
            <a:off x="4648200" y="4973638"/>
            <a:ext cx="2843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1800"/>
              <a:t>A Keith Stewart, MBChB</a:t>
            </a:r>
          </a:p>
          <a:p>
            <a:r>
              <a:rPr lang="en-US" sz="1800"/>
              <a:t>Ravi Vij, MD</a:t>
            </a:r>
          </a:p>
        </p:txBody>
      </p:sp>
      <p:sp>
        <p:nvSpPr>
          <p:cNvPr id="73733" name="Text Box 7"/>
          <p:cNvSpPr txBox="1">
            <a:spLocks noChangeArrowheads="1"/>
          </p:cNvSpPr>
          <p:nvPr/>
        </p:nvSpPr>
        <p:spPr bwMode="auto">
          <a:xfrm>
            <a:off x="3859213" y="3657600"/>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sz="2000">
                <a:solidFill>
                  <a:srgbClr val="EFC53D"/>
                </a:solidFill>
              </a:rPr>
              <a:t>Moderator</a:t>
            </a:r>
          </a:p>
        </p:txBody>
      </p:sp>
      <p:sp>
        <p:nvSpPr>
          <p:cNvPr id="73734" name="Text Box 6"/>
          <p:cNvSpPr txBox="1">
            <a:spLocks noChangeArrowheads="1"/>
          </p:cNvSpPr>
          <p:nvPr/>
        </p:nvSpPr>
        <p:spPr bwMode="auto">
          <a:xfrm>
            <a:off x="3362325" y="3962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pPr>
              <a:spcBef>
                <a:spcPts val="213"/>
              </a:spcBef>
            </a:pPr>
            <a:r>
              <a:rPr lang="en-US" sz="1800"/>
              <a:t>Neil Love, MD</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6"/>
          <p:cNvSpPr>
            <a:spLocks noGrp="1" noChangeArrowheads="1"/>
          </p:cNvSpPr>
          <p:nvPr>
            <p:ph type="title"/>
          </p:nvPr>
        </p:nvSpPr>
        <p:spPr>
          <a:xfrm>
            <a:off x="381000" y="228600"/>
            <a:ext cx="7772400" cy="838200"/>
          </a:xfrm>
          <a:noFill/>
        </p:spPr>
        <p:txBody>
          <a:bodyPr/>
          <a:lstStyle/>
          <a:p>
            <a:pPr eaLnBrk="1" hangingPunct="1"/>
            <a:r>
              <a:rPr lang="en-US" sz="2800">
                <a:solidFill>
                  <a:srgbClr val="EFC53D"/>
                </a:solidFill>
                <a:latin typeface="Arial" charset="0"/>
                <a:ea typeface="ヒラギノ角ゴ Pro W3" charset="0"/>
                <a:cs typeface="ヒラギノ角ゴ Pro W3" charset="0"/>
              </a:rPr>
              <a:t>Agenda</a:t>
            </a:r>
          </a:p>
        </p:txBody>
      </p:sp>
      <p:graphicFrame>
        <p:nvGraphicFramePr>
          <p:cNvPr id="16409" name="Group 25"/>
          <p:cNvGraphicFramePr>
            <a:graphicFrameLocks noGrp="1"/>
          </p:cNvGraphicFramePr>
          <p:nvPr/>
        </p:nvGraphicFramePr>
        <p:xfrm>
          <a:off x="381000" y="1295400"/>
          <a:ext cx="8382000" cy="4573590"/>
        </p:xfrm>
        <a:graphic>
          <a:graphicData uri="http://schemas.openxmlformats.org/drawingml/2006/table">
            <a:tbl>
              <a:tblPr/>
              <a:tblGrid>
                <a:gridCol w="8382000"/>
              </a:tblGrid>
              <a:tr h="960438">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1</a:t>
                      </a:r>
                      <a:r>
                        <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Giralt: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Management of younger patients eligible for transplant</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r h="960438">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2</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Stewart:</a:t>
                      </a:r>
                      <a:r>
                        <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rPr>
                        <a:t>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Post-transplant maintenance; predictors of response to treatment</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r h="960438">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3</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Vij:</a:t>
                      </a:r>
                      <a:r>
                        <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rPr>
                        <a:t>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Management of older patients not eligible for transplant</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r h="960438">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4</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Reece:</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Current and future treatment of relapsed/refractory MM</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r h="731838">
                <a:tc>
                  <a:txBody>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Module 5</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a:ln>
                            <a:noFill/>
                          </a:ln>
                          <a:solidFill>
                            <a:srgbClr val="EFC53D"/>
                          </a:solidFill>
                          <a:effectLst/>
                          <a:latin typeface="Arial" charset="0"/>
                          <a:ea typeface="ヒラギノ角ゴ Pro W3" charset="0"/>
                          <a:cs typeface="ヒラギノ角ゴ Pro W3" charset="0"/>
                        </a:rPr>
                        <a:t>– Dr Dimopoulos:</a:t>
                      </a:r>
                      <a:r>
                        <a:rPr kumimoji="0" lang="en-US" sz="2400" b="0" i="0" u="none" strike="noStrike" cap="none" normalizeH="0" baseline="0">
                          <a:ln>
                            <a:noFill/>
                          </a:ln>
                          <a:solidFill>
                            <a:srgbClr val="EFC53D"/>
                          </a:solidFill>
                          <a:effectLst/>
                          <a:latin typeface="Arial" charset="0"/>
                          <a:ea typeface="ヒラギノ角ゴ Pro W3" charset="0"/>
                          <a:cs typeface="ヒラギノ角ゴ Pro W3" charset="0"/>
                        </a:rPr>
                        <a:t> </a:t>
                      </a:r>
                      <a:r>
                        <a:rPr kumimoji="0" lang="en-US" sz="2400" b="0" i="1" u="none" strike="noStrike" cap="none" normalizeH="0" baseline="0">
                          <a:ln>
                            <a:noFill/>
                          </a:ln>
                          <a:solidFill>
                            <a:srgbClr val="CDE7F3"/>
                          </a:solidFill>
                          <a:effectLst/>
                          <a:latin typeface="Arial" charset="0"/>
                          <a:ea typeface="ヒラギノ角ゴ Pro W3" charset="0"/>
                          <a:cs typeface="ヒラギノ角ゴ Pro W3" charset="0"/>
                        </a:rPr>
                        <a:t>Use of bone-targeted agents</a:t>
                      </a:r>
                      <a:endParaRPr kumimoji="0" lang="en-US" sz="2400" b="0" i="0" u="none" strike="noStrike" cap="none" normalizeH="0" baseline="0">
                        <a:ln>
                          <a:noFill/>
                        </a:ln>
                        <a:solidFill>
                          <a:srgbClr val="CDE7F3"/>
                        </a:solidFill>
                        <a:effectLst/>
                        <a:latin typeface="Arial" charset="0"/>
                        <a:ea typeface="ヒラギノ角ゴ Pro W3" charset="0"/>
                        <a:cs typeface="ヒラギノ角ゴ Pro W3" charset="0"/>
                      </a:endParaRPr>
                    </a:p>
                  </a:txBody>
                  <a:tcPr marT="45716" marB="45716" anchor="ctr" horzOverflow="overflow">
                    <a:lnL>
                      <a:noFill/>
                    </a:lnL>
                    <a:lnR>
                      <a:noFill/>
                    </a:lnR>
                    <a:lnT>
                      <a:noFill/>
                    </a:lnT>
                    <a:lnB>
                      <a:noFill/>
                    </a:lnB>
                    <a:lnTlToBr>
                      <a:noFill/>
                    </a:lnTlToBr>
                    <a:lnBlToTr>
                      <a:noFill/>
                    </a:lnBlToTr>
                    <a:noFill/>
                  </a:tcPr>
                </a:tc>
              </a:tr>
            </a:tbl>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a:latin typeface="Arial" charset="0"/>
                <a:ea typeface="ＭＳ Ｐゴシック" charset="0"/>
                <a:cs typeface="ＭＳ Ｐゴシック" charset="0"/>
              </a:rPr>
              <a:t>Consulting Oncologists</a:t>
            </a:r>
          </a:p>
        </p:txBody>
      </p:sp>
      <p:pic>
        <p:nvPicPr>
          <p:cNvPr id="5" name="Picture 4" descr="BrennerWarren_CMYK.png"/>
          <p:cNvPicPr>
            <a:picLocks noChangeAspect="1"/>
          </p:cNvPicPr>
          <p:nvPr/>
        </p:nvPicPr>
        <p:blipFill>
          <a:blip r:embed="rId3"/>
          <a:stretch>
            <a:fillRect/>
          </a:stretch>
        </p:blipFill>
        <p:spPr>
          <a:xfrm>
            <a:off x="152400" y="1997075"/>
            <a:ext cx="1646238" cy="2065338"/>
          </a:xfrm>
          <a:prstGeom prst="rect">
            <a:avLst/>
          </a:prstGeom>
          <a:effectLst>
            <a:outerShdw blurRad="50800" dist="38100" dir="2700000" algn="tl" rotWithShape="0">
              <a:prstClr val="black">
                <a:alpha val="40000"/>
              </a:prstClr>
            </a:outerShdw>
          </a:effectLst>
        </p:spPr>
      </p:pic>
      <p:pic>
        <p:nvPicPr>
          <p:cNvPr id="6" name="Picture 5" descr="GarciaSanzRamon_CMYK.png"/>
          <p:cNvPicPr>
            <a:picLocks noChangeAspect="1"/>
          </p:cNvPicPr>
          <p:nvPr/>
        </p:nvPicPr>
        <p:blipFill rotWithShape="1">
          <a:blip r:embed="rId4"/>
          <a:srcRect l="33597" t="18111" r="30713" b="16723"/>
          <a:stretch/>
        </p:blipFill>
        <p:spPr>
          <a:xfrm>
            <a:off x="1939925" y="1981200"/>
            <a:ext cx="1697038" cy="2066925"/>
          </a:xfrm>
          <a:prstGeom prst="rect">
            <a:avLst/>
          </a:prstGeom>
          <a:effectLst>
            <a:outerShdw blurRad="50800" dist="38100" dir="2700000" algn="tl" rotWithShape="0">
              <a:prstClr val="black">
                <a:alpha val="40000"/>
              </a:prstClr>
            </a:outerShdw>
          </a:effectLst>
        </p:spPr>
      </p:pic>
      <p:pic>
        <p:nvPicPr>
          <p:cNvPr id="8" name="Picture 7" descr="GrossiAlberto_CMYK.png"/>
          <p:cNvPicPr>
            <a:picLocks noChangeAspect="1"/>
          </p:cNvPicPr>
          <p:nvPr/>
        </p:nvPicPr>
        <p:blipFill rotWithShape="1">
          <a:blip r:embed="rId5"/>
          <a:srcRect l="25511" t="11333" r="28963" b="4896"/>
          <a:stretch/>
        </p:blipFill>
        <p:spPr>
          <a:xfrm>
            <a:off x="3779838" y="1981200"/>
            <a:ext cx="1685925" cy="2066925"/>
          </a:xfrm>
          <a:prstGeom prst="rect">
            <a:avLst/>
          </a:prstGeom>
          <a:effectLst>
            <a:outerShdw blurRad="50800" dist="38100" dir="2700000" algn="tl" rotWithShape="0">
              <a:prstClr val="black">
                <a:alpha val="40000"/>
              </a:prstClr>
            </a:outerShdw>
          </a:effectLst>
        </p:spPr>
      </p:pic>
      <p:pic>
        <p:nvPicPr>
          <p:cNvPr id="10" name="Picture 9" descr="GuptaVineet_CMYK.png"/>
          <p:cNvPicPr>
            <a:picLocks noChangeAspect="1"/>
          </p:cNvPicPr>
          <p:nvPr/>
        </p:nvPicPr>
        <p:blipFill rotWithShape="1">
          <a:blip r:embed="rId6"/>
          <a:srcRect l="33480" t="12499" r="29630" b="17816"/>
          <a:stretch/>
        </p:blipFill>
        <p:spPr>
          <a:xfrm>
            <a:off x="5607050" y="1981200"/>
            <a:ext cx="1631950" cy="2055813"/>
          </a:xfrm>
          <a:prstGeom prst="rect">
            <a:avLst/>
          </a:prstGeom>
          <a:effectLst>
            <a:outerShdw blurRad="50800" dist="38100" dir="2700000" algn="tl" rotWithShape="0">
              <a:prstClr val="black">
                <a:alpha val="40000"/>
              </a:prstClr>
            </a:outerShdw>
          </a:effectLst>
        </p:spPr>
      </p:pic>
      <p:pic>
        <p:nvPicPr>
          <p:cNvPr id="12" name="Picture 11" descr="SimmonsElizabeth_CMYK.png"/>
          <p:cNvPicPr>
            <a:picLocks noChangeAspect="1"/>
          </p:cNvPicPr>
          <p:nvPr/>
        </p:nvPicPr>
        <p:blipFill rotWithShape="1">
          <a:blip r:embed="rId7"/>
          <a:srcRect l="17375" t="17924" r="20260" b="8627"/>
          <a:stretch/>
        </p:blipFill>
        <p:spPr>
          <a:xfrm>
            <a:off x="7381875" y="1981200"/>
            <a:ext cx="1609725" cy="2066925"/>
          </a:xfrm>
          <a:prstGeom prst="rect">
            <a:avLst/>
          </a:prstGeom>
          <a:effectLst>
            <a:outerShdw blurRad="50800" dist="38100" dir="2700000" algn="tl" rotWithShape="0">
              <a:prstClr val="black">
                <a:alpha val="40000"/>
              </a:prstClr>
            </a:outerShdw>
          </a:effectLst>
        </p:spPr>
      </p:pic>
      <p:sp>
        <p:nvSpPr>
          <p:cNvPr id="77831" name="TextBox 14"/>
          <p:cNvSpPr txBox="1">
            <a:spLocks noChangeArrowheads="1"/>
          </p:cNvSpPr>
          <p:nvPr/>
        </p:nvSpPr>
        <p:spPr bwMode="auto">
          <a:xfrm>
            <a:off x="152400" y="4267200"/>
            <a:ext cx="16002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a:t>Warren S Brenner, MBBCh</a:t>
            </a:r>
          </a:p>
          <a:p>
            <a:r>
              <a:rPr lang="en-US"/>
              <a:t>Boca Raton, Florida, USA</a:t>
            </a:r>
          </a:p>
        </p:txBody>
      </p:sp>
      <p:sp>
        <p:nvSpPr>
          <p:cNvPr id="77832" name="TextBox 15"/>
          <p:cNvSpPr txBox="1">
            <a:spLocks noChangeArrowheads="1"/>
          </p:cNvSpPr>
          <p:nvPr/>
        </p:nvSpPr>
        <p:spPr bwMode="auto">
          <a:xfrm>
            <a:off x="1905000" y="4267200"/>
            <a:ext cx="160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a:t>Ramón García-Sanz, MD, PhD</a:t>
            </a:r>
          </a:p>
          <a:p>
            <a:r>
              <a:rPr lang="en-US"/>
              <a:t>Salamanca, Spain</a:t>
            </a:r>
          </a:p>
        </p:txBody>
      </p:sp>
      <p:sp>
        <p:nvSpPr>
          <p:cNvPr id="77833" name="TextBox 16"/>
          <p:cNvSpPr txBox="1">
            <a:spLocks noChangeArrowheads="1"/>
          </p:cNvSpPr>
          <p:nvPr/>
        </p:nvSpPr>
        <p:spPr bwMode="auto">
          <a:xfrm>
            <a:off x="3733800" y="4267200"/>
            <a:ext cx="1676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a:t>Alberto Grossi, MD</a:t>
            </a:r>
          </a:p>
          <a:p>
            <a:r>
              <a:rPr lang="en-US"/>
              <a:t>Florence, Italy  </a:t>
            </a:r>
          </a:p>
        </p:txBody>
      </p:sp>
      <p:sp>
        <p:nvSpPr>
          <p:cNvPr id="77834" name="TextBox 17"/>
          <p:cNvSpPr txBox="1">
            <a:spLocks noChangeArrowheads="1"/>
          </p:cNvSpPr>
          <p:nvPr/>
        </p:nvSpPr>
        <p:spPr bwMode="auto">
          <a:xfrm>
            <a:off x="5638800" y="4267200"/>
            <a:ext cx="16002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a:t>Vineet Gupta, MD</a:t>
            </a:r>
          </a:p>
          <a:p>
            <a:r>
              <a:rPr lang="en-US"/>
              <a:t>Delhi, India</a:t>
            </a:r>
          </a:p>
        </p:txBody>
      </p:sp>
      <p:sp>
        <p:nvSpPr>
          <p:cNvPr id="77835" name="TextBox 18"/>
          <p:cNvSpPr txBox="1">
            <a:spLocks noChangeArrowheads="1"/>
          </p:cNvSpPr>
          <p:nvPr/>
        </p:nvSpPr>
        <p:spPr bwMode="auto">
          <a:xfrm>
            <a:off x="7391400" y="4267200"/>
            <a:ext cx="1600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400" b="1">
                <a:solidFill>
                  <a:schemeClr val="tx1"/>
                </a:solidFill>
                <a:latin typeface="Arial" charset="0"/>
                <a:ea typeface="ＭＳ Ｐゴシック" charset="0"/>
                <a:cs typeface="ＭＳ Ｐゴシック" charset="0"/>
              </a:defRPr>
            </a:lvl1pPr>
            <a:lvl2pPr marL="742950" indent="-285750">
              <a:defRPr sz="1400" b="1">
                <a:solidFill>
                  <a:schemeClr val="tx1"/>
                </a:solidFill>
                <a:latin typeface="Arial" charset="0"/>
                <a:ea typeface="ＭＳ Ｐゴシック" charset="0"/>
              </a:defRPr>
            </a:lvl2pPr>
            <a:lvl3pPr marL="1143000" indent="-228600">
              <a:defRPr sz="1400" b="1">
                <a:solidFill>
                  <a:schemeClr val="tx1"/>
                </a:solidFill>
                <a:latin typeface="Arial" charset="0"/>
                <a:ea typeface="ＭＳ Ｐゴシック" charset="0"/>
              </a:defRPr>
            </a:lvl3pPr>
            <a:lvl4pPr marL="1600200" indent="-228600">
              <a:defRPr sz="1400" b="1">
                <a:solidFill>
                  <a:schemeClr val="tx1"/>
                </a:solidFill>
                <a:latin typeface="Arial" charset="0"/>
                <a:ea typeface="ＭＳ Ｐゴシック" charset="0"/>
              </a:defRPr>
            </a:lvl4pPr>
            <a:lvl5pPr marL="2057400" indent="-228600">
              <a:defRPr sz="1400" b="1">
                <a:solidFill>
                  <a:schemeClr val="tx1"/>
                </a:solidFill>
                <a:latin typeface="Arial"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Arial" charset="0"/>
                <a:ea typeface="ＭＳ Ｐゴシック" charset="0"/>
              </a:defRPr>
            </a:lvl9pPr>
          </a:lstStyle>
          <a:p>
            <a:r>
              <a:rPr lang="en-US"/>
              <a:t>Elizabeth D Simmons, MD</a:t>
            </a:r>
          </a:p>
          <a:p>
            <a:r>
              <a:rPr lang="en-US"/>
              <a:t>Bellflower, California, USA</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PRRESPONSE4" val="7"/>
  <p:tag name="PRRESPONSE8" val="3"/>
  <p:tag name="POWERPOINTVERSION" val="11.0"/>
  <p:tag name="ANSWERNOWSTYLE" val="-1"/>
  <p:tag name="COUNTDOWNSECONDS" val="10"/>
  <p:tag name="BACKUPMAINTENANCE" val="7"/>
  <p:tag name="AUTOUPDATEALIASES" val="True"/>
  <p:tag name="BUBBLESIZEVISIBLE" val="True"/>
  <p:tag name="CUSTOMCELLFORECOLOR" val="-16777216"/>
  <p:tag name="USESCHEMECOLORS" val="True"/>
  <p:tag name="AUTOSIZEGRID" val="True"/>
  <p:tag name="CHARTLABELS" val="1"/>
  <p:tag name="INCLUDEPPT" val="True"/>
  <p:tag name="ZEROBASED" val="False"/>
  <p:tag name="FIBNUMRESULTS" val="5"/>
  <p:tag name="PRRESPONSE3" val="8"/>
  <p:tag name="PRRESPONSE9" val="2"/>
  <p:tag name="USESECONDARYMONITOR" val="True"/>
  <p:tag name="RESPCOUNTERFORMAT" val="0"/>
  <p:tag name="CHARTVALUEFORMAT" val="0%"/>
  <p:tag name="TEAMSINLEADERBOARD" val="5"/>
  <p:tag name="CUSTOMGRIDBACKCOLOR" val="-2830136"/>
  <p:tag name="DISPLAYDEVICENUMBER" val="True"/>
  <p:tag name="GRIDPOSITION" val="1"/>
  <p:tag name="PARTLISTDEFAULT" val="0"/>
  <p:tag name="AUTOADJUSTPARTRANGE" val="True"/>
  <p:tag name="PRRESPONSE1" val="10"/>
  <p:tag name="PRRESPONSE7" val="4"/>
  <p:tag name="BULLETTYPE" val="3"/>
  <p:tag name="NUMRESPONSES" val="1"/>
  <p:tag name="PARTICIPANTSINLEADERBOARD" val="5"/>
  <p:tag name="CUSTOMCELLBACKCOLOR1" val="-657956"/>
  <p:tag name="GRIDOPACITY" val="90"/>
  <p:tag name="MULTIRESPDIVISOR" val="1"/>
  <p:tag name="CHARTSCALE" val="True"/>
  <p:tag name="PRRESPONSE5" val="6"/>
  <p:tag name="BACKUPSESSIONS" val="True"/>
  <p:tag name="BUBBLEVALUEFORMAT" val="0.0"/>
  <p:tag name="DISPLAYDEVICEID" val="True"/>
  <p:tag name="CORRECTPOINTVALUE" val="100"/>
  <p:tag name="FIBINCLUDEOTHER" val="True"/>
  <p:tag name="TPVERSION" val="2008"/>
  <p:tag name="REVIEWONLY" val="False"/>
  <p:tag name="CUSTOMCELLBACKCOLOR3" val="-268652"/>
  <p:tag name="RESETCHARTS" val="True"/>
  <p:tag name="PRRESPONSE2" val="9"/>
  <p:tag name="RESPCOUNTERSTYLE" val="-1"/>
  <p:tag name="BUBBLEGROUPING" val="3"/>
  <p:tag name="INCORRECTPOINTVALUE" val="0"/>
  <p:tag name="PRRESPONSE10" val="1"/>
  <p:tag name="MAXRESPONDERS" val="5"/>
  <p:tag name="REALTIMEBACKUP" val="False"/>
  <p:tag name="INPUTSOURCE" val="1"/>
  <p:tag name="CHARTCOLORS" val="0"/>
  <p:tag name="ROTATIONINTERVAL" val="2"/>
  <p:tag name="PRRESPONSE6" val="5"/>
  <p:tag name="FIBDISPLAYRESULTS" val="True"/>
  <p:tag name="COUNTDOWNSTYLE" val="-1"/>
  <p:tag name="GRIDSIZE" val="{Width=800, Height=600}"/>
  <p:tag name="CUSTOMCELLBACKCOLOR4" val="-8355712"/>
  <p:tag name="DELIMITERS" val="3.1"/>
  <p:tag name="AUTOADVANCE" val="True"/>
  <p:tag name="SHOWBARVISIBLE" val="False"/>
</p:tagLst>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Lucida Sans Unicode"/>
      </a:majorFont>
      <a:minorFont>
        <a:latin typeface="Times New Roman"/>
        <a:ea typefac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pitchFamily="18" charset="0"/>
          <a:buNone/>
          <a:tabLst/>
          <a:defRPr kumimoji="0" lang="en-GB" sz="2000" b="0" i="0" u="none" strike="noStrike" cap="none" normalizeH="0" baseline="0" smtClean="0">
            <a:ln>
              <a:noFill/>
            </a:ln>
            <a:solidFill>
              <a:schemeClr val="bg1"/>
            </a:solidFill>
            <a:effectLst/>
            <a:latin typeface="Times New Roman" pitchFamily="18" charset="0"/>
            <a:cs typeface="Lucida Sans Unicode"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pitchFamily="18" charset="0"/>
          <a:buNone/>
          <a:tabLst/>
          <a:defRPr kumimoji="0" lang="en-GB" sz="2000" b="0" i="0" u="none" strike="noStrike" cap="none" normalizeH="0" baseline="0" smtClean="0">
            <a:ln>
              <a:noFill/>
            </a:ln>
            <a:solidFill>
              <a:schemeClr val="bg1"/>
            </a:solidFill>
            <a:effectLst/>
            <a:latin typeface="Times New Roman" pitchFamily="18" charset="0"/>
            <a:cs typeface="Lucida Sans Unicode" pitchFamily="34" charset="0"/>
          </a:defRPr>
        </a:defPPr>
      </a:lstStyle>
    </a:lnDef>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Blank Presentation">
  <a:themeElements>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1" i="0" u="none" strike="noStrike" cap="none" normalizeH="0" baseline="0" smtClean="0">
            <a:ln>
              <a:noFill/>
            </a:ln>
            <a:solidFill>
              <a:schemeClr val="tx2"/>
            </a:solidFill>
            <a:effectLst/>
            <a:latin typeface="Arial"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Shimmer">
  <a:themeElements>
    <a:clrScheme name="1_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1_Shimm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1_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1_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1_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1_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1_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1_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1_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1_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0_Blank Presentation">
  <a:themeElements>
    <a:clrScheme name="10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0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235</Words>
  <Application>Microsoft Macintosh PowerPoint</Application>
  <PresentationFormat>On-screen Show (4:3)</PresentationFormat>
  <Paragraphs>32</Paragraphs>
  <Slides>4</Slides>
  <Notes>4</Notes>
  <HiddenSlides>0</HiddenSlides>
  <MMClips>0</MMClips>
  <ScaleCrop>false</ScaleCrop>
  <HeadingPairs>
    <vt:vector size="6" baseType="variant">
      <vt:variant>
        <vt:lpstr>Fonts Used</vt:lpstr>
      </vt:variant>
      <vt:variant>
        <vt:i4>8</vt:i4>
      </vt:variant>
      <vt:variant>
        <vt:lpstr>Theme</vt:lpstr>
      </vt:variant>
      <vt:variant>
        <vt:i4>8</vt:i4>
      </vt:variant>
      <vt:variant>
        <vt:lpstr>Slide Titles</vt:lpstr>
      </vt:variant>
      <vt:variant>
        <vt:i4>4</vt:i4>
      </vt:variant>
    </vt:vector>
  </HeadingPairs>
  <TitlesOfParts>
    <vt:vector size="20" baseType="lpstr">
      <vt:lpstr>Arial</vt:lpstr>
      <vt:lpstr>ＭＳ Ｐゴシック</vt:lpstr>
      <vt:lpstr>Times New Roman</vt:lpstr>
      <vt:lpstr>Lucida Sans Unicode</vt:lpstr>
      <vt:lpstr>Wingdings</vt:lpstr>
      <vt:lpstr>Tahoma</vt:lpstr>
      <vt:lpstr>Times</vt:lpstr>
      <vt:lpstr>ヒラギノ角ゴ Pro W3</vt:lpstr>
      <vt:lpstr>Struttura predefinita</vt:lpstr>
      <vt:lpstr>4_Blank Presentation</vt:lpstr>
      <vt:lpstr>Shimmer</vt:lpstr>
      <vt:lpstr>1_Shimmer</vt:lpstr>
      <vt:lpstr>10_Blank Presentation</vt:lpstr>
      <vt:lpstr>2_Shimmer</vt:lpstr>
      <vt:lpstr>3_Shimmer</vt:lpstr>
      <vt:lpstr>2_Blank Presentation</vt:lpstr>
      <vt:lpstr>PowerPoint Presentation</vt:lpstr>
      <vt:lpstr>International Second Opinion: Interactive  Case-Based Discussions Focused on the Management of Multiple Myeloma   Friday, December 7, 2012 6:30 PM – 9:00 PM Atlanta, Georgia</vt:lpstr>
      <vt:lpstr>Agenda</vt:lpstr>
      <vt:lpstr>Consulting Oncologists</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
  <cp:keywords/>
  <dc:description/>
  <cp:lastModifiedBy/>
  <cp:revision>1</cp:revision>
  <dcterms:created xsi:type="dcterms:W3CDTF">2012-11-20T20:59:29Z</dcterms:created>
  <dcterms:modified xsi:type="dcterms:W3CDTF">2013-03-01T17:53:36Z</dcterms:modified>
  <cp:category/>
</cp:coreProperties>
</file>