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7.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8.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 id="2147483688" r:id="rId3"/>
    <p:sldMasterId id="2147483703" r:id="rId4"/>
    <p:sldMasterId id="2147483717" r:id="rId5"/>
    <p:sldMasterId id="2147483729" r:id="rId6"/>
    <p:sldMasterId id="2147483742" r:id="rId7"/>
    <p:sldMasterId id="2147483754" r:id="rId8"/>
    <p:sldMasterId id="2147483766" r:id="rId9"/>
  </p:sldMasterIdLst>
  <p:notesMasterIdLst>
    <p:notesMasterId r:id="rId24"/>
  </p:notesMasterIdLst>
  <p:sldIdLst>
    <p:sldId id="325" r:id="rId10"/>
    <p:sldId id="263" r:id="rId11"/>
    <p:sldId id="268" r:id="rId12"/>
    <p:sldId id="300" r:id="rId13"/>
    <p:sldId id="298" r:id="rId14"/>
    <p:sldId id="304" r:id="rId15"/>
    <p:sldId id="305" r:id="rId16"/>
    <p:sldId id="301" r:id="rId17"/>
    <p:sldId id="299" r:id="rId18"/>
    <p:sldId id="269" r:id="rId19"/>
    <p:sldId id="321" r:id="rId20"/>
    <p:sldId id="322" r:id="rId21"/>
    <p:sldId id="323" r:id="rId22"/>
    <p:sldId id="326"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B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103" autoAdjust="0"/>
  </p:normalViewPr>
  <p:slideViewPr>
    <p:cSldViewPr snapToGrid="0" snapToObjects="1">
      <p:cViewPr>
        <p:scale>
          <a:sx n="100" d="100"/>
          <a:sy n="100" d="100"/>
        </p:scale>
        <p:origin x="-1800" y="-59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9504"/>
    </p:cViewPr>
  </p:sorterViewPr>
  <p:notesViewPr>
    <p:cSldViewPr snapToGrid="0" snapToObjects="1">
      <p:cViewPr varScale="1">
        <p:scale>
          <a:sx n="93" d="100"/>
          <a:sy n="93" d="100"/>
        </p:scale>
        <p:origin x="-3608"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11.xml"/><Relationship Id="rId21" Type="http://schemas.openxmlformats.org/officeDocument/2006/relationships/slide" Target="slides/slide12.xml"/><Relationship Id="rId22" Type="http://schemas.openxmlformats.org/officeDocument/2006/relationships/slide" Target="slides/slide13.xml"/><Relationship Id="rId23" Type="http://schemas.openxmlformats.org/officeDocument/2006/relationships/slide" Target="slides/slide14.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1.xml"/><Relationship Id="rId11" Type="http://schemas.openxmlformats.org/officeDocument/2006/relationships/slide" Target="slides/slide2.xml"/><Relationship Id="rId12" Type="http://schemas.openxmlformats.org/officeDocument/2006/relationships/slide" Target="slides/slide3.xml"/><Relationship Id="rId13" Type="http://schemas.openxmlformats.org/officeDocument/2006/relationships/slide" Target="slides/slide4.xml"/><Relationship Id="rId14" Type="http://schemas.openxmlformats.org/officeDocument/2006/relationships/slide" Target="slides/slide5.xml"/><Relationship Id="rId15" Type="http://schemas.openxmlformats.org/officeDocument/2006/relationships/slide" Target="slides/slide6.xml"/><Relationship Id="rId16" Type="http://schemas.openxmlformats.org/officeDocument/2006/relationships/slide" Target="slides/slide7.xml"/><Relationship Id="rId17" Type="http://schemas.openxmlformats.org/officeDocument/2006/relationships/slide" Target="slides/slide8.xml"/><Relationship Id="rId18" Type="http://schemas.openxmlformats.org/officeDocument/2006/relationships/slide" Target="slides/slide9.xml"/><Relationship Id="rId19" Type="http://schemas.openxmlformats.org/officeDocument/2006/relationships/slide" Target="slides/slide10.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AB41EA-3D9B-9D45-893C-1C14EB3DDA95}" type="datetimeFigureOut">
              <a:rPr lang="en-US" smtClean="0"/>
              <a:pPr/>
              <a:t>7/2/13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9B9239-E745-284A-B388-7E769807B344}" type="slidenum">
              <a:rPr lang="en-US" smtClean="0"/>
              <a:pPr/>
              <a:t>‹#›</a:t>
            </a:fld>
            <a:endParaRPr lang="en-US"/>
          </a:p>
        </p:txBody>
      </p:sp>
    </p:spTree>
    <p:extLst>
      <p:ext uri="{BB962C8B-B14F-4D97-AF65-F5344CB8AC3E}">
        <p14:creationId xmlns:p14="http://schemas.microsoft.com/office/powerpoint/2010/main" val="7281262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1</a:t>
            </a:fld>
            <a:endParaRPr lang="en-US"/>
          </a:p>
        </p:txBody>
      </p:sp>
    </p:spTree>
    <p:extLst>
      <p:ext uri="{BB962C8B-B14F-4D97-AF65-F5344CB8AC3E}">
        <p14:creationId xmlns:p14="http://schemas.microsoft.com/office/powerpoint/2010/main" val="32436748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10</a:t>
            </a:fld>
            <a:endParaRPr lang="en-US"/>
          </a:p>
        </p:txBody>
      </p:sp>
    </p:spTree>
    <p:extLst>
      <p:ext uri="{BB962C8B-B14F-4D97-AF65-F5344CB8AC3E}">
        <p14:creationId xmlns:p14="http://schemas.microsoft.com/office/powerpoint/2010/main" val="1615160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11</a:t>
            </a:fld>
            <a:endParaRPr lang="en-US"/>
          </a:p>
        </p:txBody>
      </p:sp>
    </p:spTree>
    <p:extLst>
      <p:ext uri="{BB962C8B-B14F-4D97-AF65-F5344CB8AC3E}">
        <p14:creationId xmlns:p14="http://schemas.microsoft.com/office/powerpoint/2010/main" val="2905951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aseline="-25000">
                <a:solidFill>
                  <a:schemeClr val="tx1"/>
                </a:solidFill>
                <a:latin typeface="Times" charset="0"/>
                <a:ea typeface="ＭＳ Ｐゴシック" charset="0"/>
                <a:cs typeface="ＭＳ Ｐゴシック" charset="0"/>
              </a:defRPr>
            </a:lvl1pPr>
            <a:lvl2pPr marL="742950" indent="-285750">
              <a:defRPr sz="2400" baseline="-25000">
                <a:solidFill>
                  <a:schemeClr val="tx1"/>
                </a:solidFill>
                <a:latin typeface="Times" charset="0"/>
                <a:ea typeface="ＭＳ Ｐゴシック" charset="0"/>
              </a:defRPr>
            </a:lvl2pPr>
            <a:lvl3pPr marL="1143000" indent="-228600">
              <a:defRPr sz="2400" baseline="-25000">
                <a:solidFill>
                  <a:schemeClr val="tx1"/>
                </a:solidFill>
                <a:latin typeface="Times" charset="0"/>
                <a:ea typeface="ＭＳ Ｐゴシック" charset="0"/>
              </a:defRPr>
            </a:lvl3pPr>
            <a:lvl4pPr marL="1600200" indent="-228600">
              <a:defRPr sz="2400" baseline="-25000">
                <a:solidFill>
                  <a:schemeClr val="tx1"/>
                </a:solidFill>
                <a:latin typeface="Times" charset="0"/>
                <a:ea typeface="ＭＳ Ｐゴシック" charset="0"/>
              </a:defRPr>
            </a:lvl4pPr>
            <a:lvl5pPr marL="2057400" indent="-228600">
              <a:defRPr sz="2400" baseline="-25000">
                <a:solidFill>
                  <a:schemeClr val="tx1"/>
                </a:solidFill>
                <a:latin typeface="Times"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Times" charset="0"/>
                <a:ea typeface="ＭＳ Ｐゴシック" charset="0"/>
              </a:defRPr>
            </a:lvl9pPr>
          </a:lstStyle>
          <a:p>
            <a:pPr algn="r" defTabSz="914400" eaLnBrk="0" fontAlgn="base" hangingPunct="0">
              <a:spcBef>
                <a:spcPct val="0"/>
              </a:spcBef>
              <a:spcAft>
                <a:spcPct val="0"/>
              </a:spcAft>
            </a:pPr>
            <a:fld id="{D270DF76-26E5-7644-9DD9-0C34DC265A46}" type="slidenum">
              <a:rPr lang="en-US" sz="1200" baseline="0" smtClean="0">
                <a:solidFill>
                  <a:srgbClr val="000000"/>
                </a:solidFill>
              </a:rPr>
              <a:pPr algn="r" defTabSz="914400" eaLnBrk="0" fontAlgn="base" hangingPunct="0">
                <a:spcBef>
                  <a:spcPct val="0"/>
                </a:spcBef>
                <a:spcAft>
                  <a:spcPct val="0"/>
                </a:spcAft>
              </a:pPr>
              <a:t>12</a:t>
            </a:fld>
            <a:endParaRPr lang="en-US" sz="1200" baseline="0" smtClean="0">
              <a:solidFill>
                <a:srgbClr val="000000"/>
              </a:solidFill>
            </a:endParaRPr>
          </a:p>
        </p:txBody>
      </p:sp>
      <p:sp>
        <p:nvSpPr>
          <p:cNvPr id="512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aseline="-25000">
                <a:solidFill>
                  <a:schemeClr val="tx1"/>
                </a:solidFill>
                <a:latin typeface="Times" charset="0"/>
                <a:ea typeface="ＭＳ Ｐゴシック" charset="0"/>
                <a:cs typeface="ＭＳ Ｐゴシック" charset="0"/>
              </a:defRPr>
            </a:lvl1pPr>
            <a:lvl2pPr marL="742950" indent="-285750">
              <a:defRPr sz="2400" baseline="-25000">
                <a:solidFill>
                  <a:schemeClr val="tx1"/>
                </a:solidFill>
                <a:latin typeface="Times" charset="0"/>
                <a:ea typeface="ＭＳ Ｐゴシック" charset="0"/>
              </a:defRPr>
            </a:lvl2pPr>
            <a:lvl3pPr marL="1143000" indent="-228600">
              <a:defRPr sz="2400" baseline="-25000">
                <a:solidFill>
                  <a:schemeClr val="tx1"/>
                </a:solidFill>
                <a:latin typeface="Times" charset="0"/>
                <a:ea typeface="ＭＳ Ｐゴシック" charset="0"/>
              </a:defRPr>
            </a:lvl3pPr>
            <a:lvl4pPr marL="1600200" indent="-228600">
              <a:defRPr sz="2400" baseline="-25000">
                <a:solidFill>
                  <a:schemeClr val="tx1"/>
                </a:solidFill>
                <a:latin typeface="Times" charset="0"/>
                <a:ea typeface="ＭＳ Ｐゴシック" charset="0"/>
              </a:defRPr>
            </a:lvl4pPr>
            <a:lvl5pPr marL="2057400" indent="-228600">
              <a:defRPr sz="2400" baseline="-25000">
                <a:solidFill>
                  <a:schemeClr val="tx1"/>
                </a:solidFill>
                <a:latin typeface="Times"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Times" charset="0"/>
                <a:ea typeface="ＭＳ Ｐゴシック" charset="0"/>
              </a:defRPr>
            </a:lvl9pPr>
          </a:lstStyle>
          <a:p>
            <a:pPr algn="r" defTabSz="914400" eaLnBrk="0" fontAlgn="base" hangingPunct="0">
              <a:spcBef>
                <a:spcPct val="0"/>
              </a:spcBef>
              <a:spcAft>
                <a:spcPct val="0"/>
              </a:spcAft>
            </a:pPr>
            <a:fld id="{11AD40EE-8E62-AD45-B1A3-7189B3DFC5C6}" type="slidenum">
              <a:rPr lang="en-US" sz="1200" smtClean="0">
                <a:solidFill>
                  <a:srgbClr val="000000"/>
                </a:solidFill>
              </a:rPr>
              <a:pPr algn="r" defTabSz="914400" eaLnBrk="0" fontAlgn="base" hangingPunct="0">
                <a:spcBef>
                  <a:spcPct val="0"/>
                </a:spcBef>
                <a:spcAft>
                  <a:spcPct val="0"/>
                </a:spcAft>
              </a:pPr>
              <a:t>12</a:t>
            </a:fld>
            <a:endParaRPr lang="en-US" sz="1200" smtClean="0">
              <a:solidFill>
                <a:srgbClr val="000000"/>
              </a:solidFill>
            </a:endParaRPr>
          </a:p>
        </p:txBody>
      </p:sp>
      <p:sp>
        <p:nvSpPr>
          <p:cNvPr id="512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aseline="-25000">
                <a:solidFill>
                  <a:schemeClr val="tx1"/>
                </a:solidFill>
                <a:latin typeface="Times" charset="0"/>
                <a:ea typeface="ＭＳ Ｐゴシック" charset="0"/>
                <a:cs typeface="ＭＳ Ｐゴシック" charset="0"/>
              </a:defRPr>
            </a:lvl1pPr>
            <a:lvl2pPr marL="742950" indent="-285750">
              <a:defRPr sz="2400" baseline="-25000">
                <a:solidFill>
                  <a:schemeClr val="tx1"/>
                </a:solidFill>
                <a:latin typeface="Times" charset="0"/>
                <a:ea typeface="ＭＳ Ｐゴシック" charset="0"/>
              </a:defRPr>
            </a:lvl2pPr>
            <a:lvl3pPr marL="1143000" indent="-228600">
              <a:defRPr sz="2400" baseline="-25000">
                <a:solidFill>
                  <a:schemeClr val="tx1"/>
                </a:solidFill>
                <a:latin typeface="Times" charset="0"/>
                <a:ea typeface="ＭＳ Ｐゴシック" charset="0"/>
              </a:defRPr>
            </a:lvl3pPr>
            <a:lvl4pPr marL="1600200" indent="-228600">
              <a:defRPr sz="2400" baseline="-25000">
                <a:solidFill>
                  <a:schemeClr val="tx1"/>
                </a:solidFill>
                <a:latin typeface="Times" charset="0"/>
                <a:ea typeface="ＭＳ Ｐゴシック" charset="0"/>
              </a:defRPr>
            </a:lvl4pPr>
            <a:lvl5pPr marL="2057400" indent="-228600">
              <a:defRPr sz="2400" baseline="-25000">
                <a:solidFill>
                  <a:schemeClr val="tx1"/>
                </a:solidFill>
                <a:latin typeface="Times"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Times" charset="0"/>
                <a:ea typeface="ＭＳ Ｐゴシック" charset="0"/>
              </a:defRPr>
            </a:lvl9pPr>
          </a:lstStyle>
          <a:p>
            <a:pPr algn="r" defTabSz="914400" eaLnBrk="0" fontAlgn="base" hangingPunct="0">
              <a:spcBef>
                <a:spcPct val="0"/>
              </a:spcBef>
              <a:spcAft>
                <a:spcPct val="0"/>
              </a:spcAft>
            </a:pPr>
            <a:fld id="{D24D2E60-1D4F-114C-A722-AD2C83E78FFF}" type="slidenum">
              <a:rPr lang="en-US" sz="1200" smtClean="0">
                <a:solidFill>
                  <a:srgbClr val="000000"/>
                </a:solidFill>
              </a:rPr>
              <a:pPr algn="r" defTabSz="914400" eaLnBrk="0" fontAlgn="base" hangingPunct="0">
                <a:spcBef>
                  <a:spcPct val="0"/>
                </a:spcBef>
                <a:spcAft>
                  <a:spcPct val="0"/>
                </a:spcAft>
              </a:pPr>
              <a:t>12</a:t>
            </a:fld>
            <a:endParaRPr lang="en-US" sz="1200" smtClean="0">
              <a:solidFill>
                <a:srgbClr val="000000"/>
              </a:solidFill>
            </a:endParaRPr>
          </a:p>
        </p:txBody>
      </p:sp>
      <p:sp>
        <p:nvSpPr>
          <p:cNvPr id="5124"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aseline="-25000">
                <a:solidFill>
                  <a:schemeClr val="tx1"/>
                </a:solidFill>
                <a:latin typeface="Times" charset="0"/>
                <a:ea typeface="ＭＳ Ｐゴシック" charset="0"/>
                <a:cs typeface="ＭＳ Ｐゴシック" charset="0"/>
              </a:defRPr>
            </a:lvl1pPr>
            <a:lvl2pPr marL="742950" indent="-285750">
              <a:defRPr sz="2400" baseline="-25000">
                <a:solidFill>
                  <a:schemeClr val="tx1"/>
                </a:solidFill>
                <a:latin typeface="Times" charset="0"/>
                <a:ea typeface="ＭＳ Ｐゴシック" charset="0"/>
              </a:defRPr>
            </a:lvl2pPr>
            <a:lvl3pPr marL="1143000" indent="-228600">
              <a:defRPr sz="2400" baseline="-25000">
                <a:solidFill>
                  <a:schemeClr val="tx1"/>
                </a:solidFill>
                <a:latin typeface="Times" charset="0"/>
                <a:ea typeface="ＭＳ Ｐゴシック" charset="0"/>
              </a:defRPr>
            </a:lvl3pPr>
            <a:lvl4pPr marL="1600200" indent="-228600">
              <a:defRPr sz="2400" baseline="-25000">
                <a:solidFill>
                  <a:schemeClr val="tx1"/>
                </a:solidFill>
                <a:latin typeface="Times" charset="0"/>
                <a:ea typeface="ＭＳ Ｐゴシック" charset="0"/>
              </a:defRPr>
            </a:lvl4pPr>
            <a:lvl5pPr marL="2057400" indent="-228600">
              <a:defRPr sz="2400" baseline="-25000">
                <a:solidFill>
                  <a:schemeClr val="tx1"/>
                </a:solidFill>
                <a:latin typeface="Times"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Times" charset="0"/>
                <a:ea typeface="ＭＳ Ｐゴシック" charset="0"/>
              </a:defRPr>
            </a:lvl9pPr>
          </a:lstStyle>
          <a:p>
            <a:pPr algn="r" defTabSz="914400" eaLnBrk="0" fontAlgn="base" hangingPunct="0">
              <a:spcBef>
                <a:spcPct val="0"/>
              </a:spcBef>
              <a:spcAft>
                <a:spcPct val="0"/>
              </a:spcAft>
            </a:pPr>
            <a:fld id="{B5DADC2D-E591-6941-BF88-5292A181E5B0}" type="slidenum">
              <a:rPr lang="en-US" sz="1200" smtClean="0">
                <a:solidFill>
                  <a:srgbClr val="000000"/>
                </a:solidFill>
                <a:cs typeface="Arial" charset="0"/>
              </a:rPr>
              <a:pPr algn="r" defTabSz="914400" eaLnBrk="0" fontAlgn="base" hangingPunct="0">
                <a:spcBef>
                  <a:spcPct val="0"/>
                </a:spcBef>
                <a:spcAft>
                  <a:spcPct val="0"/>
                </a:spcAft>
              </a:pPr>
              <a:t>12</a:t>
            </a:fld>
            <a:endParaRPr lang="en-US" sz="1200" smtClean="0">
              <a:solidFill>
                <a:srgbClr val="000000"/>
              </a:solidFill>
              <a:cs typeface="Arial" charset="0"/>
            </a:endParaRPr>
          </a:p>
        </p:txBody>
      </p:sp>
      <p:sp>
        <p:nvSpPr>
          <p:cNvPr id="512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aseline="-25000">
                <a:solidFill>
                  <a:schemeClr val="tx1"/>
                </a:solidFill>
                <a:latin typeface="Times" charset="0"/>
                <a:ea typeface="ＭＳ Ｐゴシック" charset="0"/>
                <a:cs typeface="ＭＳ Ｐゴシック" charset="0"/>
              </a:defRPr>
            </a:lvl1pPr>
            <a:lvl2pPr marL="742950" indent="-285750">
              <a:defRPr sz="2400" baseline="-25000">
                <a:solidFill>
                  <a:schemeClr val="tx1"/>
                </a:solidFill>
                <a:latin typeface="Times" charset="0"/>
                <a:ea typeface="ＭＳ Ｐゴシック" charset="0"/>
              </a:defRPr>
            </a:lvl2pPr>
            <a:lvl3pPr marL="1143000" indent="-228600">
              <a:defRPr sz="2400" baseline="-25000">
                <a:solidFill>
                  <a:schemeClr val="tx1"/>
                </a:solidFill>
                <a:latin typeface="Times" charset="0"/>
                <a:ea typeface="ＭＳ Ｐゴシック" charset="0"/>
              </a:defRPr>
            </a:lvl3pPr>
            <a:lvl4pPr marL="1600200" indent="-228600">
              <a:defRPr sz="2400" baseline="-25000">
                <a:solidFill>
                  <a:schemeClr val="tx1"/>
                </a:solidFill>
                <a:latin typeface="Times" charset="0"/>
                <a:ea typeface="ＭＳ Ｐゴシック" charset="0"/>
              </a:defRPr>
            </a:lvl4pPr>
            <a:lvl5pPr marL="2057400" indent="-228600">
              <a:defRPr sz="2400" baseline="-25000">
                <a:solidFill>
                  <a:schemeClr val="tx1"/>
                </a:solidFill>
                <a:latin typeface="Times"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Times" charset="0"/>
                <a:ea typeface="ＭＳ Ｐゴシック" charset="0"/>
              </a:defRPr>
            </a:lvl9pPr>
          </a:lstStyle>
          <a:p>
            <a:pPr algn="r" defTabSz="914400" eaLnBrk="0" fontAlgn="base" hangingPunct="0">
              <a:spcBef>
                <a:spcPct val="0"/>
              </a:spcBef>
              <a:spcAft>
                <a:spcPct val="0"/>
              </a:spcAft>
            </a:pPr>
            <a:fld id="{BB727BB5-40A4-D14C-A9BB-7D81D617BC61}" type="slidenum">
              <a:rPr lang="en-US" sz="1200" smtClean="0">
                <a:solidFill>
                  <a:srgbClr val="000000"/>
                </a:solidFill>
                <a:cs typeface="Arial" charset="0"/>
              </a:rPr>
              <a:pPr algn="r" defTabSz="914400" eaLnBrk="0" fontAlgn="base" hangingPunct="0">
                <a:spcBef>
                  <a:spcPct val="0"/>
                </a:spcBef>
                <a:spcAft>
                  <a:spcPct val="0"/>
                </a:spcAft>
              </a:pPr>
              <a:t>12</a:t>
            </a:fld>
            <a:endParaRPr lang="en-US" sz="1200" smtClean="0">
              <a:solidFill>
                <a:srgbClr val="000000"/>
              </a:solidFill>
              <a:cs typeface="Arial" charset="0"/>
            </a:endParaRPr>
          </a:p>
        </p:txBody>
      </p:sp>
      <p:sp>
        <p:nvSpPr>
          <p:cNvPr id="5126" name="Rectangle 2"/>
          <p:cNvSpPr>
            <a:spLocks noGrp="1" noRot="1" noChangeAspect="1" noChangeArrowheads="1" noTextEdit="1"/>
          </p:cNvSpPr>
          <p:nvPr>
            <p:ph type="sldImg"/>
          </p:nvPr>
        </p:nvSpPr>
        <p:spPr>
          <a:solidFill>
            <a:srgbClr val="FFFFFF"/>
          </a:solidFill>
          <a:ln/>
        </p:spPr>
      </p:sp>
      <p:sp>
        <p:nvSpPr>
          <p:cNvPr id="5127"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ea typeface="ヒラギノ角ゴ Pro W3" charset="0"/>
              <a:cs typeface="ヒラギノ角ゴ Pro W3"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aseline="-25000">
                <a:solidFill>
                  <a:schemeClr val="tx1"/>
                </a:solidFill>
                <a:latin typeface="Times" charset="0"/>
                <a:ea typeface="ＭＳ Ｐゴシック" charset="0"/>
                <a:cs typeface="ＭＳ Ｐゴシック" charset="0"/>
              </a:defRPr>
            </a:lvl1pPr>
            <a:lvl2pPr marL="742950" indent="-285750">
              <a:defRPr sz="2400" baseline="-25000">
                <a:solidFill>
                  <a:schemeClr val="tx1"/>
                </a:solidFill>
                <a:latin typeface="Times" charset="0"/>
                <a:ea typeface="ＭＳ Ｐゴシック" charset="0"/>
              </a:defRPr>
            </a:lvl2pPr>
            <a:lvl3pPr marL="1143000" indent="-228600">
              <a:defRPr sz="2400" baseline="-25000">
                <a:solidFill>
                  <a:schemeClr val="tx1"/>
                </a:solidFill>
                <a:latin typeface="Times" charset="0"/>
                <a:ea typeface="ＭＳ Ｐゴシック" charset="0"/>
              </a:defRPr>
            </a:lvl3pPr>
            <a:lvl4pPr marL="1600200" indent="-228600">
              <a:defRPr sz="2400" baseline="-25000">
                <a:solidFill>
                  <a:schemeClr val="tx1"/>
                </a:solidFill>
                <a:latin typeface="Times" charset="0"/>
                <a:ea typeface="ＭＳ Ｐゴシック" charset="0"/>
              </a:defRPr>
            </a:lvl4pPr>
            <a:lvl5pPr marL="2057400" indent="-228600">
              <a:defRPr sz="2400" baseline="-25000">
                <a:solidFill>
                  <a:schemeClr val="tx1"/>
                </a:solidFill>
                <a:latin typeface="Times"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Times" charset="0"/>
                <a:ea typeface="ＭＳ Ｐゴシック" charset="0"/>
              </a:defRPr>
            </a:lvl9pPr>
          </a:lstStyle>
          <a:p>
            <a:pPr algn="r" defTabSz="914400" eaLnBrk="0" fontAlgn="base" hangingPunct="0">
              <a:spcBef>
                <a:spcPct val="0"/>
              </a:spcBef>
              <a:spcAft>
                <a:spcPct val="0"/>
              </a:spcAft>
            </a:pPr>
            <a:fld id="{D270DF76-26E5-7644-9DD9-0C34DC265A46}" type="slidenum">
              <a:rPr lang="en-US" sz="1200" baseline="0" smtClean="0">
                <a:solidFill>
                  <a:srgbClr val="000000"/>
                </a:solidFill>
              </a:rPr>
              <a:pPr algn="r" defTabSz="914400" eaLnBrk="0" fontAlgn="base" hangingPunct="0">
                <a:spcBef>
                  <a:spcPct val="0"/>
                </a:spcBef>
                <a:spcAft>
                  <a:spcPct val="0"/>
                </a:spcAft>
              </a:pPr>
              <a:t>13</a:t>
            </a:fld>
            <a:endParaRPr lang="en-US" sz="1200" baseline="0" smtClean="0">
              <a:solidFill>
                <a:srgbClr val="000000"/>
              </a:solidFill>
            </a:endParaRPr>
          </a:p>
        </p:txBody>
      </p:sp>
      <p:sp>
        <p:nvSpPr>
          <p:cNvPr id="512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aseline="-25000">
                <a:solidFill>
                  <a:schemeClr val="tx1"/>
                </a:solidFill>
                <a:latin typeface="Times" charset="0"/>
                <a:ea typeface="ＭＳ Ｐゴシック" charset="0"/>
                <a:cs typeface="ＭＳ Ｐゴシック" charset="0"/>
              </a:defRPr>
            </a:lvl1pPr>
            <a:lvl2pPr marL="742950" indent="-285750">
              <a:defRPr sz="2400" baseline="-25000">
                <a:solidFill>
                  <a:schemeClr val="tx1"/>
                </a:solidFill>
                <a:latin typeface="Times" charset="0"/>
                <a:ea typeface="ＭＳ Ｐゴシック" charset="0"/>
              </a:defRPr>
            </a:lvl2pPr>
            <a:lvl3pPr marL="1143000" indent="-228600">
              <a:defRPr sz="2400" baseline="-25000">
                <a:solidFill>
                  <a:schemeClr val="tx1"/>
                </a:solidFill>
                <a:latin typeface="Times" charset="0"/>
                <a:ea typeface="ＭＳ Ｐゴシック" charset="0"/>
              </a:defRPr>
            </a:lvl3pPr>
            <a:lvl4pPr marL="1600200" indent="-228600">
              <a:defRPr sz="2400" baseline="-25000">
                <a:solidFill>
                  <a:schemeClr val="tx1"/>
                </a:solidFill>
                <a:latin typeface="Times" charset="0"/>
                <a:ea typeface="ＭＳ Ｐゴシック" charset="0"/>
              </a:defRPr>
            </a:lvl4pPr>
            <a:lvl5pPr marL="2057400" indent="-228600">
              <a:defRPr sz="2400" baseline="-25000">
                <a:solidFill>
                  <a:schemeClr val="tx1"/>
                </a:solidFill>
                <a:latin typeface="Times"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Times" charset="0"/>
                <a:ea typeface="ＭＳ Ｐゴシック" charset="0"/>
              </a:defRPr>
            </a:lvl9pPr>
          </a:lstStyle>
          <a:p>
            <a:pPr algn="r" defTabSz="914400" eaLnBrk="0" fontAlgn="base" hangingPunct="0">
              <a:spcBef>
                <a:spcPct val="0"/>
              </a:spcBef>
              <a:spcAft>
                <a:spcPct val="0"/>
              </a:spcAft>
            </a:pPr>
            <a:fld id="{11AD40EE-8E62-AD45-B1A3-7189B3DFC5C6}" type="slidenum">
              <a:rPr lang="en-US" sz="1200" smtClean="0">
                <a:solidFill>
                  <a:srgbClr val="000000"/>
                </a:solidFill>
              </a:rPr>
              <a:pPr algn="r" defTabSz="914400" eaLnBrk="0" fontAlgn="base" hangingPunct="0">
                <a:spcBef>
                  <a:spcPct val="0"/>
                </a:spcBef>
                <a:spcAft>
                  <a:spcPct val="0"/>
                </a:spcAft>
              </a:pPr>
              <a:t>13</a:t>
            </a:fld>
            <a:endParaRPr lang="en-US" sz="1200" smtClean="0">
              <a:solidFill>
                <a:srgbClr val="000000"/>
              </a:solidFill>
            </a:endParaRPr>
          </a:p>
        </p:txBody>
      </p:sp>
      <p:sp>
        <p:nvSpPr>
          <p:cNvPr id="512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aseline="-25000">
                <a:solidFill>
                  <a:schemeClr val="tx1"/>
                </a:solidFill>
                <a:latin typeface="Times" charset="0"/>
                <a:ea typeface="ＭＳ Ｐゴシック" charset="0"/>
                <a:cs typeface="ＭＳ Ｐゴシック" charset="0"/>
              </a:defRPr>
            </a:lvl1pPr>
            <a:lvl2pPr marL="742950" indent="-285750">
              <a:defRPr sz="2400" baseline="-25000">
                <a:solidFill>
                  <a:schemeClr val="tx1"/>
                </a:solidFill>
                <a:latin typeface="Times" charset="0"/>
                <a:ea typeface="ＭＳ Ｐゴシック" charset="0"/>
              </a:defRPr>
            </a:lvl2pPr>
            <a:lvl3pPr marL="1143000" indent="-228600">
              <a:defRPr sz="2400" baseline="-25000">
                <a:solidFill>
                  <a:schemeClr val="tx1"/>
                </a:solidFill>
                <a:latin typeface="Times" charset="0"/>
                <a:ea typeface="ＭＳ Ｐゴシック" charset="0"/>
              </a:defRPr>
            </a:lvl3pPr>
            <a:lvl4pPr marL="1600200" indent="-228600">
              <a:defRPr sz="2400" baseline="-25000">
                <a:solidFill>
                  <a:schemeClr val="tx1"/>
                </a:solidFill>
                <a:latin typeface="Times" charset="0"/>
                <a:ea typeface="ＭＳ Ｐゴシック" charset="0"/>
              </a:defRPr>
            </a:lvl4pPr>
            <a:lvl5pPr marL="2057400" indent="-228600">
              <a:defRPr sz="2400" baseline="-25000">
                <a:solidFill>
                  <a:schemeClr val="tx1"/>
                </a:solidFill>
                <a:latin typeface="Times"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Times" charset="0"/>
                <a:ea typeface="ＭＳ Ｐゴシック" charset="0"/>
              </a:defRPr>
            </a:lvl9pPr>
          </a:lstStyle>
          <a:p>
            <a:pPr algn="r" defTabSz="914400" eaLnBrk="0" fontAlgn="base" hangingPunct="0">
              <a:spcBef>
                <a:spcPct val="0"/>
              </a:spcBef>
              <a:spcAft>
                <a:spcPct val="0"/>
              </a:spcAft>
            </a:pPr>
            <a:fld id="{D24D2E60-1D4F-114C-A722-AD2C83E78FFF}" type="slidenum">
              <a:rPr lang="en-US" sz="1200" smtClean="0">
                <a:solidFill>
                  <a:srgbClr val="000000"/>
                </a:solidFill>
              </a:rPr>
              <a:pPr algn="r" defTabSz="914400" eaLnBrk="0" fontAlgn="base" hangingPunct="0">
                <a:spcBef>
                  <a:spcPct val="0"/>
                </a:spcBef>
                <a:spcAft>
                  <a:spcPct val="0"/>
                </a:spcAft>
              </a:pPr>
              <a:t>13</a:t>
            </a:fld>
            <a:endParaRPr lang="en-US" sz="1200" smtClean="0">
              <a:solidFill>
                <a:srgbClr val="000000"/>
              </a:solidFill>
            </a:endParaRPr>
          </a:p>
        </p:txBody>
      </p:sp>
      <p:sp>
        <p:nvSpPr>
          <p:cNvPr id="5124"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aseline="-25000">
                <a:solidFill>
                  <a:schemeClr val="tx1"/>
                </a:solidFill>
                <a:latin typeface="Times" charset="0"/>
                <a:ea typeface="ＭＳ Ｐゴシック" charset="0"/>
                <a:cs typeface="ＭＳ Ｐゴシック" charset="0"/>
              </a:defRPr>
            </a:lvl1pPr>
            <a:lvl2pPr marL="742950" indent="-285750">
              <a:defRPr sz="2400" baseline="-25000">
                <a:solidFill>
                  <a:schemeClr val="tx1"/>
                </a:solidFill>
                <a:latin typeface="Times" charset="0"/>
                <a:ea typeface="ＭＳ Ｐゴシック" charset="0"/>
              </a:defRPr>
            </a:lvl2pPr>
            <a:lvl3pPr marL="1143000" indent="-228600">
              <a:defRPr sz="2400" baseline="-25000">
                <a:solidFill>
                  <a:schemeClr val="tx1"/>
                </a:solidFill>
                <a:latin typeface="Times" charset="0"/>
                <a:ea typeface="ＭＳ Ｐゴシック" charset="0"/>
              </a:defRPr>
            </a:lvl3pPr>
            <a:lvl4pPr marL="1600200" indent="-228600">
              <a:defRPr sz="2400" baseline="-25000">
                <a:solidFill>
                  <a:schemeClr val="tx1"/>
                </a:solidFill>
                <a:latin typeface="Times" charset="0"/>
                <a:ea typeface="ＭＳ Ｐゴシック" charset="0"/>
              </a:defRPr>
            </a:lvl4pPr>
            <a:lvl5pPr marL="2057400" indent="-228600">
              <a:defRPr sz="2400" baseline="-25000">
                <a:solidFill>
                  <a:schemeClr val="tx1"/>
                </a:solidFill>
                <a:latin typeface="Times"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Times" charset="0"/>
                <a:ea typeface="ＭＳ Ｐゴシック" charset="0"/>
              </a:defRPr>
            </a:lvl9pPr>
          </a:lstStyle>
          <a:p>
            <a:pPr algn="r" defTabSz="914400" eaLnBrk="0" fontAlgn="base" hangingPunct="0">
              <a:spcBef>
                <a:spcPct val="0"/>
              </a:spcBef>
              <a:spcAft>
                <a:spcPct val="0"/>
              </a:spcAft>
            </a:pPr>
            <a:fld id="{B5DADC2D-E591-6941-BF88-5292A181E5B0}" type="slidenum">
              <a:rPr lang="en-US" sz="1200" smtClean="0">
                <a:solidFill>
                  <a:srgbClr val="000000"/>
                </a:solidFill>
                <a:cs typeface="Arial" charset="0"/>
              </a:rPr>
              <a:pPr algn="r" defTabSz="914400" eaLnBrk="0" fontAlgn="base" hangingPunct="0">
                <a:spcBef>
                  <a:spcPct val="0"/>
                </a:spcBef>
                <a:spcAft>
                  <a:spcPct val="0"/>
                </a:spcAft>
              </a:pPr>
              <a:t>13</a:t>
            </a:fld>
            <a:endParaRPr lang="en-US" sz="1200" smtClean="0">
              <a:solidFill>
                <a:srgbClr val="000000"/>
              </a:solidFill>
              <a:cs typeface="Arial" charset="0"/>
            </a:endParaRPr>
          </a:p>
        </p:txBody>
      </p:sp>
      <p:sp>
        <p:nvSpPr>
          <p:cNvPr id="512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aseline="-25000">
                <a:solidFill>
                  <a:schemeClr val="tx1"/>
                </a:solidFill>
                <a:latin typeface="Times" charset="0"/>
                <a:ea typeface="ＭＳ Ｐゴシック" charset="0"/>
                <a:cs typeface="ＭＳ Ｐゴシック" charset="0"/>
              </a:defRPr>
            </a:lvl1pPr>
            <a:lvl2pPr marL="742950" indent="-285750">
              <a:defRPr sz="2400" baseline="-25000">
                <a:solidFill>
                  <a:schemeClr val="tx1"/>
                </a:solidFill>
                <a:latin typeface="Times" charset="0"/>
                <a:ea typeface="ＭＳ Ｐゴシック" charset="0"/>
              </a:defRPr>
            </a:lvl2pPr>
            <a:lvl3pPr marL="1143000" indent="-228600">
              <a:defRPr sz="2400" baseline="-25000">
                <a:solidFill>
                  <a:schemeClr val="tx1"/>
                </a:solidFill>
                <a:latin typeface="Times" charset="0"/>
                <a:ea typeface="ＭＳ Ｐゴシック" charset="0"/>
              </a:defRPr>
            </a:lvl3pPr>
            <a:lvl4pPr marL="1600200" indent="-228600">
              <a:defRPr sz="2400" baseline="-25000">
                <a:solidFill>
                  <a:schemeClr val="tx1"/>
                </a:solidFill>
                <a:latin typeface="Times" charset="0"/>
                <a:ea typeface="ＭＳ Ｐゴシック" charset="0"/>
              </a:defRPr>
            </a:lvl4pPr>
            <a:lvl5pPr marL="2057400" indent="-228600">
              <a:defRPr sz="2400" baseline="-25000">
                <a:solidFill>
                  <a:schemeClr val="tx1"/>
                </a:solidFill>
                <a:latin typeface="Times"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Times" charset="0"/>
                <a:ea typeface="ＭＳ Ｐゴシック" charset="0"/>
              </a:defRPr>
            </a:lvl9pPr>
          </a:lstStyle>
          <a:p>
            <a:pPr algn="r" defTabSz="914400" eaLnBrk="0" fontAlgn="base" hangingPunct="0">
              <a:spcBef>
                <a:spcPct val="0"/>
              </a:spcBef>
              <a:spcAft>
                <a:spcPct val="0"/>
              </a:spcAft>
            </a:pPr>
            <a:fld id="{BB727BB5-40A4-D14C-A9BB-7D81D617BC61}" type="slidenum">
              <a:rPr lang="en-US" sz="1200" smtClean="0">
                <a:solidFill>
                  <a:srgbClr val="000000"/>
                </a:solidFill>
                <a:cs typeface="Arial" charset="0"/>
              </a:rPr>
              <a:pPr algn="r" defTabSz="914400" eaLnBrk="0" fontAlgn="base" hangingPunct="0">
                <a:spcBef>
                  <a:spcPct val="0"/>
                </a:spcBef>
                <a:spcAft>
                  <a:spcPct val="0"/>
                </a:spcAft>
              </a:pPr>
              <a:t>13</a:t>
            </a:fld>
            <a:endParaRPr lang="en-US" sz="1200" smtClean="0">
              <a:solidFill>
                <a:srgbClr val="000000"/>
              </a:solidFill>
              <a:cs typeface="Arial" charset="0"/>
            </a:endParaRPr>
          </a:p>
        </p:txBody>
      </p:sp>
      <p:sp>
        <p:nvSpPr>
          <p:cNvPr id="5126" name="Rectangle 2"/>
          <p:cNvSpPr>
            <a:spLocks noGrp="1" noRot="1" noChangeAspect="1" noChangeArrowheads="1" noTextEdit="1"/>
          </p:cNvSpPr>
          <p:nvPr>
            <p:ph type="sldImg"/>
          </p:nvPr>
        </p:nvSpPr>
        <p:spPr>
          <a:solidFill>
            <a:srgbClr val="FFFFFF"/>
          </a:solidFill>
          <a:ln/>
        </p:spPr>
      </p:sp>
      <p:sp>
        <p:nvSpPr>
          <p:cNvPr id="5127"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ea typeface="ヒラギノ角ゴ Pro W3" charset="0"/>
              <a:cs typeface="ヒラギノ角ゴ Pro W3"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14</a:t>
            </a:fld>
            <a:endParaRPr lang="en-US"/>
          </a:p>
        </p:txBody>
      </p:sp>
    </p:spTree>
    <p:extLst>
      <p:ext uri="{BB962C8B-B14F-4D97-AF65-F5344CB8AC3E}">
        <p14:creationId xmlns:p14="http://schemas.microsoft.com/office/powerpoint/2010/main" val="3137693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2</a:t>
            </a:fld>
            <a:endParaRPr lang="en-US"/>
          </a:p>
        </p:txBody>
      </p:sp>
    </p:spTree>
    <p:extLst>
      <p:ext uri="{BB962C8B-B14F-4D97-AF65-F5344CB8AC3E}">
        <p14:creationId xmlns:p14="http://schemas.microsoft.com/office/powerpoint/2010/main" val="2867342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3</a:t>
            </a:fld>
            <a:endParaRPr lang="en-US"/>
          </a:p>
        </p:txBody>
      </p:sp>
    </p:spTree>
    <p:extLst>
      <p:ext uri="{BB962C8B-B14F-4D97-AF65-F5344CB8AC3E}">
        <p14:creationId xmlns:p14="http://schemas.microsoft.com/office/powerpoint/2010/main" val="1598366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4</a:t>
            </a:fld>
            <a:endParaRPr lang="en-US"/>
          </a:p>
        </p:txBody>
      </p:sp>
    </p:spTree>
    <p:extLst>
      <p:ext uri="{BB962C8B-B14F-4D97-AF65-F5344CB8AC3E}">
        <p14:creationId xmlns:p14="http://schemas.microsoft.com/office/powerpoint/2010/main" val="2264956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5</a:t>
            </a:fld>
            <a:endParaRPr lang="en-US"/>
          </a:p>
        </p:txBody>
      </p:sp>
    </p:spTree>
    <p:extLst>
      <p:ext uri="{BB962C8B-B14F-4D97-AF65-F5344CB8AC3E}">
        <p14:creationId xmlns:p14="http://schemas.microsoft.com/office/powerpoint/2010/main" val="2592105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6</a:t>
            </a:fld>
            <a:endParaRPr lang="en-US"/>
          </a:p>
        </p:txBody>
      </p:sp>
    </p:spTree>
    <p:extLst>
      <p:ext uri="{BB962C8B-B14F-4D97-AF65-F5344CB8AC3E}">
        <p14:creationId xmlns:p14="http://schemas.microsoft.com/office/powerpoint/2010/main" val="38331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7</a:t>
            </a:fld>
            <a:endParaRPr lang="en-US"/>
          </a:p>
        </p:txBody>
      </p:sp>
    </p:spTree>
    <p:extLst>
      <p:ext uri="{BB962C8B-B14F-4D97-AF65-F5344CB8AC3E}">
        <p14:creationId xmlns:p14="http://schemas.microsoft.com/office/powerpoint/2010/main" val="3279971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29057" indent="-280406" eaLnBrk="0" hangingPunct="0">
              <a:defRPr>
                <a:solidFill>
                  <a:schemeClr val="tx1"/>
                </a:solidFill>
                <a:latin typeface="Arial" pitchFamily="34" charset="0"/>
                <a:cs typeface="Arial" pitchFamily="34" charset="0"/>
              </a:defRPr>
            </a:lvl2pPr>
            <a:lvl3pPr marL="1121626" indent="-224325" eaLnBrk="0" hangingPunct="0">
              <a:defRPr>
                <a:solidFill>
                  <a:schemeClr val="tx1"/>
                </a:solidFill>
                <a:latin typeface="Arial" pitchFamily="34" charset="0"/>
                <a:cs typeface="Arial" pitchFamily="34" charset="0"/>
              </a:defRPr>
            </a:lvl3pPr>
            <a:lvl4pPr marL="1570276" indent="-224325" eaLnBrk="0" hangingPunct="0">
              <a:defRPr>
                <a:solidFill>
                  <a:schemeClr val="tx1"/>
                </a:solidFill>
                <a:latin typeface="Arial" pitchFamily="34" charset="0"/>
                <a:cs typeface="Arial" pitchFamily="34" charset="0"/>
              </a:defRPr>
            </a:lvl4pPr>
            <a:lvl5pPr marL="2018927" indent="-224325" eaLnBrk="0" hangingPunct="0">
              <a:defRPr>
                <a:solidFill>
                  <a:schemeClr val="tx1"/>
                </a:solidFill>
                <a:latin typeface="Arial" pitchFamily="34" charset="0"/>
                <a:cs typeface="Arial" pitchFamily="34" charset="0"/>
              </a:defRPr>
            </a:lvl5pPr>
            <a:lvl6pPr marL="2467577" indent="-224325" eaLnBrk="0" fontAlgn="base" hangingPunct="0">
              <a:spcBef>
                <a:spcPct val="0"/>
              </a:spcBef>
              <a:spcAft>
                <a:spcPct val="0"/>
              </a:spcAft>
              <a:defRPr>
                <a:solidFill>
                  <a:schemeClr val="tx1"/>
                </a:solidFill>
                <a:latin typeface="Arial" pitchFamily="34" charset="0"/>
                <a:cs typeface="Arial" pitchFamily="34" charset="0"/>
              </a:defRPr>
            </a:lvl6pPr>
            <a:lvl7pPr marL="2916227" indent="-224325" eaLnBrk="0" fontAlgn="base" hangingPunct="0">
              <a:spcBef>
                <a:spcPct val="0"/>
              </a:spcBef>
              <a:spcAft>
                <a:spcPct val="0"/>
              </a:spcAft>
              <a:defRPr>
                <a:solidFill>
                  <a:schemeClr val="tx1"/>
                </a:solidFill>
                <a:latin typeface="Arial" pitchFamily="34" charset="0"/>
                <a:cs typeface="Arial" pitchFamily="34" charset="0"/>
              </a:defRPr>
            </a:lvl7pPr>
            <a:lvl8pPr marL="3364878" indent="-224325" eaLnBrk="0" fontAlgn="base" hangingPunct="0">
              <a:spcBef>
                <a:spcPct val="0"/>
              </a:spcBef>
              <a:spcAft>
                <a:spcPct val="0"/>
              </a:spcAft>
              <a:defRPr>
                <a:solidFill>
                  <a:schemeClr val="tx1"/>
                </a:solidFill>
                <a:latin typeface="Arial" pitchFamily="34" charset="0"/>
                <a:cs typeface="Arial" pitchFamily="34" charset="0"/>
              </a:defRPr>
            </a:lvl8pPr>
            <a:lvl9pPr marL="3813528" indent="-2243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636C54D-013F-459A-8123-8894A72A01BA}" type="slidenum">
              <a:rPr lang="en-US" smtClean="0">
                <a:solidFill>
                  <a:srgbClr val="000000"/>
                </a:solidFill>
                <a:ea typeface="ＭＳ Ｐゴシック" pitchFamily="34" charset="-128"/>
              </a:rPr>
              <a:pPr eaLnBrk="1" hangingPunct="1"/>
              <a:t>8</a:t>
            </a:fld>
            <a:endParaRPr lang="en-US" smtClean="0">
              <a:solidFill>
                <a:srgbClr val="000000"/>
              </a:solidFill>
              <a:ea typeface="ＭＳ Ｐゴシック" pitchFamily="34" charset="-128"/>
            </a:endParaRPr>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374" tIns="37687" rIns="75374" bIns="37687"/>
          <a:lstStyle/>
          <a:p>
            <a:pPr defTabSz="448650"/>
            <a:endParaRPr 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9</a:t>
            </a:fld>
            <a:endParaRPr lang="en-US"/>
          </a:p>
        </p:txBody>
      </p:sp>
    </p:spTree>
    <p:extLst>
      <p:ext uri="{BB962C8B-B14F-4D97-AF65-F5344CB8AC3E}">
        <p14:creationId xmlns:p14="http://schemas.microsoft.com/office/powerpoint/2010/main" val="2089468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4.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2.jpeg"/></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4763263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7/2/13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3947382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2098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098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8033518"/>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5725276"/>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9389609"/>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1740156"/>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35616740"/>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7100442"/>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9495240"/>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066800"/>
            <a:ext cx="194310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066800"/>
            <a:ext cx="567690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3062723"/>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7/2/13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42252617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47810" name="Rectangle 2"/>
          <p:cNvSpPr>
            <a:spLocks noGrp="1" noChangeArrowheads="1"/>
          </p:cNvSpPr>
          <p:nvPr>
            <p:ph type="ctrTitle"/>
          </p:nvPr>
        </p:nvSpPr>
        <p:spPr>
          <a:xfrm>
            <a:off x="457200" y="2130541"/>
            <a:ext cx="8229600" cy="1470025"/>
          </a:xfrm>
        </p:spPr>
        <p:txBody>
          <a:bodyPr/>
          <a:lstStyle>
            <a:lvl1pPr algn="ctr">
              <a:defRPr sz="3600"/>
            </a:lvl1pPr>
          </a:lstStyle>
          <a:p>
            <a:r>
              <a:rPr lang="en-US"/>
              <a:t>Click to edit Master title style</a:t>
            </a:r>
          </a:p>
        </p:txBody>
      </p:sp>
      <p:sp>
        <p:nvSpPr>
          <p:cNvPr id="247811" name="Rectangle 3"/>
          <p:cNvSpPr>
            <a:spLocks noGrp="1" noChangeArrowheads="1"/>
          </p:cNvSpPr>
          <p:nvPr>
            <p:ph type="subTitle" idx="1"/>
          </p:nvPr>
        </p:nvSpPr>
        <p:spPr>
          <a:xfrm>
            <a:off x="1371600" y="4419600"/>
            <a:ext cx="6400800" cy="1752600"/>
          </a:xfrm>
        </p:spPr>
        <p:txBody>
          <a:bodyPr/>
          <a:lstStyle>
            <a:lvl1pPr marL="0" indent="0" algn="ctr">
              <a:buFontTx/>
              <a:buNone/>
              <a:defRPr/>
            </a:lvl1pPr>
          </a:lstStyle>
          <a:p>
            <a:r>
              <a:rPr lang="en-US"/>
              <a:t>Click to edit Master subtitle style</a:t>
            </a:r>
          </a:p>
        </p:txBody>
      </p:sp>
      <p:sp>
        <p:nvSpPr>
          <p:cNvPr id="7" name="Content Placeholder 4"/>
          <p:cNvSpPr>
            <a:spLocks noGrp="1"/>
          </p:cNvSpPr>
          <p:nvPr>
            <p:ph sz="quarter" idx="11"/>
          </p:nvPr>
        </p:nvSpPr>
        <p:spPr>
          <a:xfrm>
            <a:off x="0" y="6388100"/>
            <a:ext cx="4318000" cy="469900"/>
          </a:xfrm>
        </p:spPr>
        <p:txBody>
          <a:bodyPr anchor="b"/>
          <a:lstStyle>
            <a:lvl1pPr marL="0" indent="0" algn="l">
              <a:buNone/>
              <a:defRPr sz="1000"/>
            </a:lvl1pPr>
          </a:lstStyle>
          <a:p>
            <a:pPr lvl="0"/>
            <a:r>
              <a:rPr lang="en-US" dirty="0" smtClean="0"/>
              <a:t>Click to edit Master text styles</a:t>
            </a:r>
            <a:endParaRPr lang="en-US" dirty="0"/>
          </a:p>
        </p:txBody>
      </p:sp>
      <p:sp>
        <p:nvSpPr>
          <p:cNvPr id="8" name="Content Placeholder 4"/>
          <p:cNvSpPr>
            <a:spLocks noGrp="1"/>
          </p:cNvSpPr>
          <p:nvPr>
            <p:ph sz="quarter" idx="12"/>
          </p:nvPr>
        </p:nvSpPr>
        <p:spPr>
          <a:xfrm>
            <a:off x="4826000" y="6388100"/>
            <a:ext cx="4318000" cy="469900"/>
          </a:xfrm>
        </p:spPr>
        <p:txBody>
          <a:bodyPr anchor="b"/>
          <a:lstStyle>
            <a:lvl1pPr marL="0" indent="0" algn="r">
              <a:buNone/>
              <a:defRPr sz="1000"/>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22086173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10"/>
          </p:nvPr>
        </p:nvSpPr>
        <p:spPr>
          <a:xfrm>
            <a:off x="0" y="5918200"/>
            <a:ext cx="4318000" cy="939800"/>
          </a:xfrm>
        </p:spPr>
        <p:txBody>
          <a:bodyPr anchor="b"/>
          <a:lstStyle>
            <a:lvl1pPr marL="0" indent="0" algn="l">
              <a:buNone/>
              <a:defRPr sz="1000"/>
            </a:lvl1pPr>
          </a:lstStyle>
          <a:p>
            <a:pPr lvl="0"/>
            <a:r>
              <a:rPr lang="en-US" dirty="0" smtClean="0"/>
              <a:t>Click to edit Master text styles</a:t>
            </a:r>
            <a:endParaRPr lang="en-US" dirty="0"/>
          </a:p>
        </p:txBody>
      </p:sp>
      <p:sp>
        <p:nvSpPr>
          <p:cNvPr id="6" name="Content Placeholder 4"/>
          <p:cNvSpPr>
            <a:spLocks noGrp="1"/>
          </p:cNvSpPr>
          <p:nvPr>
            <p:ph sz="quarter" idx="11"/>
          </p:nvPr>
        </p:nvSpPr>
        <p:spPr>
          <a:xfrm>
            <a:off x="4826000" y="5918200"/>
            <a:ext cx="4318000" cy="939800"/>
          </a:xfrm>
        </p:spPr>
        <p:txBody>
          <a:bodyPr anchor="b"/>
          <a:lstStyle>
            <a:lvl1pPr marL="0" indent="0" algn="r">
              <a:buNone/>
              <a:defRPr sz="1000"/>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8828701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16"/>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59420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10"/>
          </p:nvPr>
        </p:nvSpPr>
        <p:spPr>
          <a:xfrm>
            <a:off x="0" y="5918200"/>
            <a:ext cx="4318000" cy="939800"/>
          </a:xfrm>
        </p:spPr>
        <p:txBody>
          <a:bodyPr anchor="b"/>
          <a:lstStyle>
            <a:lvl1pPr marL="0" indent="0" algn="l">
              <a:buNone/>
              <a:defRPr sz="1000"/>
            </a:lvl1pPr>
          </a:lstStyle>
          <a:p>
            <a:pPr lvl="0"/>
            <a:r>
              <a:rPr lang="en-US" dirty="0" smtClean="0"/>
              <a:t>Click to edit Master text styles</a:t>
            </a:r>
            <a:endParaRPr lang="en-US" dirty="0"/>
          </a:p>
        </p:txBody>
      </p:sp>
      <p:sp>
        <p:nvSpPr>
          <p:cNvPr id="6" name="Content Placeholder 4"/>
          <p:cNvSpPr>
            <a:spLocks noGrp="1"/>
          </p:cNvSpPr>
          <p:nvPr>
            <p:ph sz="quarter" idx="11"/>
          </p:nvPr>
        </p:nvSpPr>
        <p:spPr>
          <a:xfrm>
            <a:off x="4826000" y="5918200"/>
            <a:ext cx="4318000" cy="939800"/>
          </a:xfrm>
        </p:spPr>
        <p:txBody>
          <a:bodyPr anchor="b"/>
          <a:lstStyle>
            <a:lvl1pPr marL="0" indent="0" algn="r">
              <a:buNone/>
              <a:defRPr sz="1000"/>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6960464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8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8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Content Placeholder 4"/>
          <p:cNvSpPr>
            <a:spLocks noGrp="1"/>
          </p:cNvSpPr>
          <p:nvPr>
            <p:ph sz="quarter" idx="10"/>
          </p:nvPr>
        </p:nvSpPr>
        <p:spPr>
          <a:xfrm>
            <a:off x="0" y="5918200"/>
            <a:ext cx="4318000" cy="939800"/>
          </a:xfrm>
        </p:spPr>
        <p:txBody>
          <a:bodyPr anchor="b"/>
          <a:lstStyle>
            <a:lvl1pPr marL="0" indent="0" algn="l">
              <a:buNone/>
              <a:defRPr sz="1000"/>
            </a:lvl1pPr>
          </a:lstStyle>
          <a:p>
            <a:pPr lvl="0"/>
            <a:r>
              <a:rPr lang="en-US" dirty="0" smtClean="0"/>
              <a:t>Click to edit Master text styles</a:t>
            </a:r>
            <a:endParaRPr lang="en-US" dirty="0"/>
          </a:p>
        </p:txBody>
      </p:sp>
      <p:sp>
        <p:nvSpPr>
          <p:cNvPr id="8" name="Content Placeholder 4"/>
          <p:cNvSpPr>
            <a:spLocks noGrp="1"/>
          </p:cNvSpPr>
          <p:nvPr>
            <p:ph sz="quarter" idx="11"/>
          </p:nvPr>
        </p:nvSpPr>
        <p:spPr>
          <a:xfrm>
            <a:off x="4826000" y="5918200"/>
            <a:ext cx="4318000" cy="939800"/>
          </a:xfrm>
        </p:spPr>
        <p:txBody>
          <a:bodyPr anchor="b"/>
          <a:lstStyle>
            <a:lvl1pPr marL="0" indent="0" algn="r">
              <a:buNone/>
              <a:defRPr sz="1000"/>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8975977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4"/>
          <p:cNvSpPr>
            <a:spLocks noGrp="1"/>
          </p:cNvSpPr>
          <p:nvPr>
            <p:ph sz="quarter" idx="10"/>
          </p:nvPr>
        </p:nvSpPr>
        <p:spPr>
          <a:xfrm>
            <a:off x="0" y="5918200"/>
            <a:ext cx="4318000" cy="939800"/>
          </a:xfrm>
        </p:spPr>
        <p:txBody>
          <a:bodyPr anchor="b"/>
          <a:lstStyle>
            <a:lvl1pPr marL="0" indent="0" algn="l">
              <a:buNone/>
              <a:defRPr sz="1000"/>
            </a:lvl1pPr>
          </a:lstStyle>
          <a:p>
            <a:pPr lvl="0"/>
            <a:r>
              <a:rPr lang="en-US" dirty="0" smtClean="0"/>
              <a:t>Click to edit Master text styles</a:t>
            </a:r>
            <a:endParaRPr lang="en-US" dirty="0"/>
          </a:p>
        </p:txBody>
      </p:sp>
      <p:sp>
        <p:nvSpPr>
          <p:cNvPr id="4" name="Content Placeholder 4"/>
          <p:cNvSpPr>
            <a:spLocks noGrp="1"/>
          </p:cNvSpPr>
          <p:nvPr>
            <p:ph sz="quarter" idx="11"/>
          </p:nvPr>
        </p:nvSpPr>
        <p:spPr>
          <a:xfrm>
            <a:off x="4826000" y="5918200"/>
            <a:ext cx="4318000" cy="939800"/>
          </a:xfrm>
        </p:spPr>
        <p:txBody>
          <a:bodyPr anchor="b"/>
          <a:lstStyle>
            <a:lvl1pPr marL="0" indent="0" algn="r">
              <a:buNone/>
              <a:defRPr sz="1000"/>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3963120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Content Placeholder 4"/>
          <p:cNvSpPr>
            <a:spLocks noGrp="1"/>
          </p:cNvSpPr>
          <p:nvPr>
            <p:ph sz="quarter" idx="10"/>
          </p:nvPr>
        </p:nvSpPr>
        <p:spPr>
          <a:xfrm>
            <a:off x="0" y="5918200"/>
            <a:ext cx="4318000" cy="939800"/>
          </a:xfrm>
        </p:spPr>
        <p:txBody>
          <a:bodyPr anchor="b"/>
          <a:lstStyle>
            <a:lvl1pPr marL="0" indent="0" algn="l">
              <a:buNone/>
              <a:defRPr sz="1000"/>
            </a:lvl1pPr>
          </a:lstStyle>
          <a:p>
            <a:pPr lvl="0"/>
            <a:r>
              <a:rPr lang="en-US" dirty="0" smtClean="0"/>
              <a:t>Click to edit Master text styles</a:t>
            </a:r>
            <a:endParaRPr lang="en-US" dirty="0"/>
          </a:p>
        </p:txBody>
      </p:sp>
      <p:sp>
        <p:nvSpPr>
          <p:cNvPr id="3" name="Content Placeholder 4"/>
          <p:cNvSpPr>
            <a:spLocks noGrp="1"/>
          </p:cNvSpPr>
          <p:nvPr>
            <p:ph sz="quarter" idx="11"/>
          </p:nvPr>
        </p:nvSpPr>
        <p:spPr>
          <a:xfrm>
            <a:off x="4826000" y="5918200"/>
            <a:ext cx="4318000" cy="939800"/>
          </a:xfrm>
        </p:spPr>
        <p:txBody>
          <a:bodyPr anchor="b"/>
          <a:lstStyle>
            <a:lvl1pPr marL="0" indent="0" algn="r">
              <a:buNone/>
              <a:defRPr sz="1000"/>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8864980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16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Content Placeholder 4"/>
          <p:cNvSpPr>
            <a:spLocks noGrp="1"/>
          </p:cNvSpPr>
          <p:nvPr>
            <p:ph sz="quarter" idx="10"/>
          </p:nvPr>
        </p:nvSpPr>
        <p:spPr>
          <a:xfrm>
            <a:off x="0" y="5918200"/>
            <a:ext cx="4318000" cy="939800"/>
          </a:xfrm>
        </p:spPr>
        <p:txBody>
          <a:bodyPr anchor="b"/>
          <a:lstStyle>
            <a:lvl1pPr marL="0" indent="0" algn="l">
              <a:buNone/>
              <a:defRPr sz="1000"/>
            </a:lvl1pPr>
          </a:lstStyle>
          <a:p>
            <a:pPr lvl="0"/>
            <a:r>
              <a:rPr lang="en-US" dirty="0" smtClean="0"/>
              <a:t>Click to edit Master text styles</a:t>
            </a:r>
            <a:endParaRPr lang="en-US" dirty="0"/>
          </a:p>
        </p:txBody>
      </p:sp>
      <p:sp>
        <p:nvSpPr>
          <p:cNvPr id="6" name="Content Placeholder 4"/>
          <p:cNvSpPr>
            <a:spLocks noGrp="1"/>
          </p:cNvSpPr>
          <p:nvPr>
            <p:ph sz="quarter" idx="11"/>
          </p:nvPr>
        </p:nvSpPr>
        <p:spPr>
          <a:xfrm>
            <a:off x="4826000" y="5918200"/>
            <a:ext cx="4318000" cy="939800"/>
          </a:xfrm>
        </p:spPr>
        <p:txBody>
          <a:bodyPr anchor="b"/>
          <a:lstStyle>
            <a:lvl1pPr marL="0" indent="0" algn="r">
              <a:buNone/>
              <a:defRPr sz="1000"/>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1575784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7/2/13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1036834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Content Placeholder 4"/>
          <p:cNvSpPr>
            <a:spLocks noGrp="1"/>
          </p:cNvSpPr>
          <p:nvPr>
            <p:ph sz="quarter" idx="10"/>
          </p:nvPr>
        </p:nvSpPr>
        <p:spPr>
          <a:xfrm>
            <a:off x="0" y="5918200"/>
            <a:ext cx="4318000" cy="939800"/>
          </a:xfrm>
        </p:spPr>
        <p:txBody>
          <a:bodyPr anchor="b"/>
          <a:lstStyle>
            <a:lvl1pPr marL="0" indent="0" algn="l">
              <a:buNone/>
              <a:defRPr sz="1000"/>
            </a:lvl1pPr>
          </a:lstStyle>
          <a:p>
            <a:pPr lvl="0"/>
            <a:r>
              <a:rPr lang="en-US" dirty="0" smtClean="0"/>
              <a:t>Click to edit Master text styles</a:t>
            </a:r>
            <a:endParaRPr lang="en-US" dirty="0"/>
          </a:p>
        </p:txBody>
      </p:sp>
      <p:sp>
        <p:nvSpPr>
          <p:cNvPr id="6" name="Content Placeholder 4"/>
          <p:cNvSpPr>
            <a:spLocks noGrp="1"/>
          </p:cNvSpPr>
          <p:nvPr>
            <p:ph sz="quarter" idx="11"/>
          </p:nvPr>
        </p:nvSpPr>
        <p:spPr>
          <a:xfrm>
            <a:off x="4826000" y="5918200"/>
            <a:ext cx="4318000" cy="939800"/>
          </a:xfrm>
        </p:spPr>
        <p:txBody>
          <a:bodyPr anchor="b"/>
          <a:lstStyle>
            <a:lvl1pPr marL="0" indent="0" algn="r">
              <a:buNone/>
              <a:defRPr sz="1000"/>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2290020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4"/>
          <p:cNvSpPr>
            <a:spLocks noGrp="1"/>
          </p:cNvSpPr>
          <p:nvPr>
            <p:ph sz="quarter" idx="10"/>
          </p:nvPr>
        </p:nvSpPr>
        <p:spPr>
          <a:xfrm>
            <a:off x="0" y="5918200"/>
            <a:ext cx="4318000" cy="939800"/>
          </a:xfrm>
        </p:spPr>
        <p:txBody>
          <a:bodyPr anchor="b"/>
          <a:lstStyle>
            <a:lvl1pPr marL="0" indent="0" algn="l">
              <a:buNone/>
              <a:defRPr sz="1000"/>
            </a:lvl1pPr>
          </a:lstStyle>
          <a:p>
            <a:pPr lvl="0"/>
            <a:r>
              <a:rPr lang="en-US" dirty="0" smtClean="0"/>
              <a:t>Click to edit Master text styles</a:t>
            </a:r>
            <a:endParaRPr lang="en-US" dirty="0"/>
          </a:p>
        </p:txBody>
      </p:sp>
      <p:sp>
        <p:nvSpPr>
          <p:cNvPr id="5" name="Content Placeholder 4"/>
          <p:cNvSpPr>
            <a:spLocks noGrp="1"/>
          </p:cNvSpPr>
          <p:nvPr>
            <p:ph sz="quarter" idx="11"/>
          </p:nvPr>
        </p:nvSpPr>
        <p:spPr>
          <a:xfrm>
            <a:off x="4826000" y="5918200"/>
            <a:ext cx="4318000" cy="939800"/>
          </a:xfrm>
        </p:spPr>
        <p:txBody>
          <a:bodyPr anchor="b"/>
          <a:lstStyle>
            <a:lvl1pPr marL="0" indent="0" algn="r">
              <a:buNone/>
              <a:defRPr sz="1000"/>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257968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8391"/>
            <a:ext cx="2057400" cy="6003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168391"/>
            <a:ext cx="6021387" cy="6003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4"/>
          <p:cNvSpPr>
            <a:spLocks noGrp="1"/>
          </p:cNvSpPr>
          <p:nvPr>
            <p:ph sz="quarter" idx="10"/>
          </p:nvPr>
        </p:nvSpPr>
        <p:spPr>
          <a:xfrm>
            <a:off x="0" y="5918200"/>
            <a:ext cx="4318000" cy="939800"/>
          </a:xfrm>
        </p:spPr>
        <p:txBody>
          <a:bodyPr anchor="b"/>
          <a:lstStyle>
            <a:lvl1pPr marL="0" indent="0" algn="l">
              <a:buNone/>
              <a:defRPr sz="1000"/>
            </a:lvl1pPr>
          </a:lstStyle>
          <a:p>
            <a:pPr lvl="0"/>
            <a:r>
              <a:rPr lang="en-US" dirty="0" smtClean="0"/>
              <a:t>Click to edit Master text styles</a:t>
            </a:r>
            <a:endParaRPr lang="en-US" dirty="0"/>
          </a:p>
        </p:txBody>
      </p:sp>
      <p:sp>
        <p:nvSpPr>
          <p:cNvPr id="5" name="Content Placeholder 4"/>
          <p:cNvSpPr>
            <a:spLocks noGrp="1"/>
          </p:cNvSpPr>
          <p:nvPr>
            <p:ph sz="quarter" idx="11"/>
          </p:nvPr>
        </p:nvSpPr>
        <p:spPr>
          <a:xfrm>
            <a:off x="4826000" y="5918200"/>
            <a:ext cx="4318000" cy="939800"/>
          </a:xfrm>
        </p:spPr>
        <p:txBody>
          <a:bodyPr anchor="b"/>
          <a:lstStyle>
            <a:lvl1pPr marL="0" indent="0" algn="r">
              <a:buNone/>
              <a:defRPr sz="1000"/>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40650060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5613" y="168391"/>
            <a:ext cx="8226425" cy="1012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371600"/>
            <a:ext cx="8229600" cy="4800600"/>
          </a:xfrm>
        </p:spPr>
        <p:txBody>
          <a:bodyPr/>
          <a:lstStyle/>
          <a:p>
            <a:pPr lvl="0"/>
            <a:endParaRPr lang="en-US" noProof="0" dirty="0" smtClean="0"/>
          </a:p>
        </p:txBody>
      </p:sp>
      <p:sp>
        <p:nvSpPr>
          <p:cNvPr id="4" name="Content Placeholder 4"/>
          <p:cNvSpPr>
            <a:spLocks noGrp="1"/>
          </p:cNvSpPr>
          <p:nvPr>
            <p:ph sz="quarter" idx="10"/>
          </p:nvPr>
        </p:nvSpPr>
        <p:spPr>
          <a:xfrm>
            <a:off x="0" y="5918200"/>
            <a:ext cx="4318000" cy="939800"/>
          </a:xfrm>
        </p:spPr>
        <p:txBody>
          <a:bodyPr anchor="b"/>
          <a:lstStyle>
            <a:lvl1pPr marL="0" indent="0" algn="l">
              <a:buNone/>
              <a:defRPr sz="1000"/>
            </a:lvl1pPr>
          </a:lstStyle>
          <a:p>
            <a:pPr lvl="0"/>
            <a:r>
              <a:rPr lang="en-US" dirty="0" smtClean="0"/>
              <a:t>Click to edit Master text styles</a:t>
            </a:r>
            <a:endParaRPr lang="en-US" dirty="0"/>
          </a:p>
        </p:txBody>
      </p:sp>
      <p:sp>
        <p:nvSpPr>
          <p:cNvPr id="5" name="Content Placeholder 4"/>
          <p:cNvSpPr>
            <a:spLocks noGrp="1"/>
          </p:cNvSpPr>
          <p:nvPr>
            <p:ph sz="quarter" idx="11"/>
          </p:nvPr>
        </p:nvSpPr>
        <p:spPr>
          <a:xfrm>
            <a:off x="4826000" y="5918200"/>
            <a:ext cx="4318000" cy="939800"/>
          </a:xfrm>
        </p:spPr>
        <p:txBody>
          <a:bodyPr anchor="b"/>
          <a:lstStyle>
            <a:lvl1pPr marL="0" indent="0" algn="r">
              <a:buNone/>
              <a:defRPr sz="1000"/>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38416221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13018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5613" y="168391"/>
            <a:ext cx="8226425" cy="1012825"/>
          </a:xfrm>
        </p:spPr>
        <p:txBody>
          <a:bodyPr/>
          <a:lstStyle/>
          <a:p>
            <a:r>
              <a:rPr lang="en-US" smtClean="0"/>
              <a:t>Click to edit Master title style</a:t>
            </a:r>
            <a:endParaRPr lang="en-US"/>
          </a:p>
        </p:txBody>
      </p:sp>
    </p:spTree>
    <p:extLst>
      <p:ext uri="{BB962C8B-B14F-4D97-AF65-F5344CB8AC3E}">
        <p14:creationId xmlns:p14="http://schemas.microsoft.com/office/powerpoint/2010/main" val="17123400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168391"/>
            <a:ext cx="8226425" cy="1012825"/>
          </a:xfrm>
        </p:spPr>
        <p:txBody>
          <a:bodyPr/>
          <a:lstStyle/>
          <a:p>
            <a:r>
              <a:rPr lang="en-US"/>
              <a:t>Click to edit Master title style</a:t>
            </a:r>
          </a:p>
        </p:txBody>
      </p:sp>
      <p:sp>
        <p:nvSpPr>
          <p:cNvPr id="3" name="Content Placeholder 2"/>
          <p:cNvSpPr>
            <a:spLocks noGrp="1"/>
          </p:cNvSpPr>
          <p:nvPr>
            <p:ph idx="1"/>
          </p:nvPr>
        </p:nvSpPr>
        <p:spPr>
          <a:xfrm>
            <a:off x="457200" y="1371600"/>
            <a:ext cx="8229600"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182682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8"/>
          <p:cNvSpPr>
            <a:spLocks noChangeShapeType="1"/>
          </p:cNvSpPr>
          <p:nvPr userDrawn="1"/>
        </p:nvSpPr>
        <p:spPr bwMode="auto">
          <a:xfrm>
            <a:off x="609600" y="3657600"/>
            <a:ext cx="7924800" cy="0"/>
          </a:xfrm>
          <a:prstGeom prst="line">
            <a:avLst/>
          </a:prstGeom>
          <a:noFill/>
          <a:ln w="571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fontAlgn="base">
              <a:spcBef>
                <a:spcPct val="0"/>
              </a:spcBef>
              <a:spcAft>
                <a:spcPct val="0"/>
              </a:spcAft>
              <a:defRPr/>
            </a:pPr>
            <a:endParaRPr lang="en-US" sz="2800">
              <a:solidFill>
                <a:srgbClr val="000000"/>
              </a:solidFill>
              <a:latin typeface="Arial" charset="0"/>
              <a:ea typeface="ＭＳ Ｐゴシック" charset="0"/>
              <a:cs typeface="ＭＳ Ｐゴシック" charset="0"/>
            </a:endParaRPr>
          </a:p>
        </p:txBody>
      </p:sp>
      <p:sp>
        <p:nvSpPr>
          <p:cNvPr id="4098" name="Rectangle 2"/>
          <p:cNvSpPr>
            <a:spLocks noGrp="1" noChangeArrowheads="1"/>
          </p:cNvSpPr>
          <p:nvPr>
            <p:ph type="ctrTitle"/>
          </p:nvPr>
        </p:nvSpPr>
        <p:spPr>
          <a:xfrm>
            <a:off x="685800" y="2130425"/>
            <a:ext cx="7772400" cy="1470025"/>
          </a:xfrm>
        </p:spPr>
        <p:txBody>
          <a:bodyPr/>
          <a:lstStyle>
            <a:lvl1pPr>
              <a:defRPr/>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A64AFFC8-2C2C-904E-9E36-CF9CA97D178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872864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24BDAA2-A62A-F746-8F6C-48159CC7E24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843789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6516E2F-AE5F-334C-9DAA-9E92B9AD380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41599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7/2/13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3056168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04FAEE8-8B4F-7B42-AC1D-DE2618204D6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013361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FD84CE7B-8010-7E4F-9664-D16358F7281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603659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7C1719D-A642-0245-AF09-1E516997381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484513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AB2D2E7-514F-484D-8550-C788C50A719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3894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95FFAE2-40AF-F746-A8EC-AA34A65CDE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949004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AFAA0EE-D4AE-8540-A642-91BD493E1A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056296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76AC3EC-79B8-674D-8507-72CBD35FCFA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314652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
            <a:ext cx="2057400" cy="60499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76200"/>
            <a:ext cx="6019800" cy="6049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4FA871F-292B-484B-A60E-8853F0400A4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454517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9CA4DDF-E3F6-004B-A498-9EB3802453A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5886722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7BF52D5-DFD3-644F-84B8-FBB4A484725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94383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7/2/13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3076168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83C0B6-6B00-194C-ADBE-3DC57817531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6549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E088F31-3864-4158-ADC3-2A0C2CC9B822}" type="datetimeFigureOut">
              <a:rPr lang="en-US">
                <a:latin typeface="Times New Roman"/>
              </a:rPr>
              <a:pPr>
                <a:defRPr/>
              </a:pPr>
              <a:t>7/2/13</a:t>
            </a:fld>
            <a:endParaRPr lang="en-US">
              <a:latin typeface="Times New Roman"/>
            </a:endParaRPr>
          </a:p>
        </p:txBody>
      </p:sp>
      <p:sp>
        <p:nvSpPr>
          <p:cNvPr id="5" name="Footer Placeholder 4"/>
          <p:cNvSpPr>
            <a:spLocks noGrp="1"/>
          </p:cNvSpPr>
          <p:nvPr>
            <p:ph type="ftr" sz="quarter" idx="11"/>
          </p:nvPr>
        </p:nvSpPr>
        <p:spPr/>
        <p:txBody>
          <a:bodyPr/>
          <a:lstStyle>
            <a:lvl1pPr>
              <a:defRPr/>
            </a:lvl1pPr>
          </a:lstStyle>
          <a:p>
            <a:pPr>
              <a:defRPr/>
            </a:pPr>
            <a:endParaRPr lang="en-US">
              <a:latin typeface="Times New Roman"/>
            </a:endParaRPr>
          </a:p>
        </p:txBody>
      </p:sp>
      <p:sp>
        <p:nvSpPr>
          <p:cNvPr id="6" name="Slide Number Placeholder 5"/>
          <p:cNvSpPr>
            <a:spLocks noGrp="1"/>
          </p:cNvSpPr>
          <p:nvPr>
            <p:ph type="sldNum" sz="quarter" idx="12"/>
          </p:nvPr>
        </p:nvSpPr>
        <p:spPr/>
        <p:txBody>
          <a:bodyPr/>
          <a:lstStyle>
            <a:lvl1pPr>
              <a:defRPr/>
            </a:lvl1pPr>
          </a:lstStyle>
          <a:p>
            <a:pPr>
              <a:defRPr/>
            </a:pPr>
            <a:fld id="{FAD68045-CD9E-42DE-BF08-BEF3D3538DD8}" type="slidenum">
              <a:rPr lang="en-US">
                <a:latin typeface="Times New Roman"/>
              </a:rPr>
              <a:pPr>
                <a:defRPr/>
              </a:pPr>
              <a:t>‹#›</a:t>
            </a:fld>
            <a:endParaRPr lang="en-US">
              <a:latin typeface="Times New Roman"/>
            </a:endParaRPr>
          </a:p>
        </p:txBody>
      </p:sp>
    </p:spTree>
    <p:extLst>
      <p:ext uri="{BB962C8B-B14F-4D97-AF65-F5344CB8AC3E}">
        <p14:creationId xmlns:p14="http://schemas.microsoft.com/office/powerpoint/2010/main" val="40203239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300C6D2-D3B6-476B-A0DB-4D7C5DEABF69}" type="datetimeFigureOut">
              <a:rPr lang="en-US">
                <a:latin typeface="Times New Roman"/>
              </a:rPr>
              <a:pPr>
                <a:defRPr/>
              </a:pPr>
              <a:t>7/2/13</a:t>
            </a:fld>
            <a:endParaRPr lang="en-US">
              <a:latin typeface="Times New Roman"/>
            </a:endParaRPr>
          </a:p>
        </p:txBody>
      </p:sp>
      <p:sp>
        <p:nvSpPr>
          <p:cNvPr id="5" name="Footer Placeholder 4"/>
          <p:cNvSpPr>
            <a:spLocks noGrp="1"/>
          </p:cNvSpPr>
          <p:nvPr>
            <p:ph type="ftr" sz="quarter" idx="11"/>
          </p:nvPr>
        </p:nvSpPr>
        <p:spPr/>
        <p:txBody>
          <a:bodyPr/>
          <a:lstStyle>
            <a:lvl1pPr>
              <a:defRPr/>
            </a:lvl1pPr>
          </a:lstStyle>
          <a:p>
            <a:pPr>
              <a:defRPr/>
            </a:pPr>
            <a:endParaRPr lang="en-US">
              <a:latin typeface="Times New Roman"/>
            </a:endParaRPr>
          </a:p>
        </p:txBody>
      </p:sp>
      <p:sp>
        <p:nvSpPr>
          <p:cNvPr id="6" name="Slide Number Placeholder 5"/>
          <p:cNvSpPr>
            <a:spLocks noGrp="1"/>
          </p:cNvSpPr>
          <p:nvPr>
            <p:ph type="sldNum" sz="quarter" idx="12"/>
          </p:nvPr>
        </p:nvSpPr>
        <p:spPr/>
        <p:txBody>
          <a:bodyPr/>
          <a:lstStyle>
            <a:lvl1pPr>
              <a:defRPr/>
            </a:lvl1pPr>
          </a:lstStyle>
          <a:p>
            <a:pPr>
              <a:defRPr/>
            </a:pPr>
            <a:fld id="{4F952CB0-4A31-4388-A7E0-6882259135CD}" type="slidenum">
              <a:rPr lang="en-US">
                <a:latin typeface="Times New Roman"/>
              </a:rPr>
              <a:pPr>
                <a:defRPr/>
              </a:pPr>
              <a:t>‹#›</a:t>
            </a:fld>
            <a:endParaRPr lang="en-US">
              <a:latin typeface="Times New Roman"/>
            </a:endParaRPr>
          </a:p>
        </p:txBody>
      </p:sp>
    </p:spTree>
    <p:extLst>
      <p:ext uri="{BB962C8B-B14F-4D97-AF65-F5344CB8AC3E}">
        <p14:creationId xmlns:p14="http://schemas.microsoft.com/office/powerpoint/2010/main" val="29624815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93AA363-A852-48BD-AFF0-4D190F47D4AB}" type="datetimeFigureOut">
              <a:rPr lang="en-US">
                <a:latin typeface="Times New Roman"/>
              </a:rPr>
              <a:pPr>
                <a:defRPr/>
              </a:pPr>
              <a:t>7/2/13</a:t>
            </a:fld>
            <a:endParaRPr lang="en-US">
              <a:latin typeface="Times New Roman"/>
            </a:endParaRPr>
          </a:p>
        </p:txBody>
      </p:sp>
      <p:sp>
        <p:nvSpPr>
          <p:cNvPr id="5" name="Footer Placeholder 4"/>
          <p:cNvSpPr>
            <a:spLocks noGrp="1"/>
          </p:cNvSpPr>
          <p:nvPr>
            <p:ph type="ftr" sz="quarter" idx="11"/>
          </p:nvPr>
        </p:nvSpPr>
        <p:spPr/>
        <p:txBody>
          <a:bodyPr/>
          <a:lstStyle>
            <a:lvl1pPr>
              <a:defRPr/>
            </a:lvl1pPr>
          </a:lstStyle>
          <a:p>
            <a:pPr>
              <a:defRPr/>
            </a:pPr>
            <a:endParaRPr lang="en-US">
              <a:latin typeface="Times New Roman"/>
            </a:endParaRPr>
          </a:p>
        </p:txBody>
      </p:sp>
      <p:sp>
        <p:nvSpPr>
          <p:cNvPr id="6" name="Slide Number Placeholder 5"/>
          <p:cNvSpPr>
            <a:spLocks noGrp="1"/>
          </p:cNvSpPr>
          <p:nvPr>
            <p:ph type="sldNum" sz="quarter" idx="12"/>
          </p:nvPr>
        </p:nvSpPr>
        <p:spPr/>
        <p:txBody>
          <a:bodyPr/>
          <a:lstStyle>
            <a:lvl1pPr>
              <a:defRPr/>
            </a:lvl1pPr>
          </a:lstStyle>
          <a:p>
            <a:pPr>
              <a:defRPr/>
            </a:pPr>
            <a:fld id="{549E4AFE-F045-47E3-B2A0-8F5858952801}" type="slidenum">
              <a:rPr lang="en-US">
                <a:latin typeface="Times New Roman"/>
              </a:rPr>
              <a:pPr>
                <a:defRPr/>
              </a:pPr>
              <a:t>‹#›</a:t>
            </a:fld>
            <a:endParaRPr lang="en-US">
              <a:latin typeface="Times New Roman"/>
            </a:endParaRPr>
          </a:p>
        </p:txBody>
      </p:sp>
    </p:spTree>
    <p:extLst>
      <p:ext uri="{BB962C8B-B14F-4D97-AF65-F5344CB8AC3E}">
        <p14:creationId xmlns:p14="http://schemas.microsoft.com/office/powerpoint/2010/main" val="40809459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AA7C993-CC3C-4BFC-96B4-04740D783D0C}" type="datetimeFigureOut">
              <a:rPr lang="en-US">
                <a:latin typeface="Times New Roman"/>
              </a:rPr>
              <a:pPr>
                <a:defRPr/>
              </a:pPr>
              <a:t>7/2/13</a:t>
            </a:fld>
            <a:endParaRPr lang="en-US">
              <a:latin typeface="Times New Roman"/>
            </a:endParaRPr>
          </a:p>
        </p:txBody>
      </p:sp>
      <p:sp>
        <p:nvSpPr>
          <p:cNvPr id="6" name="Footer Placeholder 4"/>
          <p:cNvSpPr>
            <a:spLocks noGrp="1"/>
          </p:cNvSpPr>
          <p:nvPr>
            <p:ph type="ftr" sz="quarter" idx="11"/>
          </p:nvPr>
        </p:nvSpPr>
        <p:spPr/>
        <p:txBody>
          <a:bodyPr/>
          <a:lstStyle>
            <a:lvl1pPr>
              <a:defRPr/>
            </a:lvl1pPr>
          </a:lstStyle>
          <a:p>
            <a:pPr>
              <a:defRPr/>
            </a:pPr>
            <a:endParaRPr lang="en-US">
              <a:latin typeface="Times New Roman"/>
            </a:endParaRPr>
          </a:p>
        </p:txBody>
      </p:sp>
      <p:sp>
        <p:nvSpPr>
          <p:cNvPr id="7" name="Slide Number Placeholder 5"/>
          <p:cNvSpPr>
            <a:spLocks noGrp="1"/>
          </p:cNvSpPr>
          <p:nvPr>
            <p:ph type="sldNum" sz="quarter" idx="12"/>
          </p:nvPr>
        </p:nvSpPr>
        <p:spPr/>
        <p:txBody>
          <a:bodyPr/>
          <a:lstStyle>
            <a:lvl1pPr>
              <a:defRPr/>
            </a:lvl1pPr>
          </a:lstStyle>
          <a:p>
            <a:pPr>
              <a:defRPr/>
            </a:pPr>
            <a:fld id="{4496B656-C46B-4275-9699-3219539EF483}" type="slidenum">
              <a:rPr lang="en-US">
                <a:latin typeface="Times New Roman"/>
              </a:rPr>
              <a:pPr>
                <a:defRPr/>
              </a:pPr>
              <a:t>‹#›</a:t>
            </a:fld>
            <a:endParaRPr lang="en-US">
              <a:latin typeface="Times New Roman"/>
            </a:endParaRPr>
          </a:p>
        </p:txBody>
      </p:sp>
    </p:spTree>
    <p:extLst>
      <p:ext uri="{BB962C8B-B14F-4D97-AF65-F5344CB8AC3E}">
        <p14:creationId xmlns:p14="http://schemas.microsoft.com/office/powerpoint/2010/main" val="102023127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85C6046-1FE4-47D3-B936-37CCD2B44DCA}" type="datetimeFigureOut">
              <a:rPr lang="en-US">
                <a:latin typeface="Times New Roman"/>
              </a:rPr>
              <a:pPr>
                <a:defRPr/>
              </a:pPr>
              <a:t>7/2/13</a:t>
            </a:fld>
            <a:endParaRPr lang="en-US">
              <a:latin typeface="Times New Roman"/>
            </a:endParaRPr>
          </a:p>
        </p:txBody>
      </p:sp>
      <p:sp>
        <p:nvSpPr>
          <p:cNvPr id="8" name="Footer Placeholder 4"/>
          <p:cNvSpPr>
            <a:spLocks noGrp="1"/>
          </p:cNvSpPr>
          <p:nvPr>
            <p:ph type="ftr" sz="quarter" idx="11"/>
          </p:nvPr>
        </p:nvSpPr>
        <p:spPr/>
        <p:txBody>
          <a:bodyPr/>
          <a:lstStyle>
            <a:lvl1pPr>
              <a:defRPr/>
            </a:lvl1pPr>
          </a:lstStyle>
          <a:p>
            <a:pPr>
              <a:defRPr/>
            </a:pPr>
            <a:endParaRPr lang="en-US">
              <a:latin typeface="Times New Roman"/>
            </a:endParaRPr>
          </a:p>
        </p:txBody>
      </p:sp>
      <p:sp>
        <p:nvSpPr>
          <p:cNvPr id="9" name="Slide Number Placeholder 5"/>
          <p:cNvSpPr>
            <a:spLocks noGrp="1"/>
          </p:cNvSpPr>
          <p:nvPr>
            <p:ph type="sldNum" sz="quarter" idx="12"/>
          </p:nvPr>
        </p:nvSpPr>
        <p:spPr/>
        <p:txBody>
          <a:bodyPr/>
          <a:lstStyle>
            <a:lvl1pPr>
              <a:defRPr/>
            </a:lvl1pPr>
          </a:lstStyle>
          <a:p>
            <a:pPr>
              <a:defRPr/>
            </a:pPr>
            <a:fld id="{49C13398-4899-4D99-8D77-95940E08A401}" type="slidenum">
              <a:rPr lang="en-US">
                <a:latin typeface="Times New Roman"/>
              </a:rPr>
              <a:pPr>
                <a:defRPr/>
              </a:pPr>
              <a:t>‹#›</a:t>
            </a:fld>
            <a:endParaRPr lang="en-US">
              <a:latin typeface="Times New Roman"/>
            </a:endParaRPr>
          </a:p>
        </p:txBody>
      </p:sp>
    </p:spTree>
    <p:extLst>
      <p:ext uri="{BB962C8B-B14F-4D97-AF65-F5344CB8AC3E}">
        <p14:creationId xmlns:p14="http://schemas.microsoft.com/office/powerpoint/2010/main" val="33025494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1480A25-F902-4246-9639-868676B3DD51}" type="datetimeFigureOut">
              <a:rPr lang="en-US">
                <a:latin typeface="Times New Roman"/>
              </a:rPr>
              <a:pPr>
                <a:defRPr/>
              </a:pPr>
              <a:t>7/2/13</a:t>
            </a:fld>
            <a:endParaRPr lang="en-US">
              <a:latin typeface="Times New Roman"/>
            </a:endParaRPr>
          </a:p>
        </p:txBody>
      </p:sp>
      <p:sp>
        <p:nvSpPr>
          <p:cNvPr id="4" name="Footer Placeholder 4"/>
          <p:cNvSpPr>
            <a:spLocks noGrp="1"/>
          </p:cNvSpPr>
          <p:nvPr>
            <p:ph type="ftr" sz="quarter" idx="11"/>
          </p:nvPr>
        </p:nvSpPr>
        <p:spPr/>
        <p:txBody>
          <a:bodyPr/>
          <a:lstStyle>
            <a:lvl1pPr>
              <a:defRPr/>
            </a:lvl1pPr>
          </a:lstStyle>
          <a:p>
            <a:pPr>
              <a:defRPr/>
            </a:pPr>
            <a:endParaRPr lang="en-US">
              <a:latin typeface="Times New Roman"/>
            </a:endParaRPr>
          </a:p>
        </p:txBody>
      </p:sp>
      <p:sp>
        <p:nvSpPr>
          <p:cNvPr id="5" name="Slide Number Placeholder 5"/>
          <p:cNvSpPr>
            <a:spLocks noGrp="1"/>
          </p:cNvSpPr>
          <p:nvPr>
            <p:ph type="sldNum" sz="quarter" idx="12"/>
          </p:nvPr>
        </p:nvSpPr>
        <p:spPr/>
        <p:txBody>
          <a:bodyPr/>
          <a:lstStyle>
            <a:lvl1pPr>
              <a:defRPr/>
            </a:lvl1pPr>
          </a:lstStyle>
          <a:p>
            <a:pPr>
              <a:defRPr/>
            </a:pPr>
            <a:fld id="{FE55E43B-AB2F-44FB-8898-A3910B258746}" type="slidenum">
              <a:rPr lang="en-US">
                <a:latin typeface="Times New Roman"/>
              </a:rPr>
              <a:pPr>
                <a:defRPr/>
              </a:pPr>
              <a:t>‹#›</a:t>
            </a:fld>
            <a:endParaRPr lang="en-US">
              <a:latin typeface="Times New Roman"/>
            </a:endParaRPr>
          </a:p>
        </p:txBody>
      </p:sp>
    </p:spTree>
    <p:extLst>
      <p:ext uri="{BB962C8B-B14F-4D97-AF65-F5344CB8AC3E}">
        <p14:creationId xmlns:p14="http://schemas.microsoft.com/office/powerpoint/2010/main" val="44938567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DB4C3FD-700A-419E-93E0-6B9165699791}" type="datetimeFigureOut">
              <a:rPr lang="en-US">
                <a:latin typeface="Times New Roman"/>
              </a:rPr>
              <a:pPr>
                <a:defRPr/>
              </a:pPr>
              <a:t>7/2/13</a:t>
            </a:fld>
            <a:endParaRPr lang="en-US">
              <a:latin typeface="Times New Roman"/>
            </a:endParaRPr>
          </a:p>
        </p:txBody>
      </p:sp>
      <p:sp>
        <p:nvSpPr>
          <p:cNvPr id="3" name="Footer Placeholder 4"/>
          <p:cNvSpPr>
            <a:spLocks noGrp="1"/>
          </p:cNvSpPr>
          <p:nvPr>
            <p:ph type="ftr" sz="quarter" idx="11"/>
          </p:nvPr>
        </p:nvSpPr>
        <p:spPr/>
        <p:txBody>
          <a:bodyPr/>
          <a:lstStyle>
            <a:lvl1pPr>
              <a:defRPr/>
            </a:lvl1pPr>
          </a:lstStyle>
          <a:p>
            <a:pPr>
              <a:defRPr/>
            </a:pPr>
            <a:endParaRPr lang="en-US">
              <a:latin typeface="Times New Roman"/>
            </a:endParaRPr>
          </a:p>
        </p:txBody>
      </p:sp>
      <p:sp>
        <p:nvSpPr>
          <p:cNvPr id="4" name="Slide Number Placeholder 5"/>
          <p:cNvSpPr>
            <a:spLocks noGrp="1"/>
          </p:cNvSpPr>
          <p:nvPr>
            <p:ph type="sldNum" sz="quarter" idx="12"/>
          </p:nvPr>
        </p:nvSpPr>
        <p:spPr/>
        <p:txBody>
          <a:bodyPr/>
          <a:lstStyle>
            <a:lvl1pPr>
              <a:defRPr/>
            </a:lvl1pPr>
          </a:lstStyle>
          <a:p>
            <a:pPr>
              <a:defRPr/>
            </a:pPr>
            <a:fld id="{7DDDA21C-80CA-45DC-9422-0AB8DBCCCA7B}" type="slidenum">
              <a:rPr lang="en-US">
                <a:latin typeface="Times New Roman"/>
              </a:rPr>
              <a:pPr>
                <a:defRPr/>
              </a:pPr>
              <a:t>‹#›</a:t>
            </a:fld>
            <a:endParaRPr lang="en-US">
              <a:latin typeface="Times New Roman"/>
            </a:endParaRPr>
          </a:p>
        </p:txBody>
      </p:sp>
    </p:spTree>
    <p:extLst>
      <p:ext uri="{BB962C8B-B14F-4D97-AF65-F5344CB8AC3E}">
        <p14:creationId xmlns:p14="http://schemas.microsoft.com/office/powerpoint/2010/main" val="34609751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04BFB4B-281D-4079-BBD1-05869EA030E4}" type="datetimeFigureOut">
              <a:rPr lang="en-US">
                <a:latin typeface="Times New Roman"/>
              </a:rPr>
              <a:pPr>
                <a:defRPr/>
              </a:pPr>
              <a:t>7/2/13</a:t>
            </a:fld>
            <a:endParaRPr lang="en-US">
              <a:latin typeface="Times New Roman"/>
            </a:endParaRPr>
          </a:p>
        </p:txBody>
      </p:sp>
      <p:sp>
        <p:nvSpPr>
          <p:cNvPr id="6" name="Footer Placeholder 4"/>
          <p:cNvSpPr>
            <a:spLocks noGrp="1"/>
          </p:cNvSpPr>
          <p:nvPr>
            <p:ph type="ftr" sz="quarter" idx="11"/>
          </p:nvPr>
        </p:nvSpPr>
        <p:spPr/>
        <p:txBody>
          <a:bodyPr/>
          <a:lstStyle>
            <a:lvl1pPr>
              <a:defRPr/>
            </a:lvl1pPr>
          </a:lstStyle>
          <a:p>
            <a:pPr>
              <a:defRPr/>
            </a:pPr>
            <a:endParaRPr lang="en-US">
              <a:latin typeface="Times New Roman"/>
            </a:endParaRPr>
          </a:p>
        </p:txBody>
      </p:sp>
      <p:sp>
        <p:nvSpPr>
          <p:cNvPr id="7" name="Slide Number Placeholder 5"/>
          <p:cNvSpPr>
            <a:spLocks noGrp="1"/>
          </p:cNvSpPr>
          <p:nvPr>
            <p:ph type="sldNum" sz="quarter" idx="12"/>
          </p:nvPr>
        </p:nvSpPr>
        <p:spPr/>
        <p:txBody>
          <a:bodyPr/>
          <a:lstStyle>
            <a:lvl1pPr>
              <a:defRPr/>
            </a:lvl1pPr>
          </a:lstStyle>
          <a:p>
            <a:pPr>
              <a:defRPr/>
            </a:pPr>
            <a:fld id="{5B5F36B6-97E5-4729-A819-A9153D6C3FC9}" type="slidenum">
              <a:rPr lang="en-US">
                <a:latin typeface="Times New Roman"/>
              </a:rPr>
              <a:pPr>
                <a:defRPr/>
              </a:pPr>
              <a:t>‹#›</a:t>
            </a:fld>
            <a:endParaRPr lang="en-US">
              <a:latin typeface="Times New Roman"/>
            </a:endParaRPr>
          </a:p>
        </p:txBody>
      </p:sp>
    </p:spTree>
    <p:extLst>
      <p:ext uri="{BB962C8B-B14F-4D97-AF65-F5344CB8AC3E}">
        <p14:creationId xmlns:p14="http://schemas.microsoft.com/office/powerpoint/2010/main" val="34793566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D944EA5-7F4A-4157-A87A-C96AEA888349}" type="datetimeFigureOut">
              <a:rPr lang="en-US">
                <a:latin typeface="Times New Roman"/>
              </a:rPr>
              <a:pPr>
                <a:defRPr/>
              </a:pPr>
              <a:t>7/2/13</a:t>
            </a:fld>
            <a:endParaRPr lang="en-US">
              <a:latin typeface="Times New Roman"/>
            </a:endParaRPr>
          </a:p>
        </p:txBody>
      </p:sp>
      <p:sp>
        <p:nvSpPr>
          <p:cNvPr id="6" name="Footer Placeholder 4"/>
          <p:cNvSpPr>
            <a:spLocks noGrp="1"/>
          </p:cNvSpPr>
          <p:nvPr>
            <p:ph type="ftr" sz="quarter" idx="11"/>
          </p:nvPr>
        </p:nvSpPr>
        <p:spPr/>
        <p:txBody>
          <a:bodyPr/>
          <a:lstStyle>
            <a:lvl1pPr>
              <a:defRPr/>
            </a:lvl1pPr>
          </a:lstStyle>
          <a:p>
            <a:pPr>
              <a:defRPr/>
            </a:pPr>
            <a:endParaRPr lang="en-US">
              <a:latin typeface="Times New Roman"/>
            </a:endParaRPr>
          </a:p>
        </p:txBody>
      </p:sp>
      <p:sp>
        <p:nvSpPr>
          <p:cNvPr id="7" name="Slide Number Placeholder 5"/>
          <p:cNvSpPr>
            <a:spLocks noGrp="1"/>
          </p:cNvSpPr>
          <p:nvPr>
            <p:ph type="sldNum" sz="quarter" idx="12"/>
          </p:nvPr>
        </p:nvSpPr>
        <p:spPr/>
        <p:txBody>
          <a:bodyPr/>
          <a:lstStyle>
            <a:lvl1pPr>
              <a:defRPr/>
            </a:lvl1pPr>
          </a:lstStyle>
          <a:p>
            <a:pPr>
              <a:defRPr/>
            </a:pPr>
            <a:fld id="{1B83A92B-FD16-471F-B379-03C8F802D0E7}" type="slidenum">
              <a:rPr lang="en-US">
                <a:latin typeface="Times New Roman"/>
              </a:rPr>
              <a:pPr>
                <a:defRPr/>
              </a:pPr>
              <a:t>‹#›</a:t>
            </a:fld>
            <a:endParaRPr lang="en-US">
              <a:latin typeface="Times New Roman"/>
            </a:endParaRPr>
          </a:p>
        </p:txBody>
      </p:sp>
    </p:spTree>
    <p:extLst>
      <p:ext uri="{BB962C8B-B14F-4D97-AF65-F5344CB8AC3E}">
        <p14:creationId xmlns:p14="http://schemas.microsoft.com/office/powerpoint/2010/main" val="3408539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7/2/13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21028361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1900B05-183F-457E-A227-9B38049B782B}" type="datetimeFigureOut">
              <a:rPr lang="en-US">
                <a:latin typeface="Times New Roman"/>
              </a:rPr>
              <a:pPr>
                <a:defRPr/>
              </a:pPr>
              <a:t>7/2/13</a:t>
            </a:fld>
            <a:endParaRPr lang="en-US">
              <a:latin typeface="Times New Roman"/>
            </a:endParaRPr>
          </a:p>
        </p:txBody>
      </p:sp>
      <p:sp>
        <p:nvSpPr>
          <p:cNvPr id="5" name="Footer Placeholder 4"/>
          <p:cNvSpPr>
            <a:spLocks noGrp="1"/>
          </p:cNvSpPr>
          <p:nvPr>
            <p:ph type="ftr" sz="quarter" idx="11"/>
          </p:nvPr>
        </p:nvSpPr>
        <p:spPr/>
        <p:txBody>
          <a:bodyPr/>
          <a:lstStyle>
            <a:lvl1pPr>
              <a:defRPr/>
            </a:lvl1pPr>
          </a:lstStyle>
          <a:p>
            <a:pPr>
              <a:defRPr/>
            </a:pPr>
            <a:endParaRPr lang="en-US">
              <a:latin typeface="Times New Roman"/>
            </a:endParaRPr>
          </a:p>
        </p:txBody>
      </p:sp>
      <p:sp>
        <p:nvSpPr>
          <p:cNvPr id="6" name="Slide Number Placeholder 5"/>
          <p:cNvSpPr>
            <a:spLocks noGrp="1"/>
          </p:cNvSpPr>
          <p:nvPr>
            <p:ph type="sldNum" sz="quarter" idx="12"/>
          </p:nvPr>
        </p:nvSpPr>
        <p:spPr/>
        <p:txBody>
          <a:bodyPr/>
          <a:lstStyle>
            <a:lvl1pPr>
              <a:defRPr/>
            </a:lvl1pPr>
          </a:lstStyle>
          <a:p>
            <a:pPr>
              <a:defRPr/>
            </a:pPr>
            <a:fld id="{646F55A5-5896-46F7-8E4F-5D06CE3BADF2}" type="slidenum">
              <a:rPr lang="en-US">
                <a:latin typeface="Times New Roman"/>
              </a:rPr>
              <a:pPr>
                <a:defRPr/>
              </a:pPr>
              <a:t>‹#›</a:t>
            </a:fld>
            <a:endParaRPr lang="en-US">
              <a:latin typeface="Times New Roman"/>
            </a:endParaRPr>
          </a:p>
        </p:txBody>
      </p:sp>
    </p:spTree>
    <p:extLst>
      <p:ext uri="{BB962C8B-B14F-4D97-AF65-F5344CB8AC3E}">
        <p14:creationId xmlns:p14="http://schemas.microsoft.com/office/powerpoint/2010/main" val="38303249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5D34FB8-57BC-49DC-83EB-EC4611666C7F}" type="datetimeFigureOut">
              <a:rPr lang="en-US">
                <a:latin typeface="Times New Roman"/>
              </a:rPr>
              <a:pPr>
                <a:defRPr/>
              </a:pPr>
              <a:t>7/2/13</a:t>
            </a:fld>
            <a:endParaRPr lang="en-US">
              <a:latin typeface="Times New Roman"/>
            </a:endParaRPr>
          </a:p>
        </p:txBody>
      </p:sp>
      <p:sp>
        <p:nvSpPr>
          <p:cNvPr id="5" name="Footer Placeholder 4"/>
          <p:cNvSpPr>
            <a:spLocks noGrp="1"/>
          </p:cNvSpPr>
          <p:nvPr>
            <p:ph type="ftr" sz="quarter" idx="11"/>
          </p:nvPr>
        </p:nvSpPr>
        <p:spPr/>
        <p:txBody>
          <a:bodyPr/>
          <a:lstStyle>
            <a:lvl1pPr>
              <a:defRPr/>
            </a:lvl1pPr>
          </a:lstStyle>
          <a:p>
            <a:pPr>
              <a:defRPr/>
            </a:pPr>
            <a:endParaRPr lang="en-US">
              <a:latin typeface="Times New Roman"/>
            </a:endParaRPr>
          </a:p>
        </p:txBody>
      </p:sp>
      <p:sp>
        <p:nvSpPr>
          <p:cNvPr id="6" name="Slide Number Placeholder 5"/>
          <p:cNvSpPr>
            <a:spLocks noGrp="1"/>
          </p:cNvSpPr>
          <p:nvPr>
            <p:ph type="sldNum" sz="quarter" idx="12"/>
          </p:nvPr>
        </p:nvSpPr>
        <p:spPr/>
        <p:txBody>
          <a:bodyPr/>
          <a:lstStyle>
            <a:lvl1pPr>
              <a:defRPr/>
            </a:lvl1pPr>
          </a:lstStyle>
          <a:p>
            <a:pPr>
              <a:defRPr/>
            </a:pPr>
            <a:fld id="{A21DC239-22AE-4CDE-9B14-6A5322DF1655}" type="slidenum">
              <a:rPr lang="en-US">
                <a:latin typeface="Times New Roman"/>
              </a:rPr>
              <a:pPr>
                <a:defRPr/>
              </a:pPr>
              <a:t>‹#›</a:t>
            </a:fld>
            <a:endParaRPr lang="en-US">
              <a:latin typeface="Times New Roman"/>
            </a:endParaRPr>
          </a:p>
        </p:txBody>
      </p:sp>
    </p:spTree>
    <p:extLst>
      <p:ext uri="{BB962C8B-B14F-4D97-AF65-F5344CB8AC3E}">
        <p14:creationId xmlns:p14="http://schemas.microsoft.com/office/powerpoint/2010/main" val="362229917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rtlCol="0">
            <a:normAutofit/>
          </a:bodyPr>
          <a:lstStyle/>
          <a:p>
            <a:pPr lvl="0"/>
            <a:endParaRPr lang="en-US" noProof="0"/>
          </a:p>
        </p:txBody>
      </p:sp>
      <p:sp>
        <p:nvSpPr>
          <p:cNvPr id="4" name="Date Placeholder 3"/>
          <p:cNvSpPr>
            <a:spLocks noGrp="1"/>
          </p:cNvSpPr>
          <p:nvPr>
            <p:ph type="dt" sz="half" idx="10"/>
          </p:nvPr>
        </p:nvSpPr>
        <p:spPr>
          <a:xfrm>
            <a:off x="457200" y="6245225"/>
            <a:ext cx="2133600" cy="476250"/>
          </a:xfrm>
        </p:spPr>
        <p:txBody>
          <a:bodyPr/>
          <a:lstStyle>
            <a:lvl1pPr>
              <a:defRPr>
                <a:solidFill>
                  <a:schemeClr val="tx1">
                    <a:tint val="75000"/>
                  </a:schemeClr>
                </a:solidFill>
              </a:defRPr>
            </a:lvl1pPr>
          </a:lstStyle>
          <a:p>
            <a:pPr>
              <a:defRPr/>
            </a:pPr>
            <a:endParaRPr lang="en-US">
              <a:solidFill>
                <a:prstClr val="white">
                  <a:tint val="75000"/>
                </a:prstClr>
              </a:solidFill>
              <a:latin typeface="Times New Roman"/>
            </a:endParaRPr>
          </a:p>
        </p:txBody>
      </p:sp>
      <p:sp>
        <p:nvSpPr>
          <p:cNvPr id="5" name="Footer Placeholder 4"/>
          <p:cNvSpPr>
            <a:spLocks noGrp="1"/>
          </p:cNvSpPr>
          <p:nvPr>
            <p:ph type="ftr" sz="quarter" idx="11"/>
          </p:nvPr>
        </p:nvSpPr>
        <p:spPr>
          <a:xfrm>
            <a:off x="3124200" y="6245225"/>
            <a:ext cx="2895600" cy="476250"/>
          </a:xfrm>
        </p:spPr>
        <p:txBody>
          <a:bodyPr/>
          <a:lstStyle>
            <a:lvl1pPr>
              <a:defRPr>
                <a:solidFill>
                  <a:schemeClr val="tx1">
                    <a:tint val="75000"/>
                  </a:schemeClr>
                </a:solidFill>
              </a:defRPr>
            </a:lvl1pPr>
          </a:lstStyle>
          <a:p>
            <a:pPr>
              <a:defRPr/>
            </a:pPr>
            <a:endParaRPr lang="en-US">
              <a:solidFill>
                <a:prstClr val="white">
                  <a:tint val="75000"/>
                </a:prstClr>
              </a:solidFill>
              <a:latin typeface="Times New Roman"/>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solidFill>
                  <a:schemeClr val="tx1">
                    <a:tint val="75000"/>
                  </a:schemeClr>
                </a:solidFill>
              </a:defRPr>
            </a:lvl1pPr>
          </a:lstStyle>
          <a:p>
            <a:pPr>
              <a:defRPr/>
            </a:pPr>
            <a:fld id="{7D4650A4-5EBE-43CB-847A-325962F99BAF}" type="slidenum">
              <a:rPr lang="en-US">
                <a:solidFill>
                  <a:prstClr val="white">
                    <a:tint val="75000"/>
                  </a:prstClr>
                </a:solidFill>
                <a:latin typeface="Times New Roman"/>
              </a:rPr>
              <a:pPr>
                <a:defRPr/>
              </a:pPr>
              <a:t>‹#›</a:t>
            </a:fld>
            <a:endParaRPr lang="en-US">
              <a:solidFill>
                <a:prstClr val="white">
                  <a:tint val="75000"/>
                </a:prstClr>
              </a:solidFill>
              <a:latin typeface="Times New Roman"/>
            </a:endParaRPr>
          </a:p>
        </p:txBody>
      </p:sp>
    </p:spTree>
    <p:extLst>
      <p:ext uri="{BB962C8B-B14F-4D97-AF65-F5344CB8AC3E}">
        <p14:creationId xmlns:p14="http://schemas.microsoft.com/office/powerpoint/2010/main" val="302433679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9395" name="Rectangle 2"/>
          <p:cNvSpPr>
            <a:spLocks noGrp="1" noChangeArrowheads="1"/>
          </p:cNvSpPr>
          <p:nvPr>
            <p:ph type="ctrTitle"/>
          </p:nvPr>
        </p:nvSpPr>
        <p:spPr>
          <a:xfrm>
            <a:off x="685800" y="2130425"/>
            <a:ext cx="7772400" cy="1470025"/>
          </a:xfrm>
        </p:spPr>
        <p:txBody>
          <a:bodyPr anchorCtr="1"/>
          <a:lstStyle>
            <a:lvl1pPr algn="ctr">
              <a:defRPr/>
            </a:lvl1pPr>
          </a:lstStyle>
          <a:p>
            <a:r>
              <a:rPr lang="en-US"/>
              <a:t>Click to edit Master title style</a:t>
            </a:r>
          </a:p>
        </p:txBody>
      </p:sp>
      <p:sp>
        <p:nvSpPr>
          <p:cNvPr id="59396" name="Rectangle 3"/>
          <p:cNvSpPr>
            <a:spLocks noGrp="1" noChangeArrowheads="1"/>
          </p:cNvSpPr>
          <p:nvPr>
            <p:ph type="subTitle" idx="1"/>
          </p:nvPr>
        </p:nvSpPr>
        <p:spPr>
          <a:xfrm>
            <a:off x="1371600" y="3886200"/>
            <a:ext cx="6400800" cy="1752600"/>
          </a:xfrm>
        </p:spPr>
        <p:txBody>
          <a:bodyPr anchor="t"/>
          <a:lstStyle>
            <a:lvl1pPr marL="0" indent="0" algn="ctr">
              <a:buFont typeface="Wingdings" pitchFamily="-106" charset="2"/>
              <a:buNone/>
              <a:defRPr/>
            </a:lvl1pPr>
          </a:lstStyle>
          <a:p>
            <a:r>
              <a:rPr lang="en-US"/>
              <a:t>Click to edit Master subtitle style</a:t>
            </a:r>
          </a:p>
        </p:txBody>
      </p:sp>
    </p:spTree>
    <p:extLst>
      <p:ext uri="{BB962C8B-B14F-4D97-AF65-F5344CB8AC3E}">
        <p14:creationId xmlns:p14="http://schemas.microsoft.com/office/powerpoint/2010/main" val="3171636434"/>
      </p:ext>
    </p:extLst>
  </p:cSld>
  <p:clrMapOvr>
    <a:masterClrMapping/>
  </p:clrMapOvr>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fld id="{8311A0CB-12DB-4750-8A7F-C8E283AD0094}" type="datetime1">
              <a:rPr lang="en-US"/>
              <a:pPr>
                <a:defRPr/>
              </a:pPr>
              <a:t>7/2/13</a:t>
            </a:fld>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5268241A-219A-4CE1-8259-07EA068EAEBB}" type="slidenum">
              <a:rPr lang="en-US"/>
              <a:pPr>
                <a:defRPr/>
              </a:pPr>
              <a:t>‹#›</a:t>
            </a:fld>
            <a:endParaRPr lang="en-US"/>
          </a:p>
        </p:txBody>
      </p:sp>
    </p:spTree>
    <p:extLst>
      <p:ext uri="{BB962C8B-B14F-4D97-AF65-F5344CB8AC3E}">
        <p14:creationId xmlns:p14="http://schemas.microsoft.com/office/powerpoint/2010/main" val="34931240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fld id="{52274F05-F14B-4CAF-8EFC-F8A47600A246}" type="datetime1">
              <a:rPr lang="en-US"/>
              <a:pPr>
                <a:defRPr/>
              </a:pPr>
              <a:t>7/2/13</a:t>
            </a:fld>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4EDB4623-90B2-4BE0-AB92-C224EF5A9CF3}" type="slidenum">
              <a:rPr lang="en-US"/>
              <a:pPr>
                <a:defRPr/>
              </a:pPr>
              <a:t>‹#›</a:t>
            </a:fld>
            <a:endParaRPr lang="en-US"/>
          </a:p>
        </p:txBody>
      </p:sp>
    </p:spTree>
    <p:extLst>
      <p:ext uri="{BB962C8B-B14F-4D97-AF65-F5344CB8AC3E}">
        <p14:creationId xmlns:p14="http://schemas.microsoft.com/office/powerpoint/2010/main" val="28523623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4313"/>
            <a:ext cx="4038600" cy="444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4313"/>
            <a:ext cx="4038600" cy="444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fld id="{FD021DFE-6B75-4E6F-B156-B06DA547DC29}" type="datetime1">
              <a:rPr lang="en-US"/>
              <a:pPr>
                <a:defRPr/>
              </a:pPr>
              <a:t>7/2/13</a:t>
            </a:fld>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3F281716-9548-4D8C-A620-AFD1CAB3EDE8}" type="slidenum">
              <a:rPr lang="en-US"/>
              <a:pPr>
                <a:defRPr/>
              </a:pPr>
              <a:t>‹#›</a:t>
            </a:fld>
            <a:endParaRPr lang="en-US"/>
          </a:p>
        </p:txBody>
      </p:sp>
    </p:spTree>
    <p:extLst>
      <p:ext uri="{BB962C8B-B14F-4D97-AF65-F5344CB8AC3E}">
        <p14:creationId xmlns:p14="http://schemas.microsoft.com/office/powerpoint/2010/main" val="21714466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cs typeface="Arial" pitchFamily="34" charset="0"/>
              </a:defRPr>
            </a:lvl1pPr>
          </a:lstStyle>
          <a:p>
            <a:pPr>
              <a:defRPr/>
            </a:pPr>
            <a:fld id="{9A8A4FA6-5F48-400E-A0D6-4D6937FA9808}" type="datetime1">
              <a:rPr lang="en-US"/>
              <a:pPr>
                <a:defRPr/>
              </a:pPr>
              <a:t>7/2/13</a:t>
            </a:fld>
            <a:endParaRPr lang="en-US"/>
          </a:p>
        </p:txBody>
      </p:sp>
      <p:sp>
        <p:nvSpPr>
          <p:cNvPr id="8"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9" name="Rectangle 6"/>
          <p:cNvSpPr>
            <a:spLocks noGrp="1" noChangeArrowheads="1"/>
          </p:cNvSpPr>
          <p:nvPr>
            <p:ph type="sldNum" sz="quarter" idx="12"/>
          </p:nvPr>
        </p:nvSpPr>
        <p:spPr/>
        <p:txBody>
          <a:bodyPr/>
          <a:lstStyle>
            <a:lvl1pPr>
              <a:defRPr>
                <a:cs typeface="Arial" pitchFamily="34" charset="0"/>
              </a:defRPr>
            </a:lvl1pPr>
          </a:lstStyle>
          <a:p>
            <a:pPr>
              <a:defRPr/>
            </a:pPr>
            <a:fld id="{46F9E710-95D3-4E8C-AF23-11B2025A151A}" type="slidenum">
              <a:rPr lang="en-US"/>
              <a:pPr>
                <a:defRPr/>
              </a:pPr>
              <a:t>‹#›</a:t>
            </a:fld>
            <a:endParaRPr lang="en-US"/>
          </a:p>
        </p:txBody>
      </p:sp>
    </p:spTree>
    <p:extLst>
      <p:ext uri="{BB962C8B-B14F-4D97-AF65-F5344CB8AC3E}">
        <p14:creationId xmlns:p14="http://schemas.microsoft.com/office/powerpoint/2010/main" val="84471693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cs typeface="Arial" pitchFamily="34" charset="0"/>
              </a:defRPr>
            </a:lvl1pPr>
          </a:lstStyle>
          <a:p>
            <a:pPr>
              <a:defRPr/>
            </a:pPr>
            <a:fld id="{4AF2BBD0-CE3A-4457-9010-970C1F53551C}" type="datetime1">
              <a:rPr lang="en-US"/>
              <a:pPr>
                <a:defRPr/>
              </a:pPr>
              <a:t>7/2/13</a:t>
            </a:fld>
            <a:endParaRPr lang="en-US"/>
          </a:p>
        </p:txBody>
      </p:sp>
      <p:sp>
        <p:nvSpPr>
          <p:cNvPr id="4"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5" name="Rectangle 6"/>
          <p:cNvSpPr>
            <a:spLocks noGrp="1" noChangeArrowheads="1"/>
          </p:cNvSpPr>
          <p:nvPr>
            <p:ph type="sldNum" sz="quarter" idx="12"/>
          </p:nvPr>
        </p:nvSpPr>
        <p:spPr/>
        <p:txBody>
          <a:bodyPr/>
          <a:lstStyle>
            <a:lvl1pPr>
              <a:defRPr>
                <a:cs typeface="Arial" pitchFamily="34" charset="0"/>
              </a:defRPr>
            </a:lvl1pPr>
          </a:lstStyle>
          <a:p>
            <a:pPr>
              <a:defRPr/>
            </a:pPr>
            <a:fld id="{64BE8B71-4E09-472E-8822-70278EA9B3E2}" type="slidenum">
              <a:rPr lang="en-US"/>
              <a:pPr>
                <a:defRPr/>
              </a:pPr>
              <a:t>‹#›</a:t>
            </a:fld>
            <a:endParaRPr lang="en-US"/>
          </a:p>
        </p:txBody>
      </p:sp>
    </p:spTree>
    <p:extLst>
      <p:ext uri="{BB962C8B-B14F-4D97-AF65-F5344CB8AC3E}">
        <p14:creationId xmlns:p14="http://schemas.microsoft.com/office/powerpoint/2010/main" val="20689946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pitchFamily="34" charset="0"/>
              </a:defRPr>
            </a:lvl1pPr>
          </a:lstStyle>
          <a:p>
            <a:pPr>
              <a:defRPr/>
            </a:pPr>
            <a:fld id="{5DFEC792-24B1-4D50-B3FA-40E2AA46D44F}" type="datetime1">
              <a:rPr lang="en-US"/>
              <a:pPr>
                <a:defRPr/>
              </a:pPr>
              <a:t>7/2/13</a:t>
            </a:fld>
            <a:endParaRPr lang="en-US"/>
          </a:p>
        </p:txBody>
      </p:sp>
      <p:sp>
        <p:nvSpPr>
          <p:cNvPr id="3"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4" name="Rectangle 6"/>
          <p:cNvSpPr>
            <a:spLocks noGrp="1" noChangeArrowheads="1"/>
          </p:cNvSpPr>
          <p:nvPr>
            <p:ph type="sldNum" sz="quarter" idx="12"/>
          </p:nvPr>
        </p:nvSpPr>
        <p:spPr/>
        <p:txBody>
          <a:bodyPr/>
          <a:lstStyle>
            <a:lvl1pPr>
              <a:defRPr>
                <a:cs typeface="Arial" pitchFamily="34" charset="0"/>
              </a:defRPr>
            </a:lvl1pPr>
          </a:lstStyle>
          <a:p>
            <a:pPr>
              <a:defRPr/>
            </a:pPr>
            <a:fld id="{CD10C1EC-2653-4E4F-A5EB-5FE17F6045A2}" type="slidenum">
              <a:rPr lang="en-US"/>
              <a:pPr>
                <a:defRPr/>
              </a:pPr>
              <a:t>‹#›</a:t>
            </a:fld>
            <a:endParaRPr lang="en-US"/>
          </a:p>
        </p:txBody>
      </p:sp>
    </p:spTree>
    <p:extLst>
      <p:ext uri="{BB962C8B-B14F-4D97-AF65-F5344CB8AC3E}">
        <p14:creationId xmlns:p14="http://schemas.microsoft.com/office/powerpoint/2010/main" val="3840659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7/2/13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1846141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fld id="{BD448E82-616F-4098-92B7-535B87CED203}" type="datetime1">
              <a:rPr lang="en-US"/>
              <a:pPr>
                <a:defRPr/>
              </a:pPr>
              <a:t>7/2/13</a:t>
            </a:fld>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BF63A2B6-BF33-4511-86D2-9531642E7996}" type="slidenum">
              <a:rPr lang="en-US"/>
              <a:pPr>
                <a:defRPr/>
              </a:pPr>
              <a:t>‹#›</a:t>
            </a:fld>
            <a:endParaRPr lang="en-US"/>
          </a:p>
        </p:txBody>
      </p:sp>
    </p:spTree>
    <p:extLst>
      <p:ext uri="{BB962C8B-B14F-4D97-AF65-F5344CB8AC3E}">
        <p14:creationId xmlns:p14="http://schemas.microsoft.com/office/powerpoint/2010/main" val="2265730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fld id="{8940BE64-0240-4DE4-B48C-EFA7799DC6C7}" type="datetime1">
              <a:rPr lang="en-US"/>
              <a:pPr>
                <a:defRPr/>
              </a:pPr>
              <a:t>7/2/13</a:t>
            </a:fld>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70C1C864-F6F6-4A0C-BFEF-7F6DA1DAAC3D}" type="slidenum">
              <a:rPr lang="en-US"/>
              <a:pPr>
                <a:defRPr/>
              </a:pPr>
              <a:t>‹#›</a:t>
            </a:fld>
            <a:endParaRPr lang="en-US"/>
          </a:p>
        </p:txBody>
      </p:sp>
    </p:spTree>
    <p:extLst>
      <p:ext uri="{BB962C8B-B14F-4D97-AF65-F5344CB8AC3E}">
        <p14:creationId xmlns:p14="http://schemas.microsoft.com/office/powerpoint/2010/main" val="160165339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fld id="{62CC0FF7-2638-41DE-9065-7A7A50EF0219}" type="datetime1">
              <a:rPr lang="en-US"/>
              <a:pPr>
                <a:defRPr/>
              </a:pPr>
              <a:t>7/2/13</a:t>
            </a:fld>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39EB9996-A238-43ED-B160-BC5A1C046D03}" type="slidenum">
              <a:rPr lang="en-US"/>
              <a:pPr>
                <a:defRPr/>
              </a:pPr>
              <a:t>‹#›</a:t>
            </a:fld>
            <a:endParaRPr lang="en-US"/>
          </a:p>
        </p:txBody>
      </p:sp>
    </p:spTree>
    <p:extLst>
      <p:ext uri="{BB962C8B-B14F-4D97-AF65-F5344CB8AC3E}">
        <p14:creationId xmlns:p14="http://schemas.microsoft.com/office/powerpoint/2010/main" val="121277055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3500"/>
            <a:ext cx="2057400" cy="58658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3500"/>
            <a:ext cx="6019800" cy="58658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fld id="{74850932-F256-4AD8-A52B-F7B3BA32819A}" type="datetime1">
              <a:rPr lang="en-US"/>
              <a:pPr>
                <a:defRPr/>
              </a:pPr>
              <a:t>7/2/13</a:t>
            </a:fld>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E65E6D3B-1573-4091-805B-74E37BB9BE88}" type="slidenum">
              <a:rPr lang="en-US"/>
              <a:pPr>
                <a:defRPr/>
              </a:pPr>
              <a:t>‹#›</a:t>
            </a:fld>
            <a:endParaRPr lang="en-US"/>
          </a:p>
        </p:txBody>
      </p:sp>
    </p:spTree>
    <p:extLst>
      <p:ext uri="{BB962C8B-B14F-4D97-AF65-F5344CB8AC3E}">
        <p14:creationId xmlns:p14="http://schemas.microsoft.com/office/powerpoint/2010/main" val="31871958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512898" name="Rectangle 2"/>
          <p:cNvSpPr>
            <a:spLocks noGrp="1" noChangeArrowheads="1"/>
          </p:cNvSpPr>
          <p:nvPr>
            <p:ph type="ctrTitle"/>
          </p:nvPr>
        </p:nvSpPr>
        <p:spPr>
          <a:xfrm>
            <a:off x="134938" y="2286000"/>
            <a:ext cx="8874125" cy="1143000"/>
          </a:xfrm>
          <a:effectLst/>
        </p:spPr>
        <p:txBody>
          <a:bodyPr/>
          <a:lstStyle>
            <a:lvl1pPr>
              <a:defRPr/>
            </a:lvl1pPr>
          </a:lstStyle>
          <a:p>
            <a:r>
              <a:rPr lang="en-US"/>
              <a:t>Click to edit Master title style</a:t>
            </a:r>
          </a:p>
        </p:txBody>
      </p:sp>
      <p:sp>
        <p:nvSpPr>
          <p:cNvPr id="2512899" name="Rectangle 3"/>
          <p:cNvSpPr>
            <a:spLocks noGrp="1" noChangeArrowheads="1"/>
          </p:cNvSpPr>
          <p:nvPr>
            <p:ph type="subTitle" idx="1"/>
          </p:nvPr>
        </p:nvSpPr>
        <p:spPr>
          <a:xfrm>
            <a:off x="271463" y="3886200"/>
            <a:ext cx="8601075" cy="1752600"/>
          </a:xfrm>
          <a:effectLst/>
        </p:spPr>
        <p:txBody>
          <a:bodyPr/>
          <a:lstStyle>
            <a:lvl1pPr marL="0" indent="0" algn="ctr">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518243902"/>
      </p:ext>
    </p:extLst>
  </p:cSld>
  <p:clrMapOvr>
    <a:masterClrMapping/>
  </p:clrMapOvr>
  <p:transition xmlns:p14="http://schemas.microsoft.com/office/powerpoint/2010/mai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12666032"/>
      </p:ext>
    </p:extLst>
  </p:cSld>
  <p:clrMapOvr>
    <a:masterClrMapping/>
  </p:clrMapOvr>
  <p:transition xmlns:p14="http://schemas.microsoft.com/office/powerpoint/2010/main" spd="med"/>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65430942"/>
      </p:ext>
    </p:extLst>
  </p:cSld>
  <p:clrMapOvr>
    <a:masterClrMapping/>
  </p:clrMapOvr>
  <p:transition xmlns:p14="http://schemas.microsoft.com/office/powerpoint/2010/mai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0563" y="1905000"/>
            <a:ext cx="403542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8388" y="1905000"/>
            <a:ext cx="40370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1257305"/>
      </p:ext>
    </p:extLst>
  </p:cSld>
  <p:clrMapOvr>
    <a:masterClrMapping/>
  </p:clrMapOvr>
  <p:transition xmlns:p14="http://schemas.microsoft.com/office/powerpoint/2010/mai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9962583"/>
      </p:ext>
    </p:extLst>
  </p:cSld>
  <p:clrMapOvr>
    <a:masterClrMapping/>
  </p:clrMapOvr>
  <p:transition xmlns:p14="http://schemas.microsoft.com/office/powerpoint/2010/mai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76569079"/>
      </p:ext>
    </p:extLst>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7/2/13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3727862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7621466"/>
      </p:ext>
    </p:extLst>
  </p:cSld>
  <p:clrMapOvr>
    <a:masterClrMapping/>
  </p:clrMapOvr>
  <p:transition xmlns:p14="http://schemas.microsoft.com/office/powerpoint/2010/main" spd="med"/>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77492644"/>
      </p:ext>
    </p:extLst>
  </p:cSld>
  <p:clrMapOvr>
    <a:masterClrMapping/>
  </p:clrMapOvr>
  <p:transition xmlns:p14="http://schemas.microsoft.com/office/powerpoint/2010/main" spd="med"/>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03717254"/>
      </p:ext>
    </p:extLst>
  </p:cSld>
  <p:clrMapOvr>
    <a:masterClrMapping/>
  </p:clrMapOvr>
  <p:transition xmlns:p14="http://schemas.microsoft.com/office/powerpoint/2010/main" spd="med"/>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8428288"/>
      </p:ext>
    </p:extLst>
  </p:cSld>
  <p:clrMapOvr>
    <a:masterClrMapping/>
  </p:clrMapOvr>
  <p:transition xmlns:p14="http://schemas.microsoft.com/office/powerpoint/2010/main" spd="med"/>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6738" y="649288"/>
            <a:ext cx="2074862" cy="59039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0563" y="649288"/>
            <a:ext cx="6073775" cy="59039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2346781"/>
      </p:ext>
    </p:extLst>
  </p:cSld>
  <p:clrMapOvr>
    <a:masterClrMapping/>
  </p:clrMapOvr>
  <p:transition xmlns:p14="http://schemas.microsoft.com/office/powerpoint/2010/mai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6"/>
          <p:cNvSpPr>
            <a:spLocks noGrp="1" noChangeArrowheads="1"/>
          </p:cNvSpPr>
          <p:nvPr>
            <p:ph type="sldNum" sz="quarter" idx="10"/>
          </p:nvPr>
        </p:nvSpPr>
        <p:spPr>
          <a:xfrm>
            <a:off x="6553200" y="6245225"/>
            <a:ext cx="2133600" cy="476250"/>
          </a:xfrm>
          <a:prstGeom prst="rect">
            <a:avLst/>
          </a:prstGeom>
        </p:spPr>
        <p:txBody>
          <a:bodyPr/>
          <a:lstStyle>
            <a:lvl1pPr>
              <a:defRPr>
                <a:latin typeface="Arial" pitchFamily="34" charset="0"/>
                <a:ea typeface="+mn-ea"/>
                <a:cs typeface="+mn-cs"/>
              </a:defRPr>
            </a:lvl1pPr>
          </a:lstStyle>
          <a:p>
            <a:pPr defTabSz="914400" eaLnBrk="0" fontAlgn="base" hangingPunct="0">
              <a:spcBef>
                <a:spcPct val="0"/>
              </a:spcBef>
              <a:spcAft>
                <a:spcPct val="0"/>
              </a:spcAft>
              <a:defRPr/>
            </a:pPr>
            <a:r>
              <a:rPr lang="en-US" sz="2000">
                <a:solidFill>
                  <a:srgbClr val="000000"/>
                </a:solidFill>
              </a:rPr>
              <a:t>Reference</a:t>
            </a:r>
          </a:p>
        </p:txBody>
      </p:sp>
    </p:spTree>
    <p:extLst>
      <p:ext uri="{BB962C8B-B14F-4D97-AF65-F5344CB8AC3E}">
        <p14:creationId xmlns:p14="http://schemas.microsoft.com/office/powerpoint/2010/main" val="21443719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66549" y="1275528"/>
            <a:ext cx="8513886" cy="1309272"/>
          </a:xfrm>
        </p:spPr>
        <p:txBody>
          <a:bodyPr>
            <a:normAutofit/>
          </a:bodyPr>
          <a:lstStyle>
            <a:lvl1pPr algn="ctr">
              <a:defRPr sz="4400">
                <a:solidFill>
                  <a:schemeClr val="accent6"/>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23092" y="2743200"/>
            <a:ext cx="6400800" cy="1536631"/>
          </a:xfrm>
        </p:spPr>
        <p:txBody>
          <a:bodyPr/>
          <a:lstStyle>
            <a:lvl1pPr marL="0" indent="0" algn="ctr">
              <a:buNone/>
              <a:defRPr>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1871663" y="5961063"/>
            <a:ext cx="942975" cy="269875"/>
          </a:xfrm>
          <a:prstGeom prst="rect">
            <a:avLst/>
          </a:prstGeom>
        </p:spPr>
        <p:txBody>
          <a:bodyPr/>
          <a:lstStyle>
            <a:lvl1pPr fontAlgn="auto">
              <a:spcBef>
                <a:spcPts val="0"/>
              </a:spcBef>
              <a:spcAft>
                <a:spcPts val="0"/>
              </a:spcAft>
              <a:defRPr sz="1200">
                <a:solidFill>
                  <a:schemeClr val="tx2">
                    <a:lumMod val="60000"/>
                    <a:lumOff val="40000"/>
                  </a:schemeClr>
                </a:solidFill>
                <a:latin typeface="+mn-lt"/>
                <a:ea typeface="+mn-ea"/>
                <a:cs typeface="+mn-cs"/>
              </a:defRPr>
            </a:lvl1pPr>
          </a:lstStyle>
          <a:p>
            <a:pPr>
              <a:defRPr/>
            </a:pPr>
            <a:endParaRPr lang="en-US">
              <a:solidFill>
                <a:srgbClr val="00839C">
                  <a:lumMod val="60000"/>
                  <a:lumOff val="40000"/>
                </a:srgbClr>
              </a:solidFill>
              <a:latin typeface="Arial"/>
            </a:endParaRPr>
          </a:p>
        </p:txBody>
      </p:sp>
      <p:sp>
        <p:nvSpPr>
          <p:cNvPr id="5" name="Footer Placeholder 4"/>
          <p:cNvSpPr>
            <a:spLocks noGrp="1"/>
          </p:cNvSpPr>
          <p:nvPr>
            <p:ph type="ftr" sz="quarter" idx="11"/>
          </p:nvPr>
        </p:nvSpPr>
        <p:spPr>
          <a:xfrm>
            <a:off x="2922588" y="5961063"/>
            <a:ext cx="4800600" cy="269875"/>
          </a:xfrm>
        </p:spPr>
        <p:txBody>
          <a:bodyPr/>
          <a:lstStyle>
            <a:lvl1pPr>
              <a:defRPr>
                <a:solidFill>
                  <a:schemeClr val="tx2">
                    <a:lumMod val="60000"/>
                    <a:lumOff val="40000"/>
                  </a:schemeClr>
                </a:solidFill>
              </a:defRPr>
            </a:lvl1pPr>
          </a:lstStyle>
          <a:p>
            <a:pPr>
              <a:defRPr/>
            </a:pPr>
            <a:r>
              <a:rPr lang="en-US">
                <a:solidFill>
                  <a:srgbClr val="00839C">
                    <a:lumMod val="60000"/>
                    <a:lumOff val="40000"/>
                  </a:srgbClr>
                </a:solidFill>
                <a:latin typeface="Arial"/>
              </a:rPr>
              <a:t>Presented by:</a:t>
            </a:r>
            <a:endParaRPr lang="en-US" dirty="0">
              <a:solidFill>
                <a:srgbClr val="00839C">
                  <a:lumMod val="60000"/>
                  <a:lumOff val="40000"/>
                </a:srgbClr>
              </a:solidFill>
              <a:latin typeface="Arial"/>
            </a:endParaRPr>
          </a:p>
        </p:txBody>
      </p:sp>
      <p:sp>
        <p:nvSpPr>
          <p:cNvPr id="6" name="Slide Number Placeholder 5"/>
          <p:cNvSpPr>
            <a:spLocks noGrp="1"/>
          </p:cNvSpPr>
          <p:nvPr>
            <p:ph type="sldNum" sz="quarter" idx="12"/>
          </p:nvPr>
        </p:nvSpPr>
        <p:spPr>
          <a:xfrm>
            <a:off x="1322388" y="5961063"/>
            <a:ext cx="454025" cy="269875"/>
          </a:xfrm>
        </p:spPr>
        <p:txBody>
          <a:bodyPr/>
          <a:lstStyle>
            <a:lvl1pPr>
              <a:defRPr/>
            </a:lvl1pPr>
          </a:lstStyle>
          <a:p>
            <a:pPr>
              <a:defRPr/>
            </a:pPr>
            <a:fld id="{71175A53-B491-1548-8C92-350EF7E20A84}" type="slidenum">
              <a:rPr lang="en-US"/>
              <a:pPr>
                <a:defRPr/>
              </a:pPr>
              <a:t>‹#›</a:t>
            </a:fld>
            <a:endParaRPr lang="en-US"/>
          </a:p>
        </p:txBody>
      </p:sp>
    </p:spTree>
    <p:extLst>
      <p:ext uri="{BB962C8B-B14F-4D97-AF65-F5344CB8AC3E}">
        <p14:creationId xmlns:p14="http://schemas.microsoft.com/office/powerpoint/2010/main" val="197560109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r>
              <a:rPr lang="en-US">
                <a:solidFill>
                  <a:srgbClr val="00839C">
                    <a:lumMod val="60000"/>
                    <a:lumOff val="40000"/>
                  </a:srgbClr>
                </a:solidFill>
                <a:latin typeface="Arial"/>
              </a:rPr>
              <a:t>Presented by:</a:t>
            </a:r>
            <a:endParaRPr lang="en-US" dirty="0">
              <a:solidFill>
                <a:srgbClr val="00839C">
                  <a:lumMod val="60000"/>
                  <a:lumOff val="40000"/>
                </a:srgbClr>
              </a:solidFill>
              <a:latin typeface="Arial"/>
            </a:endParaRPr>
          </a:p>
        </p:txBody>
      </p:sp>
      <p:sp>
        <p:nvSpPr>
          <p:cNvPr id="5" name="Slide Number Placeholder 5"/>
          <p:cNvSpPr>
            <a:spLocks noGrp="1"/>
          </p:cNvSpPr>
          <p:nvPr>
            <p:ph type="sldNum" sz="quarter" idx="11"/>
          </p:nvPr>
        </p:nvSpPr>
        <p:spPr/>
        <p:txBody>
          <a:bodyPr/>
          <a:lstStyle>
            <a:lvl1pPr>
              <a:defRPr/>
            </a:lvl1pPr>
          </a:lstStyle>
          <a:p>
            <a:pPr>
              <a:defRPr/>
            </a:pPr>
            <a:fld id="{1C971A58-5297-F047-87D1-3314E5B0F15F}" type="slidenum">
              <a:rPr lang="en-US"/>
              <a:pPr>
                <a:defRPr/>
              </a:pPr>
              <a:t>‹#›</a:t>
            </a:fld>
            <a:endParaRPr lang="en-US"/>
          </a:p>
        </p:txBody>
      </p:sp>
    </p:spTree>
    <p:extLst>
      <p:ext uri="{BB962C8B-B14F-4D97-AF65-F5344CB8AC3E}">
        <p14:creationId xmlns:p14="http://schemas.microsoft.com/office/powerpoint/2010/main" val="37283860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6549" y="4406900"/>
            <a:ext cx="8420250" cy="1362075"/>
          </a:xfrm>
        </p:spPr>
        <p:txBody>
          <a:bodyPr anchor="t"/>
          <a:lstStyle>
            <a:lvl1pPr algn="l">
              <a:defRPr sz="4000" b="1" cap="all">
                <a:solidFill>
                  <a:schemeClr val="accent6"/>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266549" y="2906713"/>
            <a:ext cx="842025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839C">
                    <a:lumMod val="60000"/>
                    <a:lumOff val="40000"/>
                  </a:srgbClr>
                </a:solidFill>
                <a:latin typeface="Arial"/>
              </a:rPr>
              <a:t>Presented by:</a:t>
            </a:r>
            <a:endParaRPr lang="en-US" dirty="0">
              <a:solidFill>
                <a:srgbClr val="00839C">
                  <a:lumMod val="60000"/>
                  <a:lumOff val="40000"/>
                </a:srgbClr>
              </a:solidFill>
              <a:latin typeface="Arial"/>
            </a:endParaRPr>
          </a:p>
        </p:txBody>
      </p:sp>
      <p:sp>
        <p:nvSpPr>
          <p:cNvPr id="5" name="Slide Number Placeholder 5"/>
          <p:cNvSpPr>
            <a:spLocks noGrp="1"/>
          </p:cNvSpPr>
          <p:nvPr>
            <p:ph type="sldNum" sz="quarter" idx="11"/>
          </p:nvPr>
        </p:nvSpPr>
        <p:spPr/>
        <p:txBody>
          <a:bodyPr/>
          <a:lstStyle>
            <a:lvl1pPr>
              <a:defRPr/>
            </a:lvl1pPr>
          </a:lstStyle>
          <a:p>
            <a:pPr>
              <a:defRPr/>
            </a:pPr>
            <a:fld id="{B9D5DF85-CE41-CF46-B7DD-669B02AA5291}" type="slidenum">
              <a:rPr lang="en-US"/>
              <a:pPr>
                <a:defRPr/>
              </a:pPr>
              <a:t>‹#›</a:t>
            </a:fld>
            <a:endParaRPr lang="en-US"/>
          </a:p>
        </p:txBody>
      </p:sp>
    </p:spTree>
    <p:extLst>
      <p:ext uri="{BB962C8B-B14F-4D97-AF65-F5344CB8AC3E}">
        <p14:creationId xmlns:p14="http://schemas.microsoft.com/office/powerpoint/2010/main" val="20602828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66549" y="1310400"/>
            <a:ext cx="4139571" cy="488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1672" y="1310400"/>
            <a:ext cx="4128280" cy="488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5"/>
          <p:cNvSpPr>
            <a:spLocks noGrp="1"/>
          </p:cNvSpPr>
          <p:nvPr>
            <p:ph type="ftr" sz="quarter" idx="10"/>
          </p:nvPr>
        </p:nvSpPr>
        <p:spPr/>
        <p:txBody>
          <a:bodyPr/>
          <a:lstStyle>
            <a:lvl1pPr>
              <a:defRPr>
                <a:solidFill>
                  <a:srgbClr val="2BDDFF"/>
                </a:solidFill>
              </a:defRPr>
            </a:lvl1pPr>
          </a:lstStyle>
          <a:p>
            <a:pPr>
              <a:defRPr/>
            </a:pPr>
            <a:r>
              <a:rPr lang="en-US">
                <a:latin typeface="Arial"/>
              </a:rPr>
              <a:t>Presented by:</a:t>
            </a:r>
            <a:endParaRPr lang="en-US" dirty="0">
              <a:latin typeface="Arial"/>
            </a:endParaRPr>
          </a:p>
        </p:txBody>
      </p:sp>
      <p:sp>
        <p:nvSpPr>
          <p:cNvPr id="6" name="Slide Number Placeholder 6"/>
          <p:cNvSpPr>
            <a:spLocks noGrp="1"/>
          </p:cNvSpPr>
          <p:nvPr>
            <p:ph type="sldNum" sz="quarter" idx="11"/>
          </p:nvPr>
        </p:nvSpPr>
        <p:spPr/>
        <p:txBody>
          <a:bodyPr/>
          <a:lstStyle>
            <a:lvl1pPr>
              <a:defRPr/>
            </a:lvl1pPr>
          </a:lstStyle>
          <a:p>
            <a:pPr>
              <a:defRPr/>
            </a:pPr>
            <a:fld id="{3C4CEDB4-62D5-544D-A5F1-DC93B55A98C8}" type="slidenum">
              <a:rPr lang="en-US"/>
              <a:pPr>
                <a:defRPr/>
              </a:pPr>
              <a:t>‹#›</a:t>
            </a:fld>
            <a:endParaRPr lang="en-US"/>
          </a:p>
        </p:txBody>
      </p:sp>
    </p:spTree>
    <p:extLst>
      <p:ext uri="{BB962C8B-B14F-4D97-AF65-F5344CB8AC3E}">
        <p14:creationId xmlns:p14="http://schemas.microsoft.com/office/powerpoint/2010/main" val="2520844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7/2/13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4791470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66549" y="1310400"/>
            <a:ext cx="4152439" cy="639762"/>
          </a:xfrm>
        </p:spPr>
        <p:txBody>
          <a:bodyPr anchor="b"/>
          <a:lstStyle>
            <a:lvl1pPr marL="0" indent="0">
              <a:buNone/>
              <a:defRPr sz="2400" b="1">
                <a:solidFill>
                  <a:srgbClr val="2BDD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266549" y="1950162"/>
            <a:ext cx="4152439" cy="42202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9778" y="1310400"/>
            <a:ext cx="4120174" cy="639762"/>
          </a:xfrm>
        </p:spPr>
        <p:txBody>
          <a:bodyPr anchor="b"/>
          <a:lstStyle>
            <a:lvl1pPr marL="0" indent="0">
              <a:buNone/>
              <a:defRPr sz="2400" b="1">
                <a:solidFill>
                  <a:srgbClr val="2BDD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9778" y="1950162"/>
            <a:ext cx="4120174" cy="42202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7"/>
          <p:cNvSpPr>
            <a:spLocks noGrp="1"/>
          </p:cNvSpPr>
          <p:nvPr>
            <p:ph type="ftr" sz="quarter" idx="10"/>
          </p:nvPr>
        </p:nvSpPr>
        <p:spPr/>
        <p:txBody>
          <a:bodyPr/>
          <a:lstStyle>
            <a:lvl1pPr>
              <a:defRPr>
                <a:solidFill>
                  <a:srgbClr val="2BDDFF"/>
                </a:solidFill>
              </a:defRPr>
            </a:lvl1pPr>
          </a:lstStyle>
          <a:p>
            <a:pPr>
              <a:defRPr/>
            </a:pPr>
            <a:r>
              <a:rPr lang="en-US">
                <a:latin typeface="Arial"/>
              </a:rPr>
              <a:t>Presented by:</a:t>
            </a:r>
            <a:endParaRPr lang="en-US" dirty="0">
              <a:latin typeface="Arial"/>
            </a:endParaRPr>
          </a:p>
        </p:txBody>
      </p:sp>
      <p:sp>
        <p:nvSpPr>
          <p:cNvPr id="8" name="Slide Number Placeholder 8"/>
          <p:cNvSpPr>
            <a:spLocks noGrp="1"/>
          </p:cNvSpPr>
          <p:nvPr>
            <p:ph type="sldNum" sz="quarter" idx="11"/>
          </p:nvPr>
        </p:nvSpPr>
        <p:spPr/>
        <p:txBody>
          <a:bodyPr/>
          <a:lstStyle>
            <a:lvl1pPr>
              <a:defRPr/>
            </a:lvl1pPr>
          </a:lstStyle>
          <a:p>
            <a:pPr>
              <a:defRPr/>
            </a:pPr>
            <a:fld id="{1273B3AB-D96A-EF45-8577-C98F712F30F2}" type="slidenum">
              <a:rPr lang="en-US"/>
              <a:pPr>
                <a:defRPr/>
              </a:pPr>
              <a:t>‹#›</a:t>
            </a:fld>
            <a:endParaRPr lang="en-US"/>
          </a:p>
        </p:txBody>
      </p:sp>
    </p:spTree>
    <p:extLst>
      <p:ext uri="{BB962C8B-B14F-4D97-AF65-F5344CB8AC3E}">
        <p14:creationId xmlns:p14="http://schemas.microsoft.com/office/powerpoint/2010/main" val="85303821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pPr>
              <a:defRPr/>
            </a:pPr>
            <a:r>
              <a:rPr lang="en-US">
                <a:solidFill>
                  <a:srgbClr val="00839C">
                    <a:lumMod val="60000"/>
                    <a:lumOff val="40000"/>
                  </a:srgbClr>
                </a:solidFill>
                <a:latin typeface="Arial"/>
              </a:rPr>
              <a:t>Presented by:</a:t>
            </a:r>
            <a:endParaRPr lang="en-US" dirty="0">
              <a:solidFill>
                <a:srgbClr val="00839C">
                  <a:lumMod val="60000"/>
                  <a:lumOff val="40000"/>
                </a:srgbClr>
              </a:solidFill>
              <a:latin typeface="Arial"/>
            </a:endParaRPr>
          </a:p>
        </p:txBody>
      </p:sp>
      <p:sp>
        <p:nvSpPr>
          <p:cNvPr id="4" name="Slide Number Placeholder 5"/>
          <p:cNvSpPr>
            <a:spLocks noGrp="1"/>
          </p:cNvSpPr>
          <p:nvPr>
            <p:ph type="sldNum" sz="quarter" idx="11"/>
          </p:nvPr>
        </p:nvSpPr>
        <p:spPr/>
        <p:txBody>
          <a:bodyPr/>
          <a:lstStyle>
            <a:lvl1pPr>
              <a:defRPr/>
            </a:lvl1pPr>
          </a:lstStyle>
          <a:p>
            <a:pPr>
              <a:defRPr/>
            </a:pPr>
            <a:fld id="{E71B87E3-EA5C-0B47-8410-3C3EB1219E39}" type="slidenum">
              <a:rPr lang="en-US"/>
              <a:pPr>
                <a:defRPr/>
              </a:pPr>
              <a:t>‹#›</a:t>
            </a:fld>
            <a:endParaRPr lang="en-US"/>
          </a:p>
        </p:txBody>
      </p:sp>
    </p:spTree>
    <p:extLst>
      <p:ext uri="{BB962C8B-B14F-4D97-AF65-F5344CB8AC3E}">
        <p14:creationId xmlns:p14="http://schemas.microsoft.com/office/powerpoint/2010/main" val="209908529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839C">
                    <a:lumMod val="60000"/>
                    <a:lumOff val="40000"/>
                  </a:srgbClr>
                </a:solidFill>
                <a:latin typeface="Arial"/>
              </a:rPr>
              <a:t>Presented by:</a:t>
            </a:r>
            <a:endParaRPr lang="en-US" dirty="0">
              <a:solidFill>
                <a:srgbClr val="00839C">
                  <a:lumMod val="60000"/>
                  <a:lumOff val="40000"/>
                </a:srgbClr>
              </a:solidFill>
              <a:latin typeface="Arial"/>
            </a:endParaRPr>
          </a:p>
        </p:txBody>
      </p:sp>
      <p:sp>
        <p:nvSpPr>
          <p:cNvPr id="3" name="Slide Number Placeholder 5"/>
          <p:cNvSpPr>
            <a:spLocks noGrp="1"/>
          </p:cNvSpPr>
          <p:nvPr>
            <p:ph type="sldNum" sz="quarter" idx="11"/>
          </p:nvPr>
        </p:nvSpPr>
        <p:spPr/>
        <p:txBody>
          <a:bodyPr/>
          <a:lstStyle>
            <a:lvl1pPr>
              <a:defRPr/>
            </a:lvl1pPr>
          </a:lstStyle>
          <a:p>
            <a:pPr>
              <a:defRPr/>
            </a:pPr>
            <a:fld id="{B7C783E2-4F77-9941-87BB-E2608B1B17CC}" type="slidenum">
              <a:rPr lang="en-US"/>
              <a:pPr>
                <a:defRPr/>
              </a:pPr>
              <a:t>‹#›</a:t>
            </a:fld>
            <a:endParaRPr lang="en-US"/>
          </a:p>
        </p:txBody>
      </p:sp>
    </p:spTree>
    <p:extLst>
      <p:ext uri="{BB962C8B-B14F-4D97-AF65-F5344CB8AC3E}">
        <p14:creationId xmlns:p14="http://schemas.microsoft.com/office/powerpoint/2010/main" val="118425914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6550" y="360000"/>
            <a:ext cx="3112724" cy="800063"/>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488809" y="360000"/>
            <a:ext cx="5197989" cy="582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66550" y="1160064"/>
            <a:ext cx="3112724" cy="50247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solidFill>
                  <a:srgbClr val="2BDDFF"/>
                </a:solidFill>
              </a:defRPr>
            </a:lvl1pPr>
          </a:lstStyle>
          <a:p>
            <a:pPr>
              <a:defRPr/>
            </a:pPr>
            <a:r>
              <a:rPr lang="en-US">
                <a:latin typeface="Arial"/>
              </a:rPr>
              <a:t>Presented by:</a:t>
            </a:r>
            <a:endParaRPr lang="en-US" dirty="0">
              <a:latin typeface="Arial"/>
            </a:endParaRPr>
          </a:p>
        </p:txBody>
      </p:sp>
      <p:sp>
        <p:nvSpPr>
          <p:cNvPr id="6" name="Slide Number Placeholder 6"/>
          <p:cNvSpPr>
            <a:spLocks noGrp="1"/>
          </p:cNvSpPr>
          <p:nvPr>
            <p:ph type="sldNum" sz="quarter" idx="11"/>
          </p:nvPr>
        </p:nvSpPr>
        <p:spPr/>
        <p:txBody>
          <a:bodyPr/>
          <a:lstStyle>
            <a:lvl1pPr>
              <a:defRPr/>
            </a:lvl1pPr>
          </a:lstStyle>
          <a:p>
            <a:pPr>
              <a:defRPr/>
            </a:pPr>
            <a:fld id="{9C3B5BAE-1F9A-2D44-AD33-589AB1BDCC16}" type="slidenum">
              <a:rPr lang="en-US"/>
              <a:pPr>
                <a:defRPr/>
              </a:pPr>
              <a:t>‹#›</a:t>
            </a:fld>
            <a:endParaRPr lang="en-US"/>
          </a:p>
        </p:txBody>
      </p:sp>
    </p:spTree>
    <p:extLst>
      <p:ext uri="{BB962C8B-B14F-4D97-AF65-F5344CB8AC3E}">
        <p14:creationId xmlns:p14="http://schemas.microsoft.com/office/powerpoint/2010/main" val="373661383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797262"/>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09437"/>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4000"/>
            <a:ext cx="5486400" cy="7007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solidFill>
                  <a:srgbClr val="00839C">
                    <a:lumMod val="60000"/>
                    <a:lumOff val="40000"/>
                  </a:srgbClr>
                </a:solidFill>
                <a:latin typeface="Arial"/>
              </a:rPr>
              <a:t>Presented by:</a:t>
            </a:r>
            <a:endParaRPr lang="en-US" dirty="0">
              <a:solidFill>
                <a:srgbClr val="00839C">
                  <a:lumMod val="60000"/>
                  <a:lumOff val="40000"/>
                </a:srgbClr>
              </a:solidFill>
              <a:latin typeface="Arial"/>
            </a:endParaRPr>
          </a:p>
        </p:txBody>
      </p:sp>
      <p:sp>
        <p:nvSpPr>
          <p:cNvPr id="6" name="Slide Number Placeholder 5"/>
          <p:cNvSpPr>
            <a:spLocks noGrp="1"/>
          </p:cNvSpPr>
          <p:nvPr>
            <p:ph type="sldNum" sz="quarter" idx="11"/>
          </p:nvPr>
        </p:nvSpPr>
        <p:spPr/>
        <p:txBody>
          <a:bodyPr/>
          <a:lstStyle>
            <a:lvl1pPr>
              <a:defRPr/>
            </a:lvl1pPr>
          </a:lstStyle>
          <a:p>
            <a:pPr>
              <a:defRPr/>
            </a:pPr>
            <a:fld id="{9AA7EEB5-BACA-794A-8099-B8CE3BD1139B}" type="slidenum">
              <a:rPr lang="en-US"/>
              <a:pPr>
                <a:defRPr/>
              </a:pPr>
              <a:t>‹#›</a:t>
            </a:fld>
            <a:endParaRPr lang="en-US"/>
          </a:p>
        </p:txBody>
      </p:sp>
    </p:spTree>
    <p:extLst>
      <p:ext uri="{BB962C8B-B14F-4D97-AF65-F5344CB8AC3E}">
        <p14:creationId xmlns:p14="http://schemas.microsoft.com/office/powerpoint/2010/main" val="365699067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solidFill>
                  <a:srgbClr val="2BDDFF"/>
                </a:solidFill>
              </a:defRPr>
            </a:lvl1pPr>
          </a:lstStyle>
          <a:p>
            <a:pPr>
              <a:defRPr/>
            </a:pPr>
            <a:r>
              <a:rPr lang="en-US">
                <a:latin typeface="Arial"/>
              </a:rPr>
              <a:t>Presented by:</a:t>
            </a:r>
            <a:endParaRPr lang="en-US" dirty="0">
              <a:latin typeface="Arial"/>
            </a:endParaRPr>
          </a:p>
        </p:txBody>
      </p:sp>
      <p:sp>
        <p:nvSpPr>
          <p:cNvPr id="5" name="Slide Number Placeholder 5"/>
          <p:cNvSpPr>
            <a:spLocks noGrp="1"/>
          </p:cNvSpPr>
          <p:nvPr>
            <p:ph type="sldNum" sz="quarter" idx="11"/>
          </p:nvPr>
        </p:nvSpPr>
        <p:spPr/>
        <p:txBody>
          <a:bodyPr/>
          <a:lstStyle>
            <a:lvl1pPr>
              <a:defRPr/>
            </a:lvl1pPr>
          </a:lstStyle>
          <a:p>
            <a:pPr>
              <a:defRPr/>
            </a:pPr>
            <a:fld id="{21783BB4-649B-174F-AB7B-83035B64F92A}" type="slidenum">
              <a:rPr lang="en-US"/>
              <a:pPr>
                <a:defRPr/>
              </a:pPr>
              <a:t>‹#›</a:t>
            </a:fld>
            <a:endParaRPr lang="en-US"/>
          </a:p>
        </p:txBody>
      </p:sp>
    </p:spTree>
    <p:extLst>
      <p:ext uri="{BB962C8B-B14F-4D97-AF65-F5344CB8AC3E}">
        <p14:creationId xmlns:p14="http://schemas.microsoft.com/office/powerpoint/2010/main" val="360181453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24000"/>
            <a:ext cx="2057400" cy="58708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6549" y="324000"/>
            <a:ext cx="6210451" cy="58708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solidFill>
                  <a:schemeClr val="accent2">
                    <a:lumMod val="60000"/>
                    <a:lumOff val="40000"/>
                  </a:schemeClr>
                </a:solidFill>
              </a:defRPr>
            </a:lvl1pPr>
          </a:lstStyle>
          <a:p>
            <a:pPr>
              <a:defRPr/>
            </a:pPr>
            <a:r>
              <a:rPr lang="en-US">
                <a:solidFill>
                  <a:srgbClr val="009FC3">
                    <a:lumMod val="60000"/>
                    <a:lumOff val="40000"/>
                  </a:srgbClr>
                </a:solidFill>
                <a:latin typeface="Arial"/>
              </a:rPr>
              <a:t>Presented by:</a:t>
            </a:r>
            <a:endParaRPr lang="en-US" dirty="0">
              <a:solidFill>
                <a:srgbClr val="009FC3">
                  <a:lumMod val="60000"/>
                  <a:lumOff val="40000"/>
                </a:srgbClr>
              </a:solidFill>
              <a:latin typeface="Arial"/>
            </a:endParaRPr>
          </a:p>
        </p:txBody>
      </p:sp>
      <p:sp>
        <p:nvSpPr>
          <p:cNvPr id="5" name="Slide Number Placeholder 5"/>
          <p:cNvSpPr>
            <a:spLocks noGrp="1"/>
          </p:cNvSpPr>
          <p:nvPr>
            <p:ph type="sldNum" sz="quarter" idx="11"/>
          </p:nvPr>
        </p:nvSpPr>
        <p:spPr/>
        <p:txBody>
          <a:bodyPr/>
          <a:lstStyle>
            <a:lvl1pPr>
              <a:defRPr>
                <a:solidFill>
                  <a:srgbClr val="42DCFF"/>
                </a:solidFill>
              </a:defRPr>
            </a:lvl1pPr>
          </a:lstStyle>
          <a:p>
            <a:pPr>
              <a:defRPr/>
            </a:pPr>
            <a:fld id="{7B05E895-5BF7-EF42-977E-9123DFE132F1}" type="slidenum">
              <a:rPr lang="en-US"/>
              <a:pPr>
                <a:defRPr/>
              </a:pPr>
              <a:t>‹#›</a:t>
            </a:fld>
            <a:endParaRPr lang="en-US"/>
          </a:p>
        </p:txBody>
      </p:sp>
    </p:spTree>
    <p:extLst>
      <p:ext uri="{BB962C8B-B14F-4D97-AF65-F5344CB8AC3E}">
        <p14:creationId xmlns:p14="http://schemas.microsoft.com/office/powerpoint/2010/main" val="327395209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0762956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solidFill>
                  <a:prstClr val="black"/>
                </a:solidFill>
                <a:latin typeface="Arial"/>
              </a:rPr>
              <a:pPr/>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solidFill>
                  <a:prstClr val="black"/>
                </a:solidFill>
                <a:latin typeface="Arial"/>
              </a:rPr>
              <a:pPr/>
              <a:t>‹#›</a:t>
            </a:fld>
            <a:endParaRPr lang="en-US">
              <a:solidFill>
                <a:prstClr val="black"/>
              </a:solidFill>
              <a:latin typeface="Arial"/>
            </a:endParaRPr>
          </a:p>
        </p:txBody>
      </p:sp>
    </p:spTree>
    <p:extLst>
      <p:ext uri="{BB962C8B-B14F-4D97-AF65-F5344CB8AC3E}">
        <p14:creationId xmlns:p14="http://schemas.microsoft.com/office/powerpoint/2010/main" val="18790006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solidFill>
                  <a:prstClr val="black"/>
                </a:solidFill>
                <a:latin typeface="Arial"/>
              </a:rPr>
              <a:pPr/>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solidFill>
                  <a:prstClr val="black"/>
                </a:solidFill>
                <a:latin typeface="Arial"/>
              </a:rPr>
              <a:pPr/>
              <a:t>‹#›</a:t>
            </a:fld>
            <a:endParaRPr lang="en-US">
              <a:solidFill>
                <a:prstClr val="black"/>
              </a:solidFill>
              <a:latin typeface="Arial"/>
            </a:endParaRPr>
          </a:p>
        </p:txBody>
      </p:sp>
    </p:spTree>
    <p:extLst>
      <p:ext uri="{BB962C8B-B14F-4D97-AF65-F5344CB8AC3E}">
        <p14:creationId xmlns:p14="http://schemas.microsoft.com/office/powerpoint/2010/main" val="42330733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7/2/13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42379970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solidFill>
                  <a:prstClr val="black"/>
                </a:solidFill>
                <a:latin typeface="Arial"/>
              </a:rPr>
              <a:pPr/>
              <a:t>7/2/13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solidFill>
                  <a:prstClr val="black"/>
                </a:solidFill>
                <a:latin typeface="Arial"/>
              </a:rPr>
              <a:pPr/>
              <a:t>‹#›</a:t>
            </a:fld>
            <a:endParaRPr lang="en-US">
              <a:solidFill>
                <a:prstClr val="black"/>
              </a:solidFill>
              <a:latin typeface="Arial"/>
            </a:endParaRPr>
          </a:p>
        </p:txBody>
      </p:sp>
    </p:spTree>
    <p:extLst>
      <p:ext uri="{BB962C8B-B14F-4D97-AF65-F5344CB8AC3E}">
        <p14:creationId xmlns:p14="http://schemas.microsoft.com/office/powerpoint/2010/main" val="24756308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solidFill>
                  <a:prstClr val="black"/>
                </a:solidFill>
                <a:latin typeface="Arial"/>
              </a:rPr>
              <a:pPr/>
              <a:t>7/2/13</a:t>
            </a:fld>
            <a:endParaRPr lang="en-US">
              <a:solidFill>
                <a:prstClr val="black"/>
              </a:solidFill>
              <a:latin typeface="Aria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latin typeface="Aria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solidFill>
                  <a:prstClr val="black"/>
                </a:solidFill>
                <a:latin typeface="Arial"/>
              </a:rPr>
              <a:pPr/>
              <a:t>‹#›</a:t>
            </a:fld>
            <a:endParaRPr lang="en-US">
              <a:solidFill>
                <a:prstClr val="black"/>
              </a:solidFill>
              <a:latin typeface="Arial"/>
            </a:endParaRPr>
          </a:p>
        </p:txBody>
      </p:sp>
    </p:spTree>
    <p:extLst>
      <p:ext uri="{BB962C8B-B14F-4D97-AF65-F5344CB8AC3E}">
        <p14:creationId xmlns:p14="http://schemas.microsoft.com/office/powerpoint/2010/main" val="29264313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solidFill>
                  <a:prstClr val="black"/>
                </a:solidFill>
                <a:latin typeface="Arial"/>
              </a:rPr>
              <a:pPr/>
              <a:t>7/2/13</a:t>
            </a:fld>
            <a:endParaRPr lang="en-US">
              <a:solidFill>
                <a:prstClr val="black"/>
              </a:solidFill>
              <a:latin typeface="Aria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solidFill>
                  <a:prstClr val="black"/>
                </a:solidFill>
                <a:latin typeface="Arial"/>
              </a:rPr>
              <a:pPr/>
              <a:t>‹#›</a:t>
            </a:fld>
            <a:endParaRPr lang="en-US">
              <a:solidFill>
                <a:prstClr val="black"/>
              </a:solidFill>
              <a:latin typeface="Arial"/>
            </a:endParaRPr>
          </a:p>
        </p:txBody>
      </p:sp>
    </p:spTree>
    <p:extLst>
      <p:ext uri="{BB962C8B-B14F-4D97-AF65-F5344CB8AC3E}">
        <p14:creationId xmlns:p14="http://schemas.microsoft.com/office/powerpoint/2010/main" val="18444838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solidFill>
                  <a:prstClr val="black"/>
                </a:solidFill>
                <a:latin typeface="Arial"/>
              </a:rPr>
              <a:pPr/>
              <a:t>7/2/13</a:t>
            </a:fld>
            <a:endParaRPr lang="en-US">
              <a:solidFill>
                <a:prstClr val="black"/>
              </a:solidFill>
              <a:latin typeface="Aria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latin typeface="Aria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solidFill>
                  <a:prstClr val="black"/>
                </a:solidFill>
                <a:latin typeface="Arial"/>
              </a:rPr>
              <a:pPr/>
              <a:t>‹#›</a:t>
            </a:fld>
            <a:endParaRPr lang="en-US">
              <a:solidFill>
                <a:prstClr val="black"/>
              </a:solidFill>
              <a:latin typeface="Arial"/>
            </a:endParaRPr>
          </a:p>
        </p:txBody>
      </p:sp>
    </p:spTree>
    <p:extLst>
      <p:ext uri="{BB962C8B-B14F-4D97-AF65-F5344CB8AC3E}">
        <p14:creationId xmlns:p14="http://schemas.microsoft.com/office/powerpoint/2010/main" val="15052151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solidFill>
                  <a:prstClr val="black"/>
                </a:solidFill>
                <a:latin typeface="Arial"/>
              </a:rPr>
              <a:pPr/>
              <a:t>7/2/13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solidFill>
                  <a:prstClr val="black"/>
                </a:solidFill>
                <a:latin typeface="Arial"/>
              </a:rPr>
              <a:pPr/>
              <a:t>‹#›</a:t>
            </a:fld>
            <a:endParaRPr lang="en-US">
              <a:solidFill>
                <a:prstClr val="black"/>
              </a:solidFill>
              <a:latin typeface="Arial"/>
            </a:endParaRPr>
          </a:p>
        </p:txBody>
      </p:sp>
    </p:spTree>
    <p:extLst>
      <p:ext uri="{BB962C8B-B14F-4D97-AF65-F5344CB8AC3E}">
        <p14:creationId xmlns:p14="http://schemas.microsoft.com/office/powerpoint/2010/main" val="39325932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solidFill>
                  <a:prstClr val="black"/>
                </a:solidFill>
                <a:latin typeface="Arial"/>
              </a:rPr>
              <a:pPr/>
              <a:t>7/2/13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solidFill>
                  <a:prstClr val="black"/>
                </a:solidFill>
                <a:latin typeface="Arial"/>
              </a:rPr>
              <a:pPr/>
              <a:t>‹#›</a:t>
            </a:fld>
            <a:endParaRPr lang="en-US">
              <a:solidFill>
                <a:prstClr val="black"/>
              </a:solidFill>
              <a:latin typeface="Arial"/>
            </a:endParaRPr>
          </a:p>
        </p:txBody>
      </p:sp>
    </p:spTree>
    <p:extLst>
      <p:ext uri="{BB962C8B-B14F-4D97-AF65-F5344CB8AC3E}">
        <p14:creationId xmlns:p14="http://schemas.microsoft.com/office/powerpoint/2010/main" val="14739762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solidFill>
                  <a:prstClr val="black"/>
                </a:solidFill>
                <a:latin typeface="Arial"/>
              </a:rPr>
              <a:pPr/>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solidFill>
                  <a:prstClr val="black"/>
                </a:solidFill>
                <a:latin typeface="Arial"/>
              </a:rPr>
              <a:pPr/>
              <a:t>‹#›</a:t>
            </a:fld>
            <a:endParaRPr lang="en-US">
              <a:solidFill>
                <a:prstClr val="black"/>
              </a:solidFill>
              <a:latin typeface="Arial"/>
            </a:endParaRPr>
          </a:p>
        </p:txBody>
      </p:sp>
    </p:spTree>
    <p:extLst>
      <p:ext uri="{BB962C8B-B14F-4D97-AF65-F5344CB8AC3E}">
        <p14:creationId xmlns:p14="http://schemas.microsoft.com/office/powerpoint/2010/main" val="26616316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solidFill>
                  <a:prstClr val="black"/>
                </a:solidFill>
                <a:latin typeface="Arial"/>
              </a:rPr>
              <a:pPr/>
              <a:t>7/2/13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solidFill>
                  <a:prstClr val="black"/>
                </a:solidFill>
                <a:latin typeface="Arial"/>
              </a:rPr>
              <a:pPr/>
              <a:t>‹#›</a:t>
            </a:fld>
            <a:endParaRPr lang="en-US">
              <a:solidFill>
                <a:prstClr val="black"/>
              </a:solidFill>
              <a:latin typeface="Arial"/>
            </a:endParaRPr>
          </a:p>
        </p:txBody>
      </p:sp>
    </p:spTree>
    <p:extLst>
      <p:ext uri="{BB962C8B-B14F-4D97-AF65-F5344CB8AC3E}">
        <p14:creationId xmlns:p14="http://schemas.microsoft.com/office/powerpoint/2010/main" val="40628105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82542366"/>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29277036"/>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7.xml"/><Relationship Id="rId12" Type="http://schemas.openxmlformats.org/officeDocument/2006/relationships/slideLayout" Target="../slideLayouts/slideLayout38.xml"/><Relationship Id="rId13" Type="http://schemas.openxmlformats.org/officeDocument/2006/relationships/slideLayout" Target="../slideLayouts/slideLayout39.xml"/><Relationship Id="rId14" Type="http://schemas.openxmlformats.org/officeDocument/2006/relationships/slideLayout" Target="../slideLayouts/slideLayout40.xml"/><Relationship Id="rId15" Type="http://schemas.openxmlformats.org/officeDocument/2006/relationships/theme" Target="../theme/theme3.xml"/><Relationship Id="rId1" Type="http://schemas.openxmlformats.org/officeDocument/2006/relationships/slideLayout" Target="../slideLayouts/slideLayout27.xml"/><Relationship Id="rId2" Type="http://schemas.openxmlformats.org/officeDocument/2006/relationships/slideLayout" Target="../slideLayouts/slideLayout28.xml"/><Relationship Id="rId3" Type="http://schemas.openxmlformats.org/officeDocument/2006/relationships/slideLayout" Target="../slideLayouts/slideLayout29.xml"/><Relationship Id="rId4" Type="http://schemas.openxmlformats.org/officeDocument/2006/relationships/slideLayout" Target="../slideLayouts/slideLayout30.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slideLayout" Target="../slideLayouts/slideLayout33.xml"/><Relationship Id="rId8" Type="http://schemas.openxmlformats.org/officeDocument/2006/relationships/slideLayout" Target="../slideLayouts/slideLayout34.xml"/><Relationship Id="rId9" Type="http://schemas.openxmlformats.org/officeDocument/2006/relationships/slideLayout" Target="../slideLayouts/slideLayout35.xml"/><Relationship Id="rId10"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51.xml"/><Relationship Id="rId12" Type="http://schemas.openxmlformats.org/officeDocument/2006/relationships/slideLayout" Target="../slideLayouts/slideLayout52.xml"/><Relationship Id="rId13" Type="http://schemas.openxmlformats.org/officeDocument/2006/relationships/theme" Target="../theme/theme4.xml"/><Relationship Id="rId1" Type="http://schemas.openxmlformats.org/officeDocument/2006/relationships/slideLayout" Target="../slideLayouts/slideLayout41.xml"/><Relationship Id="rId2" Type="http://schemas.openxmlformats.org/officeDocument/2006/relationships/slideLayout" Target="../slideLayouts/slideLayout42.xml"/><Relationship Id="rId3" Type="http://schemas.openxmlformats.org/officeDocument/2006/relationships/slideLayout" Target="../slideLayouts/slideLayout43.xml"/><Relationship Id="rId4" Type="http://schemas.openxmlformats.org/officeDocument/2006/relationships/slideLayout" Target="../slideLayouts/slideLayout44.xml"/><Relationship Id="rId5" Type="http://schemas.openxmlformats.org/officeDocument/2006/relationships/slideLayout" Target="../slideLayouts/slideLayout45.xml"/><Relationship Id="rId6" Type="http://schemas.openxmlformats.org/officeDocument/2006/relationships/slideLayout" Target="../slideLayouts/slideLayout46.xml"/><Relationship Id="rId7" Type="http://schemas.openxmlformats.org/officeDocument/2006/relationships/slideLayout" Target="../slideLayouts/slideLayout47.xml"/><Relationship Id="rId8" Type="http://schemas.openxmlformats.org/officeDocument/2006/relationships/slideLayout" Target="../slideLayouts/slideLayout48.xml"/><Relationship Id="rId9" Type="http://schemas.openxmlformats.org/officeDocument/2006/relationships/slideLayout" Target="../slideLayouts/slideLayout49.xml"/><Relationship Id="rId10" Type="http://schemas.openxmlformats.org/officeDocument/2006/relationships/slideLayout" Target="../slideLayouts/slideLayout50.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3.xml"/><Relationship Id="rId12" Type="http://schemas.openxmlformats.org/officeDocument/2006/relationships/theme" Target="../theme/theme5.xml"/><Relationship Id="rId1" Type="http://schemas.openxmlformats.org/officeDocument/2006/relationships/slideLayout" Target="../slideLayouts/slideLayout53.xml"/><Relationship Id="rId2" Type="http://schemas.openxmlformats.org/officeDocument/2006/relationships/slideLayout" Target="../slideLayouts/slideLayout54.xml"/><Relationship Id="rId3" Type="http://schemas.openxmlformats.org/officeDocument/2006/relationships/slideLayout" Target="../slideLayouts/slideLayout55.xml"/><Relationship Id="rId4" Type="http://schemas.openxmlformats.org/officeDocument/2006/relationships/slideLayout" Target="../slideLayouts/slideLayout56.xml"/><Relationship Id="rId5" Type="http://schemas.openxmlformats.org/officeDocument/2006/relationships/slideLayout" Target="../slideLayouts/slideLayout57.xml"/><Relationship Id="rId6" Type="http://schemas.openxmlformats.org/officeDocument/2006/relationships/slideLayout" Target="../slideLayouts/slideLayout58.xml"/><Relationship Id="rId7" Type="http://schemas.openxmlformats.org/officeDocument/2006/relationships/slideLayout" Target="../slideLayouts/slideLayout59.xml"/><Relationship Id="rId8" Type="http://schemas.openxmlformats.org/officeDocument/2006/relationships/slideLayout" Target="../slideLayouts/slideLayout60.xml"/><Relationship Id="rId9" Type="http://schemas.openxmlformats.org/officeDocument/2006/relationships/slideLayout" Target="../slideLayouts/slideLayout61.xml"/><Relationship Id="rId10" Type="http://schemas.openxmlformats.org/officeDocument/2006/relationships/slideLayout" Target="../slideLayouts/slideLayout62.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4.xml"/><Relationship Id="rId12" Type="http://schemas.openxmlformats.org/officeDocument/2006/relationships/slideLayout" Target="../slideLayouts/slideLayout75.xml"/><Relationship Id="rId13" Type="http://schemas.openxmlformats.org/officeDocument/2006/relationships/theme" Target="../theme/theme6.xml"/><Relationship Id="rId1" Type="http://schemas.openxmlformats.org/officeDocument/2006/relationships/slideLayout" Target="../slideLayouts/slideLayout64.xml"/><Relationship Id="rId2" Type="http://schemas.openxmlformats.org/officeDocument/2006/relationships/slideLayout" Target="../slideLayouts/slideLayout65.xml"/><Relationship Id="rId3" Type="http://schemas.openxmlformats.org/officeDocument/2006/relationships/slideLayout" Target="../slideLayouts/slideLayout66.xml"/><Relationship Id="rId4" Type="http://schemas.openxmlformats.org/officeDocument/2006/relationships/slideLayout" Target="../slideLayouts/slideLayout67.xml"/><Relationship Id="rId5" Type="http://schemas.openxmlformats.org/officeDocument/2006/relationships/slideLayout" Target="../slideLayouts/slideLayout68.xml"/><Relationship Id="rId6" Type="http://schemas.openxmlformats.org/officeDocument/2006/relationships/slideLayout" Target="../slideLayouts/slideLayout69.xml"/><Relationship Id="rId7" Type="http://schemas.openxmlformats.org/officeDocument/2006/relationships/slideLayout" Target="../slideLayouts/slideLayout70.xml"/><Relationship Id="rId8" Type="http://schemas.openxmlformats.org/officeDocument/2006/relationships/slideLayout" Target="../slideLayouts/slideLayout71.xml"/><Relationship Id="rId9" Type="http://schemas.openxmlformats.org/officeDocument/2006/relationships/slideLayout" Target="../slideLayouts/slideLayout72.xml"/><Relationship Id="rId10" Type="http://schemas.openxmlformats.org/officeDocument/2006/relationships/slideLayout" Target="../slideLayouts/slideLayout73.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6.xml"/><Relationship Id="rId12" Type="http://schemas.openxmlformats.org/officeDocument/2006/relationships/theme" Target="../theme/theme7.xml"/><Relationship Id="rId13" Type="http://schemas.openxmlformats.org/officeDocument/2006/relationships/image" Target="../media/image3.png"/><Relationship Id="rId1" Type="http://schemas.openxmlformats.org/officeDocument/2006/relationships/slideLayout" Target="../slideLayouts/slideLayout76.xml"/><Relationship Id="rId2" Type="http://schemas.openxmlformats.org/officeDocument/2006/relationships/slideLayout" Target="../slideLayouts/slideLayout77.xml"/><Relationship Id="rId3" Type="http://schemas.openxmlformats.org/officeDocument/2006/relationships/slideLayout" Target="../slideLayouts/slideLayout78.xml"/><Relationship Id="rId4" Type="http://schemas.openxmlformats.org/officeDocument/2006/relationships/slideLayout" Target="../slideLayouts/slideLayout79.xml"/><Relationship Id="rId5" Type="http://schemas.openxmlformats.org/officeDocument/2006/relationships/slideLayout" Target="../slideLayouts/slideLayout80.xml"/><Relationship Id="rId6" Type="http://schemas.openxmlformats.org/officeDocument/2006/relationships/slideLayout" Target="../slideLayouts/slideLayout81.xml"/><Relationship Id="rId7" Type="http://schemas.openxmlformats.org/officeDocument/2006/relationships/slideLayout" Target="../slideLayouts/slideLayout82.xml"/><Relationship Id="rId8" Type="http://schemas.openxmlformats.org/officeDocument/2006/relationships/slideLayout" Target="../slideLayouts/slideLayout83.xml"/><Relationship Id="rId9" Type="http://schemas.openxmlformats.org/officeDocument/2006/relationships/slideLayout" Target="../slideLayouts/slideLayout84.xml"/><Relationship Id="rId10" Type="http://schemas.openxmlformats.org/officeDocument/2006/relationships/slideLayout" Target="../slideLayouts/slideLayout85.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97.xml"/><Relationship Id="rId12" Type="http://schemas.openxmlformats.org/officeDocument/2006/relationships/theme" Target="../theme/theme8.xml"/><Relationship Id="rId13" Type="http://schemas.openxmlformats.org/officeDocument/2006/relationships/image" Target="../media/image1.jpeg"/><Relationship Id="rId1" Type="http://schemas.openxmlformats.org/officeDocument/2006/relationships/slideLayout" Target="../slideLayouts/slideLayout87.xml"/><Relationship Id="rId2" Type="http://schemas.openxmlformats.org/officeDocument/2006/relationships/slideLayout" Target="../slideLayouts/slideLayout88.xml"/><Relationship Id="rId3" Type="http://schemas.openxmlformats.org/officeDocument/2006/relationships/slideLayout" Target="../slideLayouts/slideLayout89.xml"/><Relationship Id="rId4" Type="http://schemas.openxmlformats.org/officeDocument/2006/relationships/slideLayout" Target="../slideLayouts/slideLayout90.xml"/><Relationship Id="rId5" Type="http://schemas.openxmlformats.org/officeDocument/2006/relationships/slideLayout" Target="../slideLayouts/slideLayout91.xml"/><Relationship Id="rId6" Type="http://schemas.openxmlformats.org/officeDocument/2006/relationships/slideLayout" Target="../slideLayouts/slideLayout92.xml"/><Relationship Id="rId7" Type="http://schemas.openxmlformats.org/officeDocument/2006/relationships/slideLayout" Target="../slideLayouts/slideLayout93.xml"/><Relationship Id="rId8" Type="http://schemas.openxmlformats.org/officeDocument/2006/relationships/slideLayout" Target="../slideLayouts/slideLayout94.xml"/><Relationship Id="rId9" Type="http://schemas.openxmlformats.org/officeDocument/2006/relationships/slideLayout" Target="../slideLayouts/slideLayout95.xml"/><Relationship Id="rId10" Type="http://schemas.openxmlformats.org/officeDocument/2006/relationships/slideLayout" Target="../slideLayouts/slideLayout96.xml"/></Relationships>
</file>

<file path=ppt/slideMasters/_rels/slideMaster9.xml.rels><?xml version="1.0" encoding="UTF-8" standalone="yes"?>
<Relationships xmlns="http://schemas.openxmlformats.org/package/2006/relationships"><Relationship Id="rId11" Type="http://schemas.openxmlformats.org/officeDocument/2006/relationships/theme" Target="../theme/theme9.xml"/><Relationship Id="rId12" Type="http://schemas.openxmlformats.org/officeDocument/2006/relationships/image" Target="../media/image5.png"/><Relationship Id="rId1" Type="http://schemas.openxmlformats.org/officeDocument/2006/relationships/slideLayout" Target="../slideLayouts/slideLayout98.xml"/><Relationship Id="rId2" Type="http://schemas.openxmlformats.org/officeDocument/2006/relationships/slideLayout" Target="../slideLayouts/slideLayout99.xml"/><Relationship Id="rId3" Type="http://schemas.openxmlformats.org/officeDocument/2006/relationships/slideLayout" Target="../slideLayouts/slideLayout100.xml"/><Relationship Id="rId4" Type="http://schemas.openxmlformats.org/officeDocument/2006/relationships/slideLayout" Target="../slideLayouts/slideLayout101.xml"/><Relationship Id="rId5" Type="http://schemas.openxmlformats.org/officeDocument/2006/relationships/slideLayout" Target="../slideLayouts/slideLayout102.xml"/><Relationship Id="rId6" Type="http://schemas.openxmlformats.org/officeDocument/2006/relationships/slideLayout" Target="../slideLayouts/slideLayout103.xml"/><Relationship Id="rId7" Type="http://schemas.openxmlformats.org/officeDocument/2006/relationships/slideLayout" Target="../slideLayouts/slideLayout104.xml"/><Relationship Id="rId8" Type="http://schemas.openxmlformats.org/officeDocument/2006/relationships/slideLayout" Target="../slideLayouts/slideLayout105.xml"/><Relationship Id="rId9" Type="http://schemas.openxmlformats.org/officeDocument/2006/relationships/slideLayout" Target="../slideLayouts/slideLayout106.xml"/><Relationship Id="rId10" Type="http://schemas.openxmlformats.org/officeDocument/2006/relationships/slideLayout" Target="../slideLayouts/slideLayout10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3633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0047"/>
            </a:gs>
            <a:gs pos="100000">
              <a:srgbClr val="000099"/>
            </a:gs>
          </a:gsLst>
          <a:lin ang="5400000" scaled="1"/>
        </a:gradFill>
        <a:effectLst/>
      </p:bgPr>
    </p:bg>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bwMode="auto">
          <a:xfrm>
            <a:off x="455613" y="168275"/>
            <a:ext cx="8226425" cy="1012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371600"/>
            <a:ext cx="8229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9" name="TextBox 1"/>
          <p:cNvSpPr txBox="1">
            <a:spLocks noChangeArrowheads="1"/>
          </p:cNvSpPr>
          <p:nvPr/>
        </p:nvSpPr>
        <p:spPr bwMode="auto">
          <a:xfrm>
            <a:off x="0" y="6610350"/>
            <a:ext cx="3124200" cy="247650"/>
          </a:xfrm>
          <a:prstGeom prst="rect">
            <a:avLst/>
          </a:prstGeom>
          <a:noFill/>
          <a:ln>
            <a:noFill/>
          </a:ln>
          <a:extLst/>
        </p:spPr>
        <p:txBody>
          <a:bodyPr anchor="b">
            <a:spAutoFit/>
          </a:bodyPr>
          <a:lstStyle>
            <a:lvl1pPr>
              <a:defRPr sz="8000" b="1">
                <a:solidFill>
                  <a:schemeClr val="tx1"/>
                </a:solidFill>
                <a:latin typeface="Imago" pitchFamily="2" charset="0"/>
                <a:cs typeface="Arial" pitchFamily="34" charset="0"/>
              </a:defRPr>
            </a:lvl1pPr>
            <a:lvl2pPr marL="742950" indent="-285750">
              <a:defRPr sz="8000" b="1">
                <a:solidFill>
                  <a:schemeClr val="tx1"/>
                </a:solidFill>
                <a:latin typeface="Imago" pitchFamily="2" charset="0"/>
                <a:cs typeface="Arial" pitchFamily="34" charset="0"/>
              </a:defRPr>
            </a:lvl2pPr>
            <a:lvl3pPr marL="1143000" indent="-228600">
              <a:defRPr sz="8000" b="1">
                <a:solidFill>
                  <a:schemeClr val="tx1"/>
                </a:solidFill>
                <a:latin typeface="Imago" pitchFamily="2" charset="0"/>
                <a:cs typeface="Arial" pitchFamily="34" charset="0"/>
              </a:defRPr>
            </a:lvl3pPr>
            <a:lvl4pPr marL="1600200" indent="-228600">
              <a:defRPr sz="8000" b="1">
                <a:solidFill>
                  <a:schemeClr val="tx1"/>
                </a:solidFill>
                <a:latin typeface="Imago" pitchFamily="2" charset="0"/>
                <a:cs typeface="Arial" pitchFamily="34" charset="0"/>
              </a:defRPr>
            </a:lvl4pPr>
            <a:lvl5pPr marL="2057400" indent="-228600">
              <a:defRPr sz="8000" b="1">
                <a:solidFill>
                  <a:schemeClr val="tx1"/>
                </a:solidFill>
                <a:latin typeface="Imago" pitchFamily="2" charset="0"/>
                <a:cs typeface="Arial" pitchFamily="34" charset="0"/>
              </a:defRPr>
            </a:lvl5pPr>
            <a:lvl6pPr marL="2514600" indent="-228600" algn="ctr" eaLnBrk="0" fontAlgn="base" hangingPunct="0">
              <a:spcBef>
                <a:spcPct val="50000"/>
              </a:spcBef>
              <a:spcAft>
                <a:spcPct val="0"/>
              </a:spcAft>
              <a:defRPr sz="8000" b="1">
                <a:solidFill>
                  <a:schemeClr val="tx1"/>
                </a:solidFill>
                <a:latin typeface="Imago" pitchFamily="2" charset="0"/>
                <a:cs typeface="Arial" pitchFamily="34" charset="0"/>
              </a:defRPr>
            </a:lvl6pPr>
            <a:lvl7pPr marL="2971800" indent="-228600" algn="ctr" eaLnBrk="0" fontAlgn="base" hangingPunct="0">
              <a:spcBef>
                <a:spcPct val="50000"/>
              </a:spcBef>
              <a:spcAft>
                <a:spcPct val="0"/>
              </a:spcAft>
              <a:defRPr sz="8000" b="1">
                <a:solidFill>
                  <a:schemeClr val="tx1"/>
                </a:solidFill>
                <a:latin typeface="Imago" pitchFamily="2" charset="0"/>
                <a:cs typeface="Arial" pitchFamily="34" charset="0"/>
              </a:defRPr>
            </a:lvl7pPr>
            <a:lvl8pPr marL="3429000" indent="-228600" algn="ctr" eaLnBrk="0" fontAlgn="base" hangingPunct="0">
              <a:spcBef>
                <a:spcPct val="50000"/>
              </a:spcBef>
              <a:spcAft>
                <a:spcPct val="0"/>
              </a:spcAft>
              <a:defRPr sz="8000" b="1">
                <a:solidFill>
                  <a:schemeClr val="tx1"/>
                </a:solidFill>
                <a:latin typeface="Imago" pitchFamily="2" charset="0"/>
                <a:cs typeface="Arial" pitchFamily="34" charset="0"/>
              </a:defRPr>
            </a:lvl8pPr>
            <a:lvl9pPr marL="3886200" indent="-228600" algn="ctr" eaLnBrk="0" fontAlgn="base" hangingPunct="0">
              <a:spcBef>
                <a:spcPct val="50000"/>
              </a:spcBef>
              <a:spcAft>
                <a:spcPct val="0"/>
              </a:spcAft>
              <a:defRPr sz="8000" b="1">
                <a:solidFill>
                  <a:schemeClr val="tx1"/>
                </a:solidFill>
                <a:latin typeface="Imago" pitchFamily="2" charset="0"/>
                <a:cs typeface="Arial" pitchFamily="34" charset="0"/>
              </a:defRPr>
            </a:lvl9pPr>
          </a:lstStyle>
          <a:p>
            <a:pPr defTabSz="914400" eaLnBrk="0" fontAlgn="base" hangingPunct="0">
              <a:spcBef>
                <a:spcPct val="50000"/>
              </a:spcBef>
              <a:spcAft>
                <a:spcPct val="0"/>
              </a:spcAft>
              <a:defRPr/>
            </a:pPr>
            <a:endParaRPr lang="en-US" sz="1000" dirty="0" smtClean="0">
              <a:solidFill>
                <a:srgbClr val="FFFFFF"/>
              </a:solidFill>
              <a:latin typeface="Arial" pitchFamily="34" charset="0"/>
              <a:ea typeface="ＭＳ Ｐゴシック" charset="0"/>
            </a:endParaRPr>
          </a:p>
        </p:txBody>
      </p:sp>
      <p:sp>
        <p:nvSpPr>
          <p:cNvPr id="1030" name="TextBox 5"/>
          <p:cNvSpPr txBox="1">
            <a:spLocks noChangeArrowheads="1"/>
          </p:cNvSpPr>
          <p:nvPr/>
        </p:nvSpPr>
        <p:spPr bwMode="auto">
          <a:xfrm>
            <a:off x="6019800" y="6611938"/>
            <a:ext cx="3124200" cy="246062"/>
          </a:xfrm>
          <a:prstGeom prst="rect">
            <a:avLst/>
          </a:prstGeom>
          <a:noFill/>
          <a:ln>
            <a:noFill/>
          </a:ln>
          <a:extLst/>
        </p:spPr>
        <p:txBody>
          <a:bodyPr anchor="b">
            <a:spAutoFit/>
          </a:bodyPr>
          <a:lstStyle>
            <a:lvl1pPr>
              <a:defRPr sz="8000" b="1">
                <a:solidFill>
                  <a:schemeClr val="tx1"/>
                </a:solidFill>
                <a:latin typeface="Imago" pitchFamily="2" charset="0"/>
                <a:cs typeface="Arial" pitchFamily="34" charset="0"/>
              </a:defRPr>
            </a:lvl1pPr>
            <a:lvl2pPr marL="742950" indent="-285750">
              <a:defRPr sz="8000" b="1">
                <a:solidFill>
                  <a:schemeClr val="tx1"/>
                </a:solidFill>
                <a:latin typeface="Imago" pitchFamily="2" charset="0"/>
                <a:cs typeface="Arial" pitchFamily="34" charset="0"/>
              </a:defRPr>
            </a:lvl2pPr>
            <a:lvl3pPr marL="1143000" indent="-228600">
              <a:defRPr sz="8000" b="1">
                <a:solidFill>
                  <a:schemeClr val="tx1"/>
                </a:solidFill>
                <a:latin typeface="Imago" pitchFamily="2" charset="0"/>
                <a:cs typeface="Arial" pitchFamily="34" charset="0"/>
              </a:defRPr>
            </a:lvl3pPr>
            <a:lvl4pPr marL="1600200" indent="-228600">
              <a:defRPr sz="8000" b="1">
                <a:solidFill>
                  <a:schemeClr val="tx1"/>
                </a:solidFill>
                <a:latin typeface="Imago" pitchFamily="2" charset="0"/>
                <a:cs typeface="Arial" pitchFamily="34" charset="0"/>
              </a:defRPr>
            </a:lvl4pPr>
            <a:lvl5pPr marL="2057400" indent="-228600">
              <a:defRPr sz="8000" b="1">
                <a:solidFill>
                  <a:schemeClr val="tx1"/>
                </a:solidFill>
                <a:latin typeface="Imago" pitchFamily="2" charset="0"/>
                <a:cs typeface="Arial" pitchFamily="34" charset="0"/>
              </a:defRPr>
            </a:lvl5pPr>
            <a:lvl6pPr marL="2514600" indent="-228600" algn="ctr" eaLnBrk="0" fontAlgn="base" hangingPunct="0">
              <a:spcBef>
                <a:spcPct val="50000"/>
              </a:spcBef>
              <a:spcAft>
                <a:spcPct val="0"/>
              </a:spcAft>
              <a:defRPr sz="8000" b="1">
                <a:solidFill>
                  <a:schemeClr val="tx1"/>
                </a:solidFill>
                <a:latin typeface="Imago" pitchFamily="2" charset="0"/>
                <a:cs typeface="Arial" pitchFamily="34" charset="0"/>
              </a:defRPr>
            </a:lvl6pPr>
            <a:lvl7pPr marL="2971800" indent="-228600" algn="ctr" eaLnBrk="0" fontAlgn="base" hangingPunct="0">
              <a:spcBef>
                <a:spcPct val="50000"/>
              </a:spcBef>
              <a:spcAft>
                <a:spcPct val="0"/>
              </a:spcAft>
              <a:defRPr sz="8000" b="1">
                <a:solidFill>
                  <a:schemeClr val="tx1"/>
                </a:solidFill>
                <a:latin typeface="Imago" pitchFamily="2" charset="0"/>
                <a:cs typeface="Arial" pitchFamily="34" charset="0"/>
              </a:defRPr>
            </a:lvl7pPr>
            <a:lvl8pPr marL="3429000" indent="-228600" algn="ctr" eaLnBrk="0" fontAlgn="base" hangingPunct="0">
              <a:spcBef>
                <a:spcPct val="50000"/>
              </a:spcBef>
              <a:spcAft>
                <a:spcPct val="0"/>
              </a:spcAft>
              <a:defRPr sz="8000" b="1">
                <a:solidFill>
                  <a:schemeClr val="tx1"/>
                </a:solidFill>
                <a:latin typeface="Imago" pitchFamily="2" charset="0"/>
                <a:cs typeface="Arial" pitchFamily="34" charset="0"/>
              </a:defRPr>
            </a:lvl8pPr>
            <a:lvl9pPr marL="3886200" indent="-228600" algn="ctr" eaLnBrk="0" fontAlgn="base" hangingPunct="0">
              <a:spcBef>
                <a:spcPct val="50000"/>
              </a:spcBef>
              <a:spcAft>
                <a:spcPct val="0"/>
              </a:spcAft>
              <a:defRPr sz="8000" b="1">
                <a:solidFill>
                  <a:schemeClr val="tx1"/>
                </a:solidFill>
                <a:latin typeface="Imago" pitchFamily="2" charset="0"/>
                <a:cs typeface="Arial" pitchFamily="34" charset="0"/>
              </a:defRPr>
            </a:lvl9pPr>
          </a:lstStyle>
          <a:p>
            <a:pPr defTabSz="914400" eaLnBrk="0" fontAlgn="base" hangingPunct="0">
              <a:spcBef>
                <a:spcPct val="50000"/>
              </a:spcBef>
              <a:spcAft>
                <a:spcPct val="0"/>
              </a:spcAft>
              <a:defRPr/>
            </a:pPr>
            <a:endParaRPr lang="en-US" sz="1000" dirty="0" smtClean="0">
              <a:solidFill>
                <a:srgbClr val="FFFFFF"/>
              </a:solidFill>
              <a:latin typeface="Arial" pitchFamily="34" charset="0"/>
              <a:ea typeface="ＭＳ Ｐゴシック" charset="0"/>
            </a:endParaRPr>
          </a:p>
        </p:txBody>
      </p:sp>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Lst>
  <p:hf sldNum="0" hdr="0" dt="0"/>
  <p:txStyles>
    <p:titleStyle>
      <a:lvl1pPr algn="l" rtl="0" eaLnBrk="0" fontAlgn="base" hangingPunct="0">
        <a:spcBef>
          <a:spcPct val="0"/>
        </a:spcBef>
        <a:spcAft>
          <a:spcPct val="0"/>
        </a:spcAft>
        <a:defRPr sz="3000" b="1">
          <a:solidFill>
            <a:srgbClr val="FFEC3B"/>
          </a:solidFill>
          <a:effectLst>
            <a:outerShdw blurRad="38100" dist="38100" dir="2700000" algn="tl">
              <a:srgbClr val="000000"/>
            </a:outerShdw>
          </a:effectLst>
          <a:latin typeface="+mj-lt"/>
          <a:ea typeface="MS PGothic" pitchFamily="34" charset="-128"/>
          <a:cs typeface="MS PGothic" pitchFamily="34" charset="-128"/>
        </a:defRPr>
      </a:lvl1pPr>
      <a:lvl2pPr algn="l" rtl="0" eaLnBrk="0" fontAlgn="base" hangingPunct="0">
        <a:spcBef>
          <a:spcPct val="0"/>
        </a:spcBef>
        <a:spcAft>
          <a:spcPct val="0"/>
        </a:spcAft>
        <a:defRPr sz="3000" b="1">
          <a:solidFill>
            <a:srgbClr val="FFEC3B"/>
          </a:solidFill>
          <a:effectLst>
            <a:outerShdw blurRad="38100" dist="38100" dir="2700000" algn="tl">
              <a:srgbClr val="000000"/>
            </a:outerShdw>
          </a:effectLst>
          <a:latin typeface="Arial" charset="0"/>
          <a:ea typeface="MS PGothic" pitchFamily="34" charset="-128"/>
          <a:cs typeface="MS PGothic" pitchFamily="34" charset="-128"/>
        </a:defRPr>
      </a:lvl2pPr>
      <a:lvl3pPr algn="l" rtl="0" eaLnBrk="0" fontAlgn="base" hangingPunct="0">
        <a:spcBef>
          <a:spcPct val="0"/>
        </a:spcBef>
        <a:spcAft>
          <a:spcPct val="0"/>
        </a:spcAft>
        <a:defRPr sz="3000" b="1">
          <a:solidFill>
            <a:srgbClr val="FFEC3B"/>
          </a:solidFill>
          <a:effectLst>
            <a:outerShdw blurRad="38100" dist="38100" dir="2700000" algn="tl">
              <a:srgbClr val="000000"/>
            </a:outerShdw>
          </a:effectLst>
          <a:latin typeface="Arial" charset="0"/>
          <a:ea typeface="MS PGothic" pitchFamily="34" charset="-128"/>
          <a:cs typeface="MS PGothic" pitchFamily="34" charset="-128"/>
        </a:defRPr>
      </a:lvl3pPr>
      <a:lvl4pPr algn="l" rtl="0" eaLnBrk="0" fontAlgn="base" hangingPunct="0">
        <a:spcBef>
          <a:spcPct val="0"/>
        </a:spcBef>
        <a:spcAft>
          <a:spcPct val="0"/>
        </a:spcAft>
        <a:defRPr sz="3000" b="1">
          <a:solidFill>
            <a:srgbClr val="FFEC3B"/>
          </a:solidFill>
          <a:effectLst>
            <a:outerShdw blurRad="38100" dist="38100" dir="2700000" algn="tl">
              <a:srgbClr val="000000"/>
            </a:outerShdw>
          </a:effectLst>
          <a:latin typeface="Arial" charset="0"/>
          <a:ea typeface="MS PGothic" pitchFamily="34" charset="-128"/>
          <a:cs typeface="MS PGothic" pitchFamily="34" charset="-128"/>
        </a:defRPr>
      </a:lvl4pPr>
      <a:lvl5pPr algn="l" rtl="0" eaLnBrk="0" fontAlgn="base" hangingPunct="0">
        <a:spcBef>
          <a:spcPct val="0"/>
        </a:spcBef>
        <a:spcAft>
          <a:spcPct val="0"/>
        </a:spcAft>
        <a:defRPr sz="3000" b="1">
          <a:solidFill>
            <a:srgbClr val="FFEC3B"/>
          </a:solidFill>
          <a:effectLst>
            <a:outerShdw blurRad="38100" dist="38100" dir="2700000" algn="tl">
              <a:srgbClr val="000000"/>
            </a:outerShdw>
          </a:effectLst>
          <a:latin typeface="Arial" charset="0"/>
          <a:ea typeface="MS PGothic" pitchFamily="34" charset="-128"/>
          <a:cs typeface="MS PGothic" pitchFamily="34" charset="-128"/>
        </a:defRPr>
      </a:lvl5pPr>
      <a:lvl6pPr marL="457200" algn="l" rtl="0" fontAlgn="base">
        <a:spcBef>
          <a:spcPct val="0"/>
        </a:spcBef>
        <a:spcAft>
          <a:spcPct val="0"/>
        </a:spcAft>
        <a:defRPr sz="3000" b="1">
          <a:solidFill>
            <a:srgbClr val="FFEC3B"/>
          </a:solidFill>
          <a:effectLst>
            <a:outerShdw blurRad="38100" dist="38100" dir="2700000" algn="tl">
              <a:srgbClr val="000000"/>
            </a:outerShdw>
          </a:effectLst>
          <a:latin typeface="Arial" charset="0"/>
        </a:defRPr>
      </a:lvl6pPr>
      <a:lvl7pPr marL="914400" algn="l" rtl="0" fontAlgn="base">
        <a:spcBef>
          <a:spcPct val="0"/>
        </a:spcBef>
        <a:spcAft>
          <a:spcPct val="0"/>
        </a:spcAft>
        <a:defRPr sz="3000" b="1">
          <a:solidFill>
            <a:srgbClr val="FFEC3B"/>
          </a:solidFill>
          <a:effectLst>
            <a:outerShdw blurRad="38100" dist="38100" dir="2700000" algn="tl">
              <a:srgbClr val="000000"/>
            </a:outerShdw>
          </a:effectLst>
          <a:latin typeface="Arial" charset="0"/>
        </a:defRPr>
      </a:lvl7pPr>
      <a:lvl8pPr marL="1371600" algn="l" rtl="0" fontAlgn="base">
        <a:spcBef>
          <a:spcPct val="0"/>
        </a:spcBef>
        <a:spcAft>
          <a:spcPct val="0"/>
        </a:spcAft>
        <a:defRPr sz="3000" b="1">
          <a:solidFill>
            <a:srgbClr val="FFEC3B"/>
          </a:solidFill>
          <a:effectLst>
            <a:outerShdw blurRad="38100" dist="38100" dir="2700000" algn="tl">
              <a:srgbClr val="000000"/>
            </a:outerShdw>
          </a:effectLst>
          <a:latin typeface="Arial" charset="0"/>
        </a:defRPr>
      </a:lvl8pPr>
      <a:lvl9pPr marL="1828800" algn="l" rtl="0" fontAlgn="base">
        <a:spcBef>
          <a:spcPct val="0"/>
        </a:spcBef>
        <a:spcAft>
          <a:spcPct val="0"/>
        </a:spcAft>
        <a:defRPr sz="3000" b="1">
          <a:solidFill>
            <a:srgbClr val="FFEC3B"/>
          </a:solidFill>
          <a:effectLst>
            <a:outerShdw blurRad="38100" dist="38100" dir="2700000" algn="tl">
              <a:srgbClr val="000000"/>
            </a:outerShdw>
          </a:effectLst>
          <a:latin typeface="Arial" charset="0"/>
        </a:defRPr>
      </a:lvl9pPr>
    </p:titleStyle>
    <p:bodyStyle>
      <a:lvl1pPr marL="2286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pitchFamily="34" charset="-128"/>
        </a:defRPr>
      </a:lvl1pPr>
      <a:lvl2pPr marL="746125" indent="-288925" algn="l" rtl="0" eaLnBrk="0" fontAlgn="base" hangingPunct="0">
        <a:spcBef>
          <a:spcPct val="20000"/>
        </a:spcBef>
        <a:spcAft>
          <a:spcPct val="0"/>
        </a:spcAft>
        <a:buChar char="–"/>
        <a:defRPr sz="2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000">
          <a:solidFill>
            <a:schemeClr val="tx1"/>
          </a:solidFill>
          <a:latin typeface="+mn-lt"/>
          <a:ea typeface="MS PGothic" pitchFamily="34" charset="-128"/>
          <a:cs typeface="MS PGothic"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 charset="-128"/>
          <a:cs typeface="ＭＳ Ｐゴシック" pitchFamily="1"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762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defTabSz="914400" fontAlgn="base">
              <a:spcBef>
                <a:spcPct val="0"/>
              </a:spcBef>
              <a:spcAft>
                <a:spcPct val="0"/>
              </a:spcAft>
              <a:defRPr/>
            </a:pPr>
            <a:endParaRPr lang="en-US">
              <a:solidFill>
                <a:srgbClr val="000000"/>
              </a:solidFill>
              <a:latin typeface="Arial" charset="0"/>
              <a:ea typeface="ＭＳ Ｐゴシック"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defTabSz="914400" fontAlgn="base">
              <a:spcBef>
                <a:spcPct val="0"/>
              </a:spcBef>
              <a:spcAft>
                <a:spcPct val="0"/>
              </a:spcAft>
              <a:defRPr/>
            </a:pPr>
            <a:endParaRPr lang="en-US">
              <a:solidFill>
                <a:srgbClr val="000000"/>
              </a:solidFill>
              <a:latin typeface="Arial" charset="0"/>
              <a:ea typeface="ＭＳ Ｐゴシック"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defTabSz="914400" fontAlgn="base">
              <a:spcBef>
                <a:spcPct val="0"/>
              </a:spcBef>
              <a:spcAft>
                <a:spcPct val="0"/>
              </a:spcAft>
              <a:defRPr/>
            </a:pPr>
            <a:fld id="{6D8FE6D1-7BD5-BD43-A79F-970325766AD1}" type="slidenum">
              <a:rPr lang="en-US">
                <a:solidFill>
                  <a:srgbClr val="000000"/>
                </a:solidFill>
                <a:latin typeface="Arial" charset="0"/>
                <a:ea typeface="ＭＳ Ｐゴシック" charset="0"/>
              </a:rPr>
              <a:pPr defTabSz="914400" fontAlgn="base">
                <a:spcBef>
                  <a:spcPct val="0"/>
                </a:spcBef>
                <a:spcAft>
                  <a:spcPct val="0"/>
                </a:spcAft>
                <a:defRPr/>
              </a:pPr>
              <a:t>‹#›</a:t>
            </a:fld>
            <a:endParaRPr lang="en-US">
              <a:solidFill>
                <a:srgbClr val="000000"/>
              </a:solidFill>
              <a:latin typeface="Arial" charset="0"/>
              <a:ea typeface="ＭＳ Ｐゴシック" charset="0"/>
            </a:endParaRPr>
          </a:p>
        </p:txBody>
      </p:sp>
      <p:sp>
        <p:nvSpPr>
          <p:cNvPr id="1031" name="Line 7"/>
          <p:cNvSpPr>
            <a:spLocks noChangeShapeType="1"/>
          </p:cNvSpPr>
          <p:nvPr userDrawn="1"/>
        </p:nvSpPr>
        <p:spPr bwMode="auto">
          <a:xfrm>
            <a:off x="0" y="1295400"/>
            <a:ext cx="9144000" cy="0"/>
          </a:xfrm>
          <a:prstGeom prst="line">
            <a:avLst/>
          </a:prstGeom>
          <a:noFill/>
          <a:ln w="762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fontAlgn="base">
              <a:spcBef>
                <a:spcPct val="0"/>
              </a:spcBef>
              <a:spcAft>
                <a:spcPct val="0"/>
              </a:spcAft>
              <a:defRPr/>
            </a:pPr>
            <a:endParaRPr lang="en-US" sz="2800">
              <a:solidFill>
                <a:srgbClr val="000000"/>
              </a:solidFill>
              <a:latin typeface="Arial" charset="0"/>
              <a:ea typeface="ＭＳ Ｐゴシック" charset="0"/>
              <a:cs typeface="ＭＳ Ｐゴシック" charset="0"/>
            </a:endParaRP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Lst>
  <p:txStyles>
    <p:titleStyle>
      <a:lvl1pPr algn="ctr" rtl="0" eaLnBrk="0" fontAlgn="base" hangingPunct="0">
        <a:spcBef>
          <a:spcPct val="0"/>
        </a:spcBef>
        <a:spcAft>
          <a:spcPct val="0"/>
        </a:spcAft>
        <a:defRPr sz="4000" b="1">
          <a:solidFill>
            <a:srgbClr val="0000FF"/>
          </a:solidFill>
          <a:latin typeface="+mj-lt"/>
          <a:ea typeface="+mj-ea"/>
          <a:cs typeface="ＭＳ Ｐゴシック" charset="0"/>
        </a:defRPr>
      </a:lvl1pPr>
      <a:lvl2pPr algn="ctr" rtl="0" eaLnBrk="0" fontAlgn="base" hangingPunct="0">
        <a:spcBef>
          <a:spcPct val="0"/>
        </a:spcBef>
        <a:spcAft>
          <a:spcPct val="0"/>
        </a:spcAft>
        <a:defRPr sz="4000" b="1">
          <a:solidFill>
            <a:srgbClr val="0000FF"/>
          </a:solidFill>
          <a:latin typeface="Arial" charset="0"/>
          <a:ea typeface="ＭＳ Ｐゴシック" charset="0"/>
          <a:cs typeface="ＭＳ Ｐゴシック" charset="0"/>
        </a:defRPr>
      </a:lvl2pPr>
      <a:lvl3pPr algn="ctr" rtl="0" eaLnBrk="0" fontAlgn="base" hangingPunct="0">
        <a:spcBef>
          <a:spcPct val="0"/>
        </a:spcBef>
        <a:spcAft>
          <a:spcPct val="0"/>
        </a:spcAft>
        <a:defRPr sz="4000" b="1">
          <a:solidFill>
            <a:srgbClr val="0000FF"/>
          </a:solidFill>
          <a:latin typeface="Arial" charset="0"/>
          <a:ea typeface="ＭＳ Ｐゴシック" charset="0"/>
          <a:cs typeface="ＭＳ Ｐゴシック" charset="0"/>
        </a:defRPr>
      </a:lvl3pPr>
      <a:lvl4pPr algn="ctr" rtl="0" eaLnBrk="0" fontAlgn="base" hangingPunct="0">
        <a:spcBef>
          <a:spcPct val="0"/>
        </a:spcBef>
        <a:spcAft>
          <a:spcPct val="0"/>
        </a:spcAft>
        <a:defRPr sz="4000" b="1">
          <a:solidFill>
            <a:srgbClr val="0000FF"/>
          </a:solidFill>
          <a:latin typeface="Arial" charset="0"/>
          <a:ea typeface="ＭＳ Ｐゴシック" charset="0"/>
          <a:cs typeface="ＭＳ Ｐゴシック" charset="0"/>
        </a:defRPr>
      </a:lvl4pPr>
      <a:lvl5pPr algn="ctr" rtl="0" eaLnBrk="0" fontAlgn="base" hangingPunct="0">
        <a:spcBef>
          <a:spcPct val="0"/>
        </a:spcBef>
        <a:spcAft>
          <a:spcPct val="0"/>
        </a:spcAft>
        <a:defRPr sz="4000" b="1">
          <a:solidFill>
            <a:srgbClr val="0000FF"/>
          </a:solidFill>
          <a:latin typeface="Arial" charset="0"/>
          <a:ea typeface="ＭＳ Ｐゴシック" charset="0"/>
          <a:cs typeface="ＭＳ Ｐゴシック" charset="0"/>
        </a:defRPr>
      </a:lvl5pPr>
      <a:lvl6pPr marL="457200" algn="ctr" rtl="0" fontAlgn="base">
        <a:spcBef>
          <a:spcPct val="0"/>
        </a:spcBef>
        <a:spcAft>
          <a:spcPct val="0"/>
        </a:spcAft>
        <a:defRPr sz="4000" b="1">
          <a:solidFill>
            <a:srgbClr val="0000FF"/>
          </a:solidFill>
          <a:latin typeface="Arial" charset="0"/>
          <a:ea typeface="ＭＳ Ｐゴシック" charset="0"/>
        </a:defRPr>
      </a:lvl6pPr>
      <a:lvl7pPr marL="914400" algn="ctr" rtl="0" fontAlgn="base">
        <a:spcBef>
          <a:spcPct val="0"/>
        </a:spcBef>
        <a:spcAft>
          <a:spcPct val="0"/>
        </a:spcAft>
        <a:defRPr sz="4000" b="1">
          <a:solidFill>
            <a:srgbClr val="0000FF"/>
          </a:solidFill>
          <a:latin typeface="Arial" charset="0"/>
          <a:ea typeface="ＭＳ Ｐゴシック" charset="0"/>
        </a:defRPr>
      </a:lvl7pPr>
      <a:lvl8pPr marL="1371600" algn="ctr" rtl="0" fontAlgn="base">
        <a:spcBef>
          <a:spcPct val="0"/>
        </a:spcBef>
        <a:spcAft>
          <a:spcPct val="0"/>
        </a:spcAft>
        <a:defRPr sz="4000" b="1">
          <a:solidFill>
            <a:srgbClr val="0000FF"/>
          </a:solidFill>
          <a:latin typeface="Arial" charset="0"/>
          <a:ea typeface="ＭＳ Ｐゴシック" charset="0"/>
        </a:defRPr>
      </a:lvl8pPr>
      <a:lvl9pPr marL="1828800" algn="ctr" rtl="0" fontAlgn="base">
        <a:spcBef>
          <a:spcPct val="0"/>
        </a:spcBef>
        <a:spcAft>
          <a:spcPct val="0"/>
        </a:spcAft>
        <a:defRPr sz="4000" b="1">
          <a:solidFill>
            <a:srgbClr val="0000FF"/>
          </a:solidFill>
          <a:latin typeface="Arial"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02060"/>
            </a:gs>
            <a:gs pos="100000">
              <a:schemeClr val="bg1"/>
            </a:gs>
          </a:gsLst>
          <a:lin ang="16200000" scaled="1"/>
        </a:gra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white">
                    <a:tint val="75000"/>
                  </a:prstClr>
                </a:solidFill>
                <a:latin typeface="+mn-lt"/>
              </a:defRPr>
            </a:lvl1pPr>
          </a:lstStyle>
          <a:p>
            <a:pPr defTabSz="914400">
              <a:defRPr/>
            </a:pPr>
            <a:fld id="{472714B8-05BA-401D-B72A-3EB9918AC751}" type="datetimeFigureOut">
              <a:rPr lang="en-US">
                <a:latin typeface="Times New Roman"/>
              </a:rPr>
              <a:pPr defTabSz="914400">
                <a:defRPr/>
              </a:pPr>
              <a:t>7/2/13</a:t>
            </a:fld>
            <a:endParaRPr lang="en-US">
              <a:latin typeface="Times New Roman"/>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white">
                    <a:tint val="75000"/>
                  </a:prstClr>
                </a:solidFill>
                <a:latin typeface="+mn-lt"/>
              </a:defRPr>
            </a:lvl1pPr>
          </a:lstStyle>
          <a:p>
            <a:pPr defTabSz="914400">
              <a:defRPr/>
            </a:pPr>
            <a:endParaRPr lang="en-US">
              <a:latin typeface="Times New Roman"/>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white">
                    <a:tint val="75000"/>
                  </a:prstClr>
                </a:solidFill>
                <a:latin typeface="+mn-lt"/>
              </a:defRPr>
            </a:lvl1pPr>
          </a:lstStyle>
          <a:p>
            <a:pPr defTabSz="914400">
              <a:defRPr/>
            </a:pPr>
            <a:fld id="{4CAB4D16-591A-45E7-9EDD-9FA73B228B9B}" type="slidenum">
              <a:rPr lang="en-US">
                <a:latin typeface="Times New Roman"/>
              </a:rPr>
              <a:pPr defTabSz="914400">
                <a:defRPr/>
              </a:pPr>
              <a:t>‹#›</a:t>
            </a:fld>
            <a:endParaRPr lang="en-US">
              <a:latin typeface="Times New Roman"/>
            </a:endParaRPr>
          </a:p>
        </p:txBody>
      </p:sp>
    </p:spTree>
    <p:extLst>
      <p:ext uri="{BB962C8B-B14F-4D97-AF65-F5344CB8AC3E}">
        <p14:creationId xmlns:p14="http://schemas.microsoft.com/office/powerpoint/2010/main" val="1708805695"/>
      </p:ext>
    </p:extLst>
  </p:cSld>
  <p:clrMap bg1="dk1" tx1="lt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6"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63500"/>
            <a:ext cx="8229600" cy="7397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a:t>Click to edit Master title style</a:t>
            </a:r>
          </a:p>
        </p:txBody>
      </p:sp>
      <p:sp>
        <p:nvSpPr>
          <p:cNvPr id="20483" name="Rectangle 3"/>
          <p:cNvSpPr>
            <a:spLocks noGrp="1" noChangeArrowheads="1"/>
          </p:cNvSpPr>
          <p:nvPr>
            <p:ph type="body" idx="1"/>
          </p:nvPr>
        </p:nvSpPr>
        <p:spPr bwMode="auto">
          <a:xfrm>
            <a:off x="457200" y="1484313"/>
            <a:ext cx="82296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rgbClr val="FFFFFF"/>
                </a:solidFill>
                <a:latin typeface="Arial" charset="0"/>
                <a:ea typeface="ＭＳ Ｐゴシック" pitchFamily="-111" charset="-128"/>
                <a:cs typeface="+mn-cs"/>
              </a:defRPr>
            </a:lvl1pPr>
          </a:lstStyle>
          <a:p>
            <a:pPr defTabSz="914400" fontAlgn="base">
              <a:spcBef>
                <a:spcPct val="0"/>
              </a:spcBef>
              <a:spcAft>
                <a:spcPct val="0"/>
              </a:spcAft>
              <a:defRPr/>
            </a:pPr>
            <a:fld id="{32BD35E6-6141-45CF-AA2A-A1C5841616A4}" type="datetime1">
              <a:rPr lang="en-US"/>
              <a:pPr defTabSz="914400" fontAlgn="base">
                <a:spcBef>
                  <a:spcPct val="0"/>
                </a:spcBef>
                <a:spcAft>
                  <a:spcPct val="0"/>
                </a:spcAft>
                <a:defRPr/>
              </a:pPr>
              <a:t>7/2/13</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rgbClr val="FFFFFF"/>
                </a:solidFill>
                <a:latin typeface="Arial" charset="0"/>
                <a:ea typeface="ＭＳ Ｐゴシック" pitchFamily="-111" charset="-128"/>
                <a:cs typeface="+mn-cs"/>
              </a:defRPr>
            </a:lvl1pPr>
          </a:lstStyle>
          <a:p>
            <a:pPr defTabSz="914400" fontAlgn="base">
              <a:spcBef>
                <a:spcPct val="0"/>
              </a:spcBef>
              <a:spcAft>
                <a:spcPct val="0"/>
              </a:spcAft>
              <a:defRPr/>
            </a:pPr>
            <a:r>
              <a:rPr lang="en-US"/>
              <a:t>PROPEL ESMO Slides – Draft</a:t>
            </a:r>
          </a:p>
        </p:txBody>
      </p:sp>
      <p:sp>
        <p:nvSpPr>
          <p:cNvPr id="1030" name="Rectangle 6"/>
          <p:cNvSpPr>
            <a:spLocks noGrp="1" noChangeArrowheads="1"/>
          </p:cNvSpPr>
          <p:nvPr>
            <p:ph type="sldNum" sz="quarter" idx="4"/>
          </p:nvPr>
        </p:nvSpPr>
        <p:spPr bwMode="auto">
          <a:xfrm>
            <a:off x="8229600" y="6245225"/>
            <a:ext cx="4572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rgbClr val="FFFFFF"/>
                </a:solidFill>
                <a:latin typeface="Arial" charset="0"/>
                <a:ea typeface="ＭＳ Ｐゴシック" pitchFamily="-111" charset="-128"/>
                <a:cs typeface="+mn-cs"/>
              </a:defRPr>
            </a:lvl1pPr>
          </a:lstStyle>
          <a:p>
            <a:pPr defTabSz="914400" fontAlgn="base">
              <a:spcBef>
                <a:spcPct val="0"/>
              </a:spcBef>
              <a:spcAft>
                <a:spcPct val="0"/>
              </a:spcAft>
              <a:defRPr/>
            </a:pPr>
            <a:fld id="{1ED6B812-ECCC-41ED-8C22-3AF6EBC1405E}" type="slidenum">
              <a:rPr lang="en-US"/>
              <a:pPr defTabSz="914400" fontAlgn="base">
                <a:spcBef>
                  <a:spcPct val="0"/>
                </a:spcBef>
                <a:spcAft>
                  <a:spcPct val="0"/>
                </a:spcAft>
                <a:defRPr/>
              </a:pPr>
              <a:t>‹#›</a:t>
            </a:fld>
            <a:endParaRPr lang="en-US"/>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sldNum="0" hdr="0" ftr="0" dt="0"/>
  <p:txStyles>
    <p:titleStyle>
      <a:lvl1pPr algn="ctr" rtl="0" eaLnBrk="0" fontAlgn="base" hangingPunct="0">
        <a:lnSpc>
          <a:spcPct val="90000"/>
        </a:lnSpc>
        <a:spcBef>
          <a:spcPct val="0"/>
        </a:spcBef>
        <a:spcAft>
          <a:spcPct val="0"/>
        </a:spcAft>
        <a:defRPr sz="3200" b="1" cap="small">
          <a:solidFill>
            <a:srgbClr val="FFCC00"/>
          </a:solidFill>
          <a:latin typeface="+mj-lt"/>
          <a:ea typeface="ＭＳ Ｐゴシック" pitchFamily="-106" charset="-128"/>
          <a:cs typeface="ＭＳ Ｐゴシック" pitchFamily="-106" charset="-128"/>
        </a:defRPr>
      </a:lvl1pPr>
      <a:lvl2pPr algn="ctr" rtl="0" eaLnBrk="0" fontAlgn="base" hangingPunct="0">
        <a:lnSpc>
          <a:spcPct val="90000"/>
        </a:lnSpc>
        <a:spcBef>
          <a:spcPct val="0"/>
        </a:spcBef>
        <a:spcAft>
          <a:spcPct val="0"/>
        </a:spcAft>
        <a:defRPr sz="3200" b="1">
          <a:solidFill>
            <a:srgbClr val="FFCC00"/>
          </a:solidFill>
          <a:latin typeface="Arial" pitchFamily="34" charset="0"/>
          <a:ea typeface="ＭＳ Ｐゴシック" pitchFamily="-106" charset="-128"/>
          <a:cs typeface="ＭＳ Ｐゴシック" pitchFamily="-106" charset="-128"/>
        </a:defRPr>
      </a:lvl2pPr>
      <a:lvl3pPr algn="ctr" rtl="0" eaLnBrk="0" fontAlgn="base" hangingPunct="0">
        <a:lnSpc>
          <a:spcPct val="90000"/>
        </a:lnSpc>
        <a:spcBef>
          <a:spcPct val="0"/>
        </a:spcBef>
        <a:spcAft>
          <a:spcPct val="0"/>
        </a:spcAft>
        <a:defRPr sz="3200" b="1">
          <a:solidFill>
            <a:srgbClr val="FFCC00"/>
          </a:solidFill>
          <a:latin typeface="Arial" pitchFamily="34" charset="0"/>
          <a:ea typeface="ＭＳ Ｐゴシック" pitchFamily="-106" charset="-128"/>
          <a:cs typeface="ＭＳ Ｐゴシック" pitchFamily="-106" charset="-128"/>
        </a:defRPr>
      </a:lvl3pPr>
      <a:lvl4pPr algn="ctr" rtl="0" eaLnBrk="0" fontAlgn="base" hangingPunct="0">
        <a:lnSpc>
          <a:spcPct val="90000"/>
        </a:lnSpc>
        <a:spcBef>
          <a:spcPct val="0"/>
        </a:spcBef>
        <a:spcAft>
          <a:spcPct val="0"/>
        </a:spcAft>
        <a:defRPr sz="3200" b="1">
          <a:solidFill>
            <a:srgbClr val="FFCC00"/>
          </a:solidFill>
          <a:latin typeface="Arial" pitchFamily="34" charset="0"/>
          <a:ea typeface="ＭＳ Ｐゴシック" pitchFamily="-106" charset="-128"/>
          <a:cs typeface="ＭＳ Ｐゴシック" pitchFamily="-106" charset="-128"/>
        </a:defRPr>
      </a:lvl4pPr>
      <a:lvl5pPr algn="ctr" rtl="0" eaLnBrk="0" fontAlgn="base" hangingPunct="0">
        <a:lnSpc>
          <a:spcPct val="90000"/>
        </a:lnSpc>
        <a:spcBef>
          <a:spcPct val="0"/>
        </a:spcBef>
        <a:spcAft>
          <a:spcPct val="0"/>
        </a:spcAft>
        <a:defRPr sz="3200" b="1">
          <a:solidFill>
            <a:srgbClr val="FFCC00"/>
          </a:solidFill>
          <a:latin typeface="Arial" pitchFamily="34" charset="0"/>
          <a:ea typeface="ＭＳ Ｐゴシック" pitchFamily="-106" charset="-128"/>
          <a:cs typeface="ＭＳ Ｐゴシック" pitchFamily="-106" charset="-128"/>
        </a:defRPr>
      </a:lvl5pPr>
      <a:lvl6pPr marL="457200" algn="l" rtl="0" fontAlgn="base">
        <a:lnSpc>
          <a:spcPct val="90000"/>
        </a:lnSpc>
        <a:spcBef>
          <a:spcPct val="0"/>
        </a:spcBef>
        <a:spcAft>
          <a:spcPct val="0"/>
        </a:spcAft>
        <a:defRPr sz="3600" b="1">
          <a:solidFill>
            <a:schemeClr val="tx2"/>
          </a:solidFill>
          <a:latin typeface="Arial" pitchFamily="34" charset="0"/>
        </a:defRPr>
      </a:lvl6pPr>
      <a:lvl7pPr marL="914400" algn="l" rtl="0" fontAlgn="base">
        <a:lnSpc>
          <a:spcPct val="90000"/>
        </a:lnSpc>
        <a:spcBef>
          <a:spcPct val="0"/>
        </a:spcBef>
        <a:spcAft>
          <a:spcPct val="0"/>
        </a:spcAft>
        <a:defRPr sz="3600" b="1">
          <a:solidFill>
            <a:schemeClr val="tx2"/>
          </a:solidFill>
          <a:latin typeface="Arial" pitchFamily="34" charset="0"/>
        </a:defRPr>
      </a:lvl7pPr>
      <a:lvl8pPr marL="1371600" algn="l" rtl="0" fontAlgn="base">
        <a:lnSpc>
          <a:spcPct val="90000"/>
        </a:lnSpc>
        <a:spcBef>
          <a:spcPct val="0"/>
        </a:spcBef>
        <a:spcAft>
          <a:spcPct val="0"/>
        </a:spcAft>
        <a:defRPr sz="3600" b="1">
          <a:solidFill>
            <a:schemeClr val="tx2"/>
          </a:solidFill>
          <a:latin typeface="Arial" pitchFamily="34" charset="0"/>
        </a:defRPr>
      </a:lvl8pPr>
      <a:lvl9pPr marL="1828800" algn="l" rtl="0" fontAlgn="base">
        <a:lnSpc>
          <a:spcPct val="90000"/>
        </a:lnSpc>
        <a:spcBef>
          <a:spcPct val="0"/>
        </a:spcBef>
        <a:spcAft>
          <a:spcPct val="0"/>
        </a:spcAft>
        <a:defRPr sz="3600" b="1">
          <a:solidFill>
            <a:schemeClr val="tx2"/>
          </a:solidFill>
          <a:latin typeface="Arial" pitchFamily="34" charset="0"/>
        </a:defRPr>
      </a:lvl9pPr>
    </p:titleStyle>
    <p:bodyStyle>
      <a:lvl1pPr marL="342900" indent="-342900" algn="l" rtl="0" eaLnBrk="0" fontAlgn="base" hangingPunct="0">
        <a:lnSpc>
          <a:spcPct val="90000"/>
        </a:lnSpc>
        <a:spcBef>
          <a:spcPct val="0"/>
        </a:spcBef>
        <a:spcAft>
          <a:spcPct val="15000"/>
        </a:spcAft>
        <a:buClr>
          <a:srgbClr val="FFFF00"/>
        </a:buClr>
        <a:buFont typeface="Wingdings" pitchFamily="2" charset="2"/>
        <a:buChar char="Ø"/>
        <a:defRPr sz="2800" b="1">
          <a:solidFill>
            <a:schemeClr val="bg1"/>
          </a:solidFill>
          <a:latin typeface="+mn-lt"/>
          <a:ea typeface="ＭＳ Ｐゴシック" pitchFamily="-106" charset="-128"/>
          <a:cs typeface="ＭＳ Ｐゴシック" pitchFamily="-106" charset="-128"/>
        </a:defRPr>
      </a:lvl1pPr>
      <a:lvl2pPr marL="742950" indent="-285750" algn="l" rtl="0" eaLnBrk="0" fontAlgn="base" hangingPunct="0">
        <a:lnSpc>
          <a:spcPct val="90000"/>
        </a:lnSpc>
        <a:spcBef>
          <a:spcPct val="0"/>
        </a:spcBef>
        <a:spcAft>
          <a:spcPct val="15000"/>
        </a:spcAft>
        <a:buClr>
          <a:srgbClr val="FFFF00"/>
        </a:buClr>
        <a:buFont typeface="Wingdings" pitchFamily="2" charset="2"/>
        <a:buChar char="§"/>
        <a:defRPr sz="2800" b="1">
          <a:solidFill>
            <a:schemeClr val="bg1"/>
          </a:solidFill>
          <a:latin typeface="+mn-lt"/>
          <a:ea typeface="ＭＳ Ｐゴシック" pitchFamily="-106" charset="-128"/>
        </a:defRPr>
      </a:lvl2pPr>
      <a:lvl3pPr marL="1143000" indent="-228600" algn="l" rtl="0" eaLnBrk="0" fontAlgn="base" hangingPunct="0">
        <a:lnSpc>
          <a:spcPct val="90000"/>
        </a:lnSpc>
        <a:spcBef>
          <a:spcPct val="0"/>
        </a:spcBef>
        <a:spcAft>
          <a:spcPct val="15000"/>
        </a:spcAft>
        <a:buClr>
          <a:srgbClr val="FFFF00"/>
        </a:buClr>
        <a:buChar char="•"/>
        <a:defRPr sz="2800" b="1">
          <a:solidFill>
            <a:schemeClr val="bg1"/>
          </a:solidFill>
          <a:latin typeface="+mn-lt"/>
          <a:ea typeface="ＭＳ Ｐゴシック" pitchFamily="-106" charset="-128"/>
        </a:defRPr>
      </a:lvl3pPr>
      <a:lvl4pPr marL="1658938" indent="-287338" algn="l" rtl="0" eaLnBrk="0" fontAlgn="base" hangingPunct="0">
        <a:lnSpc>
          <a:spcPct val="90000"/>
        </a:lnSpc>
        <a:spcBef>
          <a:spcPct val="0"/>
        </a:spcBef>
        <a:spcAft>
          <a:spcPct val="15000"/>
        </a:spcAft>
        <a:buClr>
          <a:srgbClr val="FFFF00"/>
        </a:buClr>
        <a:buChar char="–"/>
        <a:defRPr sz="2800" b="1">
          <a:solidFill>
            <a:schemeClr val="bg1"/>
          </a:solidFill>
          <a:latin typeface="+mn-lt"/>
          <a:ea typeface="ＭＳ Ｐゴシック" pitchFamily="-106" charset="-128"/>
        </a:defRPr>
      </a:lvl4pPr>
      <a:lvl5pPr marL="2057400" indent="-228600" algn="l" rtl="0" eaLnBrk="0" fontAlgn="base" hangingPunct="0">
        <a:lnSpc>
          <a:spcPct val="90000"/>
        </a:lnSpc>
        <a:spcBef>
          <a:spcPct val="0"/>
        </a:spcBef>
        <a:spcAft>
          <a:spcPct val="15000"/>
        </a:spcAft>
        <a:buClr>
          <a:srgbClr val="FFFF00"/>
        </a:buClr>
        <a:buChar char="»"/>
        <a:defRPr sz="2800" b="1">
          <a:solidFill>
            <a:schemeClr val="bg1"/>
          </a:solidFill>
          <a:latin typeface="+mn-lt"/>
          <a:ea typeface="ＭＳ Ｐゴシック" pitchFamily="-106" charset="-128"/>
        </a:defRPr>
      </a:lvl5pPr>
      <a:lvl6pPr marL="2514600" indent="-228600" algn="l" rtl="0" fontAlgn="base">
        <a:lnSpc>
          <a:spcPct val="90000"/>
        </a:lnSpc>
        <a:spcBef>
          <a:spcPct val="0"/>
        </a:spcBef>
        <a:spcAft>
          <a:spcPct val="15000"/>
        </a:spcAft>
        <a:defRPr sz="2800" b="1">
          <a:solidFill>
            <a:schemeClr val="tx1"/>
          </a:solidFill>
          <a:latin typeface="+mn-lt"/>
        </a:defRPr>
      </a:lvl6pPr>
      <a:lvl7pPr marL="2971800" indent="-228600" algn="l" rtl="0" fontAlgn="base">
        <a:lnSpc>
          <a:spcPct val="90000"/>
        </a:lnSpc>
        <a:spcBef>
          <a:spcPct val="0"/>
        </a:spcBef>
        <a:spcAft>
          <a:spcPct val="15000"/>
        </a:spcAft>
        <a:defRPr sz="2800" b="1">
          <a:solidFill>
            <a:schemeClr val="tx1"/>
          </a:solidFill>
          <a:latin typeface="+mn-lt"/>
        </a:defRPr>
      </a:lvl7pPr>
      <a:lvl8pPr marL="3429000" indent="-228600" algn="l" rtl="0" fontAlgn="base">
        <a:lnSpc>
          <a:spcPct val="90000"/>
        </a:lnSpc>
        <a:spcBef>
          <a:spcPct val="0"/>
        </a:spcBef>
        <a:spcAft>
          <a:spcPct val="15000"/>
        </a:spcAft>
        <a:defRPr sz="2800" b="1">
          <a:solidFill>
            <a:schemeClr val="tx1"/>
          </a:solidFill>
          <a:latin typeface="+mn-lt"/>
        </a:defRPr>
      </a:lvl8pPr>
      <a:lvl9pPr marL="3886200" indent="-228600" algn="l" rtl="0" fontAlgn="base">
        <a:lnSpc>
          <a:spcPct val="90000"/>
        </a:lnSpc>
        <a:spcBef>
          <a:spcPct val="0"/>
        </a:spcBef>
        <a:spcAft>
          <a:spcPct val="15000"/>
        </a:spcAft>
        <a:defRPr sz="28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90563" y="649288"/>
            <a:ext cx="8301037"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13" tIns="45706" rIns="91413" bIns="45706"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90563" y="1905000"/>
            <a:ext cx="8224837" cy="46482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13" tIns="45706" rIns="91413" bIns="4570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Lst>
  <p:transition xmlns:p14="http://schemas.microsoft.com/office/powerpoint/2010/main" spd="med"/>
  <p:txStyles>
    <p:titleStyle>
      <a:lvl1pPr algn="ctr" rtl="0" eaLnBrk="0" fontAlgn="base" hangingPunct="0">
        <a:lnSpc>
          <a:spcPct val="85000"/>
        </a:lnSpc>
        <a:spcBef>
          <a:spcPct val="0"/>
        </a:spcBef>
        <a:spcAft>
          <a:spcPct val="0"/>
        </a:spcAft>
        <a:defRPr sz="3400" b="1">
          <a:solidFill>
            <a:srgbClr val="FFFF66"/>
          </a:solidFill>
          <a:latin typeface="+mj-lt"/>
          <a:ea typeface="ＭＳ Ｐゴシック" charset="0"/>
          <a:cs typeface="ＭＳ Ｐゴシック" charset="0"/>
        </a:defRPr>
      </a:lvl1pPr>
      <a:lvl2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2pPr>
      <a:lvl3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3pPr>
      <a:lvl4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4pPr>
      <a:lvl5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5pPr>
      <a:lvl6pPr marL="457200" algn="ctr" rtl="0" fontAlgn="base">
        <a:lnSpc>
          <a:spcPct val="85000"/>
        </a:lnSpc>
        <a:spcBef>
          <a:spcPct val="0"/>
        </a:spcBef>
        <a:spcAft>
          <a:spcPct val="0"/>
        </a:spcAft>
        <a:defRPr sz="3400" b="1">
          <a:solidFill>
            <a:srgbClr val="FFFF66"/>
          </a:solidFill>
          <a:latin typeface="Arial" charset="0"/>
        </a:defRPr>
      </a:lvl6pPr>
      <a:lvl7pPr marL="914400" algn="ctr" rtl="0" fontAlgn="base">
        <a:lnSpc>
          <a:spcPct val="85000"/>
        </a:lnSpc>
        <a:spcBef>
          <a:spcPct val="0"/>
        </a:spcBef>
        <a:spcAft>
          <a:spcPct val="0"/>
        </a:spcAft>
        <a:defRPr sz="3400" b="1">
          <a:solidFill>
            <a:srgbClr val="FFFF66"/>
          </a:solidFill>
          <a:latin typeface="Arial" charset="0"/>
        </a:defRPr>
      </a:lvl7pPr>
      <a:lvl8pPr marL="1371600" algn="ctr" rtl="0" fontAlgn="base">
        <a:lnSpc>
          <a:spcPct val="85000"/>
        </a:lnSpc>
        <a:spcBef>
          <a:spcPct val="0"/>
        </a:spcBef>
        <a:spcAft>
          <a:spcPct val="0"/>
        </a:spcAft>
        <a:defRPr sz="3400" b="1">
          <a:solidFill>
            <a:srgbClr val="FFFF66"/>
          </a:solidFill>
          <a:latin typeface="Arial" charset="0"/>
        </a:defRPr>
      </a:lvl8pPr>
      <a:lvl9pPr marL="1828800" algn="ctr" rtl="0" fontAlgn="base">
        <a:lnSpc>
          <a:spcPct val="85000"/>
        </a:lnSpc>
        <a:spcBef>
          <a:spcPct val="0"/>
        </a:spcBef>
        <a:spcAft>
          <a:spcPct val="0"/>
        </a:spcAft>
        <a:defRPr sz="3400" b="1">
          <a:solidFill>
            <a:srgbClr val="FFFF66"/>
          </a:solidFill>
          <a:latin typeface="Arial" charset="0"/>
        </a:defRPr>
      </a:lvl9pPr>
    </p:titleStyle>
    <p:bodyStyle>
      <a:lvl1pPr marL="461963" indent="-461963" algn="l" rtl="0" eaLnBrk="0" fontAlgn="base" hangingPunct="0">
        <a:lnSpc>
          <a:spcPct val="90000"/>
        </a:lnSpc>
        <a:spcBef>
          <a:spcPct val="50000"/>
        </a:spcBef>
        <a:spcAft>
          <a:spcPct val="0"/>
        </a:spcAft>
        <a:buClr>
          <a:srgbClr val="FF0000"/>
        </a:buClr>
        <a:buSzPct val="85000"/>
        <a:buFont typeface="Wingdings" charset="0"/>
        <a:buChar char="l"/>
        <a:defRPr sz="2300">
          <a:solidFill>
            <a:schemeClr val="bg1"/>
          </a:solidFill>
          <a:latin typeface="+mn-lt"/>
          <a:ea typeface="ＭＳ Ｐゴシック" charset="0"/>
          <a:cs typeface="ＭＳ Ｐゴシック" charset="0"/>
        </a:defRPr>
      </a:lvl1pPr>
      <a:lvl2pPr marL="923925" indent="-347663" algn="l" rtl="0" eaLnBrk="0" fontAlgn="base" hangingPunct="0">
        <a:lnSpc>
          <a:spcPct val="90000"/>
        </a:lnSpc>
        <a:spcBef>
          <a:spcPct val="25000"/>
        </a:spcBef>
        <a:spcAft>
          <a:spcPct val="0"/>
        </a:spcAft>
        <a:buClr>
          <a:schemeClr val="bg1"/>
        </a:buClr>
        <a:buSzPct val="80000"/>
        <a:buChar char="–"/>
        <a:defRPr sz="2300">
          <a:solidFill>
            <a:schemeClr val="bg1"/>
          </a:solidFill>
          <a:latin typeface="+mn-lt"/>
          <a:ea typeface="ＭＳ Ｐゴシック" charset="0"/>
        </a:defRPr>
      </a:lvl2pPr>
      <a:lvl3pPr marL="1389063" indent="-350838" algn="l" rtl="0" eaLnBrk="0" fontAlgn="base" hangingPunct="0">
        <a:lnSpc>
          <a:spcPct val="90000"/>
        </a:lnSpc>
        <a:spcBef>
          <a:spcPct val="25000"/>
        </a:spcBef>
        <a:spcAft>
          <a:spcPct val="0"/>
        </a:spcAft>
        <a:buClr>
          <a:srgbClr val="00FFFF"/>
        </a:buClr>
        <a:buSzPct val="65000"/>
        <a:buFont typeface="Monotype Sorts" charset="0"/>
        <a:buChar char="â"/>
        <a:defRPr sz="2300">
          <a:solidFill>
            <a:schemeClr val="bg1"/>
          </a:solidFill>
          <a:latin typeface="+mn-lt"/>
          <a:ea typeface="ＭＳ Ｐゴシック" charset="0"/>
        </a:defRPr>
      </a:lvl3pPr>
      <a:lvl4pPr marL="1792288" indent="-288925" algn="l" rtl="0" eaLnBrk="0" fontAlgn="base" hangingPunct="0">
        <a:lnSpc>
          <a:spcPct val="90000"/>
        </a:lnSpc>
        <a:spcBef>
          <a:spcPct val="25000"/>
        </a:spcBef>
        <a:spcAft>
          <a:spcPct val="0"/>
        </a:spcAft>
        <a:buSzPct val="85000"/>
        <a:buChar char="–"/>
        <a:defRPr sz="2300">
          <a:solidFill>
            <a:schemeClr val="bg1"/>
          </a:solidFill>
          <a:latin typeface="+mn-lt"/>
          <a:ea typeface="ＭＳ Ｐゴシック" charset="0"/>
        </a:defRPr>
      </a:lvl4pPr>
      <a:lvl5pPr marL="2279650" indent="-288925" algn="l" rtl="0" eaLnBrk="0" fontAlgn="base" hangingPunct="0">
        <a:lnSpc>
          <a:spcPct val="90000"/>
        </a:lnSpc>
        <a:spcBef>
          <a:spcPct val="25000"/>
        </a:spcBef>
        <a:spcAft>
          <a:spcPct val="0"/>
        </a:spcAft>
        <a:buChar char="»"/>
        <a:defRPr sz="2300">
          <a:solidFill>
            <a:schemeClr val="bg1"/>
          </a:solidFill>
          <a:latin typeface="+mn-lt"/>
          <a:ea typeface="ＭＳ Ｐゴシック" charset="0"/>
        </a:defRPr>
      </a:lvl5pPr>
      <a:lvl6pPr marL="2736850" indent="-288925" algn="l" rtl="0" fontAlgn="base">
        <a:lnSpc>
          <a:spcPct val="90000"/>
        </a:lnSpc>
        <a:spcBef>
          <a:spcPct val="25000"/>
        </a:spcBef>
        <a:spcAft>
          <a:spcPct val="0"/>
        </a:spcAft>
        <a:buChar char="»"/>
        <a:defRPr sz="2300">
          <a:solidFill>
            <a:schemeClr val="bg1"/>
          </a:solidFill>
          <a:latin typeface="+mn-lt"/>
        </a:defRPr>
      </a:lvl6pPr>
      <a:lvl7pPr marL="3194050" indent="-288925" algn="l" rtl="0" fontAlgn="base">
        <a:lnSpc>
          <a:spcPct val="90000"/>
        </a:lnSpc>
        <a:spcBef>
          <a:spcPct val="25000"/>
        </a:spcBef>
        <a:spcAft>
          <a:spcPct val="0"/>
        </a:spcAft>
        <a:buChar char="»"/>
        <a:defRPr sz="2300">
          <a:solidFill>
            <a:schemeClr val="bg1"/>
          </a:solidFill>
          <a:latin typeface="+mn-lt"/>
        </a:defRPr>
      </a:lvl7pPr>
      <a:lvl8pPr marL="3651250" indent="-288925" algn="l" rtl="0" fontAlgn="base">
        <a:lnSpc>
          <a:spcPct val="90000"/>
        </a:lnSpc>
        <a:spcBef>
          <a:spcPct val="25000"/>
        </a:spcBef>
        <a:spcAft>
          <a:spcPct val="0"/>
        </a:spcAft>
        <a:buChar char="»"/>
        <a:defRPr sz="2300">
          <a:solidFill>
            <a:schemeClr val="bg1"/>
          </a:solidFill>
          <a:latin typeface="+mn-lt"/>
        </a:defRPr>
      </a:lvl8pPr>
      <a:lvl9pPr marL="4108450" indent="-288925" algn="l" rtl="0" fontAlgn="base">
        <a:lnSpc>
          <a:spcPct val="90000"/>
        </a:lnSpc>
        <a:spcBef>
          <a:spcPct val="25000"/>
        </a:spcBef>
        <a:spcAft>
          <a:spcPct val="0"/>
        </a:spcAft>
        <a:buChar char="»"/>
        <a:defRPr sz="23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66700" y="269875"/>
            <a:ext cx="849312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266700" y="1371600"/>
            <a:ext cx="8493125" cy="481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717550" y="6451600"/>
            <a:ext cx="5373688" cy="269875"/>
          </a:xfrm>
          <a:prstGeom prst="rect">
            <a:avLst/>
          </a:prstGeom>
        </p:spPr>
        <p:txBody>
          <a:bodyPr vert="horz" lIns="91440" tIns="45720" rIns="91440" bIns="45720" rtlCol="0" anchor="ctr"/>
          <a:lstStyle>
            <a:lvl1pPr algn="l" fontAlgn="auto">
              <a:spcBef>
                <a:spcPts val="0"/>
              </a:spcBef>
              <a:spcAft>
                <a:spcPts val="0"/>
              </a:spcAft>
              <a:defRPr sz="1200">
                <a:solidFill>
                  <a:schemeClr val="tx2">
                    <a:lumMod val="60000"/>
                    <a:lumOff val="40000"/>
                  </a:schemeClr>
                </a:solidFill>
                <a:latin typeface="+mn-lt"/>
                <a:ea typeface="+mn-ea"/>
                <a:cs typeface="+mn-cs"/>
              </a:defRPr>
            </a:lvl1pPr>
          </a:lstStyle>
          <a:p>
            <a:pPr>
              <a:defRPr/>
            </a:pPr>
            <a:r>
              <a:rPr lang="en-US">
                <a:solidFill>
                  <a:srgbClr val="00839C">
                    <a:lumMod val="60000"/>
                    <a:lumOff val="40000"/>
                  </a:srgbClr>
                </a:solidFill>
                <a:latin typeface="Arial"/>
              </a:rPr>
              <a:t>Presented by:</a:t>
            </a:r>
            <a:endParaRPr lang="en-US" dirty="0">
              <a:solidFill>
                <a:srgbClr val="00839C">
                  <a:lumMod val="60000"/>
                  <a:lumOff val="40000"/>
                </a:srgbClr>
              </a:solidFill>
              <a:latin typeface="Arial"/>
            </a:endParaRPr>
          </a:p>
        </p:txBody>
      </p:sp>
      <p:sp>
        <p:nvSpPr>
          <p:cNvPr id="6" name="Slide Number Placeholder 5"/>
          <p:cNvSpPr>
            <a:spLocks noGrp="1"/>
          </p:cNvSpPr>
          <p:nvPr>
            <p:ph type="sldNum" sz="quarter" idx="4"/>
          </p:nvPr>
        </p:nvSpPr>
        <p:spPr>
          <a:xfrm>
            <a:off x="266700" y="6451600"/>
            <a:ext cx="381000" cy="26987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2BDDFF"/>
                </a:solidFill>
                <a:cs typeface="Arial" charset="0"/>
              </a:defRPr>
            </a:lvl1pPr>
          </a:lstStyle>
          <a:p>
            <a:pPr fontAlgn="base">
              <a:spcBef>
                <a:spcPct val="0"/>
              </a:spcBef>
              <a:spcAft>
                <a:spcPct val="0"/>
              </a:spcAft>
              <a:defRPr/>
            </a:pPr>
            <a:fld id="{010BC98D-1C35-B148-B0BD-1A997ACFADBE}" type="slidenum">
              <a:rPr lang="en-US">
                <a:latin typeface="Arial" charset="0"/>
                <a:ea typeface="ＭＳ Ｐゴシック" charset="0"/>
              </a:rPr>
              <a:pPr fontAlgn="base">
                <a:spcBef>
                  <a:spcPct val="0"/>
                </a:spcBef>
                <a:spcAft>
                  <a:spcPct val="0"/>
                </a:spcAft>
                <a:defRPr/>
              </a:pPr>
              <a:t>‹#›</a:t>
            </a:fld>
            <a:endParaRPr lang="en-US">
              <a:latin typeface="Arial" charset="0"/>
              <a:ea typeface="ＭＳ Ｐゴシック" charset="0"/>
            </a:endParaRPr>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hf sldNum="0" hdr="0" dt="0"/>
  <p:txStyles>
    <p:titleStyle>
      <a:lvl1pPr algn="l" defTabSz="457200" rtl="0" eaLnBrk="0" fontAlgn="base" hangingPunct="0">
        <a:spcBef>
          <a:spcPct val="0"/>
        </a:spcBef>
        <a:spcAft>
          <a:spcPct val="0"/>
        </a:spcAft>
        <a:defRPr sz="4000" b="1" kern="1200">
          <a:solidFill>
            <a:srgbClr val="E8FF55"/>
          </a:solidFill>
          <a:latin typeface="+mj-lt"/>
          <a:ea typeface="ＭＳ Ｐゴシック" charset="0"/>
          <a:cs typeface="ＭＳ Ｐゴシック" charset="0"/>
        </a:defRPr>
      </a:lvl1pPr>
      <a:lvl2pPr algn="l" defTabSz="457200" rtl="0" eaLnBrk="0" fontAlgn="base" hangingPunct="0">
        <a:spcBef>
          <a:spcPct val="0"/>
        </a:spcBef>
        <a:spcAft>
          <a:spcPct val="0"/>
        </a:spcAft>
        <a:defRPr sz="4000" b="1">
          <a:solidFill>
            <a:srgbClr val="E8FF55"/>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4000" b="1">
          <a:solidFill>
            <a:srgbClr val="E8FF55"/>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4000" b="1">
          <a:solidFill>
            <a:srgbClr val="E8FF55"/>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4000" b="1">
          <a:solidFill>
            <a:srgbClr val="E8FF55"/>
          </a:solidFill>
          <a:latin typeface="Arial" charset="0"/>
          <a:ea typeface="ＭＳ Ｐゴシック" charset="0"/>
          <a:cs typeface="ＭＳ Ｐゴシック" charset="0"/>
        </a:defRPr>
      </a:lvl5pPr>
      <a:lvl6pPr marL="457200" algn="l" defTabSz="457200" rtl="0" fontAlgn="base">
        <a:spcBef>
          <a:spcPct val="0"/>
        </a:spcBef>
        <a:spcAft>
          <a:spcPct val="0"/>
        </a:spcAft>
        <a:defRPr sz="4000" b="1">
          <a:solidFill>
            <a:srgbClr val="E8FF55"/>
          </a:solidFill>
          <a:latin typeface="Arial" charset="0"/>
        </a:defRPr>
      </a:lvl6pPr>
      <a:lvl7pPr marL="914400" algn="l" defTabSz="457200" rtl="0" fontAlgn="base">
        <a:spcBef>
          <a:spcPct val="0"/>
        </a:spcBef>
        <a:spcAft>
          <a:spcPct val="0"/>
        </a:spcAft>
        <a:defRPr sz="4000" b="1">
          <a:solidFill>
            <a:srgbClr val="E8FF55"/>
          </a:solidFill>
          <a:latin typeface="Arial" charset="0"/>
        </a:defRPr>
      </a:lvl7pPr>
      <a:lvl8pPr marL="1371600" algn="l" defTabSz="457200" rtl="0" fontAlgn="base">
        <a:spcBef>
          <a:spcPct val="0"/>
        </a:spcBef>
        <a:spcAft>
          <a:spcPct val="0"/>
        </a:spcAft>
        <a:defRPr sz="4000" b="1">
          <a:solidFill>
            <a:srgbClr val="E8FF55"/>
          </a:solidFill>
          <a:latin typeface="Arial" charset="0"/>
        </a:defRPr>
      </a:lvl8pPr>
      <a:lvl9pPr marL="1828800" algn="l" defTabSz="457200" rtl="0" fontAlgn="base">
        <a:spcBef>
          <a:spcPct val="0"/>
        </a:spcBef>
        <a:spcAft>
          <a:spcPct val="0"/>
        </a:spcAft>
        <a:defRPr sz="4000" b="1">
          <a:solidFill>
            <a:srgbClr val="E8FF55"/>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bg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bg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bg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bg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bg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8901331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0427B"/>
        </a:solidFill>
        <a:effectLst/>
      </p:bgPr>
    </p:bg>
    <p:spTree>
      <p:nvGrpSpPr>
        <p:cNvPr id="1" name=""/>
        <p:cNvGrpSpPr/>
        <p:nvPr/>
      </p:nvGrpSpPr>
      <p:grpSpPr>
        <a:xfrm>
          <a:off x="0" y="0"/>
          <a:ext cx="0" cy="0"/>
          <a:chOff x="0" y="0"/>
          <a:chExt cx="0" cy="0"/>
        </a:xfrm>
      </p:grpSpPr>
      <p:pic>
        <p:nvPicPr>
          <p:cNvPr id="1026" name="Picture 5" descr="RTP_SlidePlain-ASCO12_v1fr"/>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0"/>
            <a:ext cx="915035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4"/>
          <p:cNvSpPr>
            <a:spLocks noGrp="1" noChangeArrowheads="1"/>
          </p:cNvSpPr>
          <p:nvPr>
            <p:ph type="body" idx="1"/>
          </p:nvPr>
        </p:nvSpPr>
        <p:spPr bwMode="auto">
          <a:xfrm>
            <a:off x="685800" y="15240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25"/>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390829867"/>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Lst>
  <p:transition xmlns:p14="http://schemas.microsoft.com/office/powerpoint/2010/main"/>
  <p:txStyles>
    <p:titleStyle>
      <a:lvl1pPr algn="l" rtl="0" eaLnBrk="0" fontAlgn="base" hangingPunct="0">
        <a:lnSpc>
          <a:spcPct val="90000"/>
        </a:lnSpc>
        <a:spcBef>
          <a:spcPct val="0"/>
        </a:spcBef>
        <a:spcAft>
          <a:spcPct val="0"/>
        </a:spcAft>
        <a:defRPr sz="2600" b="1">
          <a:solidFill>
            <a:srgbClr val="EFC53D"/>
          </a:solidFill>
          <a:latin typeface="Arial" pitchFamily="1" charset="0"/>
          <a:ea typeface="ヒラギノ角ゴ Pro W3" charset="-128"/>
          <a:cs typeface="ヒラギノ角ゴ Pro W3" charset="-128"/>
        </a:defRPr>
      </a:lvl1pPr>
      <a:lvl2pPr algn="l" rtl="0" eaLnBrk="0" fontAlgn="base" hangingPunct="0">
        <a:lnSpc>
          <a:spcPct val="90000"/>
        </a:lnSpc>
        <a:spcBef>
          <a:spcPct val="0"/>
        </a:spcBef>
        <a:spcAft>
          <a:spcPct val="0"/>
        </a:spcAft>
        <a:defRPr sz="2600" b="1">
          <a:solidFill>
            <a:srgbClr val="EFC53D"/>
          </a:solidFill>
          <a:latin typeface="Arial" pitchFamily="1" charset="0"/>
          <a:ea typeface="ヒラギノ角ゴ Pro W3" charset="-128"/>
          <a:cs typeface="ヒラギノ角ゴ Pro W3" charset="-128"/>
        </a:defRPr>
      </a:lvl2pPr>
      <a:lvl3pPr algn="l" rtl="0" eaLnBrk="0" fontAlgn="base" hangingPunct="0">
        <a:lnSpc>
          <a:spcPct val="90000"/>
        </a:lnSpc>
        <a:spcBef>
          <a:spcPct val="0"/>
        </a:spcBef>
        <a:spcAft>
          <a:spcPct val="0"/>
        </a:spcAft>
        <a:defRPr sz="2600" b="1">
          <a:solidFill>
            <a:srgbClr val="EFC53D"/>
          </a:solidFill>
          <a:latin typeface="Arial" pitchFamily="1" charset="0"/>
          <a:ea typeface="ヒラギノ角ゴ Pro W3" charset="-128"/>
          <a:cs typeface="ヒラギノ角ゴ Pro W3" charset="-128"/>
        </a:defRPr>
      </a:lvl3pPr>
      <a:lvl4pPr algn="l" rtl="0" eaLnBrk="0" fontAlgn="base" hangingPunct="0">
        <a:lnSpc>
          <a:spcPct val="90000"/>
        </a:lnSpc>
        <a:spcBef>
          <a:spcPct val="0"/>
        </a:spcBef>
        <a:spcAft>
          <a:spcPct val="0"/>
        </a:spcAft>
        <a:defRPr sz="2600" b="1">
          <a:solidFill>
            <a:srgbClr val="EFC53D"/>
          </a:solidFill>
          <a:latin typeface="Arial" pitchFamily="1" charset="0"/>
          <a:ea typeface="ヒラギノ角ゴ Pro W3" charset="-128"/>
          <a:cs typeface="ヒラギノ角ゴ Pro W3" charset="-128"/>
        </a:defRPr>
      </a:lvl4pPr>
      <a:lvl5pPr algn="l" rtl="0" eaLnBrk="0" fontAlgn="base" hangingPunct="0">
        <a:lnSpc>
          <a:spcPct val="90000"/>
        </a:lnSpc>
        <a:spcBef>
          <a:spcPct val="0"/>
        </a:spcBef>
        <a:spcAft>
          <a:spcPct val="0"/>
        </a:spcAft>
        <a:defRPr sz="2600" b="1">
          <a:solidFill>
            <a:srgbClr val="EFC53D"/>
          </a:solidFill>
          <a:latin typeface="Arial" pitchFamily="1" charset="0"/>
          <a:ea typeface="ヒラギノ角ゴ Pro W3" charset="-128"/>
          <a:cs typeface="ヒラギノ角ゴ Pro W3" charset="-128"/>
        </a:defRPr>
      </a:lvl5pPr>
      <a:lvl6pPr marL="457200" algn="l" rtl="0" fontAlgn="base">
        <a:lnSpc>
          <a:spcPct val="90000"/>
        </a:lnSpc>
        <a:spcBef>
          <a:spcPct val="0"/>
        </a:spcBef>
        <a:spcAft>
          <a:spcPct val="0"/>
        </a:spcAft>
        <a:defRPr sz="2600">
          <a:solidFill>
            <a:schemeClr val="bg1"/>
          </a:solidFill>
          <a:latin typeface="Arial Bold" pitchFamily="-111" charset="0"/>
        </a:defRPr>
      </a:lvl6pPr>
      <a:lvl7pPr marL="914400" algn="l" rtl="0" fontAlgn="base">
        <a:lnSpc>
          <a:spcPct val="90000"/>
        </a:lnSpc>
        <a:spcBef>
          <a:spcPct val="0"/>
        </a:spcBef>
        <a:spcAft>
          <a:spcPct val="0"/>
        </a:spcAft>
        <a:defRPr sz="2600">
          <a:solidFill>
            <a:schemeClr val="bg1"/>
          </a:solidFill>
          <a:latin typeface="Arial Bold" pitchFamily="-111" charset="0"/>
        </a:defRPr>
      </a:lvl7pPr>
      <a:lvl8pPr marL="1371600" algn="l" rtl="0" fontAlgn="base">
        <a:lnSpc>
          <a:spcPct val="90000"/>
        </a:lnSpc>
        <a:spcBef>
          <a:spcPct val="0"/>
        </a:spcBef>
        <a:spcAft>
          <a:spcPct val="0"/>
        </a:spcAft>
        <a:defRPr sz="2600">
          <a:solidFill>
            <a:schemeClr val="bg1"/>
          </a:solidFill>
          <a:latin typeface="Arial Bold" pitchFamily="-111" charset="0"/>
        </a:defRPr>
      </a:lvl8pPr>
      <a:lvl9pPr marL="1828800" algn="l" rtl="0" fontAlgn="base">
        <a:lnSpc>
          <a:spcPct val="90000"/>
        </a:lnSpc>
        <a:spcBef>
          <a:spcPct val="0"/>
        </a:spcBef>
        <a:spcAft>
          <a:spcPct val="0"/>
        </a:spcAft>
        <a:defRPr sz="2600">
          <a:solidFill>
            <a:schemeClr val="bg1"/>
          </a:solidFill>
          <a:latin typeface="Arial Bold" pitchFamily="-111" charset="0"/>
        </a:defRPr>
      </a:lvl9pPr>
    </p:titleStyle>
    <p:bodyStyle>
      <a:lvl1pPr marL="342900" indent="-342900" algn="l" rtl="0" eaLnBrk="0" fontAlgn="base" hangingPunct="0">
        <a:spcBef>
          <a:spcPct val="20000"/>
        </a:spcBef>
        <a:spcAft>
          <a:spcPct val="0"/>
        </a:spcAft>
        <a:buChar char="•"/>
        <a:defRPr sz="2500">
          <a:solidFill>
            <a:schemeClr val="tx1"/>
          </a:solidFill>
          <a:latin typeface="+mn-lt"/>
          <a:ea typeface="ヒラギノ角ゴ Pro W3" charset="-128"/>
          <a:cs typeface="ヒラギノ角ゴ Pro W3" charset="-128"/>
        </a:defRPr>
      </a:lvl1pPr>
      <a:lvl2pPr marL="742950" indent="-285750" algn="l" rtl="0" eaLnBrk="0" fontAlgn="base" hangingPunct="0">
        <a:spcBef>
          <a:spcPct val="20000"/>
        </a:spcBef>
        <a:spcAft>
          <a:spcPct val="0"/>
        </a:spcAft>
        <a:buChar char="–"/>
        <a:defRPr sz="2500">
          <a:solidFill>
            <a:schemeClr val="tx1"/>
          </a:solidFill>
          <a:latin typeface="+mn-lt"/>
          <a:ea typeface="ヒラギノ角ゴ Pro W3" charset="-128"/>
          <a:cs typeface="ヒラギノ角ゴ Pro W3" charset="0"/>
        </a:defRPr>
      </a:lvl2pPr>
      <a:lvl3pPr marL="1143000" indent="-228600" algn="l" rtl="0" eaLnBrk="0" fontAlgn="base" hangingPunct="0">
        <a:spcBef>
          <a:spcPct val="20000"/>
        </a:spcBef>
        <a:spcAft>
          <a:spcPct val="0"/>
        </a:spcAft>
        <a:buChar char="•"/>
        <a:defRPr sz="2500">
          <a:solidFill>
            <a:schemeClr val="tx1"/>
          </a:solidFill>
          <a:latin typeface="+mn-lt"/>
          <a:ea typeface="ＭＳ Ｐゴシック" charset="-128"/>
          <a:cs typeface="ＭＳ Ｐゴシック" pitchFamily="-111" charset="-128"/>
        </a:defRPr>
      </a:lvl3pPr>
      <a:lvl4pPr marL="1600200" indent="-228600" algn="l" rtl="0" eaLnBrk="0" fontAlgn="base" hangingPunct="0">
        <a:spcBef>
          <a:spcPct val="20000"/>
        </a:spcBef>
        <a:spcAft>
          <a:spcPct val="0"/>
        </a:spcAft>
        <a:buChar char="–"/>
        <a:defRPr sz="25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500">
          <a:solidFill>
            <a:schemeClr val="tx1"/>
          </a:solidFill>
          <a:latin typeface="+mn-lt"/>
          <a:ea typeface="ＭＳ Ｐゴシック" charset="-128"/>
        </a:defRPr>
      </a:lvl5pPr>
      <a:lvl6pPr marL="2514600" indent="-228600" algn="l" rtl="0" fontAlgn="base">
        <a:spcBef>
          <a:spcPct val="20000"/>
        </a:spcBef>
        <a:spcAft>
          <a:spcPct val="0"/>
        </a:spcAft>
        <a:buChar char="»"/>
        <a:defRPr sz="2500">
          <a:solidFill>
            <a:srgbClr val="CDE7F3"/>
          </a:solidFill>
          <a:latin typeface="+mn-lt"/>
          <a:ea typeface="ヒラギノ角ゴ Pro W3" charset="-128"/>
        </a:defRPr>
      </a:lvl6pPr>
      <a:lvl7pPr marL="2971800" indent="-228600" algn="l" rtl="0" fontAlgn="base">
        <a:spcBef>
          <a:spcPct val="20000"/>
        </a:spcBef>
        <a:spcAft>
          <a:spcPct val="0"/>
        </a:spcAft>
        <a:buChar char="»"/>
        <a:defRPr sz="2500">
          <a:solidFill>
            <a:srgbClr val="CDE7F3"/>
          </a:solidFill>
          <a:latin typeface="+mn-lt"/>
          <a:ea typeface="ヒラギノ角ゴ Pro W3" charset="-128"/>
        </a:defRPr>
      </a:lvl7pPr>
      <a:lvl8pPr marL="3429000" indent="-228600" algn="l" rtl="0" fontAlgn="base">
        <a:spcBef>
          <a:spcPct val="20000"/>
        </a:spcBef>
        <a:spcAft>
          <a:spcPct val="0"/>
        </a:spcAft>
        <a:buChar char="»"/>
        <a:defRPr sz="2500">
          <a:solidFill>
            <a:srgbClr val="CDE7F3"/>
          </a:solidFill>
          <a:latin typeface="+mn-lt"/>
          <a:ea typeface="ヒラギノ角ゴ Pro W3" charset="-128"/>
        </a:defRPr>
      </a:lvl8pPr>
      <a:lvl9pPr marL="3886200" indent="-228600" algn="l" rtl="0" fontAlgn="base">
        <a:spcBef>
          <a:spcPct val="20000"/>
        </a:spcBef>
        <a:spcAft>
          <a:spcPct val="0"/>
        </a:spcAft>
        <a:buChar char="»"/>
        <a:defRPr sz="2500">
          <a:solidFill>
            <a:srgbClr val="CDE7F3"/>
          </a:solidFill>
          <a:latin typeface="+mn-lt"/>
          <a:ea typeface="ヒラギノ角ゴ Pro W3"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5" Type="http://schemas.openxmlformats.org/officeDocument/2006/relationships/image" Target="../media/image23.jpeg"/><Relationship Id="rId6" Type="http://schemas.openxmlformats.org/officeDocument/2006/relationships/image" Target="../media/image24.jpeg"/><Relationship Id="rId7" Type="http://schemas.openxmlformats.org/officeDocument/2006/relationships/image" Target="../media/image25.jpeg"/><Relationship Id="rId8" Type="http://schemas.openxmlformats.org/officeDocument/2006/relationships/image" Target="../media/image26.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jpeg"/><Relationship Id="rId1" Type="http://schemas.openxmlformats.org/officeDocument/2006/relationships/slideLayout" Target="../slideLayouts/slideLayout6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jpeg"/><Relationship Id="rId5" Type="http://schemas.openxmlformats.org/officeDocument/2006/relationships/image" Target="../media/image14.emf"/><Relationship Id="rId6" Type="http://schemas.openxmlformats.org/officeDocument/2006/relationships/image" Target="../media/image15.jpeg"/><Relationship Id="rId1" Type="http://schemas.openxmlformats.org/officeDocument/2006/relationships/slideLayout" Target="../slideLayouts/slideLayout7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jpeg"/><Relationship Id="rId5" Type="http://schemas.openxmlformats.org/officeDocument/2006/relationships/image" Target="../media/image18.jpeg"/><Relationship Id="rId1" Type="http://schemas.openxmlformats.org/officeDocument/2006/relationships/slideLayout" Target="../slideLayouts/slideLayout5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jpeg"/><Relationship Id="rId1" Type="http://schemas.openxmlformats.org/officeDocument/2006/relationships/slideLayout" Target="../slideLayouts/slideLayout2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p:cNvSpPr txBox="1">
            <a:spLocks/>
          </p:cNvSpPr>
          <p:nvPr/>
        </p:nvSpPr>
        <p:spPr>
          <a:xfrm>
            <a:off x="457200" y="1782199"/>
            <a:ext cx="8229600" cy="4755751"/>
          </a:xfrm>
          <a:prstGeom prst="rect">
            <a:avLst/>
          </a:prstGeom>
        </p:spPr>
        <p:txBody>
          <a:bodyPr>
            <a:normAutofit/>
          </a:bodyPr>
          <a:lst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Tx/>
              <a:buNone/>
              <a:defRPr/>
            </a:pPr>
            <a:r>
              <a:rPr lang="en-US" b="1" smtClean="0"/>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a:p>
            <a:pPr>
              <a:defRPr/>
            </a:pPr>
            <a:endParaRPr lang="en-US" dirty="0"/>
          </a:p>
        </p:txBody>
      </p:sp>
    </p:spTree>
    <p:extLst>
      <p:ext uri="{BB962C8B-B14F-4D97-AF65-F5344CB8AC3E}">
        <p14:creationId xmlns:p14="http://schemas.microsoft.com/office/powerpoint/2010/main" val="1649150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Consulting Oncologists</a:t>
            </a:r>
            <a:endParaRPr lang="en-US" dirty="0"/>
          </a:p>
        </p:txBody>
      </p:sp>
      <p:sp>
        <p:nvSpPr>
          <p:cNvPr id="6" name="Content Placeholder 3"/>
          <p:cNvSpPr txBox="1">
            <a:spLocks/>
          </p:cNvSpPr>
          <p:nvPr/>
        </p:nvSpPr>
        <p:spPr>
          <a:xfrm>
            <a:off x="5994400" y="1689100"/>
            <a:ext cx="3149600" cy="3606800"/>
          </a:xfrm>
          <a:prstGeom prst="rect">
            <a:avLst/>
          </a:prstGeom>
        </p:spPr>
        <p:txBody>
          <a:bodyPr vert="horz" wrap="none" lIns="91440" tIns="45720" rIns="91440" bIns="45720" rtlCol="0">
            <a:noAutofit/>
          </a:bodyPr>
          <a:lst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480"/>
              </a:spcBef>
              <a:buNone/>
            </a:pPr>
            <a:r>
              <a:rPr lang="en-US" sz="2000" b="1" dirty="0" smtClean="0"/>
              <a:t>David </a:t>
            </a:r>
            <a:r>
              <a:rPr lang="en-US" sz="2000" b="1" dirty="0"/>
              <a:t>S Lessen, </a:t>
            </a:r>
            <a:r>
              <a:rPr lang="en-US" sz="2000" b="1" dirty="0" smtClean="0"/>
              <a:t>MD</a:t>
            </a:r>
            <a:br>
              <a:rPr lang="en-US" sz="2000" b="1" dirty="0" smtClean="0"/>
            </a:br>
            <a:r>
              <a:rPr lang="en-US" sz="2000" dirty="0" smtClean="0"/>
              <a:t>Fort Lauderdale, Florida</a:t>
            </a:r>
          </a:p>
          <a:p>
            <a:pPr marL="0" indent="0">
              <a:spcBef>
                <a:spcPts val="6480"/>
              </a:spcBef>
              <a:buNone/>
            </a:pPr>
            <a:r>
              <a:rPr lang="en-US" sz="2000" b="1" dirty="0"/>
              <a:t>Raymond L </a:t>
            </a:r>
            <a:r>
              <a:rPr lang="en-US" sz="2000" b="1" dirty="0" err="1"/>
              <a:t>Lobins</a:t>
            </a:r>
            <a:r>
              <a:rPr lang="en-US" sz="2000" b="1" dirty="0"/>
              <a:t>, </a:t>
            </a:r>
            <a:r>
              <a:rPr lang="en-US" sz="2000" b="1" dirty="0" smtClean="0"/>
              <a:t>DO</a:t>
            </a:r>
            <a:br>
              <a:rPr lang="en-US" sz="2000" b="1" dirty="0" smtClean="0"/>
            </a:br>
            <a:r>
              <a:rPr lang="en-US" sz="2000" dirty="0" smtClean="0"/>
              <a:t>Mentor, Ohio</a:t>
            </a:r>
            <a:endParaRPr lang="en-US" sz="2000" dirty="0"/>
          </a:p>
          <a:p>
            <a:pPr marL="0" indent="0">
              <a:spcBef>
                <a:spcPts val="6480"/>
              </a:spcBef>
              <a:buNone/>
            </a:pPr>
            <a:r>
              <a:rPr lang="en-US" sz="2000" b="1" dirty="0"/>
              <a:t>Jason </a:t>
            </a:r>
            <a:r>
              <a:rPr lang="en-US" sz="2000" b="1" dirty="0" err="1"/>
              <a:t>Melear</a:t>
            </a:r>
            <a:r>
              <a:rPr lang="en-US" sz="2000" b="1" dirty="0"/>
              <a:t>, </a:t>
            </a:r>
            <a:r>
              <a:rPr lang="en-US" sz="2000" b="1" dirty="0" smtClean="0"/>
              <a:t>MD</a:t>
            </a:r>
            <a:br>
              <a:rPr lang="en-US" sz="2000" b="1" dirty="0" smtClean="0"/>
            </a:br>
            <a:r>
              <a:rPr lang="en-US" sz="2000" dirty="0" smtClean="0"/>
              <a:t>Austin, Texas</a:t>
            </a:r>
            <a:endParaRPr lang="en-US" sz="2000" dirty="0"/>
          </a:p>
        </p:txBody>
      </p:sp>
      <p:sp>
        <p:nvSpPr>
          <p:cNvPr id="7" name="Content Placeholder 3"/>
          <p:cNvSpPr txBox="1">
            <a:spLocks/>
          </p:cNvSpPr>
          <p:nvPr/>
        </p:nvSpPr>
        <p:spPr>
          <a:xfrm>
            <a:off x="1422400" y="1689100"/>
            <a:ext cx="3149600" cy="3924300"/>
          </a:xfrm>
          <a:prstGeom prst="rect">
            <a:avLst/>
          </a:prstGeom>
        </p:spPr>
        <p:txBody>
          <a:bodyPr vert="horz" wrap="none" lIns="91440" tIns="45720" rIns="91440" bIns="45720" rtlCol="0">
            <a:noAutofit/>
          </a:bodyPr>
          <a:lst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480"/>
              </a:spcBef>
              <a:buNone/>
            </a:pPr>
            <a:r>
              <a:rPr lang="en-US" sz="2000" b="1" dirty="0"/>
              <a:t>Pamela R </a:t>
            </a:r>
            <a:r>
              <a:rPr lang="en-US" sz="2000" b="1" dirty="0" err="1"/>
              <a:t>Drullinsky</a:t>
            </a:r>
            <a:r>
              <a:rPr lang="en-US" sz="2000" b="1" dirty="0"/>
              <a:t>, MD</a:t>
            </a:r>
            <a:br>
              <a:rPr lang="en-US" sz="2000" b="1" dirty="0"/>
            </a:br>
            <a:r>
              <a:rPr lang="en-US" sz="2000" dirty="0"/>
              <a:t>New York, New York</a:t>
            </a:r>
          </a:p>
          <a:p>
            <a:pPr marL="0" indent="0">
              <a:spcBef>
                <a:spcPts val="6480"/>
              </a:spcBef>
              <a:buNone/>
            </a:pPr>
            <a:r>
              <a:rPr lang="en-US" sz="2000" b="1" dirty="0"/>
              <a:t>Paul AS </a:t>
            </a:r>
            <a:r>
              <a:rPr lang="en-US" sz="2000" b="1" dirty="0" err="1"/>
              <a:t>Fishkin</a:t>
            </a:r>
            <a:r>
              <a:rPr lang="en-US" sz="2000" b="1" dirty="0"/>
              <a:t>, MD</a:t>
            </a:r>
            <a:br>
              <a:rPr lang="en-US" sz="2000" b="1" dirty="0"/>
            </a:br>
            <a:r>
              <a:rPr lang="en-US" sz="2000" dirty="0"/>
              <a:t>Peoria, Illinois</a:t>
            </a:r>
          </a:p>
          <a:p>
            <a:pPr marL="0" indent="0">
              <a:spcBef>
                <a:spcPts val="6480"/>
              </a:spcBef>
              <a:buNone/>
            </a:pPr>
            <a:r>
              <a:rPr lang="en-US" sz="2000" b="1" dirty="0"/>
              <a:t>Philip T Glynn, MD </a:t>
            </a:r>
            <a:br>
              <a:rPr lang="en-US" sz="2000" b="1" dirty="0"/>
            </a:br>
            <a:r>
              <a:rPr lang="en-US" sz="2000" dirty="0"/>
              <a:t>Springfield, Massachusetts</a:t>
            </a:r>
          </a:p>
        </p:txBody>
      </p:sp>
      <p:pic>
        <p:nvPicPr>
          <p:cNvPr id="11" name="Picture 10" descr="DrullinskyPamela_we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263" y="1769403"/>
            <a:ext cx="1060621" cy="1205252"/>
          </a:xfrm>
          <a:prstGeom prst="rect">
            <a:avLst/>
          </a:prstGeom>
          <a:effectLst>
            <a:outerShdw blurRad="50800" dist="38100" dir="2700000" algn="tl" rotWithShape="0">
              <a:prstClr val="black">
                <a:alpha val="40000"/>
              </a:prstClr>
            </a:outerShdw>
          </a:effectLst>
        </p:spPr>
      </p:pic>
      <p:pic>
        <p:nvPicPr>
          <p:cNvPr id="12" name="Picture 11" descr="FishkinPaul_web.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263" y="3215596"/>
            <a:ext cx="1060621" cy="1205252"/>
          </a:xfrm>
          <a:prstGeom prst="rect">
            <a:avLst/>
          </a:prstGeom>
          <a:effectLst>
            <a:outerShdw blurRad="50800" dist="38100" dir="2700000" algn="tl" rotWithShape="0">
              <a:prstClr val="black">
                <a:alpha val="40000"/>
              </a:prstClr>
            </a:outerShdw>
          </a:effectLst>
        </p:spPr>
      </p:pic>
      <p:pic>
        <p:nvPicPr>
          <p:cNvPr id="13" name="Picture 12" descr="GlynnPhilip_web.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6263" y="4642474"/>
            <a:ext cx="1060621" cy="1205252"/>
          </a:xfrm>
          <a:prstGeom prst="rect">
            <a:avLst/>
          </a:prstGeom>
          <a:effectLst>
            <a:outerShdw blurRad="50800" dist="38100" dir="2700000" algn="tl" rotWithShape="0">
              <a:prstClr val="black">
                <a:alpha val="40000"/>
              </a:prstClr>
            </a:outerShdw>
          </a:effectLst>
        </p:spPr>
      </p:pic>
      <p:pic>
        <p:nvPicPr>
          <p:cNvPr id="14" name="Picture 13" descr="LessenDavid_web.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65448" y="1769403"/>
            <a:ext cx="1060621" cy="1205252"/>
          </a:xfrm>
          <a:prstGeom prst="rect">
            <a:avLst/>
          </a:prstGeom>
          <a:effectLst>
            <a:outerShdw blurRad="50800" dist="38100" dir="2700000" algn="tl" rotWithShape="0">
              <a:prstClr val="black">
                <a:alpha val="40000"/>
              </a:prstClr>
            </a:outerShdw>
          </a:effectLst>
        </p:spPr>
      </p:pic>
      <p:pic>
        <p:nvPicPr>
          <p:cNvPr id="15" name="Picture 14" descr="LobinsRaymond_web.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65448" y="3215596"/>
            <a:ext cx="1060621" cy="1205252"/>
          </a:xfrm>
          <a:prstGeom prst="rect">
            <a:avLst/>
          </a:prstGeom>
          <a:effectLst>
            <a:outerShdw blurRad="50800" dist="38100" dir="2700000" algn="tl" rotWithShape="0">
              <a:prstClr val="black">
                <a:alpha val="40000"/>
              </a:prstClr>
            </a:outerShdw>
          </a:effectLst>
        </p:spPr>
      </p:pic>
      <p:pic>
        <p:nvPicPr>
          <p:cNvPr id="16" name="Picture 15" descr="MelearJason_web.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65448" y="4642474"/>
            <a:ext cx="1060621" cy="120525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393890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r>
              <a:rPr lang="en-US" dirty="0" smtClean="0">
                <a:latin typeface="Arial" charset="0"/>
              </a:rPr>
              <a:t>RTP’s Patterns of Care Survey</a:t>
            </a:r>
          </a:p>
        </p:txBody>
      </p:sp>
      <p:sp>
        <p:nvSpPr>
          <p:cNvPr id="256003" name="Rectangle 3"/>
          <p:cNvSpPr>
            <a:spLocks noGrp="1" noChangeArrowheads="1"/>
          </p:cNvSpPr>
          <p:nvPr>
            <p:ph type="body" idx="1"/>
          </p:nvPr>
        </p:nvSpPr>
        <p:spPr>
          <a:xfrm>
            <a:off x="685800" y="1143000"/>
            <a:ext cx="7772400" cy="5105400"/>
          </a:xfrm>
        </p:spPr>
        <p:txBody>
          <a:bodyPr/>
          <a:lstStyle/>
          <a:p>
            <a:endParaRPr lang="en-US" sz="2300" dirty="0" smtClean="0"/>
          </a:p>
          <a:p>
            <a:r>
              <a:rPr lang="en-US" sz="2300" dirty="0" smtClean="0"/>
              <a:t>From May 10 to 28, 2013, RTP conducted a </a:t>
            </a:r>
            <a:br>
              <a:rPr lang="en-US" sz="2300" dirty="0" smtClean="0"/>
            </a:br>
            <a:r>
              <a:rPr lang="en-US" sz="2300" dirty="0" smtClean="0"/>
              <a:t>national survey. </a:t>
            </a:r>
          </a:p>
          <a:p>
            <a:pPr lvl="1"/>
            <a:r>
              <a:rPr lang="en-US" sz="2300" dirty="0" smtClean="0"/>
              <a:t>25 lymphoma investigators and 25 myeloma investigators.</a:t>
            </a:r>
          </a:p>
          <a:p>
            <a:r>
              <a:rPr lang="en-US" sz="2300" dirty="0" smtClean="0"/>
              <a:t>Investigators were queried about their preferred treatment strategies and drug regimens for a number of clinical issues across a series of NHL and MM disease subtypes. </a:t>
            </a:r>
          </a:p>
          <a:p>
            <a:r>
              <a:rPr lang="en-US" sz="2300" dirty="0" smtClean="0"/>
              <a:t>Hypothetical patient cases were also presented, and investigators were asked to identify and explain their most likely course of action for each.</a:t>
            </a:r>
          </a:p>
        </p:txBody>
      </p:sp>
    </p:spTree>
    <p:extLst>
      <p:ext uri="{BB962C8B-B14F-4D97-AF65-F5344CB8AC3E}">
        <p14:creationId xmlns:p14="http://schemas.microsoft.com/office/powerpoint/2010/main" val="3035682436"/>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1"/>
          <p:cNvSpPr>
            <a:spLocks noGrp="1" noChangeArrowheads="1"/>
          </p:cNvSpPr>
          <p:nvPr>
            <p:ph type="title"/>
          </p:nvPr>
        </p:nvSpPr>
        <p:spPr/>
        <p:txBody>
          <a:bodyPr/>
          <a:lstStyle/>
          <a:p>
            <a:r>
              <a:rPr lang="en-US" dirty="0" smtClean="0">
                <a:latin typeface="Arial" charset="0"/>
                <a:ea typeface="ヒラギノ角ゴ Pro W3" charset="0"/>
                <a:cs typeface="ヒラギノ角ゴ Pro W3" charset="0"/>
              </a:rPr>
              <a:t>NHL Survey </a:t>
            </a:r>
            <a:r>
              <a:rPr lang="en-US" dirty="0">
                <a:latin typeface="Arial" charset="0"/>
                <a:ea typeface="ヒラギノ角ゴ Pro W3" charset="0"/>
                <a:cs typeface="ヒラギノ角ゴ Pro W3" charset="0"/>
              </a:rPr>
              <a:t>Participants</a:t>
            </a:r>
            <a:endParaRPr lang="en-US" dirty="0">
              <a:latin typeface="Verdana" charset="0"/>
              <a:ea typeface="ヒラギノ角ゴ Pro W3" charset="0"/>
              <a:cs typeface="ヒラギノ角ゴ Pro W3" charset="0"/>
            </a:endParaRPr>
          </a:p>
        </p:txBody>
      </p:sp>
      <p:sp>
        <p:nvSpPr>
          <p:cNvPr id="4099" name="Rectangle 23"/>
          <p:cNvSpPr>
            <a:spLocks noChangeArrowheads="1"/>
          </p:cNvSpPr>
          <p:nvPr/>
        </p:nvSpPr>
        <p:spPr bwMode="auto">
          <a:xfrm>
            <a:off x="660400" y="1219200"/>
            <a:ext cx="3822700" cy="523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Philippe Armand, MD, PhD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Bruce D </a:t>
            </a:r>
            <a:r>
              <a:rPr lang="en-US" dirty="0" err="1">
                <a:solidFill>
                  <a:srgbClr val="FFFFFF"/>
                </a:solidFill>
                <a:latin typeface="Arial" charset="0"/>
                <a:ea typeface="ヒラギノ角ゴ Pro W3" charset="0"/>
                <a:cs typeface="ヒラギノ角ゴ Pro W3" charset="0"/>
              </a:rPr>
              <a:t>Cheson</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Andrew M Evens, DO, MSc</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Nathan H Fowler,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Ajay K </a:t>
            </a:r>
            <a:r>
              <a:rPr lang="en-US" dirty="0" err="1">
                <a:solidFill>
                  <a:srgbClr val="FFFFFF"/>
                </a:solidFill>
                <a:latin typeface="Arial" charset="0"/>
                <a:ea typeface="ヒラギノ角ゴ Pro W3" charset="0"/>
                <a:cs typeface="ヒラギノ角ゴ Pro W3" charset="0"/>
              </a:rPr>
              <a:t>Gopal</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Stephanie A Gregory,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Fredrick B </a:t>
            </a:r>
            <a:r>
              <a:rPr lang="en-US" dirty="0" err="1">
                <a:solidFill>
                  <a:srgbClr val="FFFFFF"/>
                </a:solidFill>
                <a:latin typeface="Arial" charset="0"/>
                <a:ea typeface="ヒラギノ角ゴ Pro W3" charset="0"/>
                <a:cs typeface="ヒラギノ角ゴ Pro W3" charset="0"/>
              </a:rPr>
              <a:t>Hagemeister</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Paul A Hamlin, </a:t>
            </a:r>
            <a:r>
              <a:rPr lang="en-US" dirty="0" smtClean="0">
                <a:solidFill>
                  <a:srgbClr val="FFFFFF"/>
                </a:solidFill>
                <a:latin typeface="Arial" charset="0"/>
                <a:ea typeface="ヒラギノ角ゴ Pro W3" charset="0"/>
                <a:cs typeface="ヒラギノ角ゴ Pro W3" charset="0"/>
              </a:rPr>
              <a:t>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Steven M </a:t>
            </a:r>
            <a:r>
              <a:rPr lang="en-US" dirty="0" err="1">
                <a:solidFill>
                  <a:srgbClr val="FFFFFF"/>
                </a:solidFill>
                <a:latin typeface="Arial" charset="0"/>
                <a:ea typeface="ヒラギノ角ゴ Pro W3" charset="0"/>
                <a:cs typeface="ヒラギノ角ゴ Pro W3" charset="0"/>
              </a:rPr>
              <a:t>Horwitz</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Eric D Jacobsen, MD</a:t>
            </a:r>
          </a:p>
          <a:p>
            <a:pPr marL="342900" indent="-342900" defTabSz="914400" eaLnBrk="0" fontAlgn="base" hangingPunct="0">
              <a:spcBef>
                <a:spcPct val="20000"/>
              </a:spcBef>
              <a:spcAft>
                <a:spcPct val="0"/>
              </a:spcAft>
            </a:pPr>
            <a:r>
              <a:rPr lang="en-US" dirty="0" err="1">
                <a:solidFill>
                  <a:srgbClr val="FFFFFF"/>
                </a:solidFill>
                <a:latin typeface="Arial" charset="0"/>
                <a:ea typeface="ヒラギノ角ゴ Pro W3" charset="0"/>
                <a:cs typeface="ヒラギノ角ゴ Pro W3" charset="0"/>
              </a:rPr>
              <a:t>Ginna</a:t>
            </a:r>
            <a:r>
              <a:rPr lang="en-US" dirty="0">
                <a:solidFill>
                  <a:srgbClr val="FFFFFF"/>
                </a:solidFill>
                <a:latin typeface="Arial" charset="0"/>
                <a:ea typeface="ヒラギノ角ゴ Pro W3" charset="0"/>
                <a:cs typeface="ヒラギノ角ゴ Pro W3" charset="0"/>
              </a:rPr>
              <a:t> </a:t>
            </a:r>
            <a:r>
              <a:rPr lang="en-US" dirty="0" err="1">
                <a:solidFill>
                  <a:srgbClr val="FFFFFF"/>
                </a:solidFill>
                <a:latin typeface="Arial" charset="0"/>
                <a:ea typeface="ヒラギノ角ゴ Pro W3" charset="0"/>
                <a:cs typeface="ヒラギノ角ゴ Pro W3" charset="0"/>
              </a:rPr>
              <a:t>Laport</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John P Leonard,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David G Maloney, MD, PhD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Peter Martin, </a:t>
            </a:r>
            <a:r>
              <a:rPr lang="en-US" dirty="0" smtClean="0">
                <a:solidFill>
                  <a:srgbClr val="FFFFFF"/>
                </a:solidFill>
                <a:latin typeface="Arial" charset="0"/>
                <a:ea typeface="ヒラギノ角ゴ Pro W3" charset="0"/>
                <a:cs typeface="ヒラギノ角ゴ Pro W3" charset="0"/>
              </a:rPr>
              <a:t>MD</a:t>
            </a:r>
            <a:endParaRPr lang="en-US" dirty="0">
              <a:solidFill>
                <a:srgbClr val="FFFFFF"/>
              </a:solidFill>
              <a:latin typeface="Arial" charset="0"/>
              <a:ea typeface="ヒラギノ角ゴ Pro W3" charset="0"/>
              <a:cs typeface="ヒラギノ角ゴ Pro W3" charset="0"/>
            </a:endParaRPr>
          </a:p>
        </p:txBody>
      </p:sp>
      <p:sp>
        <p:nvSpPr>
          <p:cNvPr id="8" name="Rectangle 23"/>
          <p:cNvSpPr>
            <a:spLocks noChangeArrowheads="1"/>
          </p:cNvSpPr>
          <p:nvPr/>
        </p:nvSpPr>
        <p:spPr bwMode="auto">
          <a:xfrm>
            <a:off x="4483100" y="1219200"/>
            <a:ext cx="3987800" cy="543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Matthew J </a:t>
            </a:r>
            <a:r>
              <a:rPr lang="en-US" dirty="0" err="1">
                <a:solidFill>
                  <a:srgbClr val="FFFFFF"/>
                </a:solidFill>
                <a:latin typeface="Arial" charset="0"/>
                <a:ea typeface="ヒラギノ角ゴ Pro W3" charset="0"/>
                <a:cs typeface="ヒラギノ角ゴ Pro W3" charset="0"/>
              </a:rPr>
              <a:t>Matasar</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Craig </a:t>
            </a:r>
            <a:r>
              <a:rPr lang="en-US" dirty="0" err="1">
                <a:solidFill>
                  <a:srgbClr val="FFFFFF"/>
                </a:solidFill>
                <a:latin typeface="Arial" charset="0"/>
                <a:ea typeface="ヒラギノ角ゴ Pro W3" charset="0"/>
                <a:cs typeface="ヒラギノ角ゴ Pro W3" charset="0"/>
              </a:rPr>
              <a:t>Moskowitz</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Owen A O'Connor, MD, PhD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John M </a:t>
            </a:r>
            <a:r>
              <a:rPr lang="en-US" dirty="0" err="1">
                <a:solidFill>
                  <a:srgbClr val="FFFFFF"/>
                </a:solidFill>
                <a:latin typeface="Arial" charset="0"/>
                <a:ea typeface="ヒラギノ角ゴ Pro W3" charset="0"/>
                <a:cs typeface="ヒラギノ角ゴ Pro W3" charset="0"/>
              </a:rPr>
              <a:t>Pagel</a:t>
            </a:r>
            <a:r>
              <a:rPr lang="en-US" dirty="0">
                <a:solidFill>
                  <a:srgbClr val="FFFFFF"/>
                </a:solidFill>
                <a:latin typeface="Arial" charset="0"/>
                <a:ea typeface="ヒラギノ角ゴ Pro W3" charset="0"/>
                <a:cs typeface="ヒラギノ角ゴ Pro W3" charset="0"/>
              </a:rPr>
              <a:t>, MD, PhD</a:t>
            </a:r>
          </a:p>
          <a:p>
            <a:pPr marL="342900" indent="-342900" defTabSz="914400" eaLnBrk="0" fontAlgn="base" hangingPunct="0">
              <a:spcBef>
                <a:spcPct val="20000"/>
              </a:spcBef>
              <a:spcAft>
                <a:spcPct val="0"/>
              </a:spcAft>
            </a:pPr>
            <a:r>
              <a:rPr lang="en-US" dirty="0" err="1">
                <a:solidFill>
                  <a:srgbClr val="FFFFFF"/>
                </a:solidFill>
                <a:latin typeface="Arial" charset="0"/>
                <a:ea typeface="ヒラギノ角ゴ Pro W3" charset="0"/>
                <a:cs typeface="ヒラギノ角ゴ Pro W3" charset="0"/>
              </a:rPr>
              <a:t>Pierluigi</a:t>
            </a:r>
            <a:r>
              <a:rPr lang="en-US" dirty="0">
                <a:solidFill>
                  <a:srgbClr val="FFFFFF"/>
                </a:solidFill>
                <a:latin typeface="Arial" charset="0"/>
                <a:ea typeface="ヒラギノ角ゴ Pro W3" charset="0"/>
                <a:cs typeface="ヒラギノ角ゴ Pro W3" charset="0"/>
              </a:rPr>
              <a:t> </a:t>
            </a:r>
            <a:r>
              <a:rPr lang="en-US" dirty="0" err="1">
                <a:solidFill>
                  <a:srgbClr val="FFFFFF"/>
                </a:solidFill>
                <a:latin typeface="Arial" charset="0"/>
                <a:ea typeface="ヒラギノ角ゴ Pro W3" charset="0"/>
                <a:cs typeface="ヒラギノ角ゴ Pro W3" charset="0"/>
              </a:rPr>
              <a:t>Porcu</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Oliver W Press, MD, PhD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Barbara Pro,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Craig Steven </a:t>
            </a:r>
            <a:r>
              <a:rPr lang="en-US" dirty="0" err="1">
                <a:solidFill>
                  <a:srgbClr val="FFFFFF"/>
                </a:solidFill>
                <a:latin typeface="Arial" charset="0"/>
                <a:ea typeface="ヒラギノ角ゴ Pro W3" charset="0"/>
                <a:cs typeface="ヒラギノ角ゴ Pro W3" charset="0"/>
              </a:rPr>
              <a:t>Sauter</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err="1">
                <a:solidFill>
                  <a:srgbClr val="FFFFFF"/>
                </a:solidFill>
                <a:latin typeface="Arial" charset="0"/>
                <a:ea typeface="ヒラギノ角ゴ Pro W3" charset="0"/>
                <a:cs typeface="ヒラギノ角ゴ Pro W3" charset="0"/>
              </a:rPr>
              <a:t>Sonali</a:t>
            </a:r>
            <a:r>
              <a:rPr lang="en-US" dirty="0">
                <a:solidFill>
                  <a:srgbClr val="FFFFFF"/>
                </a:solidFill>
                <a:latin typeface="Arial" charset="0"/>
                <a:ea typeface="ヒラギノ角ゴ Pro W3" charset="0"/>
                <a:cs typeface="ヒラギノ角ゴ Pro W3" charset="0"/>
              </a:rPr>
              <a:t> M Smith,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Brian Till,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Julie M </a:t>
            </a:r>
            <a:r>
              <a:rPr lang="en-US" dirty="0" err="1">
                <a:solidFill>
                  <a:srgbClr val="FFFFFF"/>
                </a:solidFill>
                <a:latin typeface="Arial" charset="0"/>
                <a:ea typeface="ヒラギノ角ゴ Pro W3" charset="0"/>
                <a:cs typeface="ヒラギノ角ゴ Pro W3" charset="0"/>
              </a:rPr>
              <a:t>Vose</a:t>
            </a:r>
            <a:r>
              <a:rPr lang="en-US" dirty="0">
                <a:solidFill>
                  <a:srgbClr val="FFFFFF"/>
                </a:solidFill>
                <a:latin typeface="Arial" charset="0"/>
                <a:ea typeface="ヒラギノ角ゴ Pro W3" charset="0"/>
                <a:cs typeface="ヒラギノ角ゴ Pro W3" charset="0"/>
              </a:rPr>
              <a:t>, MD, MBA</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Michael E Williams, MD, </a:t>
            </a:r>
            <a:r>
              <a:rPr lang="en-US" dirty="0" err="1">
                <a:solidFill>
                  <a:srgbClr val="FFFFFF"/>
                </a:solidFill>
                <a:latin typeface="Arial" charset="0"/>
                <a:ea typeface="ヒラギノ角ゴ Pro W3" charset="0"/>
                <a:cs typeface="ヒラギノ角ゴ Pro W3" charset="0"/>
              </a:rPr>
              <a:t>ScM</a:t>
            </a:r>
            <a:endParaRPr lang="en-US" dirty="0">
              <a:solidFill>
                <a:srgbClr val="FFFFFF"/>
              </a:solidFill>
              <a:latin typeface="Arial" charset="0"/>
              <a:ea typeface="ヒラギノ角ゴ Pro W3" charset="0"/>
              <a:cs typeface="ヒラギノ角ゴ Pro W3" charset="0"/>
            </a:endParaRP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Andrew D </a:t>
            </a:r>
            <a:r>
              <a:rPr lang="en-US" dirty="0" err="1">
                <a:solidFill>
                  <a:srgbClr val="FFFFFF"/>
                </a:solidFill>
                <a:latin typeface="Arial" charset="0"/>
                <a:ea typeface="ヒラギノ角ゴ Pro W3" charset="0"/>
                <a:cs typeface="ヒラギノ角ゴ Pro W3" charset="0"/>
              </a:rPr>
              <a:t>Zelenetz</a:t>
            </a:r>
            <a:r>
              <a:rPr lang="en-US" dirty="0">
                <a:solidFill>
                  <a:srgbClr val="FFFFFF"/>
                </a:solidFill>
                <a:latin typeface="Arial" charset="0"/>
                <a:ea typeface="ヒラギノ角ゴ Pro W3" charset="0"/>
                <a:cs typeface="ヒラギノ角ゴ Pro W3" charset="0"/>
              </a:rPr>
              <a:t>, MD, PhD </a:t>
            </a:r>
          </a:p>
        </p:txBody>
      </p:sp>
    </p:spTree>
    <p:extLst>
      <p:ext uri="{BB962C8B-B14F-4D97-AF65-F5344CB8AC3E}">
        <p14:creationId xmlns:p14="http://schemas.microsoft.com/office/powerpoint/2010/main" val="7625774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1"/>
          <p:cNvSpPr>
            <a:spLocks noGrp="1" noChangeArrowheads="1"/>
          </p:cNvSpPr>
          <p:nvPr>
            <p:ph type="title"/>
          </p:nvPr>
        </p:nvSpPr>
        <p:spPr/>
        <p:txBody>
          <a:bodyPr/>
          <a:lstStyle/>
          <a:p>
            <a:r>
              <a:rPr lang="en-US" dirty="0" smtClean="0">
                <a:latin typeface="Arial" charset="0"/>
                <a:ea typeface="ヒラギノ角ゴ Pro W3" charset="0"/>
                <a:cs typeface="ヒラギノ角ゴ Pro W3" charset="0"/>
              </a:rPr>
              <a:t>MM Survey </a:t>
            </a:r>
            <a:r>
              <a:rPr lang="en-US" dirty="0">
                <a:latin typeface="Arial" charset="0"/>
                <a:ea typeface="ヒラギノ角ゴ Pro W3" charset="0"/>
                <a:cs typeface="ヒラギノ角ゴ Pro W3" charset="0"/>
              </a:rPr>
              <a:t>Participants</a:t>
            </a:r>
            <a:endParaRPr lang="en-US" dirty="0">
              <a:latin typeface="Verdana" charset="0"/>
              <a:ea typeface="ヒラギノ角ゴ Pro W3" charset="0"/>
              <a:cs typeface="ヒラギノ角ゴ Pro W3" charset="0"/>
            </a:endParaRPr>
          </a:p>
        </p:txBody>
      </p:sp>
      <p:sp>
        <p:nvSpPr>
          <p:cNvPr id="6" name="Rectangle 23"/>
          <p:cNvSpPr>
            <a:spLocks noChangeArrowheads="1"/>
          </p:cNvSpPr>
          <p:nvPr/>
        </p:nvSpPr>
        <p:spPr bwMode="auto">
          <a:xfrm>
            <a:off x="660400" y="1219200"/>
            <a:ext cx="3822700" cy="523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defTabSz="914400" eaLnBrk="0" fontAlgn="base" hangingPunct="0">
              <a:spcBef>
                <a:spcPct val="20000"/>
              </a:spcBef>
              <a:spcAft>
                <a:spcPct val="0"/>
              </a:spcAft>
            </a:pPr>
            <a:r>
              <a:rPr lang="en-US" dirty="0" smtClean="0">
                <a:solidFill>
                  <a:srgbClr val="FFFFFF"/>
                </a:solidFill>
                <a:latin typeface="Arial" charset="0"/>
                <a:ea typeface="ヒラギノ角ゴ Pro W3" charset="0"/>
                <a:cs typeface="ヒラギノ角ゴ Pro W3" charset="0"/>
              </a:rPr>
              <a:t>Melissa </a:t>
            </a:r>
            <a:r>
              <a:rPr lang="en-US" dirty="0" err="1">
                <a:solidFill>
                  <a:srgbClr val="FFFFFF"/>
                </a:solidFill>
                <a:latin typeface="Arial" charset="0"/>
                <a:ea typeface="ヒラギノ角ゴ Pro W3" charset="0"/>
                <a:cs typeface="ヒラギノ角ゴ Pro W3" charset="0"/>
              </a:rPr>
              <a:t>Alsina</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Kenneth C Anderson,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David </a:t>
            </a:r>
            <a:r>
              <a:rPr lang="en-US" dirty="0" err="1">
                <a:solidFill>
                  <a:srgbClr val="FFFFFF"/>
                </a:solidFill>
                <a:latin typeface="Arial" charset="0"/>
                <a:ea typeface="ヒラギノ角ゴ Pro W3" charset="0"/>
                <a:cs typeface="ヒラギノ角ゴ Pro W3" charset="0"/>
              </a:rPr>
              <a:t>Avigan</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William I </a:t>
            </a:r>
            <a:r>
              <a:rPr lang="en-US" dirty="0" err="1">
                <a:solidFill>
                  <a:srgbClr val="FFFFFF"/>
                </a:solidFill>
                <a:latin typeface="Arial" charset="0"/>
                <a:ea typeface="ヒラギノ角ゴ Pro W3" charset="0"/>
                <a:cs typeface="ヒラギノ角ゴ Pro W3" charset="0"/>
              </a:rPr>
              <a:t>Bensinger</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James R Berenson,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P Leif </a:t>
            </a:r>
            <a:r>
              <a:rPr lang="en-US" dirty="0" err="1">
                <a:solidFill>
                  <a:srgbClr val="FFFFFF"/>
                </a:solidFill>
                <a:latin typeface="Arial" charset="0"/>
                <a:ea typeface="ヒラギノ角ゴ Pro W3" charset="0"/>
                <a:cs typeface="ヒラギノ角ゴ Pro W3" charset="0"/>
              </a:rPr>
              <a:t>Bergsagel</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Rafael Fonseca,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Cristina </a:t>
            </a:r>
            <a:r>
              <a:rPr lang="en-US" dirty="0" err="1">
                <a:solidFill>
                  <a:srgbClr val="FFFFFF"/>
                </a:solidFill>
                <a:latin typeface="Arial" charset="0"/>
                <a:ea typeface="ヒラギノ角ゴ Pro W3" charset="0"/>
                <a:cs typeface="ヒラギノ角ゴ Pro W3" charset="0"/>
              </a:rPr>
              <a:t>Gasparetto</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err="1">
                <a:solidFill>
                  <a:srgbClr val="FFFFFF"/>
                </a:solidFill>
                <a:latin typeface="Arial" charset="0"/>
                <a:ea typeface="ヒラギノ角ゴ Pro W3" charset="0"/>
                <a:cs typeface="ヒラギノ角ゴ Pro W3" charset="0"/>
              </a:rPr>
              <a:t>Morie</a:t>
            </a:r>
            <a:r>
              <a:rPr lang="en-US" dirty="0">
                <a:solidFill>
                  <a:srgbClr val="FFFFFF"/>
                </a:solidFill>
                <a:latin typeface="Arial" charset="0"/>
                <a:ea typeface="ヒラギノ角ゴ Pro W3" charset="0"/>
                <a:cs typeface="ヒラギノ角ゴ Pro W3" charset="0"/>
              </a:rPr>
              <a:t> A </a:t>
            </a:r>
            <a:r>
              <a:rPr lang="en-US" dirty="0" err="1">
                <a:solidFill>
                  <a:srgbClr val="FFFFFF"/>
                </a:solidFill>
                <a:latin typeface="Arial" charset="0"/>
                <a:ea typeface="ヒラギノ角ゴ Pro W3" charset="0"/>
                <a:cs typeface="ヒラギノ角ゴ Pro W3" charset="0"/>
              </a:rPr>
              <a:t>Gertz</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Sergio </a:t>
            </a:r>
            <a:r>
              <a:rPr lang="en-US" dirty="0" err="1">
                <a:solidFill>
                  <a:srgbClr val="FFFFFF"/>
                </a:solidFill>
                <a:latin typeface="Arial" charset="0"/>
                <a:ea typeface="ヒラギノ角ゴ Pro W3" charset="0"/>
                <a:cs typeface="ヒラギノ角ゴ Pro W3" charset="0"/>
              </a:rPr>
              <a:t>Giralt</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Craig </a:t>
            </a:r>
            <a:r>
              <a:rPr lang="en-US" dirty="0" err="1">
                <a:solidFill>
                  <a:srgbClr val="FFFFFF"/>
                </a:solidFill>
                <a:latin typeface="Arial" charset="0"/>
                <a:ea typeface="ヒラギノ角ゴ Pro W3" charset="0"/>
                <a:cs typeface="ヒラギノ角ゴ Pro W3" charset="0"/>
              </a:rPr>
              <a:t>Hofmeister</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Carol Ann Huff,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Jonathan L Kaufman, </a:t>
            </a:r>
            <a:r>
              <a:rPr lang="en-US" dirty="0" smtClean="0">
                <a:solidFill>
                  <a:srgbClr val="FFFFFF"/>
                </a:solidFill>
                <a:latin typeface="Arial" charset="0"/>
                <a:ea typeface="ヒラギノ角ゴ Pro W3" charset="0"/>
                <a:cs typeface="ヒラギノ角ゴ Pro W3" charset="0"/>
              </a:rPr>
              <a:t>MD</a:t>
            </a:r>
          </a:p>
        </p:txBody>
      </p:sp>
      <p:sp>
        <p:nvSpPr>
          <p:cNvPr id="7" name="Rectangle 23"/>
          <p:cNvSpPr>
            <a:spLocks noChangeArrowheads="1"/>
          </p:cNvSpPr>
          <p:nvPr/>
        </p:nvSpPr>
        <p:spPr bwMode="auto">
          <a:xfrm>
            <a:off x="4483100" y="1219200"/>
            <a:ext cx="3987800" cy="543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defTabSz="914400" eaLnBrk="0" fontAlgn="base" hangingPunct="0">
              <a:spcBef>
                <a:spcPct val="20000"/>
              </a:spcBef>
              <a:spcAft>
                <a:spcPct val="0"/>
              </a:spcAft>
            </a:pPr>
            <a:r>
              <a:rPr lang="en-US" dirty="0" err="1">
                <a:solidFill>
                  <a:srgbClr val="FFFFFF"/>
                </a:solidFill>
                <a:latin typeface="Arial" charset="0"/>
                <a:ea typeface="ヒラギノ角ゴ Pro W3" charset="0"/>
                <a:cs typeface="ヒラギノ角ゴ Pro W3" charset="0"/>
              </a:rPr>
              <a:t>Shaji</a:t>
            </a:r>
            <a:r>
              <a:rPr lang="en-US" dirty="0">
                <a:solidFill>
                  <a:srgbClr val="FFFFFF"/>
                </a:solidFill>
                <a:latin typeface="Arial" charset="0"/>
                <a:ea typeface="ヒラギノ角ゴ Pro W3" charset="0"/>
                <a:cs typeface="ヒラギノ角ゴ Pro W3" charset="0"/>
              </a:rPr>
              <a:t> Kumar, MD</a:t>
            </a:r>
          </a:p>
          <a:p>
            <a:pPr marL="342900" indent="-342900" defTabSz="914400" eaLnBrk="0" fontAlgn="base" hangingPunct="0">
              <a:spcBef>
                <a:spcPct val="20000"/>
              </a:spcBef>
              <a:spcAft>
                <a:spcPct val="0"/>
              </a:spcAft>
            </a:pPr>
            <a:r>
              <a:rPr lang="en-US" dirty="0" smtClean="0">
                <a:solidFill>
                  <a:srgbClr val="FFFFFF"/>
                </a:solidFill>
                <a:latin typeface="Arial" charset="0"/>
                <a:ea typeface="ヒラギノ角ゴ Pro W3" charset="0"/>
                <a:cs typeface="ヒラギノ角ゴ Pro W3" charset="0"/>
              </a:rPr>
              <a:t>Robert </a:t>
            </a:r>
            <a:r>
              <a:rPr lang="en-US" dirty="0">
                <a:solidFill>
                  <a:srgbClr val="FFFFFF"/>
                </a:solidFill>
                <a:latin typeface="Arial" charset="0"/>
                <a:ea typeface="ヒラギノ角ゴ Pro W3" charset="0"/>
                <a:cs typeface="ヒラギノ角ゴ Pro W3" charset="0"/>
              </a:rPr>
              <a:t>A Kyle, MD</a:t>
            </a:r>
          </a:p>
          <a:p>
            <a:pPr marL="342900" indent="-342900" defTabSz="914400" eaLnBrk="0" fontAlgn="base" hangingPunct="0">
              <a:spcBef>
                <a:spcPct val="20000"/>
              </a:spcBef>
              <a:spcAft>
                <a:spcPct val="0"/>
              </a:spcAft>
            </a:pPr>
            <a:r>
              <a:rPr lang="en-US" dirty="0" err="1">
                <a:solidFill>
                  <a:srgbClr val="FFFFFF"/>
                </a:solidFill>
                <a:latin typeface="Arial" charset="0"/>
                <a:ea typeface="ヒラギノ角ゴ Pro W3" charset="0"/>
                <a:cs typeface="ヒラギノ角ゴ Pro W3" charset="0"/>
              </a:rPr>
              <a:t>Sagar</a:t>
            </a:r>
            <a:r>
              <a:rPr lang="en-US" dirty="0">
                <a:solidFill>
                  <a:srgbClr val="FFFFFF"/>
                </a:solidFill>
                <a:latin typeface="Arial" charset="0"/>
                <a:ea typeface="ヒラギノ角ゴ Pro W3" charset="0"/>
                <a:cs typeface="ヒラギノ角ゴ Pro W3" charset="0"/>
              </a:rPr>
              <a:t> </a:t>
            </a:r>
            <a:r>
              <a:rPr lang="en-US" dirty="0" err="1">
                <a:solidFill>
                  <a:srgbClr val="FFFFFF"/>
                </a:solidFill>
                <a:latin typeface="Arial" charset="0"/>
                <a:ea typeface="ヒラギノ角ゴ Pro W3" charset="0"/>
                <a:cs typeface="ヒラギノ角ゴ Pro W3" charset="0"/>
              </a:rPr>
              <a:t>Lonial</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Robert Z </a:t>
            </a:r>
            <a:r>
              <a:rPr lang="en-US" dirty="0" err="1">
                <a:solidFill>
                  <a:srgbClr val="FFFFFF"/>
                </a:solidFill>
                <a:latin typeface="Arial" charset="0"/>
                <a:ea typeface="ヒラギノ角ゴ Pro W3" charset="0"/>
                <a:cs typeface="ヒラギノ角ゴ Pro W3" charset="0"/>
              </a:rPr>
              <a:t>Orlowski</a:t>
            </a:r>
            <a:r>
              <a:rPr lang="en-US" dirty="0">
                <a:solidFill>
                  <a:srgbClr val="FFFFFF"/>
                </a:solidFill>
                <a:latin typeface="Arial" charset="0"/>
                <a:ea typeface="ヒラギノ角ゴ Pro W3" charset="0"/>
                <a:cs typeface="ヒラギノ角ゴ Pro W3" charset="0"/>
              </a:rPr>
              <a:t>, MD, PhD</a:t>
            </a:r>
          </a:p>
          <a:p>
            <a:pPr marL="342900" indent="-342900" defTabSz="914400" eaLnBrk="0" fontAlgn="base" hangingPunct="0">
              <a:spcBef>
                <a:spcPct val="20000"/>
              </a:spcBef>
              <a:spcAft>
                <a:spcPct val="0"/>
              </a:spcAft>
            </a:pPr>
            <a:r>
              <a:rPr lang="en-US" dirty="0" smtClean="0">
                <a:solidFill>
                  <a:srgbClr val="FFFFFF"/>
                </a:solidFill>
                <a:latin typeface="Arial" charset="0"/>
                <a:ea typeface="ヒラギノ角ゴ Pro W3" charset="0"/>
                <a:cs typeface="ヒラギノ角ゴ Pro W3" charset="0"/>
              </a:rPr>
              <a:t>Paul </a:t>
            </a:r>
            <a:r>
              <a:rPr lang="en-US" dirty="0">
                <a:solidFill>
                  <a:srgbClr val="FFFFFF"/>
                </a:solidFill>
                <a:latin typeface="Arial" charset="0"/>
                <a:ea typeface="ヒラギノ角ゴ Pro W3" charset="0"/>
                <a:cs typeface="ヒラギノ角ゴ Pro W3" charset="0"/>
              </a:rPr>
              <a:t>G Richardson,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Robert L </a:t>
            </a:r>
            <a:r>
              <a:rPr lang="en-US" dirty="0" err="1">
                <a:solidFill>
                  <a:srgbClr val="FFFFFF"/>
                </a:solidFill>
                <a:latin typeface="Arial" charset="0"/>
                <a:ea typeface="ヒラギノ角ゴ Pro W3" charset="0"/>
                <a:cs typeface="ヒラギノ角ゴ Pro W3" charset="0"/>
              </a:rPr>
              <a:t>Schlossman</a:t>
            </a:r>
            <a:r>
              <a:rPr lang="en-US" dirty="0">
                <a:solidFill>
                  <a:srgbClr val="FFFFFF"/>
                </a:solidFill>
                <a:latin typeface="Arial" charset="0"/>
                <a:ea typeface="ヒラギノ角ゴ Pro W3" charset="0"/>
                <a:cs typeface="ヒラギノ角ゴ Pro W3" charset="0"/>
              </a:rPr>
              <a:t>,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Mitchell R Smith, MD, PhD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A Keith Stewart, </a:t>
            </a:r>
            <a:r>
              <a:rPr lang="en-US" dirty="0" err="1">
                <a:solidFill>
                  <a:srgbClr val="FFFFFF"/>
                </a:solidFill>
                <a:latin typeface="Arial" charset="0"/>
                <a:ea typeface="ヒラギノ角ゴ Pro W3" charset="0"/>
                <a:cs typeface="ヒラギノ角ゴ Pro W3" charset="0"/>
              </a:rPr>
              <a:t>MBChB</a:t>
            </a:r>
            <a:endParaRPr lang="en-US" dirty="0">
              <a:solidFill>
                <a:srgbClr val="FFFFFF"/>
              </a:solidFill>
              <a:latin typeface="Arial" charset="0"/>
              <a:ea typeface="ヒラギノ角ゴ Pro W3" charset="0"/>
              <a:cs typeface="ヒラギノ角ゴ Pro W3" charset="0"/>
            </a:endParaRP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David H </a:t>
            </a:r>
            <a:r>
              <a:rPr lang="en-US" dirty="0" err="1">
                <a:solidFill>
                  <a:srgbClr val="FFFFFF"/>
                </a:solidFill>
                <a:latin typeface="Arial" charset="0"/>
                <a:ea typeface="ヒラギノ角ゴ Pro W3" charset="0"/>
                <a:cs typeface="ヒラギノ角ゴ Pro W3" charset="0"/>
              </a:rPr>
              <a:t>Vesole</a:t>
            </a:r>
            <a:r>
              <a:rPr lang="en-US" dirty="0">
                <a:solidFill>
                  <a:srgbClr val="FFFFFF"/>
                </a:solidFill>
                <a:latin typeface="Arial" charset="0"/>
                <a:ea typeface="ヒラギノ角ゴ Pro W3" charset="0"/>
                <a:cs typeface="ヒラギノ角ゴ Pro W3" charset="0"/>
              </a:rPr>
              <a:t>, MD, PhD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Ravi </a:t>
            </a:r>
            <a:r>
              <a:rPr lang="en-US" dirty="0" err="1">
                <a:solidFill>
                  <a:srgbClr val="FFFFFF"/>
                </a:solidFill>
                <a:latin typeface="Arial" charset="0"/>
                <a:ea typeface="ヒラギノ角ゴ Pro W3" charset="0"/>
                <a:cs typeface="ヒラギノ角ゴ Pro W3" charset="0"/>
              </a:rPr>
              <a:t>Vij</a:t>
            </a:r>
            <a:r>
              <a:rPr lang="en-US" dirty="0">
                <a:solidFill>
                  <a:srgbClr val="FFFFFF"/>
                </a:solidFill>
                <a:latin typeface="Arial" charset="0"/>
                <a:ea typeface="ヒラギノ角ゴ Pro W3" charset="0"/>
                <a:cs typeface="ヒラギノ角ゴ Pro W3" charset="0"/>
              </a:rPr>
              <a:t>, MD </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Jeffrey L Wolf, MD</a:t>
            </a:r>
          </a:p>
          <a:p>
            <a:pPr marL="342900" indent="-342900" defTabSz="914400" eaLnBrk="0" fontAlgn="base" hangingPunct="0">
              <a:spcBef>
                <a:spcPct val="20000"/>
              </a:spcBef>
              <a:spcAft>
                <a:spcPct val="0"/>
              </a:spcAft>
            </a:pPr>
            <a:r>
              <a:rPr lang="en-US" dirty="0">
                <a:solidFill>
                  <a:srgbClr val="FFFFFF"/>
                </a:solidFill>
                <a:latin typeface="Arial" charset="0"/>
                <a:ea typeface="ヒラギノ角ゴ Pro W3" charset="0"/>
                <a:cs typeface="ヒラギノ角ゴ Pro W3" charset="0"/>
              </a:rPr>
              <a:t>Jeffrey A </a:t>
            </a:r>
            <a:r>
              <a:rPr lang="en-US" dirty="0" err="1">
                <a:solidFill>
                  <a:srgbClr val="FFFFFF"/>
                </a:solidFill>
                <a:latin typeface="Arial" charset="0"/>
                <a:ea typeface="ヒラギノ角ゴ Pro W3" charset="0"/>
                <a:cs typeface="ヒラギノ角ゴ Pro W3" charset="0"/>
              </a:rPr>
              <a:t>Zonder</a:t>
            </a:r>
            <a:r>
              <a:rPr lang="en-US" dirty="0">
                <a:solidFill>
                  <a:srgbClr val="FFFFFF"/>
                </a:solidFill>
                <a:latin typeface="Arial" charset="0"/>
                <a:ea typeface="ヒラギノ角ゴ Pro W3" charset="0"/>
                <a:cs typeface="ヒラギノ角ゴ Pro W3" charset="0"/>
              </a:rPr>
              <a:t>, MD </a:t>
            </a:r>
          </a:p>
        </p:txBody>
      </p:sp>
    </p:spTree>
    <p:extLst>
      <p:ext uri="{BB962C8B-B14F-4D97-AF65-F5344CB8AC3E}">
        <p14:creationId xmlns:p14="http://schemas.microsoft.com/office/powerpoint/2010/main" val="262754207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Aft>
                <a:spcPct val="20000"/>
              </a:spcAft>
              <a:buClr>
                <a:schemeClr val="tx2"/>
              </a:buClr>
              <a:buSzPct val="80000"/>
              <a:buFont typeface="Wingdings" charset="0"/>
              <a:buNone/>
            </a:pPr>
            <a:r>
              <a:rPr lang="en-US" sz="2000" b="1" dirty="0">
                <a:solidFill>
                  <a:srgbClr val="EFC53D"/>
                </a:solidFill>
                <a:latin typeface="Arial" charset="0"/>
              </a:rPr>
              <a:t>Moderator</a:t>
            </a:r>
            <a:r>
              <a:rPr lang="en-US" sz="1800" b="1" dirty="0">
                <a:latin typeface="Arial" charset="0"/>
              </a:rPr>
              <a:t/>
            </a:r>
            <a:br>
              <a:rPr lang="en-US" sz="1800" b="1" dirty="0">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b="1" dirty="0">
                <a:solidFill>
                  <a:srgbClr val="FFFFFF"/>
                </a:solidFill>
                <a:latin typeface="Arial" charset="0"/>
                <a:ea typeface="ヒラギノ角ゴ Pro W3" charset="0"/>
                <a:cs typeface="ヒラギノ角ゴ Pro W3" charset="0"/>
              </a:rPr>
              <a:t>Robert Z </a:t>
            </a:r>
            <a:r>
              <a:rPr lang="en-US" sz="1800" b="1" dirty="0" err="1">
                <a:solidFill>
                  <a:srgbClr val="FFFFFF"/>
                </a:solidFill>
                <a:latin typeface="Arial" charset="0"/>
                <a:ea typeface="ヒラギノ角ゴ Pro W3" charset="0"/>
                <a:cs typeface="ヒラギノ角ゴ Pro W3" charset="0"/>
              </a:rPr>
              <a:t>Orlowski</a:t>
            </a:r>
            <a:r>
              <a:rPr lang="en-US" sz="1800" b="1" dirty="0">
                <a:solidFill>
                  <a:srgbClr val="FFFFFF"/>
                </a:solidFill>
                <a:latin typeface="Arial" charset="0"/>
                <a:ea typeface="ヒラギノ角ゴ Pro W3" charset="0"/>
                <a:cs typeface="ヒラギノ角ゴ Pro W3" charset="0"/>
              </a:rPr>
              <a:t>, MD, PhD</a:t>
            </a:r>
          </a:p>
          <a:p>
            <a:r>
              <a:rPr lang="en-US" sz="1800" b="1" dirty="0">
                <a:solidFill>
                  <a:srgbClr val="FFFFFF"/>
                </a:solidFill>
                <a:latin typeface="Arial" charset="0"/>
                <a:ea typeface="ヒラギノ角ゴ Pro W3" charset="0"/>
                <a:cs typeface="ヒラギノ角ゴ Pro W3" charset="0"/>
              </a:rPr>
              <a:t>Owen A O’Connor, MD, PhD</a:t>
            </a:r>
          </a:p>
          <a:p>
            <a:r>
              <a:rPr lang="en-US" sz="1800" b="1" dirty="0" err="1">
                <a:solidFill>
                  <a:srgbClr val="FFFFFF"/>
                </a:solidFill>
                <a:latin typeface="Arial" charset="0"/>
                <a:ea typeface="ヒラギノ角ゴ Pro W3" charset="0"/>
                <a:cs typeface="ヒラギノ角ゴ Pro W3" charset="0"/>
              </a:rPr>
              <a:t>Sonali</a:t>
            </a:r>
            <a:r>
              <a:rPr lang="en-US" sz="1800" b="1" dirty="0">
                <a:solidFill>
                  <a:srgbClr val="FFFFFF"/>
                </a:solidFill>
                <a:latin typeface="Arial" charset="0"/>
                <a:ea typeface="ヒラギノ角ゴ Pro W3" charset="0"/>
                <a:cs typeface="ヒラギノ角ゴ Pro W3" charset="0"/>
              </a:rPr>
              <a:t> M Smith, MD</a:t>
            </a: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a:defRPr/>
            </a:pPr>
            <a:r>
              <a:rPr lang="en-US" b="1" dirty="0">
                <a:solidFill>
                  <a:srgbClr val="FFFFFF"/>
                </a:solidFill>
                <a:latin typeface="Arial" pitchFamily="1" charset="0"/>
                <a:ea typeface="ヒラギノ角ゴ Pro W3" pitchFamily="1" charset="-128"/>
                <a:cs typeface="ヒラギノ角ゴ Pro W3" pitchFamily="1" charset="-128"/>
              </a:rPr>
              <a:t>John P Leonard, MD</a:t>
            </a:r>
          </a:p>
          <a:p>
            <a:pPr>
              <a:defRPr/>
            </a:pPr>
            <a:r>
              <a:rPr lang="en-US" b="1" dirty="0">
                <a:solidFill>
                  <a:srgbClr val="FFFFFF"/>
                </a:solidFill>
                <a:latin typeface="Arial" pitchFamily="1" charset="0"/>
                <a:ea typeface="ヒラギノ角ゴ Pro W3" pitchFamily="1" charset="-128"/>
                <a:cs typeface="ヒラギノ角ゴ Pro W3" pitchFamily="1" charset="-128"/>
              </a:rPr>
              <a:t>Kenneth C Anderson, MD</a:t>
            </a:r>
          </a:p>
          <a:p>
            <a:pPr>
              <a:defRPr/>
            </a:pPr>
            <a:r>
              <a:rPr lang="en-US" b="1" dirty="0">
                <a:solidFill>
                  <a:srgbClr val="FFFFFF"/>
                </a:solidFill>
                <a:latin typeface="Arial" pitchFamily="1" charset="0"/>
                <a:ea typeface="ヒラギノ角ゴ Pro W3" pitchFamily="1" charset="-128"/>
                <a:cs typeface="ヒラギノ角ゴ Pro W3" pitchFamily="1" charset="-128"/>
              </a:rPr>
              <a:t>Nathan H Fowler,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eaLnBrk="1" hangingPunct="1">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schemeClr val="bg1"/>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a:defRPr/>
            </a:pPr>
            <a:r>
              <a:rPr lang="en-US" sz="3200" b="1" dirty="0" smtClean="0">
                <a:solidFill>
                  <a:srgbClr val="FFFFFF"/>
                </a:solidFill>
                <a:latin typeface="Arial" pitchFamily="1" charset="0"/>
                <a:ea typeface="ヒラギノ角ゴ Pro W3" pitchFamily="1" charset="-128"/>
                <a:cs typeface="ヒラギノ角ゴ Pro W3" pitchFamily="1" charset="-128"/>
              </a:rPr>
              <a:t>Beyond the Guidelines</a:t>
            </a:r>
          </a:p>
          <a:p>
            <a:pPr algn="ctr">
              <a:defRPr/>
            </a:pPr>
            <a:r>
              <a:rPr lang="en-US" sz="2800" b="1" dirty="0">
                <a:solidFill>
                  <a:srgbClr val="EFC53D"/>
                </a:solidFill>
                <a:latin typeface="Arial" pitchFamily="1" charset="0"/>
                <a:ea typeface="ヒラギノ角ゴ Pro W3" pitchFamily="1" charset="-128"/>
                <a:cs typeface="ヒラギノ角ゴ Pro W3" pitchFamily="1" charset="-128"/>
              </a:rPr>
              <a:t>Assessing the Treatment Recommendations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of Investigators to Assist in the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Practical Management of Multiple Myeloma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and Non-Hodgkin Lymphoma</a:t>
            </a:r>
            <a:r>
              <a:rPr lang="en-US" b="1" dirty="0" smtClean="0">
                <a:solidFill>
                  <a:srgbClr val="EFC53D"/>
                </a:solidFill>
                <a:latin typeface="Arial" pitchFamily="1" charset="0"/>
                <a:ea typeface="ＭＳ Ｐゴシック" pitchFamily="1" charset="-128"/>
                <a:cs typeface="ＭＳ Ｐゴシック" pitchFamily="1" charset="-128"/>
              </a:rPr>
              <a:t/>
            </a:r>
            <a:br>
              <a:rPr lang="en-US" b="1" dirty="0" smtClean="0">
                <a:solidFill>
                  <a:srgbClr val="EFC53D"/>
                </a:solidFill>
                <a:latin typeface="Arial" pitchFamily="1" charset="0"/>
                <a:ea typeface="ＭＳ Ｐゴシック" pitchFamily="1" charset="-128"/>
                <a:cs typeface="ＭＳ Ｐゴシック" pitchFamily="1" charset="-128"/>
              </a:rPr>
            </a:br>
            <a:r>
              <a:rPr lang="en-US" sz="1400" b="1" dirty="0" smtClean="0">
                <a:solidFill>
                  <a:schemeClr val="bg1"/>
                </a:solidFill>
                <a:latin typeface="Arial" pitchFamily="1" charset="0"/>
                <a:ea typeface="ヒラギノ角ゴ Pro W3" pitchFamily="1" charset="-128"/>
                <a:cs typeface="ヒラギノ角ゴ Pro W3" pitchFamily="1" charset="-128"/>
              </a:rPr>
              <a:t/>
            </a:r>
            <a:br>
              <a:rPr lang="en-US" sz="1400" b="1" dirty="0" smtClean="0">
                <a:solidFill>
                  <a:schemeClr val="bg1"/>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Sunday, June 2, 2013</a:t>
            </a:r>
          </a:p>
          <a:p>
            <a:pPr algn="ctr">
              <a:defRPr/>
            </a:pPr>
            <a:r>
              <a:rPr lang="en-US" sz="2000" b="1" dirty="0">
                <a:solidFill>
                  <a:srgbClr val="FFFFFF"/>
                </a:solidFill>
                <a:latin typeface="Arial" pitchFamily="1" charset="0"/>
                <a:ea typeface="ヒラギノ角ゴ Pro W3" pitchFamily="1" charset="-128"/>
                <a:cs typeface="ヒラギノ角ゴ Pro W3" pitchFamily="1" charset="-128"/>
              </a:rPr>
              <a:t>7:00 PM – 9:30 PM</a:t>
            </a:r>
          </a:p>
          <a:p>
            <a:pPr algn="ctr">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14114731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Aft>
                <a:spcPct val="20000"/>
              </a:spcAft>
              <a:buClr>
                <a:schemeClr val="tx2"/>
              </a:buClr>
              <a:buSzPct val="80000"/>
              <a:buFont typeface="Wingdings" charset="0"/>
              <a:buNone/>
            </a:pPr>
            <a:r>
              <a:rPr lang="en-US" sz="2000" b="1" dirty="0">
                <a:solidFill>
                  <a:srgbClr val="EFC53D"/>
                </a:solidFill>
                <a:latin typeface="Arial" charset="0"/>
              </a:rPr>
              <a:t>Moderator</a:t>
            </a:r>
            <a:r>
              <a:rPr lang="en-US" sz="1800" b="1" dirty="0">
                <a:latin typeface="Arial" charset="0"/>
              </a:rPr>
              <a:t/>
            </a:r>
            <a:br>
              <a:rPr lang="en-US" sz="1800" b="1" dirty="0">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b="1" dirty="0">
                <a:solidFill>
                  <a:srgbClr val="FFFFFF"/>
                </a:solidFill>
                <a:latin typeface="Arial" charset="0"/>
                <a:ea typeface="ヒラギノ角ゴ Pro W3" charset="0"/>
                <a:cs typeface="ヒラギノ角ゴ Pro W3" charset="0"/>
              </a:rPr>
              <a:t>Robert Z </a:t>
            </a:r>
            <a:r>
              <a:rPr lang="en-US" sz="1800" b="1" dirty="0" err="1">
                <a:solidFill>
                  <a:srgbClr val="FFFFFF"/>
                </a:solidFill>
                <a:latin typeface="Arial" charset="0"/>
                <a:ea typeface="ヒラギノ角ゴ Pro W3" charset="0"/>
                <a:cs typeface="ヒラギノ角ゴ Pro W3" charset="0"/>
              </a:rPr>
              <a:t>Orlowski</a:t>
            </a:r>
            <a:r>
              <a:rPr lang="en-US" sz="1800" b="1" dirty="0">
                <a:solidFill>
                  <a:srgbClr val="FFFFFF"/>
                </a:solidFill>
                <a:latin typeface="Arial" charset="0"/>
                <a:ea typeface="ヒラギノ角ゴ Pro W3" charset="0"/>
                <a:cs typeface="ヒラギノ角ゴ Pro W3" charset="0"/>
              </a:rPr>
              <a:t>, MD, PhD</a:t>
            </a:r>
          </a:p>
          <a:p>
            <a:r>
              <a:rPr lang="en-US" sz="1800" b="1" dirty="0">
                <a:solidFill>
                  <a:srgbClr val="FFFFFF"/>
                </a:solidFill>
                <a:latin typeface="Arial" charset="0"/>
                <a:ea typeface="ヒラギノ角ゴ Pro W3" charset="0"/>
                <a:cs typeface="ヒラギノ角ゴ Pro W3" charset="0"/>
              </a:rPr>
              <a:t>Owen A O’Connor, MD, PhD</a:t>
            </a:r>
          </a:p>
          <a:p>
            <a:r>
              <a:rPr lang="en-US" sz="1800" b="1" dirty="0" err="1">
                <a:solidFill>
                  <a:srgbClr val="FFFFFF"/>
                </a:solidFill>
                <a:latin typeface="Arial" charset="0"/>
                <a:ea typeface="ヒラギノ角ゴ Pro W3" charset="0"/>
                <a:cs typeface="ヒラギノ角ゴ Pro W3" charset="0"/>
              </a:rPr>
              <a:t>Sonali</a:t>
            </a:r>
            <a:r>
              <a:rPr lang="en-US" sz="1800" b="1" dirty="0">
                <a:solidFill>
                  <a:srgbClr val="FFFFFF"/>
                </a:solidFill>
                <a:latin typeface="Arial" charset="0"/>
                <a:ea typeface="ヒラギノ角ゴ Pro W3" charset="0"/>
                <a:cs typeface="ヒラギノ角ゴ Pro W3" charset="0"/>
              </a:rPr>
              <a:t> M Smith, MD</a:t>
            </a: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a:defRPr/>
            </a:pPr>
            <a:r>
              <a:rPr lang="en-US" b="1" dirty="0">
                <a:solidFill>
                  <a:srgbClr val="FFFFFF"/>
                </a:solidFill>
                <a:latin typeface="Arial" pitchFamily="1" charset="0"/>
                <a:ea typeface="ヒラギノ角ゴ Pro W3" pitchFamily="1" charset="-128"/>
                <a:cs typeface="ヒラギノ角ゴ Pro W3" pitchFamily="1" charset="-128"/>
              </a:rPr>
              <a:t>John P Leonard, MD</a:t>
            </a:r>
          </a:p>
          <a:p>
            <a:pPr>
              <a:defRPr/>
            </a:pPr>
            <a:r>
              <a:rPr lang="en-US" b="1" dirty="0">
                <a:solidFill>
                  <a:srgbClr val="FFFFFF"/>
                </a:solidFill>
                <a:latin typeface="Arial" pitchFamily="1" charset="0"/>
                <a:ea typeface="ヒラギノ角ゴ Pro W3" pitchFamily="1" charset="-128"/>
                <a:cs typeface="ヒラギノ角ゴ Pro W3" pitchFamily="1" charset="-128"/>
              </a:rPr>
              <a:t>Kenneth C Anderson, MD</a:t>
            </a:r>
          </a:p>
          <a:p>
            <a:pPr>
              <a:defRPr/>
            </a:pPr>
            <a:r>
              <a:rPr lang="en-US" b="1" dirty="0">
                <a:solidFill>
                  <a:srgbClr val="FFFFFF"/>
                </a:solidFill>
                <a:latin typeface="Arial" pitchFamily="1" charset="0"/>
                <a:ea typeface="ヒラギノ角ゴ Pro W3" pitchFamily="1" charset="-128"/>
                <a:cs typeface="ヒラギノ角ゴ Pro W3" pitchFamily="1" charset="-128"/>
              </a:rPr>
              <a:t>Nathan H Fowler,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eaLnBrk="1" hangingPunct="1">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schemeClr val="bg1"/>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a:defRPr/>
            </a:pPr>
            <a:r>
              <a:rPr lang="en-US" sz="3200" b="1" dirty="0" smtClean="0">
                <a:solidFill>
                  <a:srgbClr val="FFFFFF"/>
                </a:solidFill>
                <a:latin typeface="Arial" pitchFamily="1" charset="0"/>
                <a:ea typeface="ヒラギノ角ゴ Pro W3" pitchFamily="1" charset="-128"/>
                <a:cs typeface="ヒラギノ角ゴ Pro W3" pitchFamily="1" charset="-128"/>
              </a:rPr>
              <a:t>Beyond the Guidelines</a:t>
            </a:r>
          </a:p>
          <a:p>
            <a:pPr algn="ctr">
              <a:defRPr/>
            </a:pPr>
            <a:r>
              <a:rPr lang="en-US" sz="2800" b="1" dirty="0">
                <a:solidFill>
                  <a:srgbClr val="EFC53D"/>
                </a:solidFill>
                <a:latin typeface="Arial" pitchFamily="1" charset="0"/>
                <a:ea typeface="ヒラギノ角ゴ Pro W3" pitchFamily="1" charset="-128"/>
                <a:cs typeface="ヒラギノ角ゴ Pro W3" pitchFamily="1" charset="-128"/>
              </a:rPr>
              <a:t>Assessing the Treatment Recommendations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of Investigators to Assist in the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Practical Management of Multiple Myeloma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and Non-Hodgkin Lymphoma</a:t>
            </a:r>
            <a:r>
              <a:rPr lang="en-US" b="1" dirty="0" smtClean="0">
                <a:solidFill>
                  <a:srgbClr val="EFC53D"/>
                </a:solidFill>
                <a:latin typeface="Arial" pitchFamily="1" charset="0"/>
                <a:ea typeface="ＭＳ Ｐゴシック" pitchFamily="1" charset="-128"/>
                <a:cs typeface="ＭＳ Ｐゴシック" pitchFamily="1" charset="-128"/>
              </a:rPr>
              <a:t/>
            </a:r>
            <a:br>
              <a:rPr lang="en-US" b="1" dirty="0" smtClean="0">
                <a:solidFill>
                  <a:srgbClr val="EFC53D"/>
                </a:solidFill>
                <a:latin typeface="Arial" pitchFamily="1" charset="0"/>
                <a:ea typeface="ＭＳ Ｐゴシック" pitchFamily="1" charset="-128"/>
                <a:cs typeface="ＭＳ Ｐゴシック" pitchFamily="1" charset="-128"/>
              </a:rPr>
            </a:br>
            <a:r>
              <a:rPr lang="en-US" sz="1400" b="1" dirty="0" smtClean="0">
                <a:solidFill>
                  <a:schemeClr val="bg1"/>
                </a:solidFill>
                <a:latin typeface="Arial" pitchFamily="1" charset="0"/>
                <a:ea typeface="ヒラギノ角ゴ Pro W3" pitchFamily="1" charset="-128"/>
                <a:cs typeface="ヒラギノ角ゴ Pro W3" pitchFamily="1" charset="-128"/>
              </a:rPr>
              <a:t/>
            </a:r>
            <a:br>
              <a:rPr lang="en-US" sz="1400" b="1" dirty="0" smtClean="0">
                <a:solidFill>
                  <a:schemeClr val="bg1"/>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Sunday, June 2, 2013</a:t>
            </a:r>
          </a:p>
          <a:p>
            <a:pPr algn="ctr">
              <a:defRPr/>
            </a:pPr>
            <a:r>
              <a:rPr lang="en-US" sz="2000" b="1" dirty="0">
                <a:solidFill>
                  <a:srgbClr val="FFFFFF"/>
                </a:solidFill>
                <a:latin typeface="Arial" pitchFamily="1" charset="0"/>
                <a:ea typeface="ヒラギノ角ゴ Pro W3" pitchFamily="1" charset="-128"/>
                <a:cs typeface="ヒラギノ角ゴ Pro W3" pitchFamily="1" charset="-128"/>
              </a:rPr>
              <a:t>7:00 PM – 9:30 PM</a:t>
            </a:r>
          </a:p>
          <a:p>
            <a:pPr algn="ctr">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2465665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pPr eaLnBrk="1" hangingPunct="1"/>
            <a:r>
              <a:rPr lang="en-US" dirty="0">
                <a:latin typeface="Arial" charset="0"/>
                <a:ea typeface="ヒラギノ角ゴ Pro W3" charset="0"/>
                <a:cs typeface="ヒラギノ角ゴ Pro W3" charset="0"/>
              </a:rPr>
              <a:t>Agenda</a:t>
            </a:r>
            <a:endParaRPr lang="en-US" dirty="0">
              <a:latin typeface="Arial" charset="0"/>
              <a:ea typeface="ＭＳ Ｐゴシック" charset="0"/>
              <a:cs typeface="ＭＳ Ｐゴシック"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784290316"/>
              </p:ext>
            </p:extLst>
          </p:nvPr>
        </p:nvGraphicFramePr>
        <p:xfrm>
          <a:off x="685800" y="1295400"/>
          <a:ext cx="7772400" cy="4480358"/>
        </p:xfrm>
        <a:graphic>
          <a:graphicData uri="http://schemas.openxmlformats.org/drawingml/2006/table">
            <a:tbl>
              <a:tblPr/>
              <a:tblGrid>
                <a:gridCol w="7772400"/>
              </a:tblGrid>
              <a:tr h="685800">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1 </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lang="en-US" sz="2400" b="0" i="1" dirty="0" smtClean="0">
                          <a:solidFill>
                            <a:schemeClr val="bg1"/>
                          </a:solidFill>
                          <a:latin typeface="Arial" charset="0"/>
                          <a:ea typeface="ヒラギノ角ゴ Pro W3" charset="0"/>
                          <a:cs typeface="ヒラギノ角ゴ Pro W3" charset="0"/>
                        </a:rPr>
                        <a:t>Follicular Lymphoma</a:t>
                      </a:r>
                      <a:endParaRPr kumimoji="0" lang="en-US" sz="2400" b="0" i="1" u="none" strike="noStrike" cap="none" normalizeH="0" baseline="0" dirty="0">
                        <a:ln>
                          <a:noFill/>
                        </a:ln>
                        <a:solidFill>
                          <a:schemeClr val="bg1"/>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586942">
                <a:tc>
                  <a:txBody>
                    <a:bodyPr/>
                    <a:lstStyle/>
                    <a:p>
                      <a:pPr marL="0" marR="0" lvl="0" indent="0" algn="l" defTabSz="457200" rtl="0" eaLnBrk="0" fontAlgn="base" latinLnBrk="0" hangingPunct="0">
                        <a:lnSpc>
                          <a:spcPct val="100000"/>
                        </a:lnSpc>
                        <a:spcBef>
                          <a:spcPct val="20000"/>
                        </a:spcBef>
                        <a:spcAft>
                          <a:spcPct val="0"/>
                        </a:spcAft>
                        <a:buClrTx/>
                        <a:buSzTx/>
                        <a:buFontTx/>
                        <a:buNone/>
                        <a:tabLst/>
                        <a:defRPr/>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2 – </a:t>
                      </a:r>
                      <a:r>
                        <a:rPr lang="en-US" sz="2400" b="0" i="1" dirty="0" smtClean="0">
                          <a:solidFill>
                            <a:srgbClr val="FFFFFF"/>
                          </a:solidFill>
                          <a:latin typeface="Arial" charset="0"/>
                          <a:ea typeface="ヒラギノ角ゴ Pro W3" charset="0"/>
                          <a:cs typeface="ヒラギノ角ゴ Pro W3" charset="0"/>
                        </a:rPr>
                        <a:t>Induction and Maintenance Therapy for Patients with Multiple Myeloma (MM) </a:t>
                      </a:r>
                    </a:p>
                  </a:txBody>
                  <a:tcPr marT="45715" marB="45715" anchor="ctr" horzOverflow="overflow">
                    <a:lnL>
                      <a:noFill/>
                    </a:lnL>
                    <a:lnR>
                      <a:noFill/>
                    </a:lnR>
                    <a:lnT>
                      <a:noFill/>
                    </a:lnT>
                    <a:lnB>
                      <a:noFill/>
                    </a:lnB>
                    <a:lnTlToBr>
                      <a:noFill/>
                    </a:lnTlToBr>
                    <a:lnBlToTr>
                      <a:noFill/>
                    </a:lnBlToTr>
                    <a:noFill/>
                  </a:tcPr>
                </a:tc>
              </a:tr>
              <a:tr h="637550">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3 – </a:t>
                      </a:r>
                      <a:r>
                        <a:rPr lang="en-US" sz="2400" b="0" i="1" baseline="0" dirty="0" smtClean="0">
                          <a:solidFill>
                            <a:srgbClr val="FFFFFF"/>
                          </a:solidFill>
                          <a:latin typeface="Arial" charset="0"/>
                          <a:ea typeface="ヒラギノ角ゴ Pro W3" charset="0"/>
                          <a:cs typeface="ヒラギノ角ゴ Pro W3" charset="0"/>
                        </a:rPr>
                        <a:t>Chronic Lymphocytic Leukemia</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838008">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Module 4 – </a:t>
                      </a:r>
                      <a:r>
                        <a:rPr lang="en-US" sz="2400" b="0" i="1" baseline="0" dirty="0" smtClean="0">
                          <a:solidFill>
                            <a:srgbClr val="FFFFFF"/>
                          </a:solidFill>
                          <a:latin typeface="Arial" charset="0"/>
                          <a:ea typeface="ヒラギノ角ゴ Pro W3" charset="0"/>
                          <a:cs typeface="ヒラギノ角ゴ Pro W3" charset="0"/>
                        </a:rPr>
                        <a:t>New Agents in Relapsed/Refractory MM</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673100">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5 – </a:t>
                      </a:r>
                      <a:r>
                        <a:rPr lang="en-US" sz="2400" b="0" i="1" baseline="0" dirty="0" smtClean="0">
                          <a:solidFill>
                            <a:srgbClr val="FFFFFF"/>
                          </a:solidFill>
                          <a:latin typeface="Arial" charset="0"/>
                          <a:ea typeface="ヒラギノ角ゴ Pro W3" charset="0"/>
                          <a:cs typeface="ヒラギノ角ゴ Pro W3" charset="0"/>
                        </a:rPr>
                        <a:t>T-Cell Lymphoma</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568903">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Module 6 – </a:t>
                      </a:r>
                      <a:r>
                        <a:rPr lang="en-US" sz="2400" b="0" i="1" baseline="0" dirty="0" smtClean="0">
                          <a:solidFill>
                            <a:srgbClr val="FFFFFF"/>
                          </a:solidFill>
                          <a:latin typeface="Arial" charset="0"/>
                          <a:ea typeface="ヒラギノ角ゴ Pro W3" charset="0"/>
                          <a:cs typeface="ヒラギノ角ゴ Pro W3" charset="0"/>
                        </a:rPr>
                        <a:t>Mantle-Cell Lymphoma/Diffuse Large B-Cell Lymphoma</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bl>
          </a:graphicData>
        </a:graphic>
      </p:graphicFrame>
    </p:spTree>
    <p:extLst>
      <p:ext uri="{BB962C8B-B14F-4D97-AF65-F5344CB8AC3E}">
        <p14:creationId xmlns:p14="http://schemas.microsoft.com/office/powerpoint/2010/main" val="32962863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05000"/>
            <a:ext cx="8305800" cy="1470025"/>
          </a:xfrm>
        </p:spPr>
        <p:txBody>
          <a:bodyPr rtlCol="0">
            <a:noAutofit/>
          </a:bodyPr>
          <a:lstStyle/>
          <a:p>
            <a:pPr eaLnBrk="1" fontAlgn="auto" hangingPunct="1">
              <a:spcAft>
                <a:spcPts val="0"/>
              </a:spcAft>
              <a:defRPr/>
            </a:pPr>
            <a:r>
              <a:rPr lang="en-US" sz="4000" dirty="0" smtClean="0">
                <a:solidFill>
                  <a:srgbClr val="FFFF00"/>
                </a:solidFill>
                <a:latin typeface="+mn-lt"/>
              </a:rPr>
              <a:t>Treatment Options in </a:t>
            </a:r>
            <a:br>
              <a:rPr lang="en-US" sz="4000" dirty="0" smtClean="0">
                <a:solidFill>
                  <a:srgbClr val="FFFF00"/>
                </a:solidFill>
                <a:latin typeface="+mn-lt"/>
              </a:rPr>
            </a:br>
            <a:r>
              <a:rPr lang="en-US" sz="4000" dirty="0" smtClean="0">
                <a:solidFill>
                  <a:srgbClr val="FFFF00"/>
                </a:solidFill>
                <a:latin typeface="+mn-lt"/>
              </a:rPr>
              <a:t>Follicular Lymphoma</a:t>
            </a:r>
            <a:br>
              <a:rPr lang="en-US" sz="4000" dirty="0" smtClean="0">
                <a:solidFill>
                  <a:srgbClr val="FFFF00"/>
                </a:solidFill>
                <a:latin typeface="+mn-lt"/>
              </a:rPr>
            </a:br>
            <a:endParaRPr lang="en-US" sz="4000" dirty="0" smtClean="0">
              <a:solidFill>
                <a:srgbClr val="FFFF00"/>
              </a:solidFill>
              <a:latin typeface="+mn-lt"/>
            </a:endParaRPr>
          </a:p>
        </p:txBody>
      </p:sp>
      <p:sp>
        <p:nvSpPr>
          <p:cNvPr id="3" name="Subtitle 2"/>
          <p:cNvSpPr>
            <a:spLocks noGrp="1"/>
          </p:cNvSpPr>
          <p:nvPr>
            <p:ph type="subTitle" idx="1"/>
          </p:nvPr>
        </p:nvSpPr>
        <p:spPr>
          <a:xfrm>
            <a:off x="2844800" y="3657600"/>
            <a:ext cx="4673600" cy="1905000"/>
          </a:xfrm>
        </p:spPr>
        <p:txBody>
          <a:bodyPr rtlCol="0">
            <a:noAutofit/>
          </a:bodyPr>
          <a:lstStyle/>
          <a:p>
            <a:pPr eaLnBrk="1" fontAlgn="auto" hangingPunct="1">
              <a:spcAft>
                <a:spcPts val="0"/>
              </a:spcAft>
              <a:defRPr/>
            </a:pPr>
            <a:r>
              <a:rPr lang="en-US" sz="1800" dirty="0" smtClean="0"/>
              <a:t>Nathan Fowler MD</a:t>
            </a:r>
          </a:p>
          <a:p>
            <a:pPr eaLnBrk="1" fontAlgn="auto" hangingPunct="1">
              <a:spcAft>
                <a:spcPts val="0"/>
              </a:spcAft>
              <a:defRPr/>
            </a:pPr>
            <a:r>
              <a:rPr lang="en-US" sz="1800" dirty="0" smtClean="0">
                <a:ea typeface="Verdana" pitchFamily="34" charset="0"/>
                <a:cs typeface="Verdana" pitchFamily="34" charset="0"/>
              </a:rPr>
              <a:t>Department of Lymphoma/Myeloma</a:t>
            </a:r>
          </a:p>
          <a:p>
            <a:pPr eaLnBrk="1" fontAlgn="auto" hangingPunct="1">
              <a:spcBef>
                <a:spcPts val="0"/>
              </a:spcBef>
              <a:spcAft>
                <a:spcPts val="0"/>
              </a:spcAft>
              <a:defRPr/>
            </a:pPr>
            <a:r>
              <a:rPr lang="en-US" sz="1800" dirty="0" smtClean="0">
                <a:ea typeface="Verdana" pitchFamily="34" charset="0"/>
                <a:cs typeface="Verdana" pitchFamily="34" charset="0"/>
              </a:rPr>
              <a:t>MD Anderson Cancer Center, Houston, TX</a:t>
            </a:r>
          </a:p>
          <a:p>
            <a:pPr eaLnBrk="1" fontAlgn="auto" hangingPunct="1">
              <a:spcBef>
                <a:spcPts val="0"/>
              </a:spcBef>
              <a:spcAft>
                <a:spcPts val="0"/>
              </a:spcAft>
              <a:defRPr/>
            </a:pPr>
            <a:endParaRPr lang="en-US" sz="1200" dirty="0">
              <a:ea typeface="Verdana" pitchFamily="34" charset="0"/>
              <a:cs typeface="Verdana" pitchFamily="34" charset="0"/>
            </a:endParaRPr>
          </a:p>
        </p:txBody>
      </p:sp>
      <p:pic>
        <p:nvPicPr>
          <p:cNvPr id="4" name="Picture 3" descr="Fowl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400" y="3651250"/>
            <a:ext cx="1803400" cy="2222500"/>
          </a:xfrm>
          <a:prstGeom prst="rect">
            <a:avLst/>
          </a:prstGeom>
          <a:effectLst>
            <a:outerShdw blurRad="50800" dist="38100" dir="2700000" algn="tl" rotWithShape="0">
              <a:srgbClr val="000000">
                <a:alpha val="40000"/>
              </a:srgbClr>
            </a:outerShdw>
          </a:effectLst>
        </p:spPr>
      </p:pic>
    </p:spTree>
    <p:extLst>
      <p:ext uri="{BB962C8B-B14F-4D97-AF65-F5344CB8AC3E}">
        <p14:creationId xmlns:p14="http://schemas.microsoft.com/office/powerpoint/2010/main" val="64415755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98625"/>
            <a:ext cx="8229600" cy="1470025"/>
          </a:xfrm>
        </p:spPr>
        <p:txBody>
          <a:bodyPr/>
          <a:lstStyle/>
          <a:p>
            <a:pPr>
              <a:defRPr/>
            </a:pPr>
            <a:r>
              <a:rPr lang="en-US" dirty="0"/>
              <a:t>Induction and Maintenance Therapy for Patients with Multiple Myeloma</a:t>
            </a:r>
          </a:p>
        </p:txBody>
      </p:sp>
      <p:sp>
        <p:nvSpPr>
          <p:cNvPr id="97282" name="Subtitle 2"/>
          <p:cNvSpPr>
            <a:spLocks noGrp="1"/>
          </p:cNvSpPr>
          <p:nvPr>
            <p:ph type="subTitle" idx="1"/>
          </p:nvPr>
        </p:nvSpPr>
        <p:spPr>
          <a:xfrm>
            <a:off x="2540000" y="3987800"/>
            <a:ext cx="5232400" cy="1752600"/>
          </a:xfrm>
        </p:spPr>
        <p:txBody>
          <a:bodyPr/>
          <a:lstStyle/>
          <a:p>
            <a:r>
              <a:rPr lang="en-US" dirty="0">
                <a:latin typeface="Arial" charset="0"/>
                <a:ea typeface="MS PGothic" charset="0"/>
                <a:cs typeface="MS PGothic" charset="0"/>
              </a:rPr>
              <a:t>Kenneth Anderson, MD</a:t>
            </a:r>
          </a:p>
          <a:p>
            <a:r>
              <a:rPr lang="en-US" dirty="0">
                <a:latin typeface="Arial" charset="0"/>
                <a:ea typeface="MS PGothic" charset="0"/>
                <a:cs typeface="MS PGothic" charset="0"/>
              </a:rPr>
              <a:t>Dana-Farber Cancer Institute</a:t>
            </a:r>
          </a:p>
          <a:p>
            <a:r>
              <a:rPr lang="en-US" dirty="0">
                <a:latin typeface="Arial" charset="0"/>
                <a:ea typeface="MS PGothic" charset="0"/>
                <a:cs typeface="MS PGothic" charset="0"/>
              </a:rPr>
              <a:t>Boston, Massachusetts</a:t>
            </a:r>
          </a:p>
        </p:txBody>
      </p:sp>
      <p:pic>
        <p:nvPicPr>
          <p:cNvPr id="3" name="Picture 2" descr="Anders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600" y="3638550"/>
            <a:ext cx="1803400" cy="2222500"/>
          </a:xfrm>
          <a:prstGeom prst="rect">
            <a:avLst/>
          </a:prstGeom>
          <a:effectLst>
            <a:outerShdw blurRad="50800" dist="38100" dir="2700000" algn="tl" rotWithShape="0">
              <a:srgbClr val="000000">
                <a:alpha val="40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0" descr="1300-york.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575"/>
            <a:ext cx="9229725"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itle 1"/>
          <p:cNvSpPr>
            <a:spLocks noGrp="1"/>
          </p:cNvSpPr>
          <p:nvPr>
            <p:ph type="title"/>
          </p:nvPr>
        </p:nvSpPr>
        <p:spPr>
          <a:xfrm>
            <a:off x="304800" y="-304800"/>
            <a:ext cx="8839200" cy="1362075"/>
          </a:xfrm>
        </p:spPr>
        <p:txBody>
          <a:bodyPr/>
          <a:lstStyle/>
          <a:p>
            <a:pPr>
              <a:defRPr/>
            </a:pPr>
            <a:r>
              <a:rPr lang="en-US" sz="2800" b="0" dirty="0" smtClean="0">
                <a:solidFill>
                  <a:schemeClr val="bg1"/>
                </a:solidFill>
                <a:ea typeface="+mj-ea"/>
                <a:cs typeface="Times New Roman" pitchFamily="18" charset="0"/>
              </a:rPr>
              <a:t>Chronic Lymphocytic Leukemia</a:t>
            </a:r>
            <a:r>
              <a:rPr lang="en-US" sz="2800" b="0" dirty="0" smtClean="0">
                <a:solidFill>
                  <a:schemeClr val="bg1"/>
                </a:solidFill>
                <a:ea typeface="ＭＳ Ｐゴシック" pitchFamily="34" charset="-128"/>
                <a:cs typeface="+mj-cs"/>
              </a:rPr>
              <a:t> </a:t>
            </a:r>
          </a:p>
        </p:txBody>
      </p:sp>
      <p:sp>
        <p:nvSpPr>
          <p:cNvPr id="27652" name="Content Placeholder 2"/>
          <p:cNvSpPr>
            <a:spLocks noGrp="1"/>
          </p:cNvSpPr>
          <p:nvPr>
            <p:ph idx="1"/>
          </p:nvPr>
        </p:nvSpPr>
        <p:spPr>
          <a:xfrm>
            <a:off x="215900" y="4698118"/>
            <a:ext cx="9229725" cy="622300"/>
          </a:xfrm>
        </p:spPr>
        <p:txBody>
          <a:bodyPr/>
          <a:lstStyle/>
          <a:p>
            <a:pPr eaLnBrk="1" hangingPunct="1">
              <a:spcBef>
                <a:spcPts val="700"/>
              </a:spcBef>
              <a:buFont typeface="Wingdings" pitchFamily="2" charset="2"/>
              <a:buNone/>
              <a:defRPr/>
            </a:pPr>
            <a:r>
              <a:rPr lang="en-US" sz="1800" dirty="0" smtClean="0">
                <a:ea typeface="+mn-ea"/>
                <a:cs typeface="+mn-cs"/>
              </a:rPr>
              <a:t>John P. Leonard, M.D.</a:t>
            </a:r>
          </a:p>
          <a:p>
            <a:pPr eaLnBrk="1" hangingPunct="1">
              <a:spcBef>
                <a:spcPts val="700"/>
              </a:spcBef>
              <a:buFont typeface="Wingdings" pitchFamily="2" charset="2"/>
              <a:buNone/>
              <a:defRPr/>
            </a:pPr>
            <a:r>
              <a:rPr lang="en-US" sz="1800" dirty="0" smtClean="0">
                <a:ea typeface="+mn-ea"/>
                <a:cs typeface="+mn-cs"/>
              </a:rPr>
              <a:t>Richard T. Silver Distinguished Professor of Hematology and Medical Oncology</a:t>
            </a:r>
          </a:p>
          <a:p>
            <a:pPr eaLnBrk="1" hangingPunct="1">
              <a:spcBef>
                <a:spcPts val="700"/>
              </a:spcBef>
              <a:buFont typeface="Wingdings" pitchFamily="2" charset="2"/>
              <a:buNone/>
              <a:defRPr/>
            </a:pPr>
            <a:r>
              <a:rPr lang="en-US" sz="1800" dirty="0" smtClean="0">
                <a:ea typeface="+mn-ea"/>
                <a:cs typeface="+mn-cs"/>
              </a:rPr>
              <a:t>Associate Dean for Clinical Research</a:t>
            </a:r>
          </a:p>
          <a:p>
            <a:pPr eaLnBrk="1" hangingPunct="1">
              <a:spcBef>
                <a:spcPts val="700"/>
              </a:spcBef>
              <a:buFont typeface="Wingdings" pitchFamily="2" charset="2"/>
              <a:buNone/>
              <a:defRPr/>
            </a:pPr>
            <a:r>
              <a:rPr lang="en-US" sz="1800" dirty="0" smtClean="0">
                <a:ea typeface="+mn-ea"/>
                <a:cs typeface="+mn-cs"/>
              </a:rPr>
              <a:t>Vice Chairman, Department of Medicine</a:t>
            </a:r>
          </a:p>
          <a:p>
            <a:pPr eaLnBrk="1" hangingPunct="1">
              <a:spcBef>
                <a:spcPts val="700"/>
              </a:spcBef>
              <a:buFont typeface="Wingdings" pitchFamily="2" charset="2"/>
              <a:buNone/>
              <a:defRPr/>
            </a:pPr>
            <a:endParaRPr lang="en-US" sz="1200" dirty="0" smtClean="0">
              <a:ea typeface="+mn-ea"/>
              <a:cs typeface="+mn-cs"/>
            </a:endParaRPr>
          </a:p>
          <a:p>
            <a:pPr eaLnBrk="1" hangingPunct="1">
              <a:spcBef>
                <a:spcPts val="700"/>
              </a:spcBef>
              <a:buFont typeface="Wingdings" pitchFamily="2" charset="2"/>
              <a:buChar char="l"/>
              <a:defRPr/>
            </a:pPr>
            <a:endParaRPr lang="en-US" sz="1200" dirty="0" smtClean="0">
              <a:ea typeface="+mn-ea"/>
              <a:cs typeface="+mn-cs"/>
            </a:endParaRPr>
          </a:p>
          <a:p>
            <a:pPr eaLnBrk="1" hangingPunct="1">
              <a:spcBef>
                <a:spcPts val="700"/>
              </a:spcBef>
              <a:buFont typeface="Wingdings" pitchFamily="2" charset="2"/>
              <a:buChar char="l"/>
              <a:defRPr/>
            </a:pPr>
            <a:endParaRPr lang="en-US" sz="1200" dirty="0" smtClean="0">
              <a:ea typeface="+mn-ea"/>
              <a:cs typeface="+mn-cs"/>
            </a:endParaRPr>
          </a:p>
          <a:p>
            <a:pPr eaLnBrk="1" hangingPunct="1">
              <a:spcBef>
                <a:spcPts val="700"/>
              </a:spcBef>
              <a:buFont typeface="Wingdings" pitchFamily="2" charset="2"/>
              <a:buChar char="l"/>
              <a:defRPr/>
            </a:pPr>
            <a:endParaRPr lang="en-US" sz="1200" dirty="0" smtClean="0">
              <a:ea typeface="+mn-ea"/>
              <a:cs typeface="+mn-cs"/>
            </a:endParaRPr>
          </a:p>
          <a:p>
            <a:pPr eaLnBrk="1" hangingPunct="1">
              <a:spcBef>
                <a:spcPts val="700"/>
              </a:spcBef>
              <a:buFont typeface="Wingdings" pitchFamily="2" charset="2"/>
              <a:buChar char="l"/>
              <a:defRPr/>
            </a:pPr>
            <a:endParaRPr lang="en-US" sz="1200" dirty="0" smtClean="0">
              <a:ea typeface="+mn-ea"/>
              <a:cs typeface="+mn-cs"/>
            </a:endParaRPr>
          </a:p>
        </p:txBody>
      </p:sp>
      <p:pic>
        <p:nvPicPr>
          <p:cNvPr id="12292" name="Picture 8" descr="DOWNTOWN NYP LOGO WHIT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54850" y="6367463"/>
            <a:ext cx="1860550"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9" descr="wcmc.png"/>
          <p:cNvPicPr preferRelativeResize="0">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152400" y="6235700"/>
            <a:ext cx="250825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Leonard.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4800" y="2215070"/>
            <a:ext cx="1803400" cy="2222500"/>
          </a:xfrm>
          <a:prstGeom prst="rect">
            <a:avLst/>
          </a:prstGeom>
          <a:effectLst>
            <a:outerShdw blurRad="50800" dist="38100" dir="2700000" algn="tl" rotWithShape="0">
              <a:srgbClr val="000000">
                <a:alpha val="40000"/>
              </a:srgbClr>
            </a:outerShdw>
          </a:effectLst>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427038" y="550863"/>
            <a:ext cx="8513762" cy="1309687"/>
          </a:xfrm>
        </p:spPr>
        <p:txBody>
          <a:bodyPr>
            <a:normAutofit fontScale="90000"/>
          </a:bodyPr>
          <a:lstStyle/>
          <a:p>
            <a:pPr eaLnBrk="1" hangingPunct="1">
              <a:defRPr/>
            </a:pPr>
            <a:r>
              <a:rPr lang="en-US" sz="4800" dirty="0" smtClean="0">
                <a:solidFill>
                  <a:srgbClr val="E8FF55"/>
                </a:solidFill>
                <a:latin typeface="Arial" charset="0"/>
              </a:rPr>
              <a:t>Approaches to the Patient with “Double-Refractory” Myeloma</a:t>
            </a:r>
            <a:endParaRPr lang="en-US" sz="4800" dirty="0">
              <a:solidFill>
                <a:srgbClr val="E8FF55"/>
              </a:solidFill>
              <a:latin typeface="Arial" charset="0"/>
            </a:endParaRPr>
          </a:p>
        </p:txBody>
      </p:sp>
      <p:sp>
        <p:nvSpPr>
          <p:cNvPr id="3" name="Subtitle 2"/>
          <p:cNvSpPr>
            <a:spLocks noGrp="1"/>
          </p:cNvSpPr>
          <p:nvPr>
            <p:ph type="subTitle" idx="1"/>
          </p:nvPr>
        </p:nvSpPr>
        <p:spPr>
          <a:xfrm>
            <a:off x="2527300" y="2057400"/>
            <a:ext cx="6502400" cy="2035175"/>
          </a:xfrm>
        </p:spPr>
        <p:txBody>
          <a:bodyPr rtlCol="0">
            <a:normAutofit fontScale="92500" lnSpcReduction="20000"/>
          </a:bodyPr>
          <a:lstStyle/>
          <a:p>
            <a:pPr algn="l" eaLnBrk="1" fontAlgn="auto" hangingPunct="1">
              <a:spcAft>
                <a:spcPts val="0"/>
              </a:spcAft>
              <a:buFont typeface="Arial"/>
              <a:buNone/>
              <a:defRPr/>
            </a:pPr>
            <a:r>
              <a:rPr lang="en-US" sz="2400" b="1" dirty="0" smtClean="0">
                <a:ea typeface="+mn-ea"/>
                <a:cs typeface="+mn-cs"/>
              </a:rPr>
              <a:t>Robert Z. Orlowski, Ph.D., M.D.</a:t>
            </a:r>
          </a:p>
          <a:p>
            <a:pPr algn="l" eaLnBrk="1" fontAlgn="auto" hangingPunct="1">
              <a:spcAft>
                <a:spcPts val="0"/>
              </a:spcAft>
              <a:buFont typeface="Arial"/>
              <a:buNone/>
              <a:defRPr/>
            </a:pPr>
            <a:r>
              <a:rPr lang="en-US" sz="1900" dirty="0" smtClean="0">
                <a:solidFill>
                  <a:srgbClr val="CCFFCC"/>
                </a:solidFill>
                <a:ea typeface="+mn-ea"/>
                <a:cs typeface="+mn-cs"/>
              </a:rPr>
              <a:t>Florence Maude Thomas Cancer Research Professor</a:t>
            </a:r>
          </a:p>
          <a:p>
            <a:pPr algn="l" eaLnBrk="1" fontAlgn="auto" hangingPunct="1">
              <a:spcAft>
                <a:spcPts val="0"/>
              </a:spcAft>
              <a:buFont typeface="Arial"/>
              <a:buNone/>
              <a:defRPr/>
            </a:pPr>
            <a:r>
              <a:rPr lang="en-US" sz="1900" dirty="0" smtClean="0">
                <a:solidFill>
                  <a:schemeClr val="accent1">
                    <a:lumMod val="40000"/>
                    <a:lumOff val="60000"/>
                  </a:schemeClr>
                </a:solidFill>
                <a:ea typeface="+mn-ea"/>
                <a:cs typeface="+mn-cs"/>
              </a:rPr>
              <a:t>Departments of Lymphoma/Myeloma &amp; Experimental Therapeutics</a:t>
            </a:r>
          </a:p>
          <a:p>
            <a:pPr algn="l" eaLnBrk="1" fontAlgn="auto" hangingPunct="1">
              <a:spcAft>
                <a:spcPts val="0"/>
              </a:spcAft>
              <a:buFont typeface="Arial"/>
              <a:buNone/>
              <a:defRPr/>
            </a:pPr>
            <a:r>
              <a:rPr lang="en-US" sz="1900" dirty="0" smtClean="0">
                <a:solidFill>
                  <a:schemeClr val="tx1">
                    <a:lumMod val="60000"/>
                    <a:lumOff val="40000"/>
                  </a:schemeClr>
                </a:solidFill>
                <a:ea typeface="+mn-ea"/>
                <a:cs typeface="+mn-cs"/>
              </a:rPr>
              <a:t>Principal Investigator, M. D. Anderson SPORE in Multiple Myeloma</a:t>
            </a:r>
          </a:p>
          <a:p>
            <a:pPr algn="l" eaLnBrk="1" fontAlgn="auto" hangingPunct="1">
              <a:spcAft>
                <a:spcPts val="0"/>
              </a:spcAft>
              <a:buFont typeface="Arial"/>
              <a:buNone/>
              <a:defRPr/>
            </a:pPr>
            <a:r>
              <a:rPr lang="en-US" sz="1900" dirty="0" smtClean="0">
                <a:solidFill>
                  <a:schemeClr val="bg1">
                    <a:lumMod val="75000"/>
                  </a:schemeClr>
                </a:solidFill>
                <a:ea typeface="+mn-ea"/>
                <a:cs typeface="+mn-cs"/>
              </a:rPr>
              <a:t>Chair, SWOG </a:t>
            </a:r>
            <a:r>
              <a:rPr lang="en-US" sz="1900" dirty="0" err="1" smtClean="0">
                <a:solidFill>
                  <a:schemeClr val="bg1">
                    <a:lumMod val="75000"/>
                  </a:schemeClr>
                </a:solidFill>
                <a:ea typeface="+mn-ea"/>
                <a:cs typeface="+mn-cs"/>
              </a:rPr>
              <a:t>Barlogie</a:t>
            </a:r>
            <a:r>
              <a:rPr lang="en-US" sz="1900" dirty="0" smtClean="0">
                <a:solidFill>
                  <a:schemeClr val="bg1">
                    <a:lumMod val="75000"/>
                  </a:schemeClr>
                </a:solidFill>
                <a:ea typeface="+mn-ea"/>
                <a:cs typeface="+mn-cs"/>
              </a:rPr>
              <a:t>/Salmon Multiple Myeloma Committee</a:t>
            </a:r>
            <a:endParaRPr lang="en-US" sz="1900" dirty="0">
              <a:solidFill>
                <a:schemeClr val="bg1">
                  <a:lumMod val="75000"/>
                </a:schemeClr>
              </a:solidFill>
              <a:ea typeface="+mn-ea"/>
              <a:cs typeface="+mn-cs"/>
            </a:endParaRPr>
          </a:p>
        </p:txBody>
      </p:sp>
      <p:pic>
        <p:nvPicPr>
          <p:cNvPr id="15363"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27788" y="4438650"/>
            <a:ext cx="19812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pic>
        <p:nvPicPr>
          <p:cNvPr id="15364" name="Picture 6" descr="MDA Build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1388" y="4438650"/>
            <a:ext cx="19812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0" descr="MDACC_PMS_TC_tag.ep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2463" y="4362450"/>
            <a:ext cx="3006725" cy="1427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 name="Picture 6" descr="Orlowski.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3238" y="2057400"/>
            <a:ext cx="1803400" cy="2222500"/>
          </a:xfrm>
          <a:prstGeom prst="rect">
            <a:avLst/>
          </a:prstGeom>
          <a:effectLst>
            <a:outerShdw blurRad="50800" dist="38100" dir="2700000" algn="tl" rotWithShape="0">
              <a:srgbClr val="000000">
                <a:alpha val="40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ctrTitle"/>
          </p:nvPr>
        </p:nvSpPr>
        <p:spPr>
          <a:xfrm>
            <a:off x="243681" y="740227"/>
            <a:ext cx="8656637" cy="711291"/>
          </a:xfrm>
        </p:spPr>
        <p:txBody>
          <a:bodyPr/>
          <a:lstStyle/>
          <a:p>
            <a:pPr>
              <a:defRPr/>
            </a:pPr>
            <a:r>
              <a:rPr lang="en-US" b="0" dirty="0" smtClean="0">
                <a:ea typeface="ＭＳ Ｐゴシック" pitchFamily="-111" charset="-128"/>
              </a:rPr>
              <a:t>T-Cell Lymphomas</a:t>
            </a:r>
          </a:p>
        </p:txBody>
      </p:sp>
      <p:sp>
        <p:nvSpPr>
          <p:cNvPr id="187395" name="Rectangle 6"/>
          <p:cNvSpPr>
            <a:spLocks noGrp="1" noChangeArrowheads="1"/>
          </p:cNvSpPr>
          <p:nvPr>
            <p:ph type="subTitle" idx="1"/>
          </p:nvPr>
        </p:nvSpPr>
        <p:spPr>
          <a:xfrm>
            <a:off x="2092325" y="3297238"/>
            <a:ext cx="6819899" cy="2619375"/>
          </a:xfrm>
        </p:spPr>
        <p:txBody>
          <a:bodyPr/>
          <a:lstStyle/>
          <a:p>
            <a:pPr eaLnBrk="1" hangingPunct="1">
              <a:lnSpc>
                <a:spcPct val="80000"/>
              </a:lnSpc>
              <a:buFont typeface="Wingdings" pitchFamily="2" charset="2"/>
              <a:buNone/>
            </a:pPr>
            <a:endParaRPr lang="en-US" sz="2400" b="0" dirty="0" smtClean="0">
              <a:ea typeface="ＭＳ Ｐゴシック" pitchFamily="34" charset="-128"/>
              <a:cs typeface="Arial" pitchFamily="34" charset="0"/>
            </a:endParaRPr>
          </a:p>
          <a:p>
            <a:pPr eaLnBrk="1" hangingPunct="1">
              <a:lnSpc>
                <a:spcPct val="80000"/>
              </a:lnSpc>
              <a:buFont typeface="Wingdings" pitchFamily="2" charset="2"/>
              <a:buNone/>
            </a:pPr>
            <a:r>
              <a:rPr lang="en-US" sz="2400" b="0" dirty="0" smtClean="0">
                <a:ea typeface="ＭＳ Ｐゴシック" pitchFamily="34" charset="-128"/>
                <a:cs typeface="Arial" pitchFamily="34" charset="0"/>
              </a:rPr>
              <a:t>Professor of Medicine and </a:t>
            </a:r>
            <a:br>
              <a:rPr lang="en-US" sz="2400" b="0" dirty="0" smtClean="0">
                <a:ea typeface="ＭＳ Ｐゴシック" pitchFamily="34" charset="-128"/>
                <a:cs typeface="Arial" pitchFamily="34" charset="0"/>
              </a:rPr>
            </a:br>
            <a:r>
              <a:rPr lang="en-US" sz="2400" b="0" dirty="0" smtClean="0">
                <a:ea typeface="ＭＳ Ｐゴシック" pitchFamily="34" charset="-128"/>
                <a:cs typeface="Arial" pitchFamily="34" charset="0"/>
              </a:rPr>
              <a:t>Experimental Therapeutics</a:t>
            </a:r>
          </a:p>
          <a:p>
            <a:pPr eaLnBrk="1" hangingPunct="1">
              <a:lnSpc>
                <a:spcPct val="80000"/>
              </a:lnSpc>
              <a:buFont typeface="Wingdings" pitchFamily="2" charset="2"/>
              <a:buNone/>
            </a:pPr>
            <a:r>
              <a:rPr lang="en-US" sz="2400" b="0" dirty="0" smtClean="0">
                <a:ea typeface="ＭＳ Ｐゴシック" pitchFamily="34" charset="-128"/>
                <a:cs typeface="Arial" pitchFamily="34" charset="0"/>
              </a:rPr>
              <a:t>Director, Center for Lymphoid Malignancies</a:t>
            </a:r>
          </a:p>
          <a:p>
            <a:pPr eaLnBrk="1" hangingPunct="1">
              <a:lnSpc>
                <a:spcPct val="80000"/>
              </a:lnSpc>
              <a:buFont typeface="Wingdings" pitchFamily="2" charset="2"/>
              <a:buNone/>
            </a:pPr>
            <a:r>
              <a:rPr lang="en-US" sz="2400" b="0" dirty="0" smtClean="0">
                <a:ea typeface="ＭＳ Ｐゴシック" pitchFamily="34" charset="-128"/>
                <a:cs typeface="Arial" pitchFamily="34" charset="0"/>
              </a:rPr>
              <a:t>Columbia University Medical Center – </a:t>
            </a:r>
            <a:br>
              <a:rPr lang="en-US" sz="2400" b="0" dirty="0" smtClean="0">
                <a:ea typeface="ＭＳ Ｐゴシック" pitchFamily="34" charset="-128"/>
                <a:cs typeface="Arial" pitchFamily="34" charset="0"/>
              </a:rPr>
            </a:br>
            <a:r>
              <a:rPr lang="en-US" sz="2400" b="0" dirty="0" smtClean="0">
                <a:ea typeface="ＭＳ Ｐゴシック" pitchFamily="34" charset="-128"/>
                <a:cs typeface="Arial" pitchFamily="34" charset="0"/>
              </a:rPr>
              <a:t>College of Physicians and Surgeons</a:t>
            </a:r>
          </a:p>
          <a:p>
            <a:pPr eaLnBrk="1" hangingPunct="1">
              <a:lnSpc>
                <a:spcPct val="80000"/>
              </a:lnSpc>
              <a:buFont typeface="Wingdings" pitchFamily="2" charset="2"/>
              <a:buNone/>
            </a:pPr>
            <a:r>
              <a:rPr lang="en-US" sz="2400" b="0" dirty="0" smtClean="0">
                <a:ea typeface="ＭＳ Ｐゴシック" pitchFamily="34" charset="-128"/>
                <a:cs typeface="Arial" pitchFamily="34" charset="0"/>
              </a:rPr>
              <a:t>The New York Presbyterian Hospital</a:t>
            </a:r>
          </a:p>
          <a:p>
            <a:pPr eaLnBrk="1" hangingPunct="1">
              <a:lnSpc>
                <a:spcPct val="80000"/>
              </a:lnSpc>
              <a:buFont typeface="Wingdings" pitchFamily="2" charset="2"/>
              <a:buNone/>
            </a:pPr>
            <a:r>
              <a:rPr lang="en-US" sz="2400" b="0" dirty="0" smtClean="0">
                <a:ea typeface="ＭＳ Ｐゴシック" pitchFamily="34" charset="-128"/>
                <a:cs typeface="Arial" pitchFamily="34" charset="0"/>
              </a:rPr>
              <a:t>New York, N.Y. </a:t>
            </a:r>
          </a:p>
          <a:p>
            <a:pPr>
              <a:buFont typeface="Wingdings" pitchFamily="2" charset="2"/>
              <a:buNone/>
            </a:pPr>
            <a:endParaRPr lang="en-US" sz="2400" dirty="0" smtClean="0">
              <a:ea typeface="ＭＳ Ｐゴシック" pitchFamily="34" charset="-128"/>
            </a:endParaRPr>
          </a:p>
        </p:txBody>
      </p:sp>
      <p:sp>
        <p:nvSpPr>
          <p:cNvPr id="187396" name="Line 62"/>
          <p:cNvSpPr>
            <a:spLocks noChangeShapeType="1"/>
          </p:cNvSpPr>
          <p:nvPr/>
        </p:nvSpPr>
        <p:spPr bwMode="auto">
          <a:xfrm>
            <a:off x="0" y="2328863"/>
            <a:ext cx="9144000" cy="0"/>
          </a:xfrm>
          <a:prstGeom prst="line">
            <a:avLst/>
          </a:prstGeom>
          <a:noFill/>
          <a:ln w="38100">
            <a:solidFill>
              <a:srgbClr val="FFCC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a:solidFill>
                <a:srgbClr val="000000"/>
              </a:solidFill>
              <a:latin typeface="Arial" pitchFamily="34" charset="0"/>
              <a:cs typeface="Arial" pitchFamily="34" charset="0"/>
            </a:endParaRPr>
          </a:p>
        </p:txBody>
      </p:sp>
      <p:sp>
        <p:nvSpPr>
          <p:cNvPr id="187397" name="TextBox 4"/>
          <p:cNvSpPr txBox="1">
            <a:spLocks noChangeArrowheads="1"/>
          </p:cNvSpPr>
          <p:nvPr/>
        </p:nvSpPr>
        <p:spPr bwMode="auto">
          <a:xfrm>
            <a:off x="1458913" y="2428875"/>
            <a:ext cx="574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defTabSz="914400" eaLnBrk="1" fontAlgn="base" hangingPunct="1">
              <a:spcBef>
                <a:spcPct val="0"/>
              </a:spcBef>
              <a:spcAft>
                <a:spcPct val="0"/>
              </a:spcAft>
            </a:pPr>
            <a:r>
              <a:rPr lang="en-US" sz="2800" dirty="0">
                <a:solidFill>
                  <a:srgbClr val="FFFF66"/>
                </a:solidFill>
              </a:rPr>
              <a:t>Owen A. O’Connor, M.D., Ph.D</a:t>
            </a:r>
            <a:r>
              <a:rPr lang="en-US" sz="2800" dirty="0" smtClean="0">
                <a:solidFill>
                  <a:srgbClr val="FFFF66"/>
                </a:solidFill>
              </a:rPr>
              <a:t>.</a:t>
            </a:r>
            <a:endParaRPr lang="en-US" sz="2800" dirty="0">
              <a:solidFill>
                <a:srgbClr val="FFFF66"/>
              </a:solidFill>
            </a:endParaRPr>
          </a:p>
        </p:txBody>
      </p:sp>
      <p:pic>
        <p:nvPicPr>
          <p:cNvPr id="187398" name="Picture 7" descr="F4C04ED3-501C-40CC-950E-09A1B34B96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02375"/>
            <a:ext cx="2947988"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7399" name="Group 9"/>
          <p:cNvGrpSpPr>
            <a:grpSpLocks/>
          </p:cNvGrpSpPr>
          <p:nvPr/>
        </p:nvGrpSpPr>
        <p:grpSpPr bwMode="auto">
          <a:xfrm>
            <a:off x="6178550" y="6273800"/>
            <a:ext cx="2965450" cy="584200"/>
            <a:chOff x="6178609" y="6084607"/>
            <a:chExt cx="2965391" cy="584775"/>
          </a:xfrm>
        </p:grpSpPr>
        <p:sp>
          <p:nvSpPr>
            <p:cNvPr id="187400" name="TextBox 7"/>
            <p:cNvSpPr txBox="1">
              <a:spLocks noChangeArrowheads="1"/>
            </p:cNvSpPr>
            <p:nvPr/>
          </p:nvSpPr>
          <p:spPr bwMode="auto">
            <a:xfrm>
              <a:off x="6178609" y="6084607"/>
              <a:ext cx="2965391" cy="584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defTabSz="914400" eaLnBrk="1" fontAlgn="base" hangingPunct="1">
                <a:spcBef>
                  <a:spcPct val="0"/>
                </a:spcBef>
                <a:spcAft>
                  <a:spcPct val="0"/>
                </a:spcAft>
              </a:pPr>
              <a:r>
                <a:rPr lang="en-US" sz="1600">
                  <a:solidFill>
                    <a:srgbClr val="000099"/>
                  </a:solidFill>
                  <a:latin typeface="Old English Text MT" pitchFamily="66" charset="0"/>
                </a:rPr>
                <a:t>   </a:t>
              </a:r>
              <a:r>
                <a:rPr lang="en-US" sz="1600">
                  <a:solidFill>
                    <a:srgbClr val="000099"/>
                  </a:solidFill>
                  <a:latin typeface="Berlin Sans FB" pitchFamily="34" charset="0"/>
                </a:rPr>
                <a:t>Center for Lymphoid    </a:t>
              </a:r>
            </a:p>
            <a:p>
              <a:pPr defTabSz="914400" eaLnBrk="1" fontAlgn="base" hangingPunct="1">
                <a:spcBef>
                  <a:spcPct val="0"/>
                </a:spcBef>
                <a:spcAft>
                  <a:spcPct val="0"/>
                </a:spcAft>
              </a:pPr>
              <a:r>
                <a:rPr lang="en-US" sz="1600">
                  <a:solidFill>
                    <a:srgbClr val="000099"/>
                  </a:solidFill>
                  <a:latin typeface="Berlin Sans FB" pitchFamily="34" charset="0"/>
                </a:rPr>
                <a:t>        Malignancies</a:t>
              </a:r>
            </a:p>
          </p:txBody>
        </p:sp>
        <p:pic>
          <p:nvPicPr>
            <p:cNvPr id="187401" name="Picture 7" descr="C:\Documents and Settings\oo2130\My Documents\My Pictures\4U1QCA9B5LRMCAS05YO0CAUC63AMCA3BEH73CAVXNWUECA6H0UWDCAH0Y89PCA5RGATSCA47X2JMCAL6KN8JCAD3VOMPCAWWPNZYCAGIX181CADQDTEQCA52BCZNCA89OJYHCAZRGEI2CAYRXD2ECA6D2KF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0" y="6084607"/>
              <a:ext cx="762000" cy="58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Picture 1" descr="OConnor.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7213" y="3522663"/>
            <a:ext cx="1803400" cy="2222500"/>
          </a:xfrm>
          <a:prstGeom prst="rect">
            <a:avLst/>
          </a:prstGeom>
          <a:ln>
            <a:solidFill>
              <a:schemeClr val="bg1">
                <a:alpha val="50000"/>
              </a:schemeClr>
            </a:solidFill>
          </a:ln>
          <a:effectLst>
            <a:outerShdw blurRad="50800" dist="38100" dir="2700000" algn="tl" rotWithShape="0">
              <a:srgbClr val="000000">
                <a:alpha val="40000"/>
              </a:srgbClr>
            </a:outerShdw>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905000"/>
            <a:ext cx="7772400" cy="1470025"/>
          </a:xfrm>
        </p:spPr>
        <p:txBody>
          <a:bodyPr/>
          <a:lstStyle/>
          <a:p>
            <a:pPr eaLnBrk="1" hangingPunct="1">
              <a:defRPr/>
            </a:pPr>
            <a:r>
              <a:rPr lang="en-US" sz="3600" dirty="0" smtClean="0">
                <a:cs typeface="+mj-cs"/>
              </a:rPr>
              <a:t>Research To Practice: </a:t>
            </a:r>
            <a:br>
              <a:rPr lang="en-US" sz="3600" dirty="0" smtClean="0">
                <a:cs typeface="+mj-cs"/>
              </a:rPr>
            </a:br>
            <a:r>
              <a:rPr lang="en-US" sz="3600" dirty="0" smtClean="0">
                <a:cs typeface="+mj-cs"/>
              </a:rPr>
              <a:t>MCL and DLBCL</a:t>
            </a:r>
          </a:p>
        </p:txBody>
      </p:sp>
      <p:sp>
        <p:nvSpPr>
          <p:cNvPr id="2051" name="Rectangle 3"/>
          <p:cNvSpPr>
            <a:spLocks noGrp="1" noChangeArrowheads="1"/>
          </p:cNvSpPr>
          <p:nvPr>
            <p:ph type="subTitle" idx="1"/>
          </p:nvPr>
        </p:nvSpPr>
        <p:spPr>
          <a:xfrm>
            <a:off x="2603500" y="3886200"/>
            <a:ext cx="5600700" cy="1752600"/>
          </a:xfrm>
        </p:spPr>
        <p:txBody>
          <a:bodyPr/>
          <a:lstStyle/>
          <a:p>
            <a:pPr eaLnBrk="1" hangingPunct="1">
              <a:lnSpc>
                <a:spcPct val="90000"/>
              </a:lnSpc>
              <a:defRPr/>
            </a:pPr>
            <a:r>
              <a:rPr lang="en-US" sz="2000" dirty="0" smtClean="0">
                <a:cs typeface="+mn-cs"/>
              </a:rPr>
              <a:t>Sonali M. Smith, MD                                                  Associate Professor, The University of Chicago  </a:t>
            </a:r>
          </a:p>
          <a:p>
            <a:pPr eaLnBrk="1" hangingPunct="1">
              <a:lnSpc>
                <a:spcPct val="90000"/>
              </a:lnSpc>
              <a:defRPr/>
            </a:pPr>
            <a:r>
              <a:rPr lang="en-US" sz="2000" dirty="0" smtClean="0">
                <a:cs typeface="+mn-cs"/>
              </a:rPr>
              <a:t>Director, Lymphoma Program                                      June 2, 2013                                                           </a:t>
            </a:r>
          </a:p>
        </p:txBody>
      </p:sp>
      <p:pic>
        <p:nvPicPr>
          <p:cNvPr id="19459" name="Picture 5" descr="The University of Chicago Medical Cen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6019800"/>
            <a:ext cx="21336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Smith.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4200" y="3797300"/>
            <a:ext cx="1803400" cy="2222500"/>
          </a:xfrm>
          <a:prstGeom prst="rect">
            <a:avLst/>
          </a:prstGeom>
          <a:effectLst>
            <a:outerShdw blurRad="50800" dist="38100" dir="2700000" algn="tl" rotWithShape="0">
              <a:srgbClr val="000000">
                <a:alpha val="40000"/>
              </a:srgbClr>
            </a:outerShdw>
          </a:effectLst>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7_Default Design">
  <a:themeElements>
    <a:clrScheme name="7_Default Design 14">
      <a:dk1>
        <a:srgbClr val="003366"/>
      </a:dk1>
      <a:lt1>
        <a:srgbClr val="FFFFFF"/>
      </a:lt1>
      <a:dk2>
        <a:srgbClr val="000099"/>
      </a:dk2>
      <a:lt2>
        <a:srgbClr val="CCFFFF"/>
      </a:lt2>
      <a:accent1>
        <a:srgbClr val="3366CC"/>
      </a:accent1>
      <a:accent2>
        <a:srgbClr val="8ECCE9"/>
      </a:accent2>
      <a:accent3>
        <a:srgbClr val="AAAACA"/>
      </a:accent3>
      <a:accent4>
        <a:srgbClr val="DADADA"/>
      </a:accent4>
      <a:accent5>
        <a:srgbClr val="ADB8E2"/>
      </a:accent5>
      <a:accent6>
        <a:srgbClr val="80B9D3"/>
      </a:accent6>
      <a:hlink>
        <a:srgbClr val="FFCC00"/>
      </a:hlink>
      <a:folHlink>
        <a:srgbClr val="009999"/>
      </a:folHlink>
    </a:clrScheme>
    <a:fontScheme name="7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FF6600"/>
          </a:solidFill>
          <a:prstDash val="solid"/>
          <a:round/>
          <a:headEnd type="none" w="med" len="med"/>
          <a:tailEnd type="none" w="med" len="med"/>
        </a:ln>
        <a:effectLst>
          <a:prstShdw prst="shdw17" dist="17961" dir="2700000">
            <a:srgbClr val="FF6600">
              <a:gamma/>
              <a:shade val="60000"/>
              <a:invGamma/>
            </a:srgbClr>
          </a:prstShdw>
        </a:effectLst>
      </a:spPr>
      <a:bodyPr vert="horz" wrap="none" lIns="90000" tIns="46800" rIns="90000" bIns="46800" numCol="1" anchor="t"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8000" b="1" i="0" u="none" strike="noStrike" cap="none" normalizeH="0" baseline="0" smtClean="0">
            <a:ln>
              <a:noFill/>
            </a:ln>
            <a:solidFill>
              <a:schemeClr val="tx1"/>
            </a:solidFill>
            <a:effectLst/>
            <a:latin typeface="Imago" pitchFamily="2" charset="0"/>
            <a:cs typeface="Arial"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FF6600"/>
          </a:solidFill>
          <a:prstDash val="solid"/>
          <a:round/>
          <a:headEnd type="none" w="med" len="med"/>
          <a:tailEnd type="none" w="med" len="med"/>
        </a:ln>
        <a:effectLst>
          <a:prstShdw prst="shdw17" dist="17961" dir="2700000">
            <a:srgbClr val="FF6600">
              <a:gamma/>
              <a:shade val="60000"/>
              <a:invGamma/>
            </a:srgbClr>
          </a:prstShdw>
        </a:effectLst>
      </a:spPr>
      <a:bodyPr vert="horz" wrap="none" lIns="90000" tIns="46800" rIns="90000" bIns="46800" numCol="1" anchor="t"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8000" b="1" i="0" u="none" strike="noStrike" cap="none" normalizeH="0" baseline="0" smtClean="0">
            <a:ln>
              <a:noFill/>
            </a:ln>
            <a:solidFill>
              <a:schemeClr val="tx1"/>
            </a:solidFill>
            <a:effectLst/>
            <a:latin typeface="Imago" pitchFamily="2" charset="0"/>
            <a:cs typeface="Arial" charset="0"/>
          </a:defRPr>
        </a:defPPr>
      </a:lstStyle>
    </a:lnDef>
  </a:objectDefaults>
  <a:extraClrSchemeLst>
    <a:extraClrScheme>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7_Default Design 13">
        <a:dk1>
          <a:srgbClr val="003366"/>
        </a:dk1>
        <a:lt1>
          <a:srgbClr val="FFFFFF"/>
        </a:lt1>
        <a:dk2>
          <a:srgbClr val="000099"/>
        </a:dk2>
        <a:lt2>
          <a:srgbClr val="CCFFFF"/>
        </a:lt2>
        <a:accent1>
          <a:srgbClr val="3366CC"/>
        </a:accent1>
        <a:accent2>
          <a:srgbClr val="8A9848"/>
        </a:accent2>
        <a:accent3>
          <a:srgbClr val="AAAACA"/>
        </a:accent3>
        <a:accent4>
          <a:srgbClr val="DADADA"/>
        </a:accent4>
        <a:accent5>
          <a:srgbClr val="ADB8E2"/>
        </a:accent5>
        <a:accent6>
          <a:srgbClr val="7D8940"/>
        </a:accent6>
        <a:hlink>
          <a:srgbClr val="8ECCE9"/>
        </a:hlink>
        <a:folHlink>
          <a:srgbClr val="FFC424"/>
        </a:folHlink>
      </a:clrScheme>
      <a:clrMap bg1="dk2" tx1="lt1" bg2="dk1" tx2="lt2" accent1="accent1" accent2="accent2" accent3="accent3" accent4="accent4" accent5="accent5" accent6="accent6" hlink="hlink" folHlink="folHlink"/>
    </a:extraClrScheme>
    <a:extraClrScheme>
      <a:clrScheme name="7_Default Design 14">
        <a:dk1>
          <a:srgbClr val="003366"/>
        </a:dk1>
        <a:lt1>
          <a:srgbClr val="FFFFFF"/>
        </a:lt1>
        <a:dk2>
          <a:srgbClr val="000099"/>
        </a:dk2>
        <a:lt2>
          <a:srgbClr val="CCFFFF"/>
        </a:lt2>
        <a:accent1>
          <a:srgbClr val="3366CC"/>
        </a:accent1>
        <a:accent2>
          <a:srgbClr val="8ECCE9"/>
        </a:accent2>
        <a:accent3>
          <a:srgbClr val="AAAACA"/>
        </a:accent3>
        <a:accent4>
          <a:srgbClr val="DADADA"/>
        </a:accent4>
        <a:accent5>
          <a:srgbClr val="ADB8E2"/>
        </a:accent5>
        <a:accent6>
          <a:srgbClr val="80B9D3"/>
        </a:accent6>
        <a:hlink>
          <a:srgbClr val="FFCC00"/>
        </a:hlink>
        <a:folHlink>
          <a:srgbClr val="009999"/>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efault Design">
  <a:themeElements>
    <a:clrScheme name="3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3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Office Theme">
  <a:themeElements>
    <a:clrScheme name="Custom 2">
      <a:dk1>
        <a:srgbClr val="2E3192"/>
      </a:dk1>
      <a:lt1>
        <a:sysClr val="window" lastClr="FFFFFF"/>
      </a:lt1>
      <a:dk2>
        <a:srgbClr val="00839C"/>
      </a:dk2>
      <a:lt2>
        <a:srgbClr val="C9CEFF"/>
      </a:lt2>
      <a:accent1>
        <a:srgbClr val="92278F"/>
      </a:accent1>
      <a:accent2>
        <a:srgbClr val="009FC3"/>
      </a:accent2>
      <a:accent3>
        <a:srgbClr val="B8E86E"/>
      </a:accent3>
      <a:accent4>
        <a:srgbClr val="CB3668"/>
      </a:accent4>
      <a:accent5>
        <a:srgbClr val="18B4FF"/>
      </a:accent5>
      <a:accent6>
        <a:srgbClr val="E8FF55"/>
      </a:accent6>
      <a:hlink>
        <a:srgbClr val="61A1FF"/>
      </a:hlink>
      <a:folHlink>
        <a:srgbClr val="D6588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1_Blank Presentation">
  <a:themeElements>
    <a:clrScheme name="">
      <a:dk1>
        <a:srgbClr val="FFFFFF"/>
      </a:dk1>
      <a:lt1>
        <a:srgbClr val="FFFFFF"/>
      </a:lt1>
      <a:dk2>
        <a:srgbClr val="FFFFFF"/>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610</TotalTime>
  <Words>722</Words>
  <Application>Microsoft Macintosh PowerPoint</Application>
  <PresentationFormat>On-screen Show (4:3)</PresentationFormat>
  <Paragraphs>156</Paragraphs>
  <Slides>14</Slides>
  <Notes>14</Notes>
  <HiddenSlides>0</HiddenSlides>
  <MMClips>0</MMClips>
  <ScaleCrop>false</ScaleCrop>
  <HeadingPairs>
    <vt:vector size="4" baseType="variant">
      <vt:variant>
        <vt:lpstr>Theme</vt:lpstr>
      </vt:variant>
      <vt:variant>
        <vt:i4>9</vt:i4>
      </vt:variant>
      <vt:variant>
        <vt:lpstr>Slide Titles</vt:lpstr>
      </vt:variant>
      <vt:variant>
        <vt:i4>14</vt:i4>
      </vt:variant>
    </vt:vector>
  </HeadingPairs>
  <TitlesOfParts>
    <vt:vector size="23" baseType="lpstr">
      <vt:lpstr>Office Theme</vt:lpstr>
      <vt:lpstr>7_Default Design</vt:lpstr>
      <vt:lpstr>Default Design</vt:lpstr>
      <vt:lpstr>2_Office Theme</vt:lpstr>
      <vt:lpstr>1_Default Design</vt:lpstr>
      <vt:lpstr>3_Default Design</vt:lpstr>
      <vt:lpstr>1_Office Theme</vt:lpstr>
      <vt:lpstr>3_Office Theme</vt:lpstr>
      <vt:lpstr>1_Blank Presentation</vt:lpstr>
      <vt:lpstr>PowerPoint Presentation</vt:lpstr>
      <vt:lpstr>PowerPoint Presentation</vt:lpstr>
      <vt:lpstr>Agenda</vt:lpstr>
      <vt:lpstr>Treatment Options in  Follicular Lymphoma </vt:lpstr>
      <vt:lpstr>Induction and Maintenance Therapy for Patients with Multiple Myeloma</vt:lpstr>
      <vt:lpstr>Chronic Lymphocytic Leukemia </vt:lpstr>
      <vt:lpstr>Approaches to the Patient with “Double-Refractory” Myeloma</vt:lpstr>
      <vt:lpstr>T-Cell Lymphomas</vt:lpstr>
      <vt:lpstr>Research To Practice:  MCL and DLBCL</vt:lpstr>
      <vt:lpstr>Consulting Oncologists</vt:lpstr>
      <vt:lpstr>RTP’s Patterns of Care Survey</vt:lpstr>
      <vt:lpstr>NHL Survey Participants</vt:lpstr>
      <vt:lpstr>MM Survey Participants</vt:lpstr>
      <vt:lpstr>PowerPoint Presentation</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Fernando G Rendina</dc:creator>
  <cp:keywords/>
  <dc:description/>
  <cp:lastModifiedBy>Silvana Izquierdo</cp:lastModifiedBy>
  <cp:revision>80</cp:revision>
  <dcterms:created xsi:type="dcterms:W3CDTF">2013-06-01T00:30:33Z</dcterms:created>
  <dcterms:modified xsi:type="dcterms:W3CDTF">2013-07-02T11:54:20Z</dcterms:modified>
  <cp:category/>
</cp:coreProperties>
</file>