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0.xml" ContentType="application/vnd.openxmlformats-officedocument.theme+xml"/>
  <Override PartName="/ppt/slideLayouts/slideLayout13.xml" ContentType="application/vnd.openxmlformats-officedocument.presentationml.slideLayout+xml"/>
  <Override PartName="/ppt/theme/theme21.xml" ContentType="application/vnd.openxmlformats-officedocument.theme+xml"/>
  <Override PartName="/ppt/slideLayouts/slideLayout14.xml" ContentType="application/vnd.openxmlformats-officedocument.presentationml.slideLayout+xml"/>
  <Override PartName="/ppt/theme/theme22.xml" ContentType="application/vnd.openxmlformats-officedocument.theme+xml"/>
  <Override PartName="/ppt/slideLayouts/slideLayout15.xml" ContentType="application/vnd.openxmlformats-officedocument.presentationml.slideLayout+xml"/>
  <Override PartName="/ppt/theme/theme2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6.xml" ContentType="application/vnd.openxmlformats-officedocument.theme+xml"/>
  <Override PartName="/ppt/slideLayouts/slideLayout61.xml" ContentType="application/vnd.openxmlformats-officedocument.presentationml.slideLayout+xml"/>
  <Override PartName="/ppt/theme/theme27.xml" ContentType="application/vnd.openxmlformats-officedocument.theme+xml"/>
  <Override PartName="/ppt/slideLayouts/slideLayout62.xml" ContentType="application/vnd.openxmlformats-officedocument.presentationml.slideLayout+xml"/>
  <Override PartName="/ppt/theme/theme28.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29.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0.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31.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32.xml" ContentType="application/vnd.openxmlformats-officedocument.theme+xml"/>
  <Override PartName="/ppt/slideLayouts/slideLayout113.xml" ContentType="application/vnd.openxmlformats-officedocument.presentationml.slideLayout+xml"/>
  <Override PartName="/ppt/theme/theme33.xml" ContentType="application/vnd.openxmlformats-officedocument.theme+xml"/>
  <Override PartName="/ppt/slideLayouts/slideLayout114.xml" ContentType="application/vnd.openxmlformats-officedocument.presentationml.slideLayout+xml"/>
  <Override PartName="/ppt/theme/theme34.xml" ContentType="application/vnd.openxmlformats-officedocument.theme+xml"/>
  <Override PartName="/ppt/slideLayouts/slideLayout115.xml" ContentType="application/vnd.openxmlformats-officedocument.presentationml.slideLayout+xml"/>
  <Override PartName="/ppt/theme/theme35.xml" ContentType="application/vnd.openxmlformats-officedocument.theme+xml"/>
  <Override PartName="/ppt/slideLayouts/slideLayout116.xml" ContentType="application/vnd.openxmlformats-officedocument.presentationml.slideLayout+xml"/>
  <Override PartName="/ppt/theme/theme36.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3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38.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39.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40.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41.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42.xml" ContentType="application/vnd.openxmlformats-officedocument.theme+xml"/>
  <Override PartName="/ppt/theme/theme43.xml" ContentType="application/vnd.openxmlformats-officedocument.theme+xml"/>
  <Override PartName="/ppt/theme/theme4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9.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34" r:id="rId2"/>
    <p:sldMasterId id="2147483736" r:id="rId3"/>
    <p:sldMasterId id="2147483738" r:id="rId4"/>
    <p:sldMasterId id="2147483740" r:id="rId5"/>
    <p:sldMasterId id="2147483742" r:id="rId6"/>
    <p:sldMasterId id="2147483744" r:id="rId7"/>
    <p:sldMasterId id="2147483746" r:id="rId8"/>
    <p:sldMasterId id="2147483748" r:id="rId9"/>
    <p:sldMasterId id="2147483750" r:id="rId10"/>
    <p:sldMasterId id="2147483752" r:id="rId11"/>
    <p:sldMasterId id="2147483754" r:id="rId12"/>
    <p:sldMasterId id="2147483756" r:id="rId13"/>
    <p:sldMasterId id="2147483758" r:id="rId14"/>
    <p:sldMasterId id="2147483760" r:id="rId15"/>
    <p:sldMasterId id="2147483762" r:id="rId16"/>
    <p:sldMasterId id="2147483764" r:id="rId17"/>
    <p:sldMasterId id="2147483766" r:id="rId18"/>
    <p:sldMasterId id="2147483768" r:id="rId19"/>
    <p:sldMasterId id="2147483773" r:id="rId20"/>
    <p:sldMasterId id="2147485218" r:id="rId21"/>
    <p:sldMasterId id="2147485221" r:id="rId22"/>
    <p:sldMasterId id="2147485224" r:id="rId23"/>
    <p:sldMasterId id="2147485560" r:id="rId24"/>
    <p:sldMasterId id="2147485660" r:id="rId25"/>
    <p:sldMasterId id="2147485680" r:id="rId26"/>
    <p:sldMasterId id="2147485898" r:id="rId27"/>
    <p:sldMasterId id="2147485901" r:id="rId28"/>
    <p:sldMasterId id="2147485904" r:id="rId29"/>
    <p:sldMasterId id="2147486435" r:id="rId30"/>
    <p:sldMasterId id="2147486454" r:id="rId31"/>
    <p:sldMasterId id="2147487872" r:id="rId32"/>
    <p:sldMasterId id="2147488203" r:id="rId33"/>
    <p:sldMasterId id="2147488206" r:id="rId34"/>
    <p:sldMasterId id="2147488567" r:id="rId35"/>
    <p:sldMasterId id="2147488569" r:id="rId36"/>
    <p:sldMasterId id="2147488571" r:id="rId37"/>
    <p:sldMasterId id="2147488583" r:id="rId38"/>
    <p:sldMasterId id="2147488595" r:id="rId39"/>
    <p:sldMasterId id="2147488607" r:id="rId40"/>
    <p:sldMasterId id="2147488619" r:id="rId41"/>
    <p:sldMasterId id="2147488631" r:id="rId42"/>
  </p:sldMasterIdLst>
  <p:notesMasterIdLst>
    <p:notesMasterId r:id="rId73"/>
  </p:notesMasterIdLst>
  <p:handoutMasterIdLst>
    <p:handoutMasterId r:id="rId74"/>
  </p:handoutMasterIdLst>
  <p:sldIdLst>
    <p:sldId id="573" r:id="rId43"/>
    <p:sldId id="525" r:id="rId44"/>
    <p:sldId id="574" r:id="rId45"/>
    <p:sldId id="572" r:id="rId46"/>
    <p:sldId id="575" r:id="rId47"/>
    <p:sldId id="561" r:id="rId48"/>
    <p:sldId id="562" r:id="rId49"/>
    <p:sldId id="576" r:id="rId50"/>
    <p:sldId id="564" r:id="rId51"/>
    <p:sldId id="578" r:id="rId52"/>
    <p:sldId id="302" r:id="rId53"/>
    <p:sldId id="538" r:id="rId54"/>
    <p:sldId id="569" r:id="rId55"/>
    <p:sldId id="568" r:id="rId56"/>
    <p:sldId id="528" r:id="rId57"/>
    <p:sldId id="527" r:id="rId58"/>
    <p:sldId id="570" r:id="rId59"/>
    <p:sldId id="556" r:id="rId60"/>
    <p:sldId id="579" r:id="rId61"/>
    <p:sldId id="510" r:id="rId62"/>
    <p:sldId id="526" r:id="rId63"/>
    <p:sldId id="571" r:id="rId64"/>
    <p:sldId id="437" r:id="rId65"/>
    <p:sldId id="440" r:id="rId66"/>
    <p:sldId id="435" r:id="rId67"/>
    <p:sldId id="479" r:id="rId68"/>
    <p:sldId id="490" r:id="rId69"/>
    <p:sldId id="580" r:id="rId70"/>
    <p:sldId id="581" r:id="rId71"/>
    <p:sldId id="582" r:id="rId7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FF99"/>
    <a:srgbClr val="FFFFCC"/>
    <a:srgbClr val="333333"/>
    <a:srgbClr val="5F5F5F"/>
    <a:srgbClr val="00FFFF"/>
    <a:srgbClr val="FF66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58" autoAdjust="0"/>
    <p:restoredTop sz="99574" autoAdjust="0"/>
  </p:normalViewPr>
  <p:slideViewPr>
    <p:cSldViewPr snapToGrid="0">
      <p:cViewPr>
        <p:scale>
          <a:sx n="100" d="100"/>
          <a:sy n="100" d="100"/>
        </p:scale>
        <p:origin x="-1104" y="-528"/>
      </p:cViewPr>
      <p:guideLst>
        <p:guide orient="horz" pos="2160"/>
        <p:guide pos="2880"/>
      </p:guideLst>
    </p:cSldViewPr>
  </p:slideViewPr>
  <p:notesTextViewPr>
    <p:cViewPr>
      <p:scale>
        <a:sx n="110" d="100"/>
        <a:sy n="110" d="100"/>
      </p:scale>
      <p:origin x="0" y="0"/>
    </p:cViewPr>
  </p:notesTextViewPr>
  <p:sorterViewPr>
    <p:cViewPr>
      <p:scale>
        <a:sx n="150" d="100"/>
        <a:sy n="150" d="100"/>
      </p:scale>
      <p:origin x="0" y="0"/>
    </p:cViewPr>
  </p:sorterViewPr>
  <p:notesViewPr>
    <p:cSldViewPr snapToGrid="0">
      <p:cViewPr varScale="1">
        <p:scale>
          <a:sx n="92" d="100"/>
          <a:sy n="92" d="100"/>
        </p:scale>
        <p:origin x="-3592" y="-12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3" Type="http://schemas.openxmlformats.org/officeDocument/2006/relationships/slide" Target="slides/slide21.xml"/><Relationship Id="rId64" Type="http://schemas.openxmlformats.org/officeDocument/2006/relationships/slide" Target="slides/slide22.xml"/><Relationship Id="rId65" Type="http://schemas.openxmlformats.org/officeDocument/2006/relationships/slide" Target="slides/slide23.xml"/><Relationship Id="rId66" Type="http://schemas.openxmlformats.org/officeDocument/2006/relationships/slide" Target="slides/slide24.xml"/><Relationship Id="rId67" Type="http://schemas.openxmlformats.org/officeDocument/2006/relationships/slide" Target="slides/slide25.xml"/><Relationship Id="rId68" Type="http://schemas.openxmlformats.org/officeDocument/2006/relationships/slide" Target="slides/slide26.xml"/><Relationship Id="rId69" Type="http://schemas.openxmlformats.org/officeDocument/2006/relationships/slide" Target="slides/slide27.xml"/><Relationship Id="rId50" Type="http://schemas.openxmlformats.org/officeDocument/2006/relationships/slide" Target="slides/slide8.xml"/><Relationship Id="rId51" Type="http://schemas.openxmlformats.org/officeDocument/2006/relationships/slide" Target="slides/slide9.xml"/><Relationship Id="rId52" Type="http://schemas.openxmlformats.org/officeDocument/2006/relationships/slide" Target="slides/slide10.xml"/><Relationship Id="rId53" Type="http://schemas.openxmlformats.org/officeDocument/2006/relationships/slide" Target="slides/slide11.xml"/><Relationship Id="rId54" Type="http://schemas.openxmlformats.org/officeDocument/2006/relationships/slide" Target="slides/slide12.xml"/><Relationship Id="rId55" Type="http://schemas.openxmlformats.org/officeDocument/2006/relationships/slide" Target="slides/slide13.xml"/><Relationship Id="rId56" Type="http://schemas.openxmlformats.org/officeDocument/2006/relationships/slide" Target="slides/slide14.xml"/><Relationship Id="rId57" Type="http://schemas.openxmlformats.org/officeDocument/2006/relationships/slide" Target="slides/slide15.xml"/><Relationship Id="rId58" Type="http://schemas.openxmlformats.org/officeDocument/2006/relationships/slide" Target="slides/slide16.xml"/><Relationship Id="rId59" Type="http://schemas.openxmlformats.org/officeDocument/2006/relationships/slide" Target="slides/slide17.xml"/><Relationship Id="rId40" Type="http://schemas.openxmlformats.org/officeDocument/2006/relationships/slideMaster" Target="slideMasters/slideMaster40.xml"/><Relationship Id="rId41" Type="http://schemas.openxmlformats.org/officeDocument/2006/relationships/slideMaster" Target="slideMasters/slideMaster41.xml"/><Relationship Id="rId42" Type="http://schemas.openxmlformats.org/officeDocument/2006/relationships/slideMaster" Target="slideMasters/slideMaster42.xml"/><Relationship Id="rId43" Type="http://schemas.openxmlformats.org/officeDocument/2006/relationships/slide" Target="slides/slide1.xml"/><Relationship Id="rId44" Type="http://schemas.openxmlformats.org/officeDocument/2006/relationships/slide" Target="slides/slide2.xml"/><Relationship Id="rId45" Type="http://schemas.openxmlformats.org/officeDocument/2006/relationships/slide" Target="slides/slide3.xml"/><Relationship Id="rId46" Type="http://schemas.openxmlformats.org/officeDocument/2006/relationships/slide" Target="slides/slide4.xml"/><Relationship Id="rId47" Type="http://schemas.openxmlformats.org/officeDocument/2006/relationships/slide" Target="slides/slide5.xml"/><Relationship Id="rId48" Type="http://schemas.openxmlformats.org/officeDocument/2006/relationships/slide" Target="slides/slide6.xml"/><Relationship Id="rId49" Type="http://schemas.openxmlformats.org/officeDocument/2006/relationships/slide" Target="slides/slide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Master" Target="slideMasters/slideMaster30.xml"/><Relationship Id="rId31" Type="http://schemas.openxmlformats.org/officeDocument/2006/relationships/slideMaster" Target="slideMasters/slideMaster31.xml"/><Relationship Id="rId32" Type="http://schemas.openxmlformats.org/officeDocument/2006/relationships/slideMaster" Target="slideMasters/slideMaster32.xml"/><Relationship Id="rId33" Type="http://schemas.openxmlformats.org/officeDocument/2006/relationships/slideMaster" Target="slideMasters/slideMaster33.xml"/><Relationship Id="rId34" Type="http://schemas.openxmlformats.org/officeDocument/2006/relationships/slideMaster" Target="slideMasters/slideMaster34.xml"/><Relationship Id="rId35" Type="http://schemas.openxmlformats.org/officeDocument/2006/relationships/slideMaster" Target="slideMasters/slideMaster35.xml"/><Relationship Id="rId36" Type="http://schemas.openxmlformats.org/officeDocument/2006/relationships/slideMaster" Target="slideMasters/slideMaster36.xml"/><Relationship Id="rId37" Type="http://schemas.openxmlformats.org/officeDocument/2006/relationships/slideMaster" Target="slideMasters/slideMaster37.xml"/><Relationship Id="rId38" Type="http://schemas.openxmlformats.org/officeDocument/2006/relationships/slideMaster" Target="slideMasters/slideMaster38.xml"/><Relationship Id="rId39" Type="http://schemas.openxmlformats.org/officeDocument/2006/relationships/slideMaster" Target="slideMasters/slideMaster39.xml"/><Relationship Id="rId70" Type="http://schemas.openxmlformats.org/officeDocument/2006/relationships/slide" Target="slides/slide28.xml"/><Relationship Id="rId71" Type="http://schemas.openxmlformats.org/officeDocument/2006/relationships/slide" Target="slides/slide29.xml"/><Relationship Id="rId72" Type="http://schemas.openxmlformats.org/officeDocument/2006/relationships/slide" Target="slides/slide30.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Master" Target="slideMasters/slideMaster29.xml"/><Relationship Id="rId73" Type="http://schemas.openxmlformats.org/officeDocument/2006/relationships/notesMaster" Target="notesMasters/notesMaster1.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18.xml"/><Relationship Id="rId61" Type="http://schemas.openxmlformats.org/officeDocument/2006/relationships/slide" Target="slides/slide19.xml"/><Relationship Id="rId62" Type="http://schemas.openxmlformats.org/officeDocument/2006/relationships/slide" Target="slides/slide20.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package" Target="../embeddings/Microsoft_Excel_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9402457870336"/>
          <c:y val="0.0448275862068965"/>
          <c:w val="0.76526835430617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&gt;20</c:v>
                </c:pt>
                <c:pt idx="1">
                  <c:v>11 to 20</c:v>
                </c:pt>
                <c:pt idx="2">
                  <c:v>6 to 10</c:v>
                </c:pt>
                <c:pt idx="3">
                  <c:v>3 to 5</c:v>
                </c:pt>
                <c:pt idx="4">
                  <c:v>1 to 2</c:v>
                </c:pt>
                <c:pt idx="5">
                  <c:v>0</c:v>
                </c:pt>
              </c:strCache>
            </c:strRef>
          </c:cat>
          <c:val>
            <c:numRef>
              <c:f>Sheet1!$B$2:$B$7</c:f>
              <c:numCache>
                <c:formatCode>0%</c:formatCode>
                <c:ptCount val="6"/>
                <c:pt idx="0">
                  <c:v>0.0</c:v>
                </c:pt>
                <c:pt idx="1">
                  <c:v>0.03</c:v>
                </c:pt>
                <c:pt idx="2">
                  <c:v>0.07</c:v>
                </c:pt>
                <c:pt idx="3">
                  <c:v>0.24</c:v>
                </c:pt>
                <c:pt idx="4">
                  <c:v>0.41</c:v>
                </c:pt>
                <c:pt idx="5">
                  <c:v>0.25</c:v>
                </c:pt>
              </c:numCache>
            </c:numRef>
          </c:val>
        </c:ser>
        <c:dLbls>
          <c:showLegendKey val="0"/>
          <c:showVal val="0"/>
          <c:showCatName val="0"/>
          <c:showSerName val="0"/>
          <c:showPercent val="0"/>
          <c:showBubbleSize val="0"/>
        </c:dLbls>
        <c:gapWidth val="150"/>
        <c:axId val="331042840"/>
        <c:axId val="331045848"/>
      </c:barChart>
      <c:catAx>
        <c:axId val="331042840"/>
        <c:scaling>
          <c:orientation val="minMax"/>
        </c:scaling>
        <c:delete val="0"/>
        <c:axPos val="l"/>
        <c:majorTickMark val="out"/>
        <c:minorTickMark val="none"/>
        <c:tickLblPos val="nextTo"/>
        <c:txPr>
          <a:bodyPr/>
          <a:lstStyle/>
          <a:p>
            <a:pPr algn="r">
              <a:defRPr sz="1600"/>
            </a:pPr>
            <a:endParaRPr lang="en-US"/>
          </a:p>
        </c:txPr>
        <c:crossAx val="331045848"/>
        <c:crosses val="autoZero"/>
        <c:auto val="1"/>
        <c:lblAlgn val="ctr"/>
        <c:lblOffset val="100"/>
        <c:noMultiLvlLbl val="0"/>
      </c:catAx>
      <c:valAx>
        <c:axId val="331045848"/>
        <c:scaling>
          <c:orientation val="minMax"/>
        </c:scaling>
        <c:delete val="0"/>
        <c:axPos val="b"/>
        <c:numFmt formatCode="0%" sourceLinked="1"/>
        <c:majorTickMark val="out"/>
        <c:minorTickMark val="none"/>
        <c:tickLblPos val="nextTo"/>
        <c:txPr>
          <a:bodyPr/>
          <a:lstStyle/>
          <a:p>
            <a:pPr>
              <a:defRPr sz="1600"/>
            </a:pPr>
            <a:endParaRPr lang="en-US"/>
          </a:p>
        </c:txPr>
        <c:crossAx val="33104284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0.0691673227327422"/>
          <c:y val="0.0503920160322252"/>
          <c:w val="0.914471041309793"/>
          <c:h val="0.812210006077379"/>
        </c:manualLayout>
      </c:layout>
      <c:barChart>
        <c:barDir val="col"/>
        <c:grouping val="clustered"/>
        <c:varyColors val="0"/>
        <c:ser>
          <c:idx val="0"/>
          <c:order val="0"/>
          <c:tx>
            <c:strRef>
              <c:f>Sheet1!$B$1</c:f>
              <c:strCache>
                <c:ptCount val="1"/>
                <c:pt idx="0">
                  <c:v>Percent</c:v>
                </c:pt>
              </c:strCache>
            </c:strRef>
          </c:tx>
          <c:invertIfNegative val="0"/>
          <c:cat>
            <c:numRef>
              <c:f>Sheet1!$A$2:$A$26</c:f>
              <c:numCache>
                <c:formatCode>General</c:formatCode>
                <c:ptCount val="25"/>
              </c:numCache>
            </c:numRef>
          </c:cat>
          <c:val>
            <c:numRef>
              <c:f>Sheet1!$B$2:$B$26</c:f>
              <c:numCache>
                <c:formatCode>0</c:formatCode>
                <c:ptCount val="25"/>
                <c:pt idx="0">
                  <c:v>2.0</c:v>
                </c:pt>
                <c:pt idx="1">
                  <c:v>2.0</c:v>
                </c:pt>
                <c:pt idx="2">
                  <c:v>5.0</c:v>
                </c:pt>
                <c:pt idx="3">
                  <c:v>6.0</c:v>
                </c:pt>
                <c:pt idx="4">
                  <c:v>6.0</c:v>
                </c:pt>
                <c:pt idx="5">
                  <c:v>10.0</c:v>
                </c:pt>
                <c:pt idx="6">
                  <c:v>10.0</c:v>
                </c:pt>
                <c:pt idx="7">
                  <c:v>10.0</c:v>
                </c:pt>
                <c:pt idx="8">
                  <c:v>10.0</c:v>
                </c:pt>
                <c:pt idx="9">
                  <c:v>10.0</c:v>
                </c:pt>
                <c:pt idx="10">
                  <c:v>10.0</c:v>
                </c:pt>
                <c:pt idx="11">
                  <c:v>12.0</c:v>
                </c:pt>
                <c:pt idx="12">
                  <c:v>13.0</c:v>
                </c:pt>
                <c:pt idx="13">
                  <c:v>15.0</c:v>
                </c:pt>
                <c:pt idx="14">
                  <c:v>15.0</c:v>
                </c:pt>
                <c:pt idx="15">
                  <c:v>15.0</c:v>
                </c:pt>
                <c:pt idx="16">
                  <c:v>20.0</c:v>
                </c:pt>
                <c:pt idx="17">
                  <c:v>20.0</c:v>
                </c:pt>
                <c:pt idx="18">
                  <c:v>20.0</c:v>
                </c:pt>
                <c:pt idx="19">
                  <c:v>20.0</c:v>
                </c:pt>
                <c:pt idx="20">
                  <c:v>20.0</c:v>
                </c:pt>
                <c:pt idx="21">
                  <c:v>40.0</c:v>
                </c:pt>
                <c:pt idx="22" formatCode="General">
                  <c:v>40.0</c:v>
                </c:pt>
                <c:pt idx="23" formatCode="General">
                  <c:v>55.0</c:v>
                </c:pt>
                <c:pt idx="24" formatCode="General">
                  <c:v>55.0</c:v>
                </c:pt>
              </c:numCache>
            </c:numRef>
          </c:val>
        </c:ser>
        <c:dLbls>
          <c:showLegendKey val="0"/>
          <c:showVal val="0"/>
          <c:showCatName val="0"/>
          <c:showSerName val="0"/>
          <c:showPercent val="0"/>
          <c:showBubbleSize val="0"/>
        </c:dLbls>
        <c:gapWidth val="150"/>
        <c:axId val="3079736"/>
        <c:axId val="3083128"/>
      </c:barChart>
      <c:catAx>
        <c:axId val="3079736"/>
        <c:scaling>
          <c:orientation val="minMax"/>
        </c:scaling>
        <c:delete val="0"/>
        <c:axPos val="b"/>
        <c:numFmt formatCode="General" sourceLinked="1"/>
        <c:majorTickMark val="out"/>
        <c:minorTickMark val="none"/>
        <c:tickLblPos val="nextTo"/>
        <c:spPr>
          <a:ln>
            <a:solidFill>
              <a:schemeClr val="bg1">
                <a:lumMod val="85000"/>
              </a:schemeClr>
            </a:solidFill>
          </a:ln>
        </c:spPr>
        <c:crossAx val="3083128"/>
        <c:crosses val="autoZero"/>
        <c:auto val="1"/>
        <c:lblAlgn val="ctr"/>
        <c:lblOffset val="100"/>
        <c:noMultiLvlLbl val="0"/>
      </c:catAx>
      <c:valAx>
        <c:axId val="3083128"/>
        <c:scaling>
          <c:orientation val="minMax"/>
          <c:max val="59.0"/>
          <c:min val="0.0"/>
        </c:scaling>
        <c:delete val="0"/>
        <c:axPos val="l"/>
        <c:numFmt formatCode="0" sourceLinked="1"/>
        <c:majorTickMark val="out"/>
        <c:minorTickMark val="none"/>
        <c:tickLblPos val="nextTo"/>
        <c:spPr>
          <a:ln>
            <a:solidFill>
              <a:schemeClr val="bg1">
                <a:lumMod val="85000"/>
              </a:schemeClr>
            </a:solidFill>
          </a:ln>
        </c:spPr>
        <c:txPr>
          <a:bodyPr/>
          <a:lstStyle/>
          <a:p>
            <a:pPr>
              <a:defRPr sz="1399" b="1"/>
            </a:pPr>
            <a:endParaRPr lang="en-US"/>
          </a:p>
        </c:txPr>
        <c:crossAx val="3079736"/>
        <c:crosses val="autoZero"/>
        <c:crossBetween val="between"/>
        <c:majorUnit val="10.0"/>
        <c:minorUnit val="5.0"/>
      </c:valAx>
      <c:spPr>
        <a:noFill/>
        <a:ln w="25388">
          <a:noFill/>
        </a:ln>
      </c:spPr>
    </c:plotArea>
    <c:plotVisOnly val="1"/>
    <c:dispBlanksAs val="gap"/>
    <c:showDLblsOverMax val="0"/>
  </c:chart>
  <c:spPr>
    <a:ln>
      <a:noFill/>
    </a:ln>
  </c:spPr>
  <c:txPr>
    <a:bodyPr/>
    <a:lstStyle/>
    <a:p>
      <a:pPr>
        <a:defRPr sz="1799"/>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3950744474698"/>
          <c:y val="0.0448275862068965"/>
          <c:w val="0.52072006770181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Other</c:v>
                </c:pt>
                <c:pt idx="1">
                  <c:v>Patients with anaplastic large cell lymphoma and select other patients</c:v>
                </c:pt>
                <c:pt idx="2">
                  <c:v>All patients with TCL</c:v>
                </c:pt>
              </c:strCache>
            </c:strRef>
          </c:cat>
          <c:val>
            <c:numRef>
              <c:f>Sheet1!$B$2:$B$4</c:f>
              <c:numCache>
                <c:formatCode>0%</c:formatCode>
                <c:ptCount val="3"/>
                <c:pt idx="0">
                  <c:v>0.08</c:v>
                </c:pt>
                <c:pt idx="1">
                  <c:v>0.34</c:v>
                </c:pt>
                <c:pt idx="2">
                  <c:v>0.59</c:v>
                </c:pt>
              </c:numCache>
            </c:numRef>
          </c:val>
        </c:ser>
        <c:dLbls>
          <c:showLegendKey val="0"/>
          <c:showVal val="0"/>
          <c:showCatName val="0"/>
          <c:showSerName val="0"/>
          <c:showPercent val="0"/>
          <c:showBubbleSize val="0"/>
        </c:dLbls>
        <c:gapWidth val="150"/>
        <c:axId val="2423592"/>
        <c:axId val="2426600"/>
      </c:barChart>
      <c:catAx>
        <c:axId val="2423592"/>
        <c:scaling>
          <c:orientation val="minMax"/>
        </c:scaling>
        <c:delete val="0"/>
        <c:axPos val="l"/>
        <c:majorTickMark val="out"/>
        <c:minorTickMark val="none"/>
        <c:tickLblPos val="nextTo"/>
        <c:txPr>
          <a:bodyPr/>
          <a:lstStyle/>
          <a:p>
            <a:pPr algn="r">
              <a:defRPr sz="1600"/>
            </a:pPr>
            <a:endParaRPr lang="en-US"/>
          </a:p>
        </c:txPr>
        <c:crossAx val="2426600"/>
        <c:crosses val="autoZero"/>
        <c:auto val="1"/>
        <c:lblAlgn val="ctr"/>
        <c:lblOffset val="100"/>
        <c:noMultiLvlLbl val="0"/>
      </c:catAx>
      <c:valAx>
        <c:axId val="2426600"/>
        <c:scaling>
          <c:orientation val="minMax"/>
        </c:scaling>
        <c:delete val="0"/>
        <c:axPos val="b"/>
        <c:numFmt formatCode="0%" sourceLinked="1"/>
        <c:majorTickMark val="out"/>
        <c:minorTickMark val="none"/>
        <c:tickLblPos val="nextTo"/>
        <c:txPr>
          <a:bodyPr/>
          <a:lstStyle/>
          <a:p>
            <a:pPr>
              <a:defRPr sz="1600"/>
            </a:pPr>
            <a:endParaRPr lang="en-US"/>
          </a:p>
        </c:txPr>
        <c:crossAx val="242359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157923002648902"/>
                  <c:y val="-0.00720810370147182"/>
                </c:manualLayout>
              </c:layout>
              <c:showLegendKey val="0"/>
              <c:showVal val="1"/>
              <c:showCatName val="0"/>
              <c:showSerName val="0"/>
              <c:showPercent val="0"/>
              <c:showBubbleSize val="0"/>
            </c:dLbl>
            <c:dLbl>
              <c:idx val="1"/>
              <c:layout>
                <c:manualLayout>
                  <c:x val="0.458850886363427"/>
                  <c:y val="-0.0144151350876055"/>
                </c:manualLayout>
              </c:layout>
              <c:showLegendKey val="0"/>
              <c:showVal val="1"/>
              <c:showCatName val="0"/>
              <c:showSerName val="0"/>
              <c:showPercent val="0"/>
              <c:showBubbleSize val="0"/>
            </c:dLbl>
            <c:dLbl>
              <c:idx val="2"/>
              <c:layout>
                <c:manualLayout>
                  <c:x val="0.141479417101374"/>
                  <c:y val="-0.0108112372169889"/>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Sheet1!$A$2:$A$3</c:f>
              <c:strCache>
                <c:ptCount val="2"/>
                <c:pt idx="0">
                  <c:v>Category 1</c:v>
                </c:pt>
                <c:pt idx="1">
                  <c:v>Category 2</c:v>
                </c:pt>
              </c:strCache>
            </c:strRef>
          </c:cat>
          <c:val>
            <c:numRef>
              <c:f>Sheet1!$B$2:$B$3</c:f>
              <c:numCache>
                <c:formatCode>0%</c:formatCode>
                <c:ptCount val="2"/>
                <c:pt idx="0">
                  <c:v>0.18</c:v>
                </c:pt>
                <c:pt idx="1">
                  <c:v>0.82</c:v>
                </c:pt>
              </c:numCache>
            </c:numRef>
          </c:val>
        </c:ser>
        <c:dLbls>
          <c:showLegendKey val="0"/>
          <c:showVal val="0"/>
          <c:showCatName val="0"/>
          <c:showSerName val="0"/>
          <c:showPercent val="0"/>
          <c:showBubbleSize val="0"/>
        </c:dLbls>
        <c:gapWidth val="150"/>
        <c:shape val="cylinder"/>
        <c:axId val="2496392"/>
        <c:axId val="2499368"/>
        <c:axId val="0"/>
      </c:bar3DChart>
      <c:catAx>
        <c:axId val="2496392"/>
        <c:scaling>
          <c:orientation val="minMax"/>
        </c:scaling>
        <c:delete val="1"/>
        <c:axPos val="l"/>
        <c:majorTickMark val="out"/>
        <c:minorTickMark val="none"/>
        <c:tickLblPos val="nextTo"/>
        <c:crossAx val="2499368"/>
        <c:crosses val="autoZero"/>
        <c:auto val="1"/>
        <c:lblAlgn val="ctr"/>
        <c:lblOffset val="100"/>
        <c:noMultiLvlLbl val="0"/>
      </c:catAx>
      <c:valAx>
        <c:axId val="2499368"/>
        <c:scaling>
          <c:orientation val="minMax"/>
          <c:max val="0.9"/>
          <c:min val="0.0"/>
        </c:scaling>
        <c:delete val="1"/>
        <c:axPos val="b"/>
        <c:numFmt formatCode="0%" sourceLinked="1"/>
        <c:majorTickMark val="out"/>
        <c:minorTickMark val="none"/>
        <c:tickLblPos val="nextTo"/>
        <c:crossAx val="2496392"/>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177428834431838"/>
                  <c:y val="-0.000398901305704771"/>
                </c:manualLayout>
              </c:layout>
              <c:showLegendKey val="0"/>
              <c:showVal val="1"/>
              <c:showCatName val="0"/>
              <c:showSerName val="0"/>
              <c:showPercent val="0"/>
              <c:showBubbleSize val="0"/>
            </c:dLbl>
            <c:dLbl>
              <c:idx val="1"/>
              <c:layout>
                <c:manualLayout>
                  <c:x val="0.435010425295395"/>
                  <c:y val="-0.0144151350876055"/>
                </c:manualLayout>
              </c:layout>
              <c:showLegendKey val="0"/>
              <c:showVal val="1"/>
              <c:showCatName val="0"/>
              <c:showSerName val="0"/>
              <c:showPercent val="0"/>
              <c:showBubbleSize val="0"/>
            </c:dLbl>
            <c:dLbl>
              <c:idx val="2"/>
              <c:layout>
                <c:manualLayout>
                  <c:x val="0.141479417101374"/>
                  <c:y val="-0.0108112372169889"/>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Sheet1!$A$2:$A$3</c:f>
              <c:strCache>
                <c:ptCount val="2"/>
                <c:pt idx="0">
                  <c:v>Category 1</c:v>
                </c:pt>
                <c:pt idx="1">
                  <c:v>Category 2</c:v>
                </c:pt>
              </c:strCache>
            </c:strRef>
          </c:cat>
          <c:val>
            <c:numRef>
              <c:f>Sheet1!$B$2:$B$3</c:f>
              <c:numCache>
                <c:formatCode>0%</c:formatCode>
                <c:ptCount val="2"/>
                <c:pt idx="0">
                  <c:v>0.23</c:v>
                </c:pt>
                <c:pt idx="1">
                  <c:v>0.77</c:v>
                </c:pt>
              </c:numCache>
            </c:numRef>
          </c:val>
        </c:ser>
        <c:dLbls>
          <c:showLegendKey val="0"/>
          <c:showVal val="0"/>
          <c:showCatName val="0"/>
          <c:showSerName val="0"/>
          <c:showPercent val="0"/>
          <c:showBubbleSize val="0"/>
        </c:dLbls>
        <c:gapWidth val="150"/>
        <c:shape val="cylinder"/>
        <c:axId val="2572232"/>
        <c:axId val="2575208"/>
        <c:axId val="0"/>
      </c:bar3DChart>
      <c:catAx>
        <c:axId val="2572232"/>
        <c:scaling>
          <c:orientation val="minMax"/>
        </c:scaling>
        <c:delete val="1"/>
        <c:axPos val="l"/>
        <c:majorTickMark val="out"/>
        <c:minorTickMark val="none"/>
        <c:tickLblPos val="nextTo"/>
        <c:crossAx val="2575208"/>
        <c:crosses val="autoZero"/>
        <c:auto val="1"/>
        <c:lblAlgn val="ctr"/>
        <c:lblOffset val="100"/>
        <c:noMultiLvlLbl val="0"/>
      </c:catAx>
      <c:valAx>
        <c:axId val="2575208"/>
        <c:scaling>
          <c:orientation val="minMax"/>
          <c:max val="0.9"/>
          <c:min val="0.0"/>
        </c:scaling>
        <c:delete val="1"/>
        <c:axPos val="b"/>
        <c:numFmt formatCode="0%" sourceLinked="1"/>
        <c:majorTickMark val="out"/>
        <c:minorTickMark val="none"/>
        <c:tickLblPos val="nextTo"/>
        <c:crossAx val="2572232"/>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3950744474698"/>
          <c:y val="0.0448275862068965"/>
          <c:w val="0.52072006770181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do not see enough patients with PTCL to respond to this question</c:v>
                </c:pt>
                <c:pt idx="1">
                  <c:v>Either a or b, the sequence is irrelevant</c:v>
                </c:pt>
                <c:pt idx="2">
                  <c:v>Romidepsin followed by pralatrexate</c:v>
                </c:pt>
                <c:pt idx="3">
                  <c:v>Pralatrexate followed by romidepsin</c:v>
                </c:pt>
              </c:strCache>
            </c:strRef>
          </c:cat>
          <c:val>
            <c:numRef>
              <c:f>Sheet1!$B$2:$B$5</c:f>
              <c:numCache>
                <c:formatCode>0%</c:formatCode>
                <c:ptCount val="4"/>
                <c:pt idx="0">
                  <c:v>0.5</c:v>
                </c:pt>
                <c:pt idx="1">
                  <c:v>0.16</c:v>
                </c:pt>
                <c:pt idx="2">
                  <c:v>0.09</c:v>
                </c:pt>
                <c:pt idx="3">
                  <c:v>0.25</c:v>
                </c:pt>
              </c:numCache>
            </c:numRef>
          </c:val>
        </c:ser>
        <c:dLbls>
          <c:showLegendKey val="0"/>
          <c:showVal val="0"/>
          <c:showCatName val="0"/>
          <c:showSerName val="0"/>
          <c:showPercent val="0"/>
          <c:showBubbleSize val="0"/>
        </c:dLbls>
        <c:gapWidth val="150"/>
        <c:axId val="2682344"/>
        <c:axId val="2697864"/>
      </c:barChart>
      <c:catAx>
        <c:axId val="2682344"/>
        <c:scaling>
          <c:orientation val="minMax"/>
        </c:scaling>
        <c:delete val="0"/>
        <c:axPos val="l"/>
        <c:majorTickMark val="out"/>
        <c:minorTickMark val="none"/>
        <c:tickLblPos val="nextTo"/>
        <c:txPr>
          <a:bodyPr/>
          <a:lstStyle/>
          <a:p>
            <a:pPr algn="r">
              <a:defRPr sz="1600"/>
            </a:pPr>
            <a:endParaRPr lang="en-US"/>
          </a:p>
        </c:txPr>
        <c:crossAx val="2697864"/>
        <c:crosses val="autoZero"/>
        <c:auto val="1"/>
        <c:lblAlgn val="ctr"/>
        <c:lblOffset val="100"/>
        <c:noMultiLvlLbl val="0"/>
      </c:catAx>
      <c:valAx>
        <c:axId val="2697864"/>
        <c:scaling>
          <c:orientation val="minMax"/>
        </c:scaling>
        <c:delete val="0"/>
        <c:axPos val="b"/>
        <c:numFmt formatCode="0%" sourceLinked="1"/>
        <c:majorTickMark val="out"/>
        <c:minorTickMark val="none"/>
        <c:tickLblPos val="nextTo"/>
        <c:txPr>
          <a:bodyPr/>
          <a:lstStyle/>
          <a:p>
            <a:pPr>
              <a:defRPr sz="1600"/>
            </a:pPr>
            <a:endParaRPr lang="en-US"/>
          </a:p>
        </c:txPr>
        <c:crossAx val="268234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0.0120314513220696"/>
          <c:y val="0.00614905031128197"/>
          <c:w val="0.9879204759852"/>
          <c:h val="0.993850949688718"/>
        </c:manualLayout>
      </c:layout>
      <c:bar3DChart>
        <c:barDir val="bar"/>
        <c:grouping val="stacked"/>
        <c:varyColors val="0"/>
        <c:ser>
          <c:idx val="0"/>
          <c:order val="0"/>
          <c:tx>
            <c:strRef>
              <c:f>Sheet1!$B$1</c:f>
              <c:strCache>
                <c:ptCount val="1"/>
                <c:pt idx="0">
                  <c:v>Series 1</c:v>
                </c:pt>
              </c:strCache>
            </c:strRef>
          </c:tx>
          <c:spPr>
            <a:gradFill flip="none" rotWithShape="1">
              <a:gsLst>
                <a:gs pos="100000">
                  <a:srgbClr val="FF6600"/>
                </a:gs>
                <a:gs pos="7000">
                  <a:srgbClr val="FFFFFF"/>
                </a:gs>
                <a:gs pos="82000">
                  <a:srgbClr val="FBC79C"/>
                </a:gs>
              </a:gsLst>
              <a:lin ang="5400000" scaled="0"/>
              <a:tileRect/>
            </a:gradFill>
            <a:effectLst/>
          </c:spPr>
          <c:invertIfNegative val="0"/>
          <c:dLbls>
            <c:dLbl>
              <c:idx val="0"/>
              <c:layout>
                <c:manualLayout>
                  <c:x val="0.302122348167735"/>
                  <c:y val="-0.0179591599475602"/>
                </c:manualLayout>
              </c:layout>
              <c:showLegendKey val="0"/>
              <c:showVal val="1"/>
              <c:showCatName val="0"/>
              <c:showSerName val="0"/>
              <c:showPercent val="0"/>
              <c:showBubbleSize val="0"/>
            </c:dLbl>
            <c:dLbl>
              <c:idx val="1"/>
              <c:layout>
                <c:manualLayout>
                  <c:x val="0.430675242224327"/>
                  <c:y val="-0.0144150158837476"/>
                </c:manualLayout>
              </c:layout>
              <c:showLegendKey val="0"/>
              <c:showVal val="1"/>
              <c:showCatName val="0"/>
              <c:showSerName val="0"/>
              <c:showPercent val="0"/>
              <c:showBubbleSize val="0"/>
            </c:dLbl>
            <c:dLbl>
              <c:idx val="2"/>
              <c:layout>
                <c:manualLayout>
                  <c:x val="0.143720414608425"/>
                  <c:y val="-0.0287295767287437"/>
                </c:manualLayout>
              </c:layout>
              <c:showLegendKey val="0"/>
              <c:showVal val="1"/>
              <c:showCatName val="0"/>
              <c:showSerName val="0"/>
              <c:showPercent val="0"/>
              <c:showBubbleSize val="0"/>
            </c:dLbl>
            <c:dLbl>
              <c:idx val="3"/>
              <c:layout>
                <c:manualLayout>
                  <c:x val="0.250309737948584"/>
                  <c:y val="-0.0144149829559852"/>
                </c:manualLayout>
              </c:layout>
              <c:showLegendKey val="0"/>
              <c:showVal val="1"/>
              <c:showCatName val="0"/>
              <c:showSerName val="0"/>
              <c:showPercent val="0"/>
              <c:showBubbleSize val="0"/>
            </c:dLbl>
            <c:txPr>
              <a:bodyPr/>
              <a:lstStyle/>
              <a:p>
                <a:pPr>
                  <a:defRPr>
                    <a:solidFill>
                      <a:schemeClr val="tx1"/>
                    </a:solidFill>
                  </a:defRPr>
                </a:pPr>
                <a:endParaRPr lang="en-US"/>
              </a:p>
            </c:txPr>
            <c:showLegendKey val="0"/>
            <c:showVal val="1"/>
            <c:showCatName val="0"/>
            <c:showSerName val="0"/>
            <c:showPercent val="0"/>
            <c:showBubbleSize val="0"/>
            <c:showLeaderLines val="0"/>
          </c:dLbls>
          <c:cat>
            <c:strRef>
              <c:f>Sheet1!$A$2:$A$4</c:f>
              <c:strCache>
                <c:ptCount val="3"/>
                <c:pt idx="0">
                  <c:v>Category 1</c:v>
                </c:pt>
                <c:pt idx="1">
                  <c:v>Category 2</c:v>
                </c:pt>
                <c:pt idx="2">
                  <c:v>Category 3</c:v>
                </c:pt>
              </c:strCache>
            </c:strRef>
          </c:cat>
          <c:val>
            <c:numRef>
              <c:f>Sheet1!$B$2:$B$4</c:f>
              <c:numCache>
                <c:formatCode>0%</c:formatCode>
                <c:ptCount val="3"/>
                <c:pt idx="0">
                  <c:v>0.35</c:v>
                </c:pt>
                <c:pt idx="1">
                  <c:v>0.55</c:v>
                </c:pt>
                <c:pt idx="2">
                  <c:v>0.1</c:v>
                </c:pt>
              </c:numCache>
            </c:numRef>
          </c:val>
        </c:ser>
        <c:dLbls>
          <c:showLegendKey val="0"/>
          <c:showVal val="0"/>
          <c:showCatName val="0"/>
          <c:showSerName val="0"/>
          <c:showPercent val="0"/>
          <c:showBubbleSize val="0"/>
        </c:dLbls>
        <c:gapWidth val="150"/>
        <c:shape val="cylinder"/>
        <c:axId val="2780024"/>
        <c:axId val="432454648"/>
        <c:axId val="0"/>
      </c:bar3DChart>
      <c:catAx>
        <c:axId val="2780024"/>
        <c:scaling>
          <c:orientation val="minMax"/>
        </c:scaling>
        <c:delete val="1"/>
        <c:axPos val="l"/>
        <c:majorTickMark val="out"/>
        <c:minorTickMark val="none"/>
        <c:tickLblPos val="nextTo"/>
        <c:crossAx val="432454648"/>
        <c:crosses val="autoZero"/>
        <c:auto val="1"/>
        <c:lblAlgn val="ctr"/>
        <c:lblOffset val="100"/>
        <c:noMultiLvlLbl val="0"/>
      </c:catAx>
      <c:valAx>
        <c:axId val="432454648"/>
        <c:scaling>
          <c:orientation val="minMax"/>
          <c:max val="0.7"/>
        </c:scaling>
        <c:delete val="1"/>
        <c:axPos val="b"/>
        <c:numFmt formatCode="0%" sourceLinked="1"/>
        <c:majorTickMark val="out"/>
        <c:minorTickMark val="none"/>
        <c:tickLblPos val="nextTo"/>
        <c:crossAx val="2780024"/>
        <c:crosses val="autoZero"/>
        <c:crossBetween val="between"/>
        <c:majorUnit val="0.1"/>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atin typeface="Arial" charset="0"/>
                <a:cs typeface="Arial" charset="0"/>
              </a:defRPr>
            </a:lvl1pPr>
          </a:lstStyle>
          <a:p>
            <a:pPr>
              <a:defRPr/>
            </a:pPr>
            <a:fld id="{7BDD8146-3515-4E2F-84A0-55FC0FC79B17}" type="datetimeFigureOut">
              <a:rPr lang="en-US"/>
              <a:pPr>
                <a:defRPr/>
              </a:pPr>
              <a:t>7/11/13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FA71E900-BC2A-4E93-A710-02285AF5CABA}" type="slidenum">
              <a:rPr lang="en-US"/>
              <a:pPr>
                <a:defRPr/>
              </a:pPr>
              <a:t>‹#›</a:t>
            </a:fld>
            <a:endParaRPr lang="en-US"/>
          </a:p>
        </p:txBody>
      </p:sp>
    </p:spTree>
    <p:extLst>
      <p:ext uri="{BB962C8B-B14F-4D97-AF65-F5344CB8AC3E}">
        <p14:creationId xmlns:p14="http://schemas.microsoft.com/office/powerpoint/2010/main" val="2940620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717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en-US"/>
          </a:p>
        </p:txBody>
      </p:sp>
      <p:sp>
        <p:nvSpPr>
          <p:cNvPr id="2529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717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Arial" pitchFamily="34" charset="0"/>
                <a:cs typeface="Arial" pitchFamily="34" charset="0"/>
              </a:defRPr>
            </a:lvl1pPr>
          </a:lstStyle>
          <a:p>
            <a:pPr>
              <a:defRPr/>
            </a:pPr>
            <a:fld id="{869CD797-609C-4D40-8D3D-E1B5AAA1574E}" type="slidenum">
              <a:rPr lang="en-US"/>
              <a:pPr>
                <a:defRPr/>
              </a:pPr>
              <a:t>‹#›</a:t>
            </a:fld>
            <a:endParaRPr lang="en-US" dirty="0"/>
          </a:p>
        </p:txBody>
      </p:sp>
    </p:spTree>
    <p:extLst>
      <p:ext uri="{BB962C8B-B14F-4D97-AF65-F5344CB8AC3E}">
        <p14:creationId xmlns:p14="http://schemas.microsoft.com/office/powerpoint/2010/main" val="60904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1</a:t>
            </a:fld>
            <a:endParaRPr lang="en-US" dirty="0"/>
          </a:p>
        </p:txBody>
      </p:sp>
    </p:spTree>
    <p:extLst>
      <p:ext uri="{BB962C8B-B14F-4D97-AF65-F5344CB8AC3E}">
        <p14:creationId xmlns:p14="http://schemas.microsoft.com/office/powerpoint/2010/main" val="3195894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636C54D-013F-459A-8123-8894A72A01BA}" type="slidenum">
              <a:rPr lang="en-US" smtClean="0">
                <a:solidFill>
                  <a:srgbClr val="000000"/>
                </a:solidFill>
                <a:ea typeface="ＭＳ Ｐゴシック" pitchFamily="34" charset="-128"/>
              </a:rPr>
              <a:pPr eaLnBrk="1" hangingPunct="1"/>
              <a:t>10</a:t>
            </a:fld>
            <a:endParaRPr lang="en-US" smtClean="0">
              <a:solidFill>
                <a:srgbClr val="000000"/>
              </a:solidFill>
              <a:ea typeface="ＭＳ Ｐゴシック" pitchFamily="34" charset="-128"/>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defTabSz="457200" eaLnBrk="1" hangingPunct="1"/>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1F54E0-6D63-4223-9FFC-151792E3B2F8}" type="slidenum">
              <a:rPr lang="en-US" smtClean="0"/>
              <a:pPr eaLnBrk="1" hangingPunct="1"/>
              <a:t>11</a:t>
            </a:fld>
            <a:endParaRPr lang="en-US" smtClean="0"/>
          </a:p>
        </p:txBody>
      </p:sp>
      <p:sp>
        <p:nvSpPr>
          <p:cNvPr id="256003"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C5718488-8435-466E-8A52-6A4AA6FC5175}" type="slidenum">
              <a:rPr lang="en-US" sz="1200">
                <a:ea typeface="ＭＳ Ｐゴシック" pitchFamily="34" charset="-128"/>
              </a:rPr>
              <a:pPr algn="r" eaLnBrk="1" hangingPunct="1"/>
              <a:t>11</a:t>
            </a:fld>
            <a:endParaRPr lang="en-US" sz="1200">
              <a:ea typeface="ＭＳ Ｐゴシック" pitchFamily="34" charset="-128"/>
            </a:endParaRPr>
          </a:p>
        </p:txBody>
      </p:sp>
      <p:sp>
        <p:nvSpPr>
          <p:cNvPr id="256004"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E2AAA252-64F1-4F25-BCF0-DA35991AA318}" type="slidenum">
              <a:rPr lang="en-US" sz="1200">
                <a:ea typeface="ＭＳ Ｐゴシック" pitchFamily="34" charset="-128"/>
              </a:rPr>
              <a:pPr algn="r" eaLnBrk="1" hangingPunct="1"/>
              <a:t>11</a:t>
            </a:fld>
            <a:endParaRPr lang="en-US" sz="1200">
              <a:ea typeface="ＭＳ Ｐゴシック" pitchFamily="34" charset="-128"/>
            </a:endParaRPr>
          </a:p>
        </p:txBody>
      </p:sp>
      <p:sp>
        <p:nvSpPr>
          <p:cNvPr id="25600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12</a:t>
            </a:fld>
            <a:endParaRPr lang="en-US" dirty="0"/>
          </a:p>
        </p:txBody>
      </p:sp>
    </p:spTree>
    <p:extLst>
      <p:ext uri="{BB962C8B-B14F-4D97-AF65-F5344CB8AC3E}">
        <p14:creationId xmlns:p14="http://schemas.microsoft.com/office/powerpoint/2010/main" val="3749686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13</a:t>
            </a:fld>
            <a:endParaRPr lang="en-US" dirty="0"/>
          </a:p>
        </p:txBody>
      </p:sp>
    </p:spTree>
    <p:extLst>
      <p:ext uri="{BB962C8B-B14F-4D97-AF65-F5344CB8AC3E}">
        <p14:creationId xmlns:p14="http://schemas.microsoft.com/office/powerpoint/2010/main" val="804814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14</a:t>
            </a:fld>
            <a:endParaRPr lang="en-US" dirty="0"/>
          </a:p>
        </p:txBody>
      </p:sp>
    </p:spTree>
    <p:extLst>
      <p:ext uri="{BB962C8B-B14F-4D97-AF65-F5344CB8AC3E}">
        <p14:creationId xmlns:p14="http://schemas.microsoft.com/office/powerpoint/2010/main" val="3183607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pitchFamily="34" charset="0"/>
                <a:cs typeface="Arial" pitchFamily="34" charset="0"/>
              </a:defRPr>
            </a:lvl1pPr>
            <a:lvl2pPr marL="742950" indent="-285750" defTabSz="930275" eaLnBrk="0" hangingPunct="0">
              <a:defRPr>
                <a:solidFill>
                  <a:schemeClr val="tx1"/>
                </a:solidFill>
                <a:latin typeface="Arial" pitchFamily="34" charset="0"/>
                <a:cs typeface="Arial" pitchFamily="34" charset="0"/>
              </a:defRPr>
            </a:lvl2pPr>
            <a:lvl3pPr marL="1143000" indent="-228600" defTabSz="930275" eaLnBrk="0" hangingPunct="0">
              <a:defRPr>
                <a:solidFill>
                  <a:schemeClr val="tx1"/>
                </a:solidFill>
                <a:latin typeface="Arial" pitchFamily="34" charset="0"/>
                <a:cs typeface="Arial" pitchFamily="34" charset="0"/>
              </a:defRPr>
            </a:lvl3pPr>
            <a:lvl4pPr marL="1600200" indent="-228600" defTabSz="930275" eaLnBrk="0" hangingPunct="0">
              <a:defRPr>
                <a:solidFill>
                  <a:schemeClr val="tx1"/>
                </a:solidFill>
                <a:latin typeface="Arial" pitchFamily="34" charset="0"/>
                <a:cs typeface="Arial" pitchFamily="34" charset="0"/>
              </a:defRPr>
            </a:lvl4pPr>
            <a:lvl5pPr marL="2057400" indent="-228600" defTabSz="930275" eaLnBrk="0" hangingPunct="0">
              <a:defRPr>
                <a:solidFill>
                  <a:schemeClr val="tx1"/>
                </a:solidFill>
                <a:latin typeface="Arial" pitchFamily="34" charset="0"/>
                <a:cs typeface="Arial" pitchFamily="34" charset="0"/>
              </a:defRPr>
            </a:lvl5pPr>
            <a:lvl6pPr marL="2514600" indent="-228600" defTabSz="930275"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30275"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30275"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302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A9F17D4-900B-49BD-8A52-DD78C0BF8282}" type="slidenum">
              <a:rPr lang="da-DK" smtClean="0">
                <a:solidFill>
                  <a:srgbClr val="000000"/>
                </a:solidFill>
                <a:ea typeface="ＭＳ Ｐゴシック" pitchFamily="34" charset="-128"/>
              </a:rPr>
              <a:pPr eaLnBrk="1" hangingPunct="1"/>
              <a:t>15</a:t>
            </a:fld>
            <a:endParaRPr lang="da-DK" smtClean="0">
              <a:solidFill>
                <a:srgbClr val="000000"/>
              </a:solidFill>
              <a:ea typeface="ＭＳ Ｐゴシック" pitchFamily="34" charset="-128"/>
            </a:endParaRPr>
          </a:p>
        </p:txBody>
      </p:sp>
      <p:sp>
        <p:nvSpPr>
          <p:cNvPr id="26419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p:cNvSpPr>
            <a:spLocks noGrp="1" noRot="1" noChangeAspect="1" noTextEdit="1"/>
          </p:cNvSpPr>
          <p:nvPr>
            <p:ph type="sldImg"/>
          </p:nvPr>
        </p:nvSpPr>
        <p:spPr>
          <a:ln/>
        </p:spPr>
      </p:sp>
      <p:sp>
        <p:nvSpPr>
          <p:cNvPr id="26624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pitchFamily="34" charset="0"/>
                <a:cs typeface="Arial" pitchFamily="34" charset="0"/>
              </a:defRPr>
            </a:lvl1pPr>
            <a:lvl2pPr marL="742950" indent="-285750" defTabSz="930275" eaLnBrk="0" hangingPunct="0">
              <a:defRPr>
                <a:solidFill>
                  <a:schemeClr val="tx1"/>
                </a:solidFill>
                <a:latin typeface="Arial" pitchFamily="34" charset="0"/>
                <a:cs typeface="Arial" pitchFamily="34" charset="0"/>
              </a:defRPr>
            </a:lvl2pPr>
            <a:lvl3pPr marL="1143000" indent="-228600" defTabSz="930275" eaLnBrk="0" hangingPunct="0">
              <a:defRPr>
                <a:solidFill>
                  <a:schemeClr val="tx1"/>
                </a:solidFill>
                <a:latin typeface="Arial" pitchFamily="34" charset="0"/>
                <a:cs typeface="Arial" pitchFamily="34" charset="0"/>
              </a:defRPr>
            </a:lvl3pPr>
            <a:lvl4pPr marL="1600200" indent="-228600" defTabSz="930275" eaLnBrk="0" hangingPunct="0">
              <a:defRPr>
                <a:solidFill>
                  <a:schemeClr val="tx1"/>
                </a:solidFill>
                <a:latin typeface="Arial" pitchFamily="34" charset="0"/>
                <a:cs typeface="Arial" pitchFamily="34" charset="0"/>
              </a:defRPr>
            </a:lvl4pPr>
            <a:lvl5pPr marL="2057400" indent="-228600" defTabSz="930275" eaLnBrk="0" hangingPunct="0">
              <a:defRPr>
                <a:solidFill>
                  <a:schemeClr val="tx1"/>
                </a:solidFill>
                <a:latin typeface="Arial" pitchFamily="34" charset="0"/>
                <a:cs typeface="Arial" pitchFamily="34" charset="0"/>
              </a:defRPr>
            </a:lvl5pPr>
            <a:lvl6pPr marL="2514600" indent="-228600" defTabSz="930275"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30275"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30275"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302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49152E5-0F19-4253-B19A-D5F26EEBE7D7}" type="slidenum">
              <a:rPr lang="en-US" smtClean="0">
                <a:solidFill>
                  <a:srgbClr val="000000"/>
                </a:solidFill>
                <a:ea typeface="ＭＳ Ｐゴシック" pitchFamily="34" charset="-128"/>
              </a:rPr>
              <a:pPr eaLnBrk="1" hangingPunct="1"/>
              <a:t>16</a:t>
            </a:fld>
            <a:endParaRPr lang="en-US" smtClean="0">
              <a:solidFill>
                <a:srgbClr val="000000"/>
              </a:solidFill>
              <a:ea typeface="ＭＳ Ｐゴシック" pitchFamily="34" charset="-128"/>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17</a:t>
            </a:fld>
            <a:endParaRPr lang="en-US" dirty="0"/>
          </a:p>
        </p:txBody>
      </p:sp>
    </p:spTree>
    <p:extLst>
      <p:ext uri="{BB962C8B-B14F-4D97-AF65-F5344CB8AC3E}">
        <p14:creationId xmlns:p14="http://schemas.microsoft.com/office/powerpoint/2010/main" val="1133451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ACC681A-38CC-4A1E-A1C7-02ADA059EA30}" type="slidenum">
              <a:rPr lang="en-US" smtClean="0">
                <a:solidFill>
                  <a:prstClr val="black"/>
                </a:solidFill>
              </a:rPr>
              <a:pPr eaLnBrk="1" hangingPunct="1"/>
              <a:t>18</a:t>
            </a:fld>
            <a:endParaRPr lang="en-US" smtClean="0">
              <a:solidFill>
                <a:prstClr val="black"/>
              </a:solidFill>
            </a:endParaRPr>
          </a:p>
        </p:txBody>
      </p:sp>
      <p:sp>
        <p:nvSpPr>
          <p:cNvPr id="273411"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64433514-FEE9-4D91-A44C-1AA1506D3D1B}" type="slidenum">
              <a:rPr lang="en-US" sz="1200">
                <a:solidFill>
                  <a:prstClr val="black"/>
                </a:solidFill>
                <a:ea typeface="ＭＳ Ｐゴシック" pitchFamily="34" charset="-128"/>
              </a:rPr>
              <a:pPr algn="r" eaLnBrk="1" hangingPunct="1"/>
              <a:t>18</a:t>
            </a:fld>
            <a:endParaRPr lang="en-US" sz="1200">
              <a:solidFill>
                <a:prstClr val="black"/>
              </a:solidFill>
              <a:ea typeface="ＭＳ Ｐゴシック" pitchFamily="34" charset="-128"/>
            </a:endParaRPr>
          </a:p>
        </p:txBody>
      </p:sp>
      <p:sp>
        <p:nvSpPr>
          <p:cNvPr id="273412"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7EB73E26-7A7F-4D02-9587-6AC0518F93AC}" type="slidenum">
              <a:rPr lang="en-US" sz="1200">
                <a:solidFill>
                  <a:prstClr val="black"/>
                </a:solidFill>
                <a:ea typeface="ＭＳ Ｐゴシック" pitchFamily="34" charset="-128"/>
              </a:rPr>
              <a:pPr algn="r" eaLnBrk="1" hangingPunct="1"/>
              <a:t>18</a:t>
            </a:fld>
            <a:endParaRPr lang="en-US" sz="1200">
              <a:solidFill>
                <a:prstClr val="black"/>
              </a:solidFill>
              <a:ea typeface="ＭＳ Ｐゴシック" pitchFamily="34" charset="-128"/>
            </a:endParaRPr>
          </a:p>
        </p:txBody>
      </p:sp>
      <p:sp>
        <p:nvSpPr>
          <p:cNvPr id="273413" name="Rectangle 2"/>
          <p:cNvSpPr>
            <a:spLocks noGrp="1" noRot="1" noChangeAspect="1" noChangeArrowheads="1" noTextEdit="1"/>
          </p:cNvSpPr>
          <p:nvPr>
            <p:ph type="sldImg"/>
          </p:nvPr>
        </p:nvSpPr>
        <p:spPr>
          <a:ln/>
        </p:spPr>
      </p:sp>
      <p:sp>
        <p:nvSpPr>
          <p:cNvPr id="2734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ACC681A-38CC-4A1E-A1C7-02ADA059EA30}" type="slidenum">
              <a:rPr lang="en-US" smtClean="0">
                <a:solidFill>
                  <a:prstClr val="black"/>
                </a:solidFill>
              </a:rPr>
              <a:pPr eaLnBrk="1" hangingPunct="1"/>
              <a:t>19</a:t>
            </a:fld>
            <a:endParaRPr lang="en-US" smtClean="0">
              <a:solidFill>
                <a:prstClr val="black"/>
              </a:solidFill>
            </a:endParaRPr>
          </a:p>
        </p:txBody>
      </p:sp>
      <p:sp>
        <p:nvSpPr>
          <p:cNvPr id="273411"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64433514-FEE9-4D91-A44C-1AA1506D3D1B}" type="slidenum">
              <a:rPr lang="en-US" sz="1200">
                <a:solidFill>
                  <a:prstClr val="black"/>
                </a:solidFill>
                <a:ea typeface="ＭＳ Ｐゴシック" pitchFamily="34" charset="-128"/>
              </a:rPr>
              <a:pPr algn="r" eaLnBrk="1" hangingPunct="1"/>
              <a:t>19</a:t>
            </a:fld>
            <a:endParaRPr lang="en-US" sz="1200">
              <a:solidFill>
                <a:prstClr val="black"/>
              </a:solidFill>
              <a:ea typeface="ＭＳ Ｐゴシック" pitchFamily="34" charset="-128"/>
            </a:endParaRPr>
          </a:p>
        </p:txBody>
      </p:sp>
      <p:sp>
        <p:nvSpPr>
          <p:cNvPr id="273412"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7EB73E26-7A7F-4D02-9587-6AC0518F93AC}" type="slidenum">
              <a:rPr lang="en-US" sz="1200">
                <a:solidFill>
                  <a:prstClr val="black"/>
                </a:solidFill>
                <a:ea typeface="ＭＳ Ｐゴシック" pitchFamily="34" charset="-128"/>
              </a:rPr>
              <a:pPr algn="r" eaLnBrk="1" hangingPunct="1"/>
              <a:t>19</a:t>
            </a:fld>
            <a:endParaRPr lang="en-US" sz="1200">
              <a:solidFill>
                <a:prstClr val="black"/>
              </a:solidFill>
              <a:ea typeface="ＭＳ Ｐゴシック" pitchFamily="34" charset="-128"/>
            </a:endParaRPr>
          </a:p>
        </p:txBody>
      </p:sp>
      <p:sp>
        <p:nvSpPr>
          <p:cNvPr id="273413" name="Rectangle 2"/>
          <p:cNvSpPr>
            <a:spLocks noGrp="1" noRot="1" noChangeAspect="1" noChangeArrowheads="1" noTextEdit="1"/>
          </p:cNvSpPr>
          <p:nvPr>
            <p:ph type="sldImg"/>
          </p:nvPr>
        </p:nvSpPr>
        <p:spPr>
          <a:ln/>
        </p:spPr>
      </p:sp>
      <p:sp>
        <p:nvSpPr>
          <p:cNvPr id="2734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636C54D-013F-459A-8123-8894A72A01BA}" type="slidenum">
              <a:rPr lang="en-US" smtClean="0">
                <a:solidFill>
                  <a:srgbClr val="000000"/>
                </a:solidFill>
                <a:ea typeface="ＭＳ Ｐゴシック" pitchFamily="34" charset="-128"/>
              </a:rPr>
              <a:pPr eaLnBrk="1" hangingPunct="1"/>
              <a:t>2</a:t>
            </a:fld>
            <a:endParaRPr lang="en-US" smtClean="0">
              <a:solidFill>
                <a:srgbClr val="000000"/>
              </a:solidFill>
              <a:ea typeface="ＭＳ Ｐゴシック" pitchFamily="34" charset="-128"/>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defTabSz="457200" eaLnBrk="1" hangingPunct="1"/>
            <a:endParaRPr lang="en-US" smtClean="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161DBB7-1A07-42CF-8518-17EAD01554DB}" type="slidenum">
              <a:rPr lang="en-US" smtClean="0">
                <a:solidFill>
                  <a:srgbClr val="000000"/>
                </a:solidFill>
              </a:rPr>
              <a:pPr eaLnBrk="1" hangingPunct="1"/>
              <a:t>20</a:t>
            </a:fld>
            <a:endParaRPr lang="en-US" smtClean="0">
              <a:solidFill>
                <a:srgbClr val="000000"/>
              </a:solidFill>
            </a:endParaRPr>
          </a:p>
        </p:txBody>
      </p:sp>
      <p:sp>
        <p:nvSpPr>
          <p:cNvPr id="267267" name="Rectangle 1026"/>
          <p:cNvSpPr>
            <a:spLocks noGrp="1" noRot="1" noChangeAspect="1" noChangeArrowheads="1" noTextEdit="1"/>
          </p:cNvSpPr>
          <p:nvPr>
            <p:ph type="sldImg"/>
          </p:nvPr>
        </p:nvSpPr>
        <p:spPr>
          <a:ln/>
        </p:spPr>
      </p:sp>
      <p:sp>
        <p:nvSpPr>
          <p:cNvPr id="267268"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a:ln/>
        </p:spPr>
      </p:sp>
      <p:sp>
        <p:nvSpPr>
          <p:cNvPr id="268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pitchFamily="34" charset="0"/>
                <a:cs typeface="Arial" pitchFamily="34" charset="0"/>
              </a:defRPr>
            </a:lvl1pPr>
            <a:lvl2pPr marL="742950" indent="-285750" defTabSz="930275" eaLnBrk="0" hangingPunct="0">
              <a:defRPr>
                <a:solidFill>
                  <a:schemeClr val="tx1"/>
                </a:solidFill>
                <a:latin typeface="Arial" pitchFamily="34" charset="0"/>
                <a:cs typeface="Arial" pitchFamily="34" charset="0"/>
              </a:defRPr>
            </a:lvl2pPr>
            <a:lvl3pPr marL="1143000" indent="-228600" defTabSz="930275" eaLnBrk="0" hangingPunct="0">
              <a:defRPr>
                <a:solidFill>
                  <a:schemeClr val="tx1"/>
                </a:solidFill>
                <a:latin typeface="Arial" pitchFamily="34" charset="0"/>
                <a:cs typeface="Arial" pitchFamily="34" charset="0"/>
              </a:defRPr>
            </a:lvl3pPr>
            <a:lvl4pPr marL="1600200" indent="-228600" defTabSz="930275" eaLnBrk="0" hangingPunct="0">
              <a:defRPr>
                <a:solidFill>
                  <a:schemeClr val="tx1"/>
                </a:solidFill>
                <a:latin typeface="Arial" pitchFamily="34" charset="0"/>
                <a:cs typeface="Arial" pitchFamily="34" charset="0"/>
              </a:defRPr>
            </a:lvl4pPr>
            <a:lvl5pPr marL="2057400" indent="-228600" defTabSz="930275" eaLnBrk="0" hangingPunct="0">
              <a:defRPr>
                <a:solidFill>
                  <a:schemeClr val="tx1"/>
                </a:solidFill>
                <a:latin typeface="Arial" pitchFamily="34" charset="0"/>
                <a:cs typeface="Arial" pitchFamily="34" charset="0"/>
              </a:defRPr>
            </a:lvl5pPr>
            <a:lvl6pPr marL="2514600" indent="-228600" defTabSz="930275"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30275"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30275"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302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A70B920-4FD9-4241-83CB-5972BF1A36BA}" type="slidenum">
              <a:rPr lang="en-US" smtClean="0">
                <a:solidFill>
                  <a:srgbClr val="000000"/>
                </a:solidFill>
                <a:ea typeface="ＭＳ Ｐゴシック" pitchFamily="34" charset="-128"/>
              </a:rPr>
              <a:pPr eaLnBrk="1" hangingPunct="1"/>
              <a:t>21</a:t>
            </a:fld>
            <a:endParaRPr lang="en-US" smtClean="0">
              <a:solidFill>
                <a:srgbClr val="000000"/>
              </a:solidFill>
              <a:ea typeface="ＭＳ Ｐゴシック" pitchFamily="34" charset="-128"/>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a:ln/>
        </p:spPr>
      </p:sp>
      <p:sp>
        <p:nvSpPr>
          <p:cNvPr id="268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i="1" dirty="0" smtClean="0"/>
          </a:p>
        </p:txBody>
      </p:sp>
      <p:sp>
        <p:nvSpPr>
          <p:cNvPr id="268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pitchFamily="34" charset="0"/>
                <a:cs typeface="Arial" pitchFamily="34" charset="0"/>
              </a:defRPr>
            </a:lvl1pPr>
            <a:lvl2pPr marL="742950" indent="-285750" defTabSz="930275" eaLnBrk="0" hangingPunct="0">
              <a:defRPr>
                <a:solidFill>
                  <a:schemeClr val="tx1"/>
                </a:solidFill>
                <a:latin typeface="Arial" pitchFamily="34" charset="0"/>
                <a:cs typeface="Arial" pitchFamily="34" charset="0"/>
              </a:defRPr>
            </a:lvl2pPr>
            <a:lvl3pPr marL="1143000" indent="-228600" defTabSz="930275" eaLnBrk="0" hangingPunct="0">
              <a:defRPr>
                <a:solidFill>
                  <a:schemeClr val="tx1"/>
                </a:solidFill>
                <a:latin typeface="Arial" pitchFamily="34" charset="0"/>
                <a:cs typeface="Arial" pitchFamily="34" charset="0"/>
              </a:defRPr>
            </a:lvl3pPr>
            <a:lvl4pPr marL="1600200" indent="-228600" defTabSz="930275" eaLnBrk="0" hangingPunct="0">
              <a:defRPr>
                <a:solidFill>
                  <a:schemeClr val="tx1"/>
                </a:solidFill>
                <a:latin typeface="Arial" pitchFamily="34" charset="0"/>
                <a:cs typeface="Arial" pitchFamily="34" charset="0"/>
              </a:defRPr>
            </a:lvl4pPr>
            <a:lvl5pPr marL="2057400" indent="-228600" defTabSz="930275" eaLnBrk="0" hangingPunct="0">
              <a:defRPr>
                <a:solidFill>
                  <a:schemeClr val="tx1"/>
                </a:solidFill>
                <a:latin typeface="Arial" pitchFamily="34" charset="0"/>
                <a:cs typeface="Arial" pitchFamily="34" charset="0"/>
              </a:defRPr>
            </a:lvl5pPr>
            <a:lvl6pPr marL="2514600" indent="-228600" defTabSz="930275"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30275"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30275"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302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A70B920-4FD9-4241-83CB-5972BF1A36BA}" type="slidenum">
              <a:rPr lang="en-US" smtClean="0">
                <a:solidFill>
                  <a:srgbClr val="000000"/>
                </a:solidFill>
                <a:ea typeface="ＭＳ Ｐゴシック" pitchFamily="34" charset="-128"/>
              </a:rPr>
              <a:pPr eaLnBrk="1" hangingPunct="1"/>
              <a:t>22</a:t>
            </a:fld>
            <a:endParaRPr lang="en-US" smtClean="0">
              <a:solidFill>
                <a:srgbClr val="000000"/>
              </a:solidFill>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8713E58-C61F-4F85-8F63-A34DD62599D1}" type="slidenum">
              <a:rPr lang="en-US" smtClean="0">
                <a:solidFill>
                  <a:srgbClr val="000000"/>
                </a:solidFill>
              </a:rPr>
              <a:pPr eaLnBrk="1" hangingPunct="1"/>
              <a:t>23</a:t>
            </a:fld>
            <a:endParaRPr lang="en-US" smtClean="0">
              <a:solidFill>
                <a:srgbClr val="000000"/>
              </a:solidFill>
            </a:endParaRPr>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defTabSz="457200" eaLnBrk="1" hangingPunct="1"/>
            <a:endParaRPr lang="en-US"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a:ln/>
        </p:spPr>
      </p:sp>
      <p:sp>
        <p:nvSpPr>
          <p:cNvPr id="271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71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C1DD7F3-AEED-468C-87B1-9DC06B2C0F55}" type="slidenum">
              <a:rPr lang="en-US" smtClean="0">
                <a:solidFill>
                  <a:srgbClr val="000000"/>
                </a:solidFill>
              </a:rPr>
              <a:pPr eaLnBrk="1" hangingPunct="1"/>
              <a:t>24</a:t>
            </a:fld>
            <a:endParaRPr lang="en-US" smtClean="0">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25</a:t>
            </a:fld>
            <a:endParaRPr lang="en-US" dirty="0"/>
          </a:p>
        </p:txBody>
      </p:sp>
    </p:spTree>
    <p:extLst>
      <p:ext uri="{BB962C8B-B14F-4D97-AF65-F5344CB8AC3E}">
        <p14:creationId xmlns:p14="http://schemas.microsoft.com/office/powerpoint/2010/main" val="35902723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39B5854-0266-4E07-9C92-61DD71FEEAEF}" type="slidenum">
              <a:rPr lang="en-US" smtClean="0">
                <a:solidFill>
                  <a:srgbClr val="000000"/>
                </a:solidFill>
              </a:rPr>
              <a:pPr eaLnBrk="1" hangingPunct="1"/>
              <a:t>26</a:t>
            </a:fld>
            <a:endParaRPr lang="en-US" smtClean="0">
              <a:solidFill>
                <a:srgbClr val="000000"/>
              </a:solidFill>
            </a:endParaRPr>
          </a:p>
        </p:txBody>
      </p:sp>
      <p:sp>
        <p:nvSpPr>
          <p:cNvPr id="285699"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a:solidFill>
                  <a:schemeClr val="tx1"/>
                </a:solidFill>
                <a:latin typeface="Arial" pitchFamily="34" charset="0"/>
                <a:cs typeface="Arial" pitchFamily="34" charset="0"/>
              </a:defRPr>
            </a:lvl1pPr>
            <a:lvl2pPr marL="742950" indent="-285750" defTabSz="931863" eaLnBrk="0" hangingPunct="0">
              <a:defRPr>
                <a:solidFill>
                  <a:schemeClr val="tx1"/>
                </a:solidFill>
                <a:latin typeface="Arial" pitchFamily="34" charset="0"/>
                <a:cs typeface="Arial" pitchFamily="34" charset="0"/>
              </a:defRPr>
            </a:lvl2pPr>
            <a:lvl3pPr marL="1143000" indent="-228600" defTabSz="931863" eaLnBrk="0" hangingPunct="0">
              <a:defRPr>
                <a:solidFill>
                  <a:schemeClr val="tx1"/>
                </a:solidFill>
                <a:latin typeface="Arial" pitchFamily="34" charset="0"/>
                <a:cs typeface="Arial" pitchFamily="34" charset="0"/>
              </a:defRPr>
            </a:lvl3pPr>
            <a:lvl4pPr marL="1600200" indent="-228600" defTabSz="931863" eaLnBrk="0" hangingPunct="0">
              <a:defRPr>
                <a:solidFill>
                  <a:schemeClr val="tx1"/>
                </a:solidFill>
                <a:latin typeface="Arial" pitchFamily="34" charset="0"/>
                <a:cs typeface="Arial" pitchFamily="34" charset="0"/>
              </a:defRPr>
            </a:lvl4pPr>
            <a:lvl5pPr marL="2057400" indent="-228600" defTabSz="931863" eaLnBrk="0" hangingPunct="0">
              <a:defRPr>
                <a:solidFill>
                  <a:schemeClr val="tx1"/>
                </a:solidFill>
                <a:latin typeface="Arial" pitchFamily="34" charset="0"/>
                <a:cs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F6EF504B-640E-439A-AD94-E8CD1D3B1ABE}" type="slidenum">
              <a:rPr lang="en-US" sz="1200">
                <a:solidFill>
                  <a:srgbClr val="000000"/>
                </a:solidFill>
              </a:rPr>
              <a:pPr algn="r" eaLnBrk="1" hangingPunct="1"/>
              <a:t>26</a:t>
            </a:fld>
            <a:endParaRPr lang="en-US" sz="1200">
              <a:solidFill>
                <a:srgbClr val="000000"/>
              </a:solidFill>
            </a:endParaRPr>
          </a:p>
        </p:txBody>
      </p:sp>
      <p:sp>
        <p:nvSpPr>
          <p:cNvPr id="285700" name="Rectangle 2"/>
          <p:cNvSpPr>
            <a:spLocks noGrp="1" noRot="1" noChangeAspect="1" noChangeArrowheads="1" noTextEdit="1"/>
          </p:cNvSpPr>
          <p:nvPr>
            <p:ph type="sldImg"/>
          </p:nvPr>
        </p:nvSpPr>
        <p:spPr>
          <a:ln/>
        </p:spPr>
      </p:sp>
      <p:sp>
        <p:nvSpPr>
          <p:cNvPr id="2857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27</a:t>
            </a:fld>
            <a:endParaRPr lang="en-US" dirty="0"/>
          </a:p>
        </p:txBody>
      </p:sp>
    </p:spTree>
    <p:extLst>
      <p:ext uri="{BB962C8B-B14F-4D97-AF65-F5344CB8AC3E}">
        <p14:creationId xmlns:p14="http://schemas.microsoft.com/office/powerpoint/2010/main" val="3924929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solidFill>
                  <a:prstClr val="black"/>
                </a:solidFill>
                <a:latin typeface="Calibri"/>
              </a:rPr>
              <a:pPr/>
              <a:t>28</a:t>
            </a:fld>
            <a:endParaRPr lang="en-US">
              <a:solidFill>
                <a:prstClr val="black"/>
              </a:solidFill>
              <a:latin typeface="Calibri"/>
            </a:endParaRPr>
          </a:p>
        </p:txBody>
      </p:sp>
    </p:spTree>
    <p:extLst>
      <p:ext uri="{BB962C8B-B14F-4D97-AF65-F5344CB8AC3E}">
        <p14:creationId xmlns:p14="http://schemas.microsoft.com/office/powerpoint/2010/main" val="2867342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57024" indent="-291163">
              <a:defRPr>
                <a:solidFill>
                  <a:schemeClr val="tx1"/>
                </a:solidFill>
                <a:latin typeface="Arial" pitchFamily="34" charset="0"/>
              </a:defRPr>
            </a:lvl2pPr>
            <a:lvl3pPr marL="1164653" indent="-232930">
              <a:defRPr>
                <a:solidFill>
                  <a:schemeClr val="tx1"/>
                </a:solidFill>
                <a:latin typeface="Arial" pitchFamily="34" charset="0"/>
              </a:defRPr>
            </a:lvl3pPr>
            <a:lvl4pPr marL="1630514" indent="-232930">
              <a:defRPr>
                <a:solidFill>
                  <a:schemeClr val="tx1"/>
                </a:solidFill>
                <a:latin typeface="Arial" pitchFamily="34" charset="0"/>
              </a:defRPr>
            </a:lvl4pPr>
            <a:lvl5pPr marL="2096375" indent="-232930">
              <a:defRPr>
                <a:solidFill>
                  <a:schemeClr val="tx1"/>
                </a:solidFill>
                <a:latin typeface="Arial" pitchFamily="34" charset="0"/>
              </a:defRPr>
            </a:lvl5pPr>
            <a:lvl6pPr marL="2562236" indent="-232930" eaLnBrk="0" fontAlgn="base" hangingPunct="0">
              <a:spcBef>
                <a:spcPct val="0"/>
              </a:spcBef>
              <a:spcAft>
                <a:spcPct val="0"/>
              </a:spcAft>
              <a:defRPr>
                <a:solidFill>
                  <a:schemeClr val="tx1"/>
                </a:solidFill>
                <a:latin typeface="Arial" pitchFamily="34" charset="0"/>
              </a:defRPr>
            </a:lvl6pPr>
            <a:lvl7pPr marL="3028096" indent="-232930" eaLnBrk="0" fontAlgn="base" hangingPunct="0">
              <a:spcBef>
                <a:spcPct val="0"/>
              </a:spcBef>
              <a:spcAft>
                <a:spcPct val="0"/>
              </a:spcAft>
              <a:defRPr>
                <a:solidFill>
                  <a:schemeClr val="tx1"/>
                </a:solidFill>
                <a:latin typeface="Arial" pitchFamily="34" charset="0"/>
              </a:defRPr>
            </a:lvl7pPr>
            <a:lvl8pPr marL="3493957" indent="-232930" eaLnBrk="0" fontAlgn="base" hangingPunct="0">
              <a:spcBef>
                <a:spcPct val="0"/>
              </a:spcBef>
              <a:spcAft>
                <a:spcPct val="0"/>
              </a:spcAft>
              <a:defRPr>
                <a:solidFill>
                  <a:schemeClr val="tx1"/>
                </a:solidFill>
                <a:latin typeface="Arial" pitchFamily="34" charset="0"/>
              </a:defRPr>
            </a:lvl8pPr>
            <a:lvl9pPr marL="3959819" indent="-232930" eaLnBrk="0" fontAlgn="base" hangingPunct="0">
              <a:spcBef>
                <a:spcPct val="0"/>
              </a:spcBef>
              <a:spcAft>
                <a:spcPct val="0"/>
              </a:spcAft>
              <a:defRPr>
                <a:solidFill>
                  <a:schemeClr val="tx1"/>
                </a:solidFill>
                <a:latin typeface="Arial" pitchFamily="34" charset="0"/>
              </a:defRPr>
            </a:lvl9pPr>
          </a:lstStyle>
          <a:p>
            <a:fld id="{2E97B361-C705-4442-A652-4E59C1F87728}" type="slidenum">
              <a:rPr lang="en-US">
                <a:solidFill>
                  <a:prstClr val="black"/>
                </a:solidFill>
              </a:rPr>
              <a:pPr/>
              <a:t>29</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solidFill>
                  <a:prstClr val="black"/>
                </a:solidFill>
                <a:latin typeface="Calibri"/>
              </a:rPr>
              <a:pPr/>
              <a:t>30</a:t>
            </a:fld>
            <a:endParaRPr lang="en-US">
              <a:solidFill>
                <a:prstClr val="black"/>
              </a:solidFill>
              <a:latin typeface="Calibri"/>
            </a:endParaRPr>
          </a:p>
        </p:txBody>
      </p:sp>
    </p:spTree>
    <p:extLst>
      <p:ext uri="{BB962C8B-B14F-4D97-AF65-F5344CB8AC3E}">
        <p14:creationId xmlns:p14="http://schemas.microsoft.com/office/powerpoint/2010/main" val="2867342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4</a:t>
            </a:fld>
            <a:endParaRPr lang="en-US" dirty="0"/>
          </a:p>
        </p:txBody>
      </p:sp>
    </p:spTree>
    <p:extLst>
      <p:ext uri="{BB962C8B-B14F-4D97-AF65-F5344CB8AC3E}">
        <p14:creationId xmlns:p14="http://schemas.microsoft.com/office/powerpoint/2010/main" val="1547973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5</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6</a:t>
            </a:fld>
            <a:endParaRPr lang="en-US" dirty="0"/>
          </a:p>
        </p:txBody>
      </p:sp>
    </p:spTree>
    <p:extLst>
      <p:ext uri="{BB962C8B-B14F-4D97-AF65-F5344CB8AC3E}">
        <p14:creationId xmlns:p14="http://schemas.microsoft.com/office/powerpoint/2010/main" val="3667538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7</a:t>
            </a:fld>
            <a:endParaRPr lang="en-US" dirty="0"/>
          </a:p>
        </p:txBody>
      </p:sp>
    </p:spTree>
    <p:extLst>
      <p:ext uri="{BB962C8B-B14F-4D97-AF65-F5344CB8AC3E}">
        <p14:creationId xmlns:p14="http://schemas.microsoft.com/office/powerpoint/2010/main" val="158612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8</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9CD797-609C-4D40-8D3D-E1B5AAA1574E}" type="slidenum">
              <a:rPr lang="en-US" smtClean="0"/>
              <a:pPr>
                <a:defRPr/>
              </a:pPr>
              <a:t>9</a:t>
            </a:fld>
            <a:endParaRPr lang="en-US" dirty="0"/>
          </a:p>
        </p:txBody>
      </p:sp>
    </p:spTree>
    <p:extLst>
      <p:ext uri="{BB962C8B-B14F-4D97-AF65-F5344CB8AC3E}">
        <p14:creationId xmlns:p14="http://schemas.microsoft.com/office/powerpoint/2010/main" val="4031236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0.xml"/><Relationship Id="rId2" Type="http://schemas.openxmlformats.org/officeDocument/2006/relationships/image" Target="../media/image4.pn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41.xml"/><Relationship Id="rId2" Type="http://schemas.openxmlformats.org/officeDocument/2006/relationships/image" Target="../media/image6.jpeg"/></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itchFamily="34" charset="0"/>
                <a:cs typeface="Arial" pitchFamily="34" charset="0"/>
              </a:defRPr>
            </a:lvl1pPr>
          </a:lstStyle>
          <a:p>
            <a:pPr>
              <a:defRPr/>
            </a:pPr>
            <a:fld id="{64BB8F2C-7E04-430A-9AD0-A95324F755A0}" type="slidenum">
              <a:rPr lang="en-US"/>
              <a:pPr>
                <a:defRPr/>
              </a:pPr>
              <a:t>‹#›</a:t>
            </a:fld>
            <a:endParaRPr lang="en-US" dirty="0"/>
          </a:p>
        </p:txBody>
      </p:sp>
    </p:spTree>
    <p:extLst>
      <p:ext uri="{BB962C8B-B14F-4D97-AF65-F5344CB8AC3E}">
        <p14:creationId xmlns:p14="http://schemas.microsoft.com/office/powerpoint/2010/main" val="2639472307"/>
      </p:ext>
    </p:extLst>
  </p:cSld>
  <p:clrMapOvr>
    <a:masterClrMapping/>
  </p:clrMapOvr>
  <p:transition xmlns:p14="http://schemas.microsoft.com/office/powerpoint/2010/main" advClick="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8940BE64-0240-4DE4-B48C-EFA7799DC6C7}"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70C1C864-F6F6-4A0C-BFEF-7F6DA1DAAC3D}" type="slidenum">
              <a:rPr lang="en-US"/>
              <a:pPr>
                <a:defRPr/>
              </a:pPr>
              <a:t>‹#›</a:t>
            </a:fld>
            <a:endParaRPr lang="en-US"/>
          </a:p>
        </p:txBody>
      </p:sp>
    </p:spTree>
    <p:extLst>
      <p:ext uri="{BB962C8B-B14F-4D97-AF65-F5344CB8AC3E}">
        <p14:creationId xmlns:p14="http://schemas.microsoft.com/office/powerpoint/2010/main" val="1601653394"/>
      </p:ext>
    </p:extLst>
  </p:cSld>
  <p:clrMapOvr>
    <a:masterClrMapping/>
  </p:clrMapOvr>
  <p:transition xmlns:p14="http://schemas.microsoft.com/office/powerpoint/2010/main" advClick="0">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3BE9B675-28B2-4450-B146-E780CBAC3599}" type="slidenum">
              <a:rPr lang="en-US"/>
              <a:pPr>
                <a:defRPr/>
              </a:pPr>
              <a:t>‹#›</a:t>
            </a:fld>
            <a:endParaRPr lang="en-US"/>
          </a:p>
        </p:txBody>
      </p:sp>
    </p:spTree>
    <p:extLst>
      <p:ext uri="{BB962C8B-B14F-4D97-AF65-F5344CB8AC3E}">
        <p14:creationId xmlns:p14="http://schemas.microsoft.com/office/powerpoint/2010/main" val="3189265585"/>
      </p:ext>
    </p:extLst>
  </p:cSld>
  <p:clrMapOvr>
    <a:masterClrMapping/>
  </p:clrMapOvr>
  <p:transition xmlns:p14="http://schemas.microsoft.com/office/powerpoint/2010/main" advClick="0">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556E8998-E412-486A-8BF6-D3FD527DC66E}" type="slidenum">
              <a:rPr lang="en-US"/>
              <a:pPr>
                <a:defRPr/>
              </a:pPr>
              <a:t>‹#›</a:t>
            </a:fld>
            <a:endParaRPr lang="en-US"/>
          </a:p>
        </p:txBody>
      </p:sp>
    </p:spTree>
    <p:extLst>
      <p:ext uri="{BB962C8B-B14F-4D97-AF65-F5344CB8AC3E}">
        <p14:creationId xmlns:p14="http://schemas.microsoft.com/office/powerpoint/2010/main" val="2589736549"/>
      </p:ext>
    </p:extLst>
  </p:cSld>
  <p:clrMapOvr>
    <a:masterClrMapping/>
  </p:clrMapOvr>
  <p:transition xmlns:p14="http://schemas.microsoft.com/office/powerpoint/2010/main" advClick="0">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6FE364E3-D04D-45C0-A431-A2FC663DBFE2}" type="slidenum">
              <a:rPr lang="en-US"/>
              <a:pPr>
                <a:defRPr/>
              </a:pPr>
              <a:t>‹#›</a:t>
            </a:fld>
            <a:endParaRPr lang="en-US"/>
          </a:p>
        </p:txBody>
      </p:sp>
    </p:spTree>
    <p:extLst>
      <p:ext uri="{BB962C8B-B14F-4D97-AF65-F5344CB8AC3E}">
        <p14:creationId xmlns:p14="http://schemas.microsoft.com/office/powerpoint/2010/main" val="3389249528"/>
      </p:ext>
    </p:extLst>
  </p:cSld>
  <p:clrMapOvr>
    <a:masterClrMapping/>
  </p:clrMapOvr>
  <p:transition xmlns:p14="http://schemas.microsoft.com/office/powerpoint/2010/main" advClick="0">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F89B9B21-8824-4DC1-A7D7-EA4985D4B0A2}" type="slidenum">
              <a:rPr lang="en-US"/>
              <a:pPr>
                <a:defRPr/>
              </a:pPr>
              <a:t>‹#›</a:t>
            </a:fld>
            <a:endParaRPr lang="en-US"/>
          </a:p>
        </p:txBody>
      </p:sp>
    </p:spTree>
    <p:extLst>
      <p:ext uri="{BB962C8B-B14F-4D97-AF65-F5344CB8AC3E}">
        <p14:creationId xmlns:p14="http://schemas.microsoft.com/office/powerpoint/2010/main" val="3538705581"/>
      </p:ext>
    </p:extLst>
  </p:cSld>
  <p:clrMapOvr>
    <a:masterClrMapping/>
  </p:clrMapOvr>
  <p:transition xmlns:p14="http://schemas.microsoft.com/office/powerpoint/2010/main" advClick="0">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B24FC7A6-2959-4ADD-B562-F66F0C66AA0D}" type="slidenum">
              <a:rPr lang="en-US"/>
              <a:pPr>
                <a:defRPr/>
              </a:pPr>
              <a:t>‹#›</a:t>
            </a:fld>
            <a:endParaRPr lang="en-US"/>
          </a:p>
        </p:txBody>
      </p:sp>
    </p:spTree>
    <p:extLst>
      <p:ext uri="{BB962C8B-B14F-4D97-AF65-F5344CB8AC3E}">
        <p14:creationId xmlns:p14="http://schemas.microsoft.com/office/powerpoint/2010/main" val="1318151079"/>
      </p:ext>
    </p:extLst>
  </p:cSld>
  <p:clrMapOvr>
    <a:masterClrMapping/>
  </p:clrMapOvr>
  <p:transition xmlns:p14="http://schemas.microsoft.com/office/powerpoint/2010/main" advClick="0">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E9077647-72DD-4B71-8705-8A529112A184}" type="slidenum">
              <a:rPr lang="en-US"/>
              <a:pPr>
                <a:defRPr/>
              </a:pPr>
              <a:t>‹#›</a:t>
            </a:fld>
            <a:endParaRPr lang="en-US"/>
          </a:p>
        </p:txBody>
      </p:sp>
    </p:spTree>
    <p:extLst>
      <p:ext uri="{BB962C8B-B14F-4D97-AF65-F5344CB8AC3E}">
        <p14:creationId xmlns:p14="http://schemas.microsoft.com/office/powerpoint/2010/main" val="1960980629"/>
      </p:ext>
    </p:extLst>
  </p:cSld>
  <p:clrMapOvr>
    <a:masterClrMapping/>
  </p:clrMapOvr>
  <p:transition xmlns:p14="http://schemas.microsoft.com/office/powerpoint/2010/main" advClick="0">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74AD6EDB-CA02-4359-BEAF-7DAE45263193}" type="slidenum">
              <a:rPr lang="en-US"/>
              <a:pPr>
                <a:defRPr/>
              </a:pPr>
              <a:t>‹#›</a:t>
            </a:fld>
            <a:endParaRPr lang="en-US"/>
          </a:p>
        </p:txBody>
      </p:sp>
    </p:spTree>
    <p:extLst>
      <p:ext uri="{BB962C8B-B14F-4D97-AF65-F5344CB8AC3E}">
        <p14:creationId xmlns:p14="http://schemas.microsoft.com/office/powerpoint/2010/main" val="1727931141"/>
      </p:ext>
    </p:extLst>
  </p:cSld>
  <p:clrMapOvr>
    <a:masterClrMapping/>
  </p:clrMapOvr>
  <p:transition xmlns:p14="http://schemas.microsoft.com/office/powerpoint/2010/main" advClick="0">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06E124E4-5BFF-4D60-A385-5B574CFB66A6}" type="slidenum">
              <a:rPr lang="en-US"/>
              <a:pPr>
                <a:defRPr/>
              </a:pPr>
              <a:t>‹#›</a:t>
            </a:fld>
            <a:endParaRPr lang="en-US"/>
          </a:p>
        </p:txBody>
      </p:sp>
    </p:spTree>
    <p:extLst>
      <p:ext uri="{BB962C8B-B14F-4D97-AF65-F5344CB8AC3E}">
        <p14:creationId xmlns:p14="http://schemas.microsoft.com/office/powerpoint/2010/main" val="1769228448"/>
      </p:ext>
    </p:extLst>
  </p:cSld>
  <p:clrMapOvr>
    <a:masterClrMapping/>
  </p:clrMapOvr>
  <p:transition xmlns:p14="http://schemas.microsoft.com/office/powerpoint/2010/main" advClick="0">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373BC4B8-7922-41CE-9648-B415B43ADFE6}" type="slidenum">
              <a:rPr lang="en-US"/>
              <a:pPr>
                <a:defRPr/>
              </a:pPr>
              <a:t>‹#›</a:t>
            </a:fld>
            <a:endParaRPr lang="en-US"/>
          </a:p>
        </p:txBody>
      </p:sp>
    </p:spTree>
    <p:extLst>
      <p:ext uri="{BB962C8B-B14F-4D97-AF65-F5344CB8AC3E}">
        <p14:creationId xmlns:p14="http://schemas.microsoft.com/office/powerpoint/2010/main" val="3739084618"/>
      </p:ext>
    </p:extLst>
  </p:cSld>
  <p:clrMapOvr>
    <a:masterClrMapping/>
  </p:clrMapOvr>
  <p:transition xmlns:p14="http://schemas.microsoft.com/office/powerpoint/2010/main" advClick="0">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8A14A941-E016-4102-9BDC-9DF835043E39}" type="slidenum">
              <a:rPr lang="en-US"/>
              <a:pPr>
                <a:defRPr/>
              </a:pPr>
              <a:t>‹#›</a:t>
            </a:fld>
            <a:endParaRPr lang="en-US"/>
          </a:p>
        </p:txBody>
      </p:sp>
    </p:spTree>
    <p:extLst>
      <p:ext uri="{BB962C8B-B14F-4D97-AF65-F5344CB8AC3E}">
        <p14:creationId xmlns:p14="http://schemas.microsoft.com/office/powerpoint/2010/main" val="4037520815"/>
      </p:ext>
    </p:extLst>
  </p:cSld>
  <p:clrMapOvr>
    <a:masterClrMapping/>
  </p:clrMapOvr>
  <p:transition xmlns:p14="http://schemas.microsoft.com/office/powerpoint/2010/main"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62CC0FF7-2638-41DE-9065-7A7A50EF0219}"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39EB9996-A238-43ED-B160-BC5A1C046D03}" type="slidenum">
              <a:rPr lang="en-US"/>
              <a:pPr>
                <a:defRPr/>
              </a:pPr>
              <a:t>‹#›</a:t>
            </a:fld>
            <a:endParaRPr lang="en-US"/>
          </a:p>
        </p:txBody>
      </p:sp>
    </p:spTree>
    <p:extLst>
      <p:ext uri="{BB962C8B-B14F-4D97-AF65-F5344CB8AC3E}">
        <p14:creationId xmlns:p14="http://schemas.microsoft.com/office/powerpoint/2010/main" val="1212770559"/>
      </p:ext>
    </p:extLst>
  </p:cSld>
  <p:clrMapOvr>
    <a:masterClrMapping/>
  </p:clrMapOvr>
  <p:transition xmlns:p14="http://schemas.microsoft.com/office/powerpoint/2010/main" advClick="0">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47141071"/>
      </p:ext>
    </p:extLst>
  </p:cSld>
  <p:clrMapOvr>
    <a:masterClrMapping/>
  </p:clrMapOvr>
  <p:transition xmlns:p14="http://schemas.microsoft.com/office/powerpoint/2010/main" advClick="0">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5763" y="1828800"/>
            <a:ext cx="4151312"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9475" y="1828800"/>
            <a:ext cx="4151313"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72580990"/>
      </p:ext>
    </p:extLst>
  </p:cSld>
  <p:clrMapOvr>
    <a:masterClrMapping/>
  </p:clrMapOvr>
  <p:transition xmlns:p14="http://schemas.microsoft.com/office/powerpoint/2010/main" advClick="0">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892079"/>
      </p:ext>
    </p:extLst>
  </p:cSld>
  <p:clrMapOvr>
    <a:masterClrMapping/>
  </p:clrMapOvr>
  <p:transition xmlns:p14="http://schemas.microsoft.com/office/powerpoint/2010/main" advClick="0">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00DD6BFA-8511-41B8-9D7E-0BE12E7EE204}" type="slidenum">
              <a:rPr lang="en-US"/>
              <a:pPr>
                <a:defRPr/>
              </a:pPr>
              <a:t>‹#›</a:t>
            </a:fld>
            <a:endParaRPr lang="en-US" dirty="0"/>
          </a:p>
        </p:txBody>
      </p:sp>
    </p:spTree>
    <p:extLst>
      <p:ext uri="{BB962C8B-B14F-4D97-AF65-F5344CB8AC3E}">
        <p14:creationId xmlns:p14="http://schemas.microsoft.com/office/powerpoint/2010/main" val="2850247877"/>
      </p:ext>
    </p:extLst>
  </p:cSld>
  <p:clrMapOvr>
    <a:masterClrMapping/>
  </p:clrMapOvr>
  <p:transition xmlns:p14="http://schemas.microsoft.com/office/powerpoint/2010/main" advClick="0">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CA299AD1-3F87-435D-BE43-C9BC3A6498A5}" type="slidenum">
              <a:rPr lang="en-US"/>
              <a:pPr>
                <a:defRPr/>
              </a:pPr>
              <a:t>‹#›</a:t>
            </a:fld>
            <a:endParaRPr lang="en-US" dirty="0"/>
          </a:p>
        </p:txBody>
      </p:sp>
    </p:spTree>
    <p:extLst>
      <p:ext uri="{BB962C8B-B14F-4D97-AF65-F5344CB8AC3E}">
        <p14:creationId xmlns:p14="http://schemas.microsoft.com/office/powerpoint/2010/main" val="1389806355"/>
      </p:ext>
    </p:extLst>
  </p:cSld>
  <p:clrMapOvr>
    <a:masterClrMapping/>
  </p:clrMapOvr>
  <p:transition xmlns:p14="http://schemas.microsoft.com/office/powerpoint/2010/main" advClick="0">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9"/>
            <a:ext cx="8229600" cy="1143000"/>
          </a:xfrm>
          <a:prstGeom prst="rect">
            <a:avLst/>
          </a:prstGeom>
        </p:spPr>
        <p:txBody>
          <a:bodyPr/>
          <a:lstStyle>
            <a:lvl1pPr>
              <a:defRPr>
                <a:solidFill>
                  <a:srgbClr val="64A79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591"/>
            <a:ext cx="8229600" cy="516636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10192677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9"/>
            <a:ext cx="8229600" cy="1143000"/>
          </a:xfrm>
          <a:prstGeom prst="rect">
            <a:avLst/>
          </a:prstGeom>
        </p:spPr>
        <p:txBody>
          <a:bodyPr/>
          <a:lstStyle>
            <a:lvl1pPr>
              <a:defRPr>
                <a:solidFill>
                  <a:srgbClr val="64A79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591"/>
            <a:ext cx="8229600" cy="516636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3019646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CD158292-530A-4396-8CAD-FAACF14144F8}"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423494492"/>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67E0ABB1-3B30-4A1D-993B-72E77B28E9E5}"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204619604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4481D442-D6CF-4D4B-B3E1-5F9A0B36F6B0}"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265934872"/>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500"/>
            <a:ext cx="2057400" cy="5865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3500"/>
            <a:ext cx="6019800" cy="5865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74850932-F256-4AD8-A52B-F7B3BA32819A}"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E65E6D3B-1573-4091-805B-74E37BB9BE88}" type="slidenum">
              <a:rPr lang="en-US"/>
              <a:pPr>
                <a:defRPr/>
              </a:pPr>
              <a:t>‹#›</a:t>
            </a:fld>
            <a:endParaRPr lang="en-US"/>
          </a:p>
        </p:txBody>
      </p:sp>
    </p:spTree>
    <p:extLst>
      <p:ext uri="{BB962C8B-B14F-4D97-AF65-F5344CB8AC3E}">
        <p14:creationId xmlns:p14="http://schemas.microsoft.com/office/powerpoint/2010/main" val="3187195893"/>
      </p:ext>
    </p:extLst>
  </p:cSld>
  <p:clrMapOvr>
    <a:masterClrMapping/>
  </p:clrMapOvr>
  <p:transition xmlns:p14="http://schemas.microsoft.com/office/powerpoint/2010/main" advClick="0">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0CE015-B131-4D68-BEFF-D890832C6ED1}"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211284487"/>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9" name="Rectangle 6"/>
          <p:cNvSpPr>
            <a:spLocks noGrp="1" noChangeArrowheads="1"/>
          </p:cNvSpPr>
          <p:nvPr>
            <p:ph type="sldNum" sz="quarter" idx="12"/>
          </p:nvPr>
        </p:nvSpPr>
        <p:spPr>
          <a:ln/>
        </p:spPr>
        <p:txBody>
          <a:bodyPr/>
          <a:lstStyle>
            <a:lvl1pPr>
              <a:defRPr/>
            </a:lvl1pPr>
          </a:lstStyle>
          <a:p>
            <a:pPr>
              <a:defRPr/>
            </a:pPr>
            <a:fld id="{AFA9796F-2E3F-4BFA-924D-68E3F22B3459}"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658273655"/>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5" name="Rectangle 6"/>
          <p:cNvSpPr>
            <a:spLocks noGrp="1" noChangeArrowheads="1"/>
          </p:cNvSpPr>
          <p:nvPr>
            <p:ph type="sldNum" sz="quarter" idx="12"/>
          </p:nvPr>
        </p:nvSpPr>
        <p:spPr>
          <a:ln/>
        </p:spPr>
        <p:txBody>
          <a:bodyPr/>
          <a:lstStyle>
            <a:lvl1pPr>
              <a:defRPr/>
            </a:lvl1pPr>
          </a:lstStyle>
          <a:p>
            <a:pPr>
              <a:defRPr/>
            </a:pPr>
            <a:fld id="{220D2AA9-FDD5-4EDE-A2AE-24194E1A7054}"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606057576"/>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4" name="Rectangle 6"/>
          <p:cNvSpPr>
            <a:spLocks noGrp="1" noChangeArrowheads="1"/>
          </p:cNvSpPr>
          <p:nvPr>
            <p:ph type="sldNum" sz="quarter" idx="12"/>
          </p:nvPr>
        </p:nvSpPr>
        <p:spPr>
          <a:ln/>
        </p:spPr>
        <p:txBody>
          <a:bodyPr/>
          <a:lstStyle>
            <a:lvl1pPr>
              <a:defRPr/>
            </a:lvl1pPr>
          </a:lstStyle>
          <a:p>
            <a:pPr>
              <a:defRPr/>
            </a:pPr>
            <a:fld id="{59328BD4-397F-4F08-9623-A435A8588013}"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2822137602"/>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058273-4B13-4780-A586-961DF84AA4F6}"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2206700916"/>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8CD0F4-C17F-4461-81C9-2351C5FFEB86}"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597909052"/>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D2DAAC-740E-4960-ADEC-46C04ED4C6AC}"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204679971"/>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DE8DC24F-1DEC-4FC2-AA8C-4C5992D39371}"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693541629"/>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sldNum" sz="quarter" idx="10"/>
          </p:nvPr>
        </p:nvSpPr>
        <p:spPr/>
        <p:txBody>
          <a:bodyPr/>
          <a:lstStyle>
            <a:lvl1pPr>
              <a:defRPr>
                <a:cs typeface="Arial" charset="0"/>
              </a:defRPr>
            </a:lvl1pPr>
          </a:lstStyle>
          <a:p>
            <a:pPr>
              <a:defRPr/>
            </a:pPr>
            <a:fld id="{70B6C685-3D6B-4328-BD5E-CBA73E654A79}" type="slidenum">
              <a:rPr lang="en-US"/>
              <a:pPr>
                <a:defRPr/>
              </a:pPr>
              <a:t>‹#›</a:t>
            </a:fld>
            <a:endParaRPr lang="en-US"/>
          </a:p>
        </p:txBody>
      </p:sp>
    </p:spTree>
    <p:extLst>
      <p:ext uri="{BB962C8B-B14F-4D97-AF65-F5344CB8AC3E}">
        <p14:creationId xmlns:p14="http://schemas.microsoft.com/office/powerpoint/2010/main" val="64007424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p:txBody>
          <a:bodyPr/>
          <a:lstStyle>
            <a:lvl1pPr>
              <a:defRPr>
                <a:cs typeface="Arial" charset="0"/>
              </a:defRPr>
            </a:lvl1pPr>
          </a:lstStyle>
          <a:p>
            <a:pPr>
              <a:defRPr/>
            </a:pPr>
            <a:fld id="{C3DFEB41-B37E-4D2D-B967-934449A30A34}" type="slidenum">
              <a:rPr lang="en-US"/>
              <a:pPr>
                <a:defRPr/>
              </a:pPr>
              <a:t>‹#›</a:t>
            </a:fld>
            <a:endParaRPr lang="en-US"/>
          </a:p>
        </p:txBody>
      </p:sp>
    </p:spTree>
    <p:extLst>
      <p:ext uri="{BB962C8B-B14F-4D97-AF65-F5344CB8AC3E}">
        <p14:creationId xmlns:p14="http://schemas.microsoft.com/office/powerpoint/2010/main" val="631446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6BD02FB7-E1AE-46CF-9F00-28CBFC5084C2}" type="slidenum">
              <a:rPr lang="en-US"/>
              <a:pPr>
                <a:defRPr/>
              </a:pPr>
              <a:t>‹#›</a:t>
            </a:fld>
            <a:endParaRPr lang="en-US" dirty="0"/>
          </a:p>
        </p:txBody>
      </p:sp>
    </p:spTree>
    <p:extLst>
      <p:ext uri="{BB962C8B-B14F-4D97-AF65-F5344CB8AC3E}">
        <p14:creationId xmlns:p14="http://schemas.microsoft.com/office/powerpoint/2010/main" val="2126795757"/>
      </p:ext>
    </p:extLst>
  </p:cSld>
  <p:clrMapOvr>
    <a:masterClrMapping/>
  </p:clrMapOvr>
  <p:transition xmlns:p14="http://schemas.microsoft.com/office/powerpoint/2010/main" advClick="0">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p:txBody>
          <a:bodyPr/>
          <a:lstStyle>
            <a:lvl1pPr>
              <a:defRPr>
                <a:cs typeface="Arial" charset="0"/>
              </a:defRPr>
            </a:lvl1pPr>
          </a:lstStyle>
          <a:p>
            <a:pPr>
              <a:defRPr/>
            </a:pPr>
            <a:fld id="{25423B0F-4D03-4A41-80D8-F1A618D07BF7}" type="slidenum">
              <a:rPr lang="en-US"/>
              <a:pPr>
                <a:defRPr/>
              </a:pPr>
              <a:t>‹#›</a:t>
            </a:fld>
            <a:endParaRPr lang="en-US"/>
          </a:p>
        </p:txBody>
      </p:sp>
    </p:spTree>
    <p:extLst>
      <p:ext uri="{BB962C8B-B14F-4D97-AF65-F5344CB8AC3E}">
        <p14:creationId xmlns:p14="http://schemas.microsoft.com/office/powerpoint/2010/main" val="420216964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7850" y="1684338"/>
            <a:ext cx="3908425" cy="4030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684338"/>
            <a:ext cx="3910013" cy="4030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sldNum" sz="quarter" idx="10"/>
          </p:nvPr>
        </p:nvSpPr>
        <p:spPr/>
        <p:txBody>
          <a:bodyPr/>
          <a:lstStyle>
            <a:lvl1pPr>
              <a:defRPr>
                <a:cs typeface="Arial" charset="0"/>
              </a:defRPr>
            </a:lvl1pPr>
          </a:lstStyle>
          <a:p>
            <a:pPr>
              <a:defRPr/>
            </a:pPr>
            <a:fld id="{D8981E32-D49E-4236-BE90-22EED1404072}" type="slidenum">
              <a:rPr lang="en-US"/>
              <a:pPr>
                <a:defRPr/>
              </a:pPr>
              <a:t>‹#›</a:t>
            </a:fld>
            <a:endParaRPr lang="en-US"/>
          </a:p>
        </p:txBody>
      </p:sp>
    </p:spTree>
    <p:extLst>
      <p:ext uri="{BB962C8B-B14F-4D97-AF65-F5344CB8AC3E}">
        <p14:creationId xmlns:p14="http://schemas.microsoft.com/office/powerpoint/2010/main" val="39137260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sldNum" sz="quarter" idx="10"/>
          </p:nvPr>
        </p:nvSpPr>
        <p:spPr/>
        <p:txBody>
          <a:bodyPr/>
          <a:lstStyle>
            <a:lvl1pPr>
              <a:defRPr>
                <a:cs typeface="Arial" charset="0"/>
              </a:defRPr>
            </a:lvl1pPr>
          </a:lstStyle>
          <a:p>
            <a:pPr>
              <a:defRPr/>
            </a:pPr>
            <a:fld id="{D8F4B28E-C5D9-4D81-86A0-05F9CD4FEA2E}" type="slidenum">
              <a:rPr lang="en-US"/>
              <a:pPr>
                <a:defRPr/>
              </a:pPr>
              <a:t>‹#›</a:t>
            </a:fld>
            <a:endParaRPr lang="en-US"/>
          </a:p>
        </p:txBody>
      </p:sp>
    </p:spTree>
    <p:extLst>
      <p:ext uri="{BB962C8B-B14F-4D97-AF65-F5344CB8AC3E}">
        <p14:creationId xmlns:p14="http://schemas.microsoft.com/office/powerpoint/2010/main" val="20190772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a:defRPr>
                <a:cs typeface="Arial" charset="0"/>
              </a:defRPr>
            </a:lvl1pPr>
          </a:lstStyle>
          <a:p>
            <a:pPr>
              <a:defRPr/>
            </a:pPr>
            <a:fld id="{929577FF-1C0C-4860-8B91-7A0ABA107A65}" type="slidenum">
              <a:rPr lang="en-US"/>
              <a:pPr>
                <a:defRPr/>
              </a:pPr>
              <a:t>‹#›</a:t>
            </a:fld>
            <a:endParaRPr lang="en-US"/>
          </a:p>
        </p:txBody>
      </p:sp>
    </p:spTree>
    <p:extLst>
      <p:ext uri="{BB962C8B-B14F-4D97-AF65-F5344CB8AC3E}">
        <p14:creationId xmlns:p14="http://schemas.microsoft.com/office/powerpoint/2010/main" val="5184400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p:txBody>
          <a:bodyPr/>
          <a:lstStyle>
            <a:lvl1pPr>
              <a:defRPr>
                <a:cs typeface="Arial" charset="0"/>
              </a:defRPr>
            </a:lvl1pPr>
          </a:lstStyle>
          <a:p>
            <a:pPr>
              <a:defRPr/>
            </a:pPr>
            <a:fld id="{D2993718-292F-4BEB-AB5A-BDA1CA9D325B}" type="slidenum">
              <a:rPr lang="en-US"/>
              <a:pPr>
                <a:defRPr/>
              </a:pPr>
              <a:t>‹#›</a:t>
            </a:fld>
            <a:endParaRPr lang="en-US"/>
          </a:p>
        </p:txBody>
      </p:sp>
    </p:spTree>
    <p:extLst>
      <p:ext uri="{BB962C8B-B14F-4D97-AF65-F5344CB8AC3E}">
        <p14:creationId xmlns:p14="http://schemas.microsoft.com/office/powerpoint/2010/main" val="133822639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p:txBody>
          <a:bodyPr/>
          <a:lstStyle>
            <a:lvl1pPr>
              <a:defRPr>
                <a:cs typeface="Arial" charset="0"/>
              </a:defRPr>
            </a:lvl1pPr>
          </a:lstStyle>
          <a:p>
            <a:pPr>
              <a:defRPr/>
            </a:pPr>
            <a:fld id="{640662BC-8DF9-4369-BAD8-0AF8E975344E}" type="slidenum">
              <a:rPr lang="en-US"/>
              <a:pPr>
                <a:defRPr/>
              </a:pPr>
              <a:t>‹#›</a:t>
            </a:fld>
            <a:endParaRPr lang="en-US"/>
          </a:p>
        </p:txBody>
      </p:sp>
    </p:spTree>
    <p:extLst>
      <p:ext uri="{BB962C8B-B14F-4D97-AF65-F5344CB8AC3E}">
        <p14:creationId xmlns:p14="http://schemas.microsoft.com/office/powerpoint/2010/main" val="424600945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p:txBody>
          <a:bodyPr/>
          <a:lstStyle>
            <a:lvl1pPr>
              <a:defRPr>
                <a:cs typeface="Arial" charset="0"/>
              </a:defRPr>
            </a:lvl1pPr>
          </a:lstStyle>
          <a:p>
            <a:pPr>
              <a:defRPr/>
            </a:pPr>
            <a:fld id="{5CBD4DF5-A748-410C-B474-8B260D7C5BCC}" type="slidenum">
              <a:rPr lang="en-US"/>
              <a:pPr>
                <a:defRPr/>
              </a:pPr>
              <a:t>‹#›</a:t>
            </a:fld>
            <a:endParaRPr lang="en-US"/>
          </a:p>
        </p:txBody>
      </p:sp>
    </p:spTree>
    <p:extLst>
      <p:ext uri="{BB962C8B-B14F-4D97-AF65-F5344CB8AC3E}">
        <p14:creationId xmlns:p14="http://schemas.microsoft.com/office/powerpoint/2010/main" val="369558047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p:txBody>
          <a:bodyPr/>
          <a:lstStyle>
            <a:lvl1pPr>
              <a:defRPr>
                <a:cs typeface="Arial" charset="0"/>
              </a:defRPr>
            </a:lvl1pPr>
          </a:lstStyle>
          <a:p>
            <a:pPr>
              <a:defRPr/>
            </a:pPr>
            <a:fld id="{1CA9B850-CE6D-4D4B-995F-39D809093A82}" type="slidenum">
              <a:rPr lang="en-US"/>
              <a:pPr>
                <a:defRPr/>
              </a:pPr>
              <a:t>‹#›</a:t>
            </a:fld>
            <a:endParaRPr lang="en-US"/>
          </a:p>
        </p:txBody>
      </p:sp>
    </p:spTree>
    <p:extLst>
      <p:ext uri="{BB962C8B-B14F-4D97-AF65-F5344CB8AC3E}">
        <p14:creationId xmlns:p14="http://schemas.microsoft.com/office/powerpoint/2010/main" val="366027903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9550" y="352425"/>
            <a:ext cx="1993900" cy="5362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7850" y="352425"/>
            <a:ext cx="5829300" cy="5362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p:txBody>
          <a:bodyPr/>
          <a:lstStyle>
            <a:lvl1pPr>
              <a:defRPr>
                <a:cs typeface="Arial" charset="0"/>
              </a:defRPr>
            </a:lvl1pPr>
          </a:lstStyle>
          <a:p>
            <a:pPr>
              <a:defRPr/>
            </a:pPr>
            <a:fld id="{54FC7282-62AB-4102-BA82-B2EE1EF04686}" type="slidenum">
              <a:rPr lang="en-US"/>
              <a:pPr>
                <a:defRPr/>
              </a:pPr>
              <a:t>‹#›</a:t>
            </a:fld>
            <a:endParaRPr lang="en-US"/>
          </a:p>
        </p:txBody>
      </p:sp>
    </p:spTree>
    <p:extLst>
      <p:ext uri="{BB962C8B-B14F-4D97-AF65-F5344CB8AC3E}">
        <p14:creationId xmlns:p14="http://schemas.microsoft.com/office/powerpoint/2010/main" val="320681839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CD158292-530A-4396-8CAD-FAACF14144F8}"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88432129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3A600DAD-1186-4370-86B9-19B99B66A4CB}" type="slidenum">
              <a:rPr lang="en-US"/>
              <a:pPr>
                <a:defRPr/>
              </a:pPr>
              <a:t>‹#›</a:t>
            </a:fld>
            <a:endParaRPr lang="en-US" dirty="0"/>
          </a:p>
        </p:txBody>
      </p:sp>
    </p:spTree>
    <p:extLst>
      <p:ext uri="{BB962C8B-B14F-4D97-AF65-F5344CB8AC3E}">
        <p14:creationId xmlns:p14="http://schemas.microsoft.com/office/powerpoint/2010/main" val="1564618693"/>
      </p:ext>
    </p:extLst>
  </p:cSld>
  <p:clrMapOvr>
    <a:masterClrMapping/>
  </p:clrMapOvr>
  <p:transition xmlns:p14="http://schemas.microsoft.com/office/powerpoint/2010/main" advClick="0">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67E0ABB1-3B30-4A1D-993B-72E77B28E9E5}"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650078358"/>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4481D442-D6CF-4D4B-B3E1-5F9A0B36F6B0}"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135706131"/>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0CE015-B131-4D68-BEFF-D890832C6ED1}"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21188144"/>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9" name="Rectangle 6"/>
          <p:cNvSpPr>
            <a:spLocks noGrp="1" noChangeArrowheads="1"/>
          </p:cNvSpPr>
          <p:nvPr>
            <p:ph type="sldNum" sz="quarter" idx="12"/>
          </p:nvPr>
        </p:nvSpPr>
        <p:spPr>
          <a:ln/>
        </p:spPr>
        <p:txBody>
          <a:bodyPr/>
          <a:lstStyle>
            <a:lvl1pPr>
              <a:defRPr/>
            </a:lvl1pPr>
          </a:lstStyle>
          <a:p>
            <a:pPr>
              <a:defRPr/>
            </a:pPr>
            <a:fld id="{AFA9796F-2E3F-4BFA-924D-68E3F22B3459}"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4015941508"/>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5" name="Rectangle 6"/>
          <p:cNvSpPr>
            <a:spLocks noGrp="1" noChangeArrowheads="1"/>
          </p:cNvSpPr>
          <p:nvPr>
            <p:ph type="sldNum" sz="quarter" idx="12"/>
          </p:nvPr>
        </p:nvSpPr>
        <p:spPr>
          <a:ln/>
        </p:spPr>
        <p:txBody>
          <a:bodyPr/>
          <a:lstStyle>
            <a:lvl1pPr>
              <a:defRPr/>
            </a:lvl1pPr>
          </a:lstStyle>
          <a:p>
            <a:pPr>
              <a:defRPr/>
            </a:pPr>
            <a:fld id="{220D2AA9-FDD5-4EDE-A2AE-24194E1A7054}"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915861935"/>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4" name="Rectangle 6"/>
          <p:cNvSpPr>
            <a:spLocks noGrp="1" noChangeArrowheads="1"/>
          </p:cNvSpPr>
          <p:nvPr>
            <p:ph type="sldNum" sz="quarter" idx="12"/>
          </p:nvPr>
        </p:nvSpPr>
        <p:spPr>
          <a:ln/>
        </p:spPr>
        <p:txBody>
          <a:bodyPr/>
          <a:lstStyle>
            <a:lvl1pPr>
              <a:defRPr/>
            </a:lvl1pPr>
          </a:lstStyle>
          <a:p>
            <a:pPr>
              <a:defRPr/>
            </a:pPr>
            <a:fld id="{59328BD4-397F-4F08-9623-A435A8588013}"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779949773"/>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058273-4B13-4780-A586-961DF84AA4F6}"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886341484"/>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8CD0F4-C17F-4461-81C9-2351C5FFEB86}"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256788476"/>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D2DAAC-740E-4960-ADEC-46C04ED4C6AC}"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077487881"/>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DE8DC24F-1DEC-4FC2-AA8C-4C5992D39371}"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415996296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D0E4A441-E116-4C82-B492-0896B99010E9}" type="slidenum">
              <a:rPr lang="en-US"/>
              <a:pPr>
                <a:defRPr/>
              </a:pPr>
              <a:t>‹#›</a:t>
            </a:fld>
            <a:endParaRPr lang="en-US" dirty="0"/>
          </a:p>
        </p:txBody>
      </p:sp>
    </p:spTree>
    <p:extLst>
      <p:ext uri="{BB962C8B-B14F-4D97-AF65-F5344CB8AC3E}">
        <p14:creationId xmlns:p14="http://schemas.microsoft.com/office/powerpoint/2010/main" val="4160333088"/>
      </p:ext>
    </p:extLst>
  </p:cSld>
  <p:clrMapOvr>
    <a:masterClrMapping/>
  </p:clrMapOvr>
  <p:transition xmlns:p14="http://schemas.microsoft.com/office/powerpoint/2010/main" advClick="0">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15707194"/>
      </p:ext>
    </p:extLst>
  </p:cSld>
  <p:clrMapOvr>
    <a:masterClrMapping/>
  </p:clrMapOvr>
  <p:transition xmlns:p14="http://schemas.microsoft.com/office/powerpoint/2010/main" advClick="0"/>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06541"/>
      </p:ext>
    </p:extLst>
  </p:cSld>
  <p:clrMapOvr>
    <a:masterClrMapping/>
  </p:clrMapOvr>
  <p:transition xmlns:p14="http://schemas.microsoft.com/office/powerpoint/2010/main" advClick="0"/>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5935432"/>
      </p:ext>
    </p:extLst>
  </p:cSld>
  <p:clrMapOvr>
    <a:masterClrMapping/>
  </p:clrMapOvr>
  <p:transition xmlns:p14="http://schemas.microsoft.com/office/powerpoint/2010/main" advClick="0"/>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4861199"/>
      </p:ext>
    </p:extLst>
  </p:cSld>
  <p:clrMapOvr>
    <a:masterClrMapping/>
  </p:clrMapOvr>
  <p:transition xmlns:p14="http://schemas.microsoft.com/office/powerpoint/2010/main" advClick="0"/>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986882"/>
      </p:ext>
    </p:extLst>
  </p:cSld>
  <p:clrMapOvr>
    <a:masterClrMapping/>
  </p:clrMapOvr>
  <p:transition xmlns:p14="http://schemas.microsoft.com/office/powerpoint/2010/main" advClick="0"/>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881530"/>
      </p:ext>
    </p:extLst>
  </p:cSld>
  <p:clrMapOvr>
    <a:masterClrMapping/>
  </p:clrMapOvr>
  <p:transition xmlns:p14="http://schemas.microsoft.com/office/powerpoint/2010/main" advClick="0"/>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24923"/>
      </p:ext>
    </p:extLst>
  </p:cSld>
  <p:clrMapOvr>
    <a:masterClrMapping/>
  </p:clrMapOvr>
  <p:transition xmlns:p14="http://schemas.microsoft.com/office/powerpoint/2010/main" advClick="0"/>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06658"/>
      </p:ext>
    </p:extLst>
  </p:cSld>
  <p:clrMapOvr>
    <a:masterClrMapping/>
  </p:clrMapOvr>
  <p:transition xmlns:p14="http://schemas.microsoft.com/office/powerpoint/2010/main" advClick="0"/>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030374"/>
      </p:ext>
    </p:extLst>
  </p:cSld>
  <p:clrMapOvr>
    <a:masterClrMapping/>
  </p:clrMapOvr>
  <p:transition xmlns:p14="http://schemas.microsoft.com/office/powerpoint/2010/main" advClick="0"/>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284356"/>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E43EDEA0-3070-47A3-ACDB-5C6871B4ABF9}" type="slidenum">
              <a:rPr lang="en-US"/>
              <a:pPr>
                <a:defRPr/>
              </a:pPr>
              <a:t>‹#›</a:t>
            </a:fld>
            <a:endParaRPr lang="en-US"/>
          </a:p>
        </p:txBody>
      </p:sp>
    </p:spTree>
    <p:extLst>
      <p:ext uri="{BB962C8B-B14F-4D97-AF65-F5344CB8AC3E}">
        <p14:creationId xmlns:p14="http://schemas.microsoft.com/office/powerpoint/2010/main" val="1688147939"/>
      </p:ext>
    </p:extLst>
  </p:cSld>
  <p:clrMapOvr>
    <a:masterClrMapping/>
  </p:clrMapOvr>
  <p:transition xmlns:p14="http://schemas.microsoft.com/office/powerpoint/2010/main" advClick="0">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05328"/>
      </p:ext>
    </p:extLst>
  </p:cSld>
  <p:clrMapOvr>
    <a:masterClrMapping/>
  </p:clrMapOvr>
  <p:transition xmlns:p14="http://schemas.microsoft.com/office/powerpoint/2010/main" advClick="0"/>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DE4AFC55-6501-4913-9177-B5C544EDA165}" type="slidenum">
              <a:rPr lang="en-US"/>
              <a:pPr>
                <a:defRPr/>
              </a:pPr>
              <a:t>‹#›</a:t>
            </a:fld>
            <a:endParaRPr lang="en-US"/>
          </a:p>
        </p:txBody>
      </p:sp>
    </p:spTree>
    <p:extLst>
      <p:ext uri="{BB962C8B-B14F-4D97-AF65-F5344CB8AC3E}">
        <p14:creationId xmlns:p14="http://schemas.microsoft.com/office/powerpoint/2010/main" val="2776483661"/>
      </p:ext>
    </p:extLst>
  </p:cSld>
  <p:clrMapOvr>
    <a:masterClrMapping/>
  </p:clrMapOvr>
  <p:transition xmlns:p14="http://schemas.microsoft.com/office/powerpoint/2010/main" advClick="0">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cs typeface="+mn-cs"/>
              </a:rPr>
              <a:pPr defTabSz="457200" fontAlgn="auto">
                <a:spcBef>
                  <a:spcPts val="0"/>
                </a:spcBef>
                <a:spcAft>
                  <a:spcPts val="0"/>
                </a:spcAft>
              </a:pPr>
              <a:t>7/11/13</a:t>
            </a:fld>
            <a:endParaRPr lang="en-US">
              <a:solidFill>
                <a:prstClr val="black"/>
              </a:solidFill>
              <a:latin typeface="Arial"/>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cs typeface="+mn-cs"/>
              </a:rPr>
              <a:pPr defTabSz="457200" fontAlgn="auto">
                <a:spcBef>
                  <a:spcPts val="0"/>
                </a:spcBef>
                <a:spcAft>
                  <a:spcPts val="0"/>
                </a:spcAft>
              </a:pPr>
              <a:t>‹#›</a:t>
            </a:fld>
            <a:endParaRPr lang="en-US">
              <a:solidFill>
                <a:prstClr val="black"/>
              </a:solidFill>
              <a:latin typeface="Arial"/>
              <a:cs typeface="+mn-cs"/>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9395" name="Rectangle 2"/>
          <p:cNvSpPr>
            <a:spLocks noGrp="1" noChangeArrowheads="1"/>
          </p:cNvSpPr>
          <p:nvPr>
            <p:ph type="ctrTitle"/>
          </p:nvPr>
        </p:nvSpPr>
        <p:spPr>
          <a:xfrm>
            <a:off x="685800" y="2130425"/>
            <a:ext cx="7772400" cy="1470025"/>
          </a:xfrm>
        </p:spPr>
        <p:txBody>
          <a:bodyPr anchorCtr="1"/>
          <a:lstStyle>
            <a:lvl1pPr algn="ctr">
              <a:defRPr/>
            </a:lvl1pPr>
          </a:lstStyle>
          <a:p>
            <a:r>
              <a:rPr lang="en-US"/>
              <a:t>Click to edit Master title style</a:t>
            </a:r>
          </a:p>
        </p:txBody>
      </p:sp>
      <p:sp>
        <p:nvSpPr>
          <p:cNvPr id="59396" name="Rectangle 3"/>
          <p:cNvSpPr>
            <a:spLocks noGrp="1" noChangeArrowheads="1"/>
          </p:cNvSpPr>
          <p:nvPr>
            <p:ph type="subTitle" idx="1"/>
          </p:nvPr>
        </p:nvSpPr>
        <p:spPr>
          <a:xfrm>
            <a:off x="1371600" y="3886200"/>
            <a:ext cx="6400800" cy="1752600"/>
          </a:xfrm>
        </p:spPr>
        <p:txBody>
          <a:bodyPr anchor="t"/>
          <a:lstStyle>
            <a:lvl1pPr marL="0" indent="0" algn="ctr">
              <a:buFont typeface="Wingdings" pitchFamily="-106" charset="2"/>
              <a:buNone/>
              <a:defRPr/>
            </a:lvl1pPr>
          </a:lstStyle>
          <a:p>
            <a:r>
              <a:rPr lang="en-US"/>
              <a:t>Click to edit Master subtitle style</a:t>
            </a:r>
          </a:p>
        </p:txBody>
      </p:sp>
    </p:spTree>
    <p:extLst>
      <p:ext uri="{BB962C8B-B14F-4D97-AF65-F5344CB8AC3E}">
        <p14:creationId xmlns:p14="http://schemas.microsoft.com/office/powerpoint/2010/main" val="3319956187"/>
      </p:ext>
    </p:extLst>
  </p:cSld>
  <p:clrMapOvr>
    <a:masterClrMapping/>
  </p:clrMapOvr>
  <p:transition xmlns:p14="http://schemas.microsoft.com/office/powerpoint/2010/main" advClick="0">
    <p:fade/>
  </p:transition>
  <p:hf sldNum="0" hdr="0" ftr="0" dt="0"/>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9C2E0473-DB01-4628-836E-B0536A0C5F53}"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A71B1184-5121-46AB-B9AF-5D9035BA96C4}" type="slidenum">
              <a:rPr lang="en-US"/>
              <a:pPr>
                <a:defRPr/>
              </a:pPr>
              <a:t>‹#›</a:t>
            </a:fld>
            <a:endParaRPr lang="en-US"/>
          </a:p>
        </p:txBody>
      </p:sp>
    </p:spTree>
    <p:extLst>
      <p:ext uri="{BB962C8B-B14F-4D97-AF65-F5344CB8AC3E}">
        <p14:creationId xmlns:p14="http://schemas.microsoft.com/office/powerpoint/2010/main" val="2555084484"/>
      </p:ext>
    </p:extLst>
  </p:cSld>
  <p:clrMapOvr>
    <a:masterClrMapping/>
  </p:clrMapOvr>
  <p:transition xmlns:p14="http://schemas.microsoft.com/office/powerpoint/2010/main" advClick="0">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37491BC7-04AC-4D06-B6A1-1B1BB46DC55A}"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006FE0D6-C113-4DA5-BCB6-426C06F5824D}" type="slidenum">
              <a:rPr lang="en-US"/>
              <a:pPr>
                <a:defRPr/>
              </a:pPr>
              <a:t>‹#›</a:t>
            </a:fld>
            <a:endParaRPr lang="en-US"/>
          </a:p>
        </p:txBody>
      </p:sp>
    </p:spTree>
    <p:extLst>
      <p:ext uri="{BB962C8B-B14F-4D97-AF65-F5344CB8AC3E}">
        <p14:creationId xmlns:p14="http://schemas.microsoft.com/office/powerpoint/2010/main" val="1681412345"/>
      </p:ext>
    </p:extLst>
  </p:cSld>
  <p:clrMapOvr>
    <a:masterClrMapping/>
  </p:clrMapOvr>
  <p:transition xmlns:p14="http://schemas.microsoft.com/office/powerpoint/2010/main" advClick="0">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1A285A42-9091-4EBE-ABCD-C569D837C6EB}"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3ADFDE3B-A6D3-43CD-BE19-EF34E740B5CD}" type="slidenum">
              <a:rPr lang="en-US"/>
              <a:pPr>
                <a:defRPr/>
              </a:pPr>
              <a:t>‹#›</a:t>
            </a:fld>
            <a:endParaRPr lang="en-US"/>
          </a:p>
        </p:txBody>
      </p:sp>
    </p:spTree>
    <p:extLst>
      <p:ext uri="{BB962C8B-B14F-4D97-AF65-F5344CB8AC3E}">
        <p14:creationId xmlns:p14="http://schemas.microsoft.com/office/powerpoint/2010/main" val="4160886774"/>
      </p:ext>
    </p:extLst>
  </p:cSld>
  <p:clrMapOvr>
    <a:masterClrMapping/>
  </p:clrMapOvr>
  <p:transition xmlns:p14="http://schemas.microsoft.com/office/powerpoint/2010/main" advClick="0">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359D4078-BB78-4836-B2E4-2101CCACCD3E}" type="datetime1">
              <a:rPr lang="en-US"/>
              <a:pPr>
                <a:defRPr/>
              </a:pPr>
              <a:t>7/11/13</a:t>
            </a:fld>
            <a:endParaRPr lang="en-US"/>
          </a:p>
        </p:txBody>
      </p:sp>
      <p:sp>
        <p:nvSpPr>
          <p:cNvPr id="8"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9"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C5B1BE09-0D7D-426F-8379-29B31FE64318}" type="slidenum">
              <a:rPr lang="en-US"/>
              <a:pPr>
                <a:defRPr/>
              </a:pPr>
              <a:t>‹#›</a:t>
            </a:fld>
            <a:endParaRPr lang="en-US"/>
          </a:p>
        </p:txBody>
      </p:sp>
    </p:spTree>
    <p:extLst>
      <p:ext uri="{BB962C8B-B14F-4D97-AF65-F5344CB8AC3E}">
        <p14:creationId xmlns:p14="http://schemas.microsoft.com/office/powerpoint/2010/main" val="1936748658"/>
      </p:ext>
    </p:extLst>
  </p:cSld>
  <p:clrMapOvr>
    <a:masterClrMapping/>
  </p:clrMapOvr>
  <p:transition xmlns:p14="http://schemas.microsoft.com/office/powerpoint/2010/main" advClick="0">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D4EC3B37-73FC-4B66-9FAB-12ADCFE40930}" type="datetime1">
              <a:rPr lang="en-US"/>
              <a:pPr>
                <a:defRPr/>
              </a:pPr>
              <a:t>7/11/13</a:t>
            </a:fld>
            <a:endParaRPr lang="en-US"/>
          </a:p>
        </p:txBody>
      </p:sp>
      <p:sp>
        <p:nvSpPr>
          <p:cNvPr id="4"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5"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5A2501F0-6699-49CA-9EEB-B6BC052FE0A0}" type="slidenum">
              <a:rPr lang="en-US"/>
              <a:pPr>
                <a:defRPr/>
              </a:pPr>
              <a:t>‹#›</a:t>
            </a:fld>
            <a:endParaRPr lang="en-US"/>
          </a:p>
        </p:txBody>
      </p:sp>
    </p:spTree>
    <p:extLst>
      <p:ext uri="{BB962C8B-B14F-4D97-AF65-F5344CB8AC3E}">
        <p14:creationId xmlns:p14="http://schemas.microsoft.com/office/powerpoint/2010/main" val="1366552807"/>
      </p:ext>
    </p:extLst>
  </p:cSld>
  <p:clrMapOvr>
    <a:masterClrMapping/>
  </p:clrMapOvr>
  <p:transition xmlns:p14="http://schemas.microsoft.com/office/powerpoint/2010/main" advClick="0">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528AE2D6-C9BA-4AC8-A7AD-89CCEA252A4B}" type="datetime1">
              <a:rPr lang="en-US"/>
              <a:pPr>
                <a:defRPr/>
              </a:pPr>
              <a:t>7/11/13</a:t>
            </a:fld>
            <a:endParaRPr lang="en-US"/>
          </a:p>
        </p:txBody>
      </p:sp>
      <p:sp>
        <p:nvSpPr>
          <p:cNvPr id="3"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4"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B43338D4-B2B6-40BC-8E95-C9300F313FCB}" type="slidenum">
              <a:rPr lang="en-US"/>
              <a:pPr>
                <a:defRPr/>
              </a:pPr>
              <a:t>‹#›</a:t>
            </a:fld>
            <a:endParaRPr lang="en-US"/>
          </a:p>
        </p:txBody>
      </p:sp>
    </p:spTree>
    <p:extLst>
      <p:ext uri="{BB962C8B-B14F-4D97-AF65-F5344CB8AC3E}">
        <p14:creationId xmlns:p14="http://schemas.microsoft.com/office/powerpoint/2010/main" val="2939090334"/>
      </p:ext>
    </p:extLst>
  </p:cSld>
  <p:clrMapOvr>
    <a:masterClrMapping/>
  </p:clrMapOvr>
  <p:transition xmlns:p14="http://schemas.microsoft.com/office/powerpoint/2010/main" advClick="0">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ADEFB159-61FB-4CC9-9AC8-82E19175CF03}"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DE44B0FE-0121-42C7-9EDE-FC3E2E17230E}" type="slidenum">
              <a:rPr lang="en-US"/>
              <a:pPr>
                <a:defRPr/>
              </a:pPr>
              <a:t>‹#›</a:t>
            </a:fld>
            <a:endParaRPr lang="en-US"/>
          </a:p>
        </p:txBody>
      </p:sp>
    </p:spTree>
    <p:extLst>
      <p:ext uri="{BB962C8B-B14F-4D97-AF65-F5344CB8AC3E}">
        <p14:creationId xmlns:p14="http://schemas.microsoft.com/office/powerpoint/2010/main" val="2880679326"/>
      </p:ext>
    </p:extLst>
  </p:cSld>
  <p:clrMapOvr>
    <a:masterClrMapping/>
  </p:clrMapOvr>
  <p:transition xmlns:p14="http://schemas.microsoft.com/office/powerpoint/2010/main"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85157317-F8D6-43C9-8381-D8FEAE114789}" type="slidenum">
              <a:rPr lang="en-US"/>
              <a:pPr>
                <a:defRPr/>
              </a:pPr>
              <a:t>‹#›</a:t>
            </a:fld>
            <a:endParaRPr lang="en-US"/>
          </a:p>
        </p:txBody>
      </p:sp>
    </p:spTree>
    <p:extLst>
      <p:ext uri="{BB962C8B-B14F-4D97-AF65-F5344CB8AC3E}">
        <p14:creationId xmlns:p14="http://schemas.microsoft.com/office/powerpoint/2010/main" val="3838966018"/>
      </p:ext>
    </p:extLst>
  </p:cSld>
  <p:clrMapOvr>
    <a:masterClrMapping/>
  </p:clrMapOvr>
  <p:transition xmlns:p14="http://schemas.microsoft.com/office/powerpoint/2010/main" advClick="0">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1B0BCB02-ECE0-47A0-A9F7-1A9CEBD7EE24}"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141A92CB-8989-49CB-8E87-F656D4F0001D}" type="slidenum">
              <a:rPr lang="en-US"/>
              <a:pPr>
                <a:defRPr/>
              </a:pPr>
              <a:t>‹#›</a:t>
            </a:fld>
            <a:endParaRPr lang="en-US"/>
          </a:p>
        </p:txBody>
      </p:sp>
    </p:spTree>
    <p:extLst>
      <p:ext uri="{BB962C8B-B14F-4D97-AF65-F5344CB8AC3E}">
        <p14:creationId xmlns:p14="http://schemas.microsoft.com/office/powerpoint/2010/main" val="2504422196"/>
      </p:ext>
    </p:extLst>
  </p:cSld>
  <p:clrMapOvr>
    <a:masterClrMapping/>
  </p:clrMapOvr>
  <p:transition xmlns:p14="http://schemas.microsoft.com/office/powerpoint/2010/main" advClick="0">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285ACE97-6F7C-4E1F-ACDE-988CC6C5F0E4}"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A581FE81-9DDB-45C6-A8CD-A6A2D41EE5D1}" type="slidenum">
              <a:rPr lang="en-US"/>
              <a:pPr>
                <a:defRPr/>
              </a:pPr>
              <a:t>‹#›</a:t>
            </a:fld>
            <a:endParaRPr lang="en-US"/>
          </a:p>
        </p:txBody>
      </p:sp>
    </p:spTree>
    <p:extLst>
      <p:ext uri="{BB962C8B-B14F-4D97-AF65-F5344CB8AC3E}">
        <p14:creationId xmlns:p14="http://schemas.microsoft.com/office/powerpoint/2010/main" val="3055408588"/>
      </p:ext>
    </p:extLst>
  </p:cSld>
  <p:clrMapOvr>
    <a:masterClrMapping/>
  </p:clrMapOvr>
  <p:transition xmlns:p14="http://schemas.microsoft.com/office/powerpoint/2010/main" advClick="0">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500"/>
            <a:ext cx="2057400" cy="5865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3500"/>
            <a:ext cx="6019800" cy="5865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eaLnBrk="0" hangingPunct="0">
              <a:defRPr>
                <a:cs typeface="Arial" pitchFamily="34" charset="0"/>
              </a:defRPr>
            </a:lvl1pPr>
          </a:lstStyle>
          <a:p>
            <a:pPr>
              <a:defRPr/>
            </a:pPr>
            <a:fld id="{B8063BCC-7F11-4875-B4CC-903B1957CBB2}"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eaLnBrk="0" hangingPunct="0">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eaLnBrk="0" hangingPunct="0">
              <a:defRPr>
                <a:cs typeface="Arial" pitchFamily="34" charset="0"/>
              </a:defRPr>
            </a:lvl1pPr>
          </a:lstStyle>
          <a:p>
            <a:pPr>
              <a:defRPr/>
            </a:pPr>
            <a:fld id="{5F20CDC1-D8CE-4620-BC6F-3BD50753F6E9}" type="slidenum">
              <a:rPr lang="en-US"/>
              <a:pPr>
                <a:defRPr/>
              </a:pPr>
              <a:t>‹#›</a:t>
            </a:fld>
            <a:endParaRPr lang="en-US"/>
          </a:p>
        </p:txBody>
      </p:sp>
    </p:spTree>
    <p:extLst>
      <p:ext uri="{BB962C8B-B14F-4D97-AF65-F5344CB8AC3E}">
        <p14:creationId xmlns:p14="http://schemas.microsoft.com/office/powerpoint/2010/main" val="432889076"/>
      </p:ext>
    </p:extLst>
  </p:cSld>
  <p:clrMapOvr>
    <a:masterClrMapping/>
  </p:clrMapOvr>
  <p:transition xmlns:p14="http://schemas.microsoft.com/office/powerpoint/2010/main" advClick="0">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EF713033-1FBF-4BD3-BA61-5799BC286EC5}"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1686363524"/>
      </p:ext>
    </p:extLst>
  </p:cSld>
  <p:clrMapOvr>
    <a:masterClrMapping/>
  </p:clrMapOvr>
  <p:transition xmlns:p14="http://schemas.microsoft.com/office/powerpoint/2010/main" advClick="0">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080DFA31-3251-4629-B14A-65AF756872F0}"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440242725"/>
      </p:ext>
    </p:extLst>
  </p:cSld>
  <p:clrMapOvr>
    <a:masterClrMapping/>
  </p:clrMapOvr>
  <p:transition xmlns:p14="http://schemas.microsoft.com/office/powerpoint/2010/main" advClick="0">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12065E85-DF8E-45A9-AF75-1250054BECCB}"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3574435355"/>
      </p:ext>
    </p:extLst>
  </p:cSld>
  <p:clrMapOvr>
    <a:masterClrMapping/>
  </p:clrMapOvr>
  <p:transition xmlns:p14="http://schemas.microsoft.com/office/powerpoint/2010/main" advClick="0">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FEF5C92C-3128-4FFC-901B-13B2AB2465D5}"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1675925982"/>
      </p:ext>
    </p:extLst>
  </p:cSld>
  <p:clrMapOvr>
    <a:masterClrMapping/>
  </p:clrMapOvr>
  <p:transition xmlns:p14="http://schemas.microsoft.com/office/powerpoint/2010/main" advClick="0">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EDF3D71A-0CB5-429C-8A2D-A8A997946C6F}"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2916598343"/>
      </p:ext>
    </p:extLst>
  </p:cSld>
  <p:clrMapOvr>
    <a:masterClrMapping/>
  </p:clrMapOvr>
  <p:transition xmlns:p14="http://schemas.microsoft.com/office/powerpoint/2010/main" advClick="0">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A92D6E56-BC7F-4435-9D37-A005366F3B45}"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753423205"/>
      </p:ext>
    </p:extLst>
  </p:cSld>
  <p:clrMapOvr>
    <a:masterClrMapping/>
  </p:clrMapOvr>
  <p:transition xmlns:p14="http://schemas.microsoft.com/office/powerpoint/2010/main" advClick="0">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D2426498-6640-43DD-BD8C-282E7623C93A}"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220142154"/>
      </p:ext>
    </p:extLst>
  </p:cSld>
  <p:clrMapOvr>
    <a:masterClrMapping/>
  </p:clrMapOvr>
  <p:transition xmlns:p14="http://schemas.microsoft.com/office/powerpoint/2010/main"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EBA0EB37-E314-4E9D-A124-FC25E9462862}" type="slidenum">
              <a:rPr lang="en-US"/>
              <a:pPr>
                <a:defRPr/>
              </a:pPr>
              <a:t>‹#›</a:t>
            </a:fld>
            <a:endParaRPr lang="en-US"/>
          </a:p>
        </p:txBody>
      </p:sp>
    </p:spTree>
    <p:extLst>
      <p:ext uri="{BB962C8B-B14F-4D97-AF65-F5344CB8AC3E}">
        <p14:creationId xmlns:p14="http://schemas.microsoft.com/office/powerpoint/2010/main" val="1606619410"/>
      </p:ext>
    </p:extLst>
  </p:cSld>
  <p:clrMapOvr>
    <a:masterClrMapping/>
  </p:clrMapOvr>
  <p:transition xmlns:p14="http://schemas.microsoft.com/office/powerpoint/2010/main" advClick="0">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9D6501FA-41E2-4A3C-A48C-4D4D595F1441}"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1745704261"/>
      </p:ext>
    </p:extLst>
  </p:cSld>
  <p:clrMapOvr>
    <a:masterClrMapping/>
  </p:clrMapOvr>
  <p:transition xmlns:p14="http://schemas.microsoft.com/office/powerpoint/2010/main" advClick="0">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7"/>
          <p:cNvSpPr>
            <a:spLocks noGrp="1"/>
          </p:cNvSpPr>
          <p:nvPr>
            <p:ph type="body" sz="quarter" idx="13"/>
          </p:nvPr>
        </p:nvSpPr>
        <p:spPr>
          <a:xfrm>
            <a:off x="4572000" y="6021288"/>
            <a:ext cx="4266760" cy="395872"/>
          </a:xfrm>
        </p:spPr>
        <p:txBody>
          <a:bodyPr anchor="b" anchorCtr="0">
            <a:noAutofit/>
          </a:bodyPr>
          <a:lstStyle>
            <a:lvl1pPr marL="0" indent="0" algn="r">
              <a:spcAft>
                <a:spcPts val="0"/>
              </a:spcAft>
              <a:buNone/>
              <a:defRPr sz="800" i="0">
                <a:solidFill>
                  <a:schemeClr val="tx1"/>
                </a:solidFill>
              </a:defRPr>
            </a:lvl1pPr>
            <a:lvl2pPr marL="0" indent="0">
              <a:buNone/>
              <a:defRPr sz="900"/>
            </a:lvl2pPr>
            <a:lvl3pPr marL="0" indent="0">
              <a:buNone/>
              <a:defRPr sz="900"/>
            </a:lvl3pPr>
            <a:lvl4pPr marL="0" indent="0">
              <a:buNone/>
              <a:defRPr sz="900"/>
            </a:lvl4pPr>
            <a:lvl5pPr marL="0" indent="0">
              <a:buNone/>
              <a:defRPr sz="900"/>
            </a:lvl5pPr>
          </a:lstStyle>
          <a:p>
            <a:pPr lvl="0"/>
            <a:r>
              <a:rPr lang="en-US" smtClean="0"/>
              <a:t>Click to edit Master text styles</a:t>
            </a:r>
          </a:p>
        </p:txBody>
      </p:sp>
      <p:sp>
        <p:nvSpPr>
          <p:cNvPr id="5" name="スライド番号プレースホルダ 5"/>
          <p:cNvSpPr>
            <a:spLocks noGrp="1"/>
          </p:cNvSpPr>
          <p:nvPr>
            <p:ph type="sldNum" sz="quarter" idx="14"/>
          </p:nvPr>
        </p:nvSpPr>
        <p:spPr>
          <a:xfrm>
            <a:off x="25400" y="6524625"/>
            <a:ext cx="442913" cy="196850"/>
          </a:xfrm>
        </p:spPr>
        <p:txBody>
          <a:bodyPr lIns="0" rIns="0" rtlCol="0" anchor="ctr"/>
          <a:lstStyle>
            <a:lvl1pPr algn="r">
              <a:defRPr sz="900">
                <a:solidFill>
                  <a:srgbClr val="898989"/>
                </a:solidFill>
                <a:latin typeface="+mn-lt"/>
              </a:defRPr>
            </a:lvl1pPr>
          </a:lstStyle>
          <a:p>
            <a:pPr>
              <a:defRPr/>
            </a:pPr>
            <a:fld id="{36E84E95-758E-4400-B1DF-F4296F87CE61}" type="slidenum">
              <a:rPr lang="ja-JP" altLang="en-US">
                <a:latin typeface="Arial"/>
              </a:rPr>
              <a:pPr>
                <a:defRPr/>
              </a:pPr>
              <a:t>‹#›</a:t>
            </a:fld>
            <a:endParaRPr lang="ja-JP" altLang="en-US">
              <a:latin typeface="Arial"/>
            </a:endParaRPr>
          </a:p>
        </p:txBody>
      </p:sp>
    </p:spTree>
    <p:extLst>
      <p:ext uri="{BB962C8B-B14F-4D97-AF65-F5344CB8AC3E}">
        <p14:creationId xmlns:p14="http://schemas.microsoft.com/office/powerpoint/2010/main" val="3789766283"/>
      </p:ext>
    </p:extLst>
  </p:cSld>
  <p:clrMapOvr>
    <a:masterClrMapping/>
  </p:clrMapOvr>
  <p:transition xmlns:p14="http://schemas.microsoft.com/office/powerpoint/2010/main"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9395" name="Rectangle 2"/>
          <p:cNvSpPr>
            <a:spLocks noGrp="1" noChangeArrowheads="1"/>
          </p:cNvSpPr>
          <p:nvPr>
            <p:ph type="ctrTitle"/>
          </p:nvPr>
        </p:nvSpPr>
        <p:spPr>
          <a:xfrm>
            <a:off x="685800" y="2130425"/>
            <a:ext cx="7772400" cy="1470025"/>
          </a:xfrm>
        </p:spPr>
        <p:txBody>
          <a:bodyPr anchorCtr="1"/>
          <a:lstStyle>
            <a:lvl1pPr algn="ctr">
              <a:defRPr/>
            </a:lvl1pPr>
          </a:lstStyle>
          <a:p>
            <a:r>
              <a:rPr lang="en-US"/>
              <a:t>Click to edit Master title style</a:t>
            </a:r>
          </a:p>
        </p:txBody>
      </p:sp>
      <p:sp>
        <p:nvSpPr>
          <p:cNvPr id="59396" name="Rectangle 3"/>
          <p:cNvSpPr>
            <a:spLocks noGrp="1" noChangeArrowheads="1"/>
          </p:cNvSpPr>
          <p:nvPr>
            <p:ph type="subTitle" idx="1"/>
          </p:nvPr>
        </p:nvSpPr>
        <p:spPr>
          <a:xfrm>
            <a:off x="1371600" y="3886200"/>
            <a:ext cx="6400800" cy="1752600"/>
          </a:xfrm>
        </p:spPr>
        <p:txBody>
          <a:bodyPr anchor="t"/>
          <a:lstStyle>
            <a:lvl1pPr marL="0" indent="0" algn="ctr">
              <a:buFont typeface="Wingdings" pitchFamily="-106" charset="2"/>
              <a:buNone/>
              <a:defRPr/>
            </a:lvl1pPr>
          </a:lstStyle>
          <a:p>
            <a:r>
              <a:rPr lang="en-US"/>
              <a:t>Click to edit Master subtitle style</a:t>
            </a:r>
          </a:p>
        </p:txBody>
      </p:sp>
    </p:spTree>
    <p:extLst>
      <p:ext uri="{BB962C8B-B14F-4D97-AF65-F5344CB8AC3E}">
        <p14:creationId xmlns:p14="http://schemas.microsoft.com/office/powerpoint/2010/main" val="3171636434"/>
      </p:ext>
    </p:extLst>
  </p:cSld>
  <p:clrMapOvr>
    <a:masterClrMapping/>
  </p:clrMapOvr>
  <p:transition xmlns:p14="http://schemas.microsoft.com/office/powerpoint/2010/main" advClick="0">
    <p:fade/>
  </p:transition>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1BBF75AD-4884-49DC-9748-16BFBC713506}" type="slidenum">
              <a:rPr lang="en-US"/>
              <a:pPr>
                <a:defRPr/>
              </a:pPr>
              <a:t>‹#›</a:t>
            </a:fld>
            <a:endParaRPr lang="en-US"/>
          </a:p>
        </p:txBody>
      </p:sp>
    </p:spTree>
    <p:extLst>
      <p:ext uri="{BB962C8B-B14F-4D97-AF65-F5344CB8AC3E}">
        <p14:creationId xmlns:p14="http://schemas.microsoft.com/office/powerpoint/2010/main" val="2900218141"/>
      </p:ext>
    </p:extLst>
  </p:cSld>
  <p:clrMapOvr>
    <a:masterClrMapping/>
  </p:clrMapOvr>
  <p:transition xmlns:p14="http://schemas.microsoft.com/office/powerpoint/2010/main"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9856C332-65CE-42CC-8F66-33CB4E83EFC1}" type="slidenum">
              <a:rPr lang="en-US"/>
              <a:pPr>
                <a:defRPr/>
              </a:pPr>
              <a:t>‹#›</a:t>
            </a:fld>
            <a:endParaRPr lang="en-US"/>
          </a:p>
        </p:txBody>
      </p:sp>
    </p:spTree>
    <p:extLst>
      <p:ext uri="{BB962C8B-B14F-4D97-AF65-F5344CB8AC3E}">
        <p14:creationId xmlns:p14="http://schemas.microsoft.com/office/powerpoint/2010/main" val="3238013589"/>
      </p:ext>
    </p:extLst>
  </p:cSld>
  <p:clrMapOvr>
    <a:masterClrMapping/>
  </p:clrMapOvr>
  <p:transition xmlns:p14="http://schemas.microsoft.com/office/powerpoint/2010/main"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a:cs typeface="Arial" pitchFamily="34" charset="0"/>
              </a:defRPr>
            </a:lvl1pPr>
          </a:lstStyle>
          <a:p>
            <a:pPr>
              <a:defRPr/>
            </a:pPr>
            <a:fld id="{2CC98482-279D-4B30-A44F-A3040EF596E8}" type="slidenum">
              <a:rPr lang="en-US"/>
              <a:pPr>
                <a:defRPr/>
              </a:pPr>
              <a:t>‹#›</a:t>
            </a:fld>
            <a:endParaRPr lang="en-US"/>
          </a:p>
        </p:txBody>
      </p:sp>
    </p:spTree>
    <p:extLst>
      <p:ext uri="{BB962C8B-B14F-4D97-AF65-F5344CB8AC3E}">
        <p14:creationId xmlns:p14="http://schemas.microsoft.com/office/powerpoint/2010/main" val="2499431929"/>
      </p:ext>
    </p:extLst>
  </p:cSld>
  <p:clrMapOvr>
    <a:masterClrMapping/>
  </p:clrMapOvr>
  <p:transition xmlns:p14="http://schemas.microsoft.com/office/powerpoint/2010/main"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A00707CE-2B33-4EC9-AB20-B1F3D0041A05}" type="slidenum">
              <a:rPr lang="en-US"/>
              <a:pPr>
                <a:defRPr/>
              </a:pPr>
              <a:t>‹#›</a:t>
            </a:fld>
            <a:endParaRPr lang="en-US"/>
          </a:p>
        </p:txBody>
      </p:sp>
    </p:spTree>
    <p:extLst>
      <p:ext uri="{BB962C8B-B14F-4D97-AF65-F5344CB8AC3E}">
        <p14:creationId xmlns:p14="http://schemas.microsoft.com/office/powerpoint/2010/main" val="2666933425"/>
      </p:ext>
    </p:extLst>
  </p:cSld>
  <p:clrMapOvr>
    <a:masterClrMapping/>
  </p:clrMapOvr>
  <p:transition xmlns:p14="http://schemas.microsoft.com/office/powerpoint/2010/main" advClick="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AFFE8316-F717-42D0-9DA4-5FC759CC29B1}" type="slidenum">
              <a:rPr lang="en-US"/>
              <a:pPr>
                <a:defRPr/>
              </a:pPr>
              <a:t>‹#›</a:t>
            </a:fld>
            <a:endParaRPr lang="en-US"/>
          </a:p>
        </p:txBody>
      </p:sp>
    </p:spTree>
    <p:extLst>
      <p:ext uri="{BB962C8B-B14F-4D97-AF65-F5344CB8AC3E}">
        <p14:creationId xmlns:p14="http://schemas.microsoft.com/office/powerpoint/2010/main" val="1058657528"/>
      </p:ext>
    </p:extLst>
  </p:cSld>
  <p:clrMapOvr>
    <a:masterClrMapping/>
  </p:clrMapOvr>
  <p:transition xmlns:p14="http://schemas.microsoft.com/office/powerpoint/2010/main" advClick="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7F96EFF0-FF09-4042-8E6B-9379F6783CE5}" type="slidenum">
              <a:rPr lang="en-US"/>
              <a:pPr>
                <a:defRPr/>
              </a:pPr>
              <a:t>‹#›</a:t>
            </a:fld>
            <a:endParaRPr lang="en-US"/>
          </a:p>
        </p:txBody>
      </p:sp>
    </p:spTree>
    <p:extLst>
      <p:ext uri="{BB962C8B-B14F-4D97-AF65-F5344CB8AC3E}">
        <p14:creationId xmlns:p14="http://schemas.microsoft.com/office/powerpoint/2010/main" val="447957145"/>
      </p:ext>
    </p:extLst>
  </p:cSld>
  <p:clrMapOvr>
    <a:masterClrMapping/>
  </p:clrMapOvr>
  <p:transition xmlns:p14="http://schemas.microsoft.com/office/powerpoint/2010/main"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E7A1235D-DED7-47A0-A8BF-402F784C2175}" type="slidenum">
              <a:rPr lang="en-US"/>
              <a:pPr>
                <a:defRPr/>
              </a:pPr>
              <a:t>‹#›</a:t>
            </a:fld>
            <a:endParaRPr lang="en-US"/>
          </a:p>
        </p:txBody>
      </p:sp>
    </p:spTree>
    <p:extLst>
      <p:ext uri="{BB962C8B-B14F-4D97-AF65-F5344CB8AC3E}">
        <p14:creationId xmlns:p14="http://schemas.microsoft.com/office/powerpoint/2010/main" val="1844357728"/>
      </p:ext>
    </p:extLst>
  </p:cSld>
  <p:clrMapOvr>
    <a:masterClrMapping/>
  </p:clrMapOvr>
  <p:transition xmlns:p14="http://schemas.microsoft.com/office/powerpoint/2010/main"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1E4222F9-C25F-4000-B279-01503911FEA2}" type="slidenum">
              <a:rPr lang="en-US"/>
              <a:pPr>
                <a:defRPr/>
              </a:pPr>
              <a:t>‹#›</a:t>
            </a:fld>
            <a:endParaRPr lang="en-US"/>
          </a:p>
        </p:txBody>
      </p:sp>
    </p:spTree>
    <p:extLst>
      <p:ext uri="{BB962C8B-B14F-4D97-AF65-F5344CB8AC3E}">
        <p14:creationId xmlns:p14="http://schemas.microsoft.com/office/powerpoint/2010/main" val="3796376117"/>
      </p:ext>
    </p:extLst>
  </p:cSld>
  <p:clrMapOvr>
    <a:masterClrMapping/>
  </p:clrMapOvr>
  <p:transition xmlns:p14="http://schemas.microsoft.com/office/powerpoint/2010/main"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CB62C2E6-B64A-4CF4-9609-9F852C9D76CD}" type="slidenum">
              <a:rPr lang="en-US"/>
              <a:pPr>
                <a:defRPr/>
              </a:pPr>
              <a:t>‹#›</a:t>
            </a:fld>
            <a:endParaRPr lang="en-US"/>
          </a:p>
        </p:txBody>
      </p:sp>
    </p:spTree>
    <p:extLst>
      <p:ext uri="{BB962C8B-B14F-4D97-AF65-F5344CB8AC3E}">
        <p14:creationId xmlns:p14="http://schemas.microsoft.com/office/powerpoint/2010/main" val="3213180093"/>
      </p:ext>
    </p:extLst>
  </p:cSld>
  <p:clrMapOvr>
    <a:masterClrMapping/>
  </p:clrMapOvr>
  <p:transition xmlns:p14="http://schemas.microsoft.com/office/powerpoint/2010/main" advClick="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7012F699-AB98-45E9-A24D-D6ED96520A49}" type="slidenum">
              <a:rPr lang="en-US"/>
              <a:pPr>
                <a:defRPr/>
              </a:pPr>
              <a:t>‹#›</a:t>
            </a:fld>
            <a:endParaRPr lang="en-US"/>
          </a:p>
        </p:txBody>
      </p:sp>
    </p:spTree>
    <p:extLst>
      <p:ext uri="{BB962C8B-B14F-4D97-AF65-F5344CB8AC3E}">
        <p14:creationId xmlns:p14="http://schemas.microsoft.com/office/powerpoint/2010/main" val="1600884414"/>
      </p:ext>
    </p:extLst>
  </p:cSld>
  <p:clrMapOvr>
    <a:masterClrMapping/>
  </p:clrMapOvr>
  <p:transition xmlns:p14="http://schemas.microsoft.com/office/powerpoint/2010/main"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8311A0CB-12DB-4750-8A7F-C8E283AD0094}"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5268241A-219A-4CE1-8259-07EA068EAEBB}" type="slidenum">
              <a:rPr lang="en-US"/>
              <a:pPr>
                <a:defRPr/>
              </a:pPr>
              <a:t>‹#›</a:t>
            </a:fld>
            <a:endParaRPr lang="en-US"/>
          </a:p>
        </p:txBody>
      </p:sp>
    </p:spTree>
    <p:extLst>
      <p:ext uri="{BB962C8B-B14F-4D97-AF65-F5344CB8AC3E}">
        <p14:creationId xmlns:p14="http://schemas.microsoft.com/office/powerpoint/2010/main" val="3493124072"/>
      </p:ext>
    </p:extLst>
  </p:cSld>
  <p:clrMapOvr>
    <a:masterClrMapping/>
  </p:clrMapOvr>
  <p:transition xmlns:p14="http://schemas.microsoft.com/office/powerpoint/2010/main" advClick="0">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786A8406-1F64-48EF-9536-FEEA06A3B407}" type="slidenum">
              <a:rPr lang="en-US"/>
              <a:pPr>
                <a:defRPr/>
              </a:pPr>
              <a:t>‹#›</a:t>
            </a:fld>
            <a:endParaRPr lang="en-US"/>
          </a:p>
        </p:txBody>
      </p:sp>
    </p:spTree>
    <p:extLst>
      <p:ext uri="{BB962C8B-B14F-4D97-AF65-F5344CB8AC3E}">
        <p14:creationId xmlns:p14="http://schemas.microsoft.com/office/powerpoint/2010/main" val="2807703532"/>
      </p:ext>
    </p:extLst>
  </p:cSld>
  <p:clrMapOvr>
    <a:masterClrMapping/>
  </p:clrMapOvr>
  <p:transition xmlns:p14="http://schemas.microsoft.com/office/powerpoint/2010/main" advClick="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72A695D7-BA4F-4B28-A627-548D43D2E637}" type="slidenum">
              <a:rPr lang="en-US"/>
              <a:pPr>
                <a:defRPr/>
              </a:pPr>
              <a:t>‹#›</a:t>
            </a:fld>
            <a:endParaRPr lang="en-US"/>
          </a:p>
        </p:txBody>
      </p:sp>
    </p:spTree>
    <p:extLst>
      <p:ext uri="{BB962C8B-B14F-4D97-AF65-F5344CB8AC3E}">
        <p14:creationId xmlns:p14="http://schemas.microsoft.com/office/powerpoint/2010/main" val="1732048005"/>
      </p:ext>
    </p:extLst>
  </p:cSld>
  <p:clrMapOvr>
    <a:masterClrMapping/>
  </p:clrMapOvr>
  <p:transition xmlns:p14="http://schemas.microsoft.com/office/powerpoint/2010/main" advClick="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CD7EF227-96EA-4323-9F03-D7F673DA44DB}" type="slidenum">
              <a:rPr lang="en-US"/>
              <a:pPr>
                <a:defRPr/>
              </a:pPr>
              <a:t>‹#›</a:t>
            </a:fld>
            <a:endParaRPr lang="en-US"/>
          </a:p>
        </p:txBody>
      </p:sp>
    </p:spTree>
    <p:extLst>
      <p:ext uri="{BB962C8B-B14F-4D97-AF65-F5344CB8AC3E}">
        <p14:creationId xmlns:p14="http://schemas.microsoft.com/office/powerpoint/2010/main" val="2711287991"/>
      </p:ext>
    </p:extLst>
  </p:cSld>
  <p:clrMapOvr>
    <a:masterClrMapping/>
  </p:clrMapOvr>
  <p:transition xmlns:p14="http://schemas.microsoft.com/office/powerpoint/2010/main" advClick="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7A2308A3-F96F-410A-BCFA-82A0FFDA8BD6}" type="slidenum">
              <a:rPr lang="en-US"/>
              <a:pPr>
                <a:defRPr/>
              </a:pPr>
              <a:t>‹#›</a:t>
            </a:fld>
            <a:endParaRPr lang="en-US"/>
          </a:p>
        </p:txBody>
      </p:sp>
    </p:spTree>
    <p:extLst>
      <p:ext uri="{BB962C8B-B14F-4D97-AF65-F5344CB8AC3E}">
        <p14:creationId xmlns:p14="http://schemas.microsoft.com/office/powerpoint/2010/main" val="319807849"/>
      </p:ext>
    </p:extLst>
  </p:cSld>
  <p:clrMapOvr>
    <a:masterClrMapping/>
  </p:clrMapOvr>
  <p:transition xmlns:p14="http://schemas.microsoft.com/office/powerpoint/2010/main" advClick="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B11DA112-888D-4C23-A80C-6B1C2AD72BBF}" type="slidenum">
              <a:rPr lang="en-US"/>
              <a:pPr>
                <a:defRPr/>
              </a:pPr>
              <a:t>‹#›</a:t>
            </a:fld>
            <a:endParaRPr lang="en-US"/>
          </a:p>
        </p:txBody>
      </p:sp>
    </p:spTree>
    <p:extLst>
      <p:ext uri="{BB962C8B-B14F-4D97-AF65-F5344CB8AC3E}">
        <p14:creationId xmlns:p14="http://schemas.microsoft.com/office/powerpoint/2010/main" val="1269380178"/>
      </p:ext>
    </p:extLst>
  </p:cSld>
  <p:clrMapOvr>
    <a:masterClrMapping/>
  </p:clrMapOvr>
  <p:transition xmlns:p14="http://schemas.microsoft.com/office/powerpoint/2010/main" advClick="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ED8D9723-B92C-4F8E-9A1E-C6FE017D3521}" type="slidenum">
              <a:rPr lang="en-US"/>
              <a:pPr>
                <a:defRPr/>
              </a:pPr>
              <a:t>‹#›</a:t>
            </a:fld>
            <a:endParaRPr lang="en-US"/>
          </a:p>
        </p:txBody>
      </p:sp>
    </p:spTree>
    <p:extLst>
      <p:ext uri="{BB962C8B-B14F-4D97-AF65-F5344CB8AC3E}">
        <p14:creationId xmlns:p14="http://schemas.microsoft.com/office/powerpoint/2010/main" val="3336227556"/>
      </p:ext>
    </p:extLst>
  </p:cSld>
  <p:clrMapOvr>
    <a:masterClrMapping/>
  </p:clrMapOvr>
  <p:transition xmlns:p14="http://schemas.microsoft.com/office/powerpoint/2010/main" advClick="0">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1608644B-54E6-40FE-A4D0-A6602B7D94CF}" type="slidenum">
              <a:rPr lang="en-US"/>
              <a:pPr>
                <a:defRPr/>
              </a:pPr>
              <a:t>‹#›</a:t>
            </a:fld>
            <a:endParaRPr lang="en-US"/>
          </a:p>
        </p:txBody>
      </p:sp>
    </p:spTree>
    <p:extLst>
      <p:ext uri="{BB962C8B-B14F-4D97-AF65-F5344CB8AC3E}">
        <p14:creationId xmlns:p14="http://schemas.microsoft.com/office/powerpoint/2010/main" val="1459578998"/>
      </p:ext>
    </p:extLst>
  </p:cSld>
  <p:clrMapOvr>
    <a:masterClrMapping/>
  </p:clrMapOvr>
  <p:transition xmlns:p14="http://schemas.microsoft.com/office/powerpoint/2010/main" advClick="0">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a:cs typeface="Arial" pitchFamily="34" charset="0"/>
              </a:defRPr>
            </a:lvl1pPr>
          </a:lstStyle>
          <a:p>
            <a:pPr>
              <a:defRPr/>
            </a:pPr>
            <a:fld id="{F296CC3E-5B55-4C5F-A081-716C7194EE79}" type="slidenum">
              <a:rPr lang="en-US"/>
              <a:pPr>
                <a:defRPr/>
              </a:pPr>
              <a:t>‹#›</a:t>
            </a:fld>
            <a:endParaRPr lang="en-US"/>
          </a:p>
        </p:txBody>
      </p:sp>
    </p:spTree>
    <p:extLst>
      <p:ext uri="{BB962C8B-B14F-4D97-AF65-F5344CB8AC3E}">
        <p14:creationId xmlns:p14="http://schemas.microsoft.com/office/powerpoint/2010/main" val="3522677294"/>
      </p:ext>
    </p:extLst>
  </p:cSld>
  <p:clrMapOvr>
    <a:masterClrMapping/>
  </p:clrMapOvr>
  <p:transition xmlns:p14="http://schemas.microsoft.com/office/powerpoint/2010/main" advClick="0">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0BBE78A7-72DA-4B18-A9B9-3AF52ED4EE83}" type="slidenum">
              <a:rPr lang="en-US"/>
              <a:pPr>
                <a:defRPr/>
              </a:pPr>
              <a:t>‹#›</a:t>
            </a:fld>
            <a:endParaRPr lang="en-US"/>
          </a:p>
        </p:txBody>
      </p:sp>
    </p:spTree>
    <p:extLst>
      <p:ext uri="{BB962C8B-B14F-4D97-AF65-F5344CB8AC3E}">
        <p14:creationId xmlns:p14="http://schemas.microsoft.com/office/powerpoint/2010/main" val="4146733820"/>
      </p:ext>
    </p:extLst>
  </p:cSld>
  <p:clrMapOvr>
    <a:masterClrMapping/>
  </p:clrMapOvr>
  <p:transition xmlns:p14="http://schemas.microsoft.com/office/powerpoint/2010/main" advClick="0">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B6121A0D-D764-4B32-8F06-61F76DC79354}" type="slidenum">
              <a:rPr lang="en-US"/>
              <a:pPr>
                <a:defRPr/>
              </a:pPr>
              <a:t>‹#›</a:t>
            </a:fld>
            <a:endParaRPr lang="en-US"/>
          </a:p>
        </p:txBody>
      </p:sp>
    </p:spTree>
    <p:extLst>
      <p:ext uri="{BB962C8B-B14F-4D97-AF65-F5344CB8AC3E}">
        <p14:creationId xmlns:p14="http://schemas.microsoft.com/office/powerpoint/2010/main" val="3236043190"/>
      </p:ext>
    </p:extLst>
  </p:cSld>
  <p:clrMapOvr>
    <a:masterClrMapping/>
  </p:clrMapOvr>
  <p:transition xmlns:p14="http://schemas.microsoft.com/office/powerpoint/2010/main"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fld id="{52274F05-F14B-4CAF-8EFC-F8A47600A246}" type="datetime1">
              <a:rPr lang="en-US"/>
              <a:pPr>
                <a:defRPr/>
              </a:pPr>
              <a:t>7/11/13</a:t>
            </a:fld>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4EDB4623-90B2-4BE0-AB92-C224EF5A9CF3}" type="slidenum">
              <a:rPr lang="en-US"/>
              <a:pPr>
                <a:defRPr/>
              </a:pPr>
              <a:t>‹#›</a:t>
            </a:fld>
            <a:endParaRPr lang="en-US"/>
          </a:p>
        </p:txBody>
      </p:sp>
    </p:spTree>
    <p:extLst>
      <p:ext uri="{BB962C8B-B14F-4D97-AF65-F5344CB8AC3E}">
        <p14:creationId xmlns:p14="http://schemas.microsoft.com/office/powerpoint/2010/main" val="285236233"/>
      </p:ext>
    </p:extLst>
  </p:cSld>
  <p:clrMapOvr>
    <a:masterClrMapping/>
  </p:clrMapOvr>
  <p:transition xmlns:p14="http://schemas.microsoft.com/office/powerpoint/2010/main" advClick="0">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6660E926-2ECE-4AAB-88D9-F58A1C0C16D7}" type="slidenum">
              <a:rPr lang="en-US"/>
              <a:pPr>
                <a:defRPr/>
              </a:pPr>
              <a:t>‹#›</a:t>
            </a:fld>
            <a:endParaRPr lang="en-US"/>
          </a:p>
        </p:txBody>
      </p:sp>
    </p:spTree>
    <p:extLst>
      <p:ext uri="{BB962C8B-B14F-4D97-AF65-F5344CB8AC3E}">
        <p14:creationId xmlns:p14="http://schemas.microsoft.com/office/powerpoint/2010/main" val="1223133665"/>
      </p:ext>
    </p:extLst>
  </p:cSld>
  <p:clrMapOvr>
    <a:masterClrMapping/>
  </p:clrMapOvr>
  <p:transition xmlns:p14="http://schemas.microsoft.com/office/powerpoint/2010/main" advClick="0">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A8818FA9-C840-4E1A-BC52-78EF0D722532}" type="slidenum">
              <a:rPr lang="en-US"/>
              <a:pPr>
                <a:defRPr/>
              </a:pPr>
              <a:t>‹#›</a:t>
            </a:fld>
            <a:endParaRPr lang="en-US"/>
          </a:p>
        </p:txBody>
      </p:sp>
    </p:spTree>
    <p:extLst>
      <p:ext uri="{BB962C8B-B14F-4D97-AF65-F5344CB8AC3E}">
        <p14:creationId xmlns:p14="http://schemas.microsoft.com/office/powerpoint/2010/main" val="192212670"/>
      </p:ext>
    </p:extLst>
  </p:cSld>
  <p:clrMapOvr>
    <a:masterClrMapping/>
  </p:clrMapOvr>
  <p:transition xmlns:p14="http://schemas.microsoft.com/office/powerpoint/2010/main" advClick="0">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6A85BBEA-166E-45F8-9A7E-359B28DF56AD}" type="slidenum">
              <a:rPr lang="en-US"/>
              <a:pPr>
                <a:defRPr/>
              </a:pPr>
              <a:t>‹#›</a:t>
            </a:fld>
            <a:endParaRPr lang="en-US"/>
          </a:p>
        </p:txBody>
      </p:sp>
    </p:spTree>
    <p:extLst>
      <p:ext uri="{BB962C8B-B14F-4D97-AF65-F5344CB8AC3E}">
        <p14:creationId xmlns:p14="http://schemas.microsoft.com/office/powerpoint/2010/main" val="3422903826"/>
      </p:ext>
    </p:extLst>
  </p:cSld>
  <p:clrMapOvr>
    <a:masterClrMapping/>
  </p:clrMapOvr>
  <p:transition xmlns:p14="http://schemas.microsoft.com/office/powerpoint/2010/main" advClick="0">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A886953B-41D1-4358-AF07-065CE80C757A}" type="slidenum">
              <a:rPr lang="en-US"/>
              <a:pPr>
                <a:defRPr/>
              </a:pPr>
              <a:t>‹#›</a:t>
            </a:fld>
            <a:endParaRPr lang="en-US"/>
          </a:p>
        </p:txBody>
      </p:sp>
    </p:spTree>
    <p:extLst>
      <p:ext uri="{BB962C8B-B14F-4D97-AF65-F5344CB8AC3E}">
        <p14:creationId xmlns:p14="http://schemas.microsoft.com/office/powerpoint/2010/main" val="1253275325"/>
      </p:ext>
    </p:extLst>
  </p:cSld>
  <p:clrMapOvr>
    <a:masterClrMapping/>
  </p:clrMapOvr>
  <p:transition xmlns:p14="http://schemas.microsoft.com/office/powerpoint/2010/main" advClick="0">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71F892B8-E83E-4BF3-9B75-049877216671}" type="slidenum">
              <a:rPr lang="en-US"/>
              <a:pPr>
                <a:defRPr/>
              </a:pPr>
              <a:t>‹#›</a:t>
            </a:fld>
            <a:endParaRPr lang="en-US"/>
          </a:p>
        </p:txBody>
      </p:sp>
    </p:spTree>
    <p:extLst>
      <p:ext uri="{BB962C8B-B14F-4D97-AF65-F5344CB8AC3E}">
        <p14:creationId xmlns:p14="http://schemas.microsoft.com/office/powerpoint/2010/main" val="2241066339"/>
      </p:ext>
    </p:extLst>
  </p:cSld>
  <p:clrMapOvr>
    <a:masterClrMapping/>
  </p:clrMapOvr>
  <p:transition xmlns:p14="http://schemas.microsoft.com/office/powerpoint/2010/main" advClick="0">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lumOff val="25000"/>
            </a:schemeClr>
          </a:solidFill>
        </p:spPr>
        <p:txBody>
          <a:bodyPr/>
          <a:lstStyle>
            <a:lvl1pPr>
              <a:defRPr>
                <a:solidFill>
                  <a:schemeClr val="bg1"/>
                </a:solidFill>
              </a:defRPr>
            </a:lvl1p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57200" y="1447800"/>
            <a:ext cx="8316913" cy="4191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31789251"/>
      </p:ext>
    </p:extLst>
  </p:cSld>
  <p:clrMapOvr>
    <a:masterClrMapping/>
  </p:clrMapOvr>
  <p:transition xmlns:p14="http://schemas.microsoft.com/office/powerpoint/2010/main" advClick="0">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lumOff val="25000"/>
            </a:schemeClr>
          </a:solidFill>
        </p:spPr>
        <p:txBody>
          <a:bodyPr/>
          <a:lstStyle>
            <a:lvl1pPr>
              <a:defRPr>
                <a:solidFill>
                  <a:schemeClr val="bg1"/>
                </a:solidFill>
              </a:defRPr>
            </a:lvl1p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57200" y="1447800"/>
            <a:ext cx="8316913" cy="4191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3630050"/>
      </p:ext>
    </p:extLst>
  </p:cSld>
  <p:clrMapOvr>
    <a:masterClrMapping/>
  </p:clrMapOvr>
  <p:transition xmlns:p14="http://schemas.microsoft.com/office/powerpoint/2010/main" advClick="0">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lumOff val="25000"/>
            </a:schemeClr>
          </a:solidFill>
        </p:spPr>
        <p:txBody>
          <a:bodyPr/>
          <a:lstStyle>
            <a:lvl1pPr>
              <a:defRPr>
                <a:solidFill>
                  <a:schemeClr val="bg1"/>
                </a:solidFill>
              </a:defRPr>
            </a:lvl1p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57200" y="1447800"/>
            <a:ext cx="8316913" cy="4191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22466647"/>
      </p:ext>
    </p:extLst>
  </p:cSld>
  <p:clrMapOvr>
    <a:masterClrMapping/>
  </p:clrMapOvr>
  <p:transition xmlns:p14="http://schemas.microsoft.com/office/powerpoint/2010/main" advClick="0">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a:prstGeom prst="rect">
            <a:avLst/>
          </a:prstGeom>
        </p:spPr>
        <p:txBody>
          <a:bodyPr rtlCol="0">
            <a:normAutofit/>
          </a:bodyPr>
          <a:lstStyle/>
          <a:p>
            <a:pPr lvl="0"/>
            <a:endParaRPr lang="en-US" noProof="0" smtClean="0"/>
          </a:p>
        </p:txBody>
      </p:sp>
      <p:sp>
        <p:nvSpPr>
          <p:cNvPr id="5" name="Date Placeholder 4"/>
          <p:cNvSpPr>
            <a:spLocks noGrp="1"/>
          </p:cNvSpPr>
          <p:nvPr>
            <p:ph type="dt" sz="half" idx="10"/>
          </p:nvPr>
        </p:nvSpPr>
        <p:spPr>
          <a:xfrm>
            <a:off x="685800" y="6248400"/>
            <a:ext cx="1905000" cy="457200"/>
          </a:xfrm>
        </p:spPr>
        <p:txBody>
          <a:bodyPr/>
          <a:lstStyle>
            <a:lvl1pPr>
              <a:defRPr>
                <a:cs typeface="Arial" pitchFamily="34" charset="0"/>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cs typeface="Arial" pitchFamily="34" charset="0"/>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cs typeface="Arial" pitchFamily="34" charset="0"/>
              </a:defRPr>
            </a:lvl1pPr>
          </a:lstStyle>
          <a:p>
            <a:pPr>
              <a:defRPr/>
            </a:pPr>
            <a:fld id="{B941D494-E0FC-4296-BDC9-A8929CFC2F74}" type="slidenum">
              <a:rPr lang="en-US"/>
              <a:pPr>
                <a:defRPr/>
              </a:pPr>
              <a:t>‹#›</a:t>
            </a:fld>
            <a:endParaRPr lang="en-US"/>
          </a:p>
        </p:txBody>
      </p:sp>
    </p:spTree>
    <p:extLst>
      <p:ext uri="{BB962C8B-B14F-4D97-AF65-F5344CB8AC3E}">
        <p14:creationId xmlns:p14="http://schemas.microsoft.com/office/powerpoint/2010/main" val="2593809306"/>
      </p:ext>
    </p:extLst>
  </p:cSld>
  <p:clrMapOvr>
    <a:masterClrMapping/>
  </p:clrMapOvr>
  <p:transition xmlns:p14="http://schemas.microsoft.com/office/powerpoint/2010/main" advClick="0">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228600" indent="-228600">
              <a:spcBef>
                <a:spcPts val="0"/>
              </a:spcBef>
              <a:spcAft>
                <a:spcPts val="600"/>
              </a:spcAft>
              <a:defRPr b="1"/>
            </a:lvl1pPr>
            <a:lvl2pPr marL="548640" indent="-228600">
              <a:spcBef>
                <a:spcPts val="0"/>
              </a:spcBef>
              <a:spcAft>
                <a:spcPts val="600"/>
              </a:spcAft>
              <a:defRPr/>
            </a:lvl2pPr>
            <a:lvl3pPr marL="868680">
              <a:spcBef>
                <a:spcPts val="0"/>
              </a:spcBef>
              <a:spcAft>
                <a:spcPts val="600"/>
              </a:spcAft>
              <a:defRPr/>
            </a:lvl3pPr>
            <a:lvl4pPr marL="1188720">
              <a:spcBef>
                <a:spcPts val="0"/>
              </a:spcBef>
              <a:spcAft>
                <a:spcPts val="600"/>
              </a:spcAft>
              <a:defRPr/>
            </a:lvl4pPr>
            <a:lvl5pPr marL="1463040">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Tree>
    <p:extLst>
      <p:ext uri="{BB962C8B-B14F-4D97-AF65-F5344CB8AC3E}">
        <p14:creationId xmlns:p14="http://schemas.microsoft.com/office/powerpoint/2010/main" val="109680674"/>
      </p:ext>
    </p:extLst>
  </p:cSld>
  <p:clrMapOvr>
    <a:masterClrMapping/>
  </p:clrMapOvr>
  <p:transition xmlns:p14="http://schemas.microsoft.com/office/powerpoint/2010/main"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4313"/>
            <a:ext cx="4038600" cy="444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FD021DFE-6B75-4E6F-B156-B06DA547DC29}"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3F281716-9548-4D8C-A620-AFD1CAB3EDE8}" type="slidenum">
              <a:rPr lang="en-US"/>
              <a:pPr>
                <a:defRPr/>
              </a:pPr>
              <a:t>‹#›</a:t>
            </a:fld>
            <a:endParaRPr lang="en-US"/>
          </a:p>
        </p:txBody>
      </p:sp>
    </p:spTree>
    <p:extLst>
      <p:ext uri="{BB962C8B-B14F-4D97-AF65-F5344CB8AC3E}">
        <p14:creationId xmlns:p14="http://schemas.microsoft.com/office/powerpoint/2010/main" val="217144668"/>
      </p:ext>
    </p:extLst>
  </p:cSld>
  <p:clrMapOvr>
    <a:masterClrMapping/>
  </p:clrMapOvr>
  <p:transition xmlns:p14="http://schemas.microsoft.com/office/powerpoint/2010/main" advClick="0">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257175" y="1654175"/>
            <a:ext cx="8610600" cy="1470025"/>
          </a:xfrm>
        </p:spPr>
        <p:txBody>
          <a:bodyPr/>
          <a:lstStyle>
            <a:lvl1pPr>
              <a:defRPr/>
            </a:lvl1pPr>
          </a:lstStyle>
          <a:p>
            <a:r>
              <a:rPr lang="en-US"/>
              <a:t>Click to edit Master title style</a:t>
            </a:r>
          </a:p>
        </p:txBody>
      </p:sp>
      <p:sp>
        <p:nvSpPr>
          <p:cNvPr id="150531" name="Rectangle 3"/>
          <p:cNvSpPr>
            <a:spLocks noGrp="1" noChangeArrowheads="1"/>
          </p:cNvSpPr>
          <p:nvPr>
            <p:ph type="subTitle" idx="1"/>
          </p:nvPr>
        </p:nvSpPr>
        <p:spPr>
          <a:xfrm>
            <a:off x="1362075" y="3733800"/>
            <a:ext cx="6400800" cy="609600"/>
          </a:xfrm>
        </p:spPr>
        <p:txBody>
          <a:bodyPr/>
          <a:lstStyle>
            <a:lvl1pPr marL="0" indent="0" algn="ctr">
              <a:buFontTx/>
              <a:buNone/>
              <a:defRPr b="1"/>
            </a:lvl1pPr>
          </a:lstStyle>
          <a:p>
            <a:r>
              <a:rPr lang="en-US"/>
              <a:t>Click to edit Master subtitle style</a:t>
            </a:r>
          </a:p>
        </p:txBody>
      </p:sp>
    </p:spTree>
    <p:extLst>
      <p:ext uri="{BB962C8B-B14F-4D97-AF65-F5344CB8AC3E}">
        <p14:creationId xmlns:p14="http://schemas.microsoft.com/office/powerpoint/2010/main" val="2494331105"/>
      </p:ext>
    </p:extLst>
  </p:cSld>
  <p:clrMapOvr>
    <a:masterClrMapping/>
  </p:clrMapOvr>
  <p:transition xmlns:p14="http://schemas.microsoft.com/office/powerpoint/2010/main" advClick="0">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5006474"/>
      </p:ext>
    </p:extLst>
  </p:cSld>
  <p:clrMapOvr>
    <a:masterClrMapping/>
  </p:clrMapOvr>
  <p:transition xmlns:p14="http://schemas.microsoft.com/office/powerpoint/2010/main" advClick="0">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00684526"/>
      </p:ext>
    </p:extLst>
  </p:cSld>
  <p:clrMapOvr>
    <a:masterClrMapping/>
  </p:clrMapOvr>
  <p:transition xmlns:p14="http://schemas.microsoft.com/office/powerpoint/2010/main" advClick="0">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40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69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8130795"/>
      </p:ext>
    </p:extLst>
  </p:cSld>
  <p:clrMapOvr>
    <a:masterClrMapping/>
  </p:clrMapOvr>
  <p:transition xmlns:p14="http://schemas.microsoft.com/office/powerpoint/2010/main" advClick="0">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4567335"/>
      </p:ext>
    </p:extLst>
  </p:cSld>
  <p:clrMapOvr>
    <a:masterClrMapping/>
  </p:clrMapOvr>
  <p:transition xmlns:p14="http://schemas.microsoft.com/office/powerpoint/2010/main" advClick="0">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00035886"/>
      </p:ext>
    </p:extLst>
  </p:cSld>
  <p:clrMapOvr>
    <a:masterClrMapping/>
  </p:clrMapOvr>
  <p:transition xmlns:p14="http://schemas.microsoft.com/office/powerpoint/2010/main" advClick="0">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0961974"/>
      </p:ext>
    </p:extLst>
  </p:cSld>
  <p:clrMapOvr>
    <a:masterClrMapping/>
  </p:clrMapOvr>
  <p:transition xmlns:p14="http://schemas.microsoft.com/office/powerpoint/2010/main" advClick="0">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3361056"/>
      </p:ext>
    </p:extLst>
  </p:cSld>
  <p:clrMapOvr>
    <a:masterClrMapping/>
  </p:clrMapOvr>
  <p:transition xmlns:p14="http://schemas.microsoft.com/office/powerpoint/2010/main" advClick="0">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979799"/>
      </p:ext>
    </p:extLst>
  </p:cSld>
  <p:clrMapOvr>
    <a:masterClrMapping/>
  </p:clrMapOvr>
  <p:transition xmlns:p14="http://schemas.microsoft.com/office/powerpoint/2010/main" advClick="0">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8323413"/>
      </p:ext>
    </p:extLst>
  </p:cSld>
  <p:clrMapOvr>
    <a:masterClrMapping/>
  </p:clrMapOvr>
  <p:transition xmlns:p14="http://schemas.microsoft.com/office/powerpoint/2010/main"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fld id="{9A8A4FA6-5F48-400E-A0D6-4D6937FA9808}" type="datetime1">
              <a:rPr lang="en-US"/>
              <a:pPr>
                <a:defRPr/>
              </a:pPr>
              <a:t>7/11/13</a:t>
            </a:fld>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46F9E710-95D3-4E8C-AF23-11B2025A151A}" type="slidenum">
              <a:rPr lang="en-US"/>
              <a:pPr>
                <a:defRPr/>
              </a:pPr>
              <a:t>‹#›</a:t>
            </a:fld>
            <a:endParaRPr lang="en-US"/>
          </a:p>
        </p:txBody>
      </p:sp>
    </p:spTree>
    <p:extLst>
      <p:ext uri="{BB962C8B-B14F-4D97-AF65-F5344CB8AC3E}">
        <p14:creationId xmlns:p14="http://schemas.microsoft.com/office/powerpoint/2010/main" val="844716938"/>
      </p:ext>
    </p:extLst>
  </p:cSld>
  <p:clrMapOvr>
    <a:masterClrMapping/>
  </p:clrMapOvr>
  <p:transition xmlns:p14="http://schemas.microsoft.com/office/powerpoint/2010/main" advClick="0">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1325" y="38100"/>
            <a:ext cx="2243138" cy="6467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738" y="38100"/>
            <a:ext cx="6580187" cy="6467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2950311"/>
      </p:ext>
    </p:extLst>
  </p:cSld>
  <p:clrMapOvr>
    <a:masterClrMapping/>
  </p:clrMapOvr>
  <p:transition xmlns:p14="http://schemas.microsoft.com/office/powerpoint/2010/main" advClick="0">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06542676-5279-427F-9E33-B5E31F550E8A}" type="slidenum">
              <a:rPr lang="en-US"/>
              <a:pPr>
                <a:defRPr/>
              </a:pPr>
              <a:t>‹#›</a:t>
            </a:fld>
            <a:endParaRPr lang="en-US" dirty="0"/>
          </a:p>
        </p:txBody>
      </p:sp>
    </p:spTree>
    <p:extLst>
      <p:ext uri="{BB962C8B-B14F-4D97-AF65-F5344CB8AC3E}">
        <p14:creationId xmlns:p14="http://schemas.microsoft.com/office/powerpoint/2010/main" val="2294982987"/>
      </p:ext>
    </p:extLst>
  </p:cSld>
  <p:clrMapOvr>
    <a:masterClrMapping/>
  </p:clrMapOvr>
  <p:transition xmlns:p14="http://schemas.microsoft.com/office/powerpoint/2010/main" advClick="0">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rgbClr val="FFFFFF"/>
                </a:solidFill>
                <a:latin typeface="Arial" pitchFamily="34" charset="0"/>
                <a:cs typeface="Arial" pitchFamily="34"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solidFill>
                  <a:srgbClr val="FFFFFF"/>
                </a:solidFill>
                <a:latin typeface="Arial" pitchFamily="34" charset="0"/>
                <a:cs typeface="Arial" pitchFamily="34" charset="0"/>
              </a:defRPr>
            </a:lvl1pPr>
          </a:lstStyle>
          <a:p>
            <a:pPr>
              <a:defRPr/>
            </a:pPr>
            <a:fld id="{D18D8A7B-23FF-4AC5-8DCF-655D3C16FE97}" type="slidenum">
              <a:rPr lang="en-US"/>
              <a:pPr>
                <a:defRPr/>
              </a:pPr>
              <a:t>‹#›</a:t>
            </a:fld>
            <a:endParaRPr lang="en-US" dirty="0"/>
          </a:p>
        </p:txBody>
      </p:sp>
    </p:spTree>
    <p:extLst>
      <p:ext uri="{BB962C8B-B14F-4D97-AF65-F5344CB8AC3E}">
        <p14:creationId xmlns:p14="http://schemas.microsoft.com/office/powerpoint/2010/main" val="1202281205"/>
      </p:ext>
    </p:extLst>
  </p:cSld>
  <p:clrMapOvr>
    <a:masterClrMapping/>
  </p:clrMapOvr>
  <p:transition xmlns:p14="http://schemas.microsoft.com/office/powerpoint/2010/main" advClick="0">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3727611B-25BA-4911-B9DD-69C8B85407C5}" type="slidenum">
              <a:rPr lang="en-US"/>
              <a:pPr>
                <a:defRPr/>
              </a:pPr>
              <a:t>‹#›</a:t>
            </a:fld>
            <a:endParaRPr lang="en-US"/>
          </a:p>
        </p:txBody>
      </p:sp>
    </p:spTree>
    <p:extLst>
      <p:ext uri="{BB962C8B-B14F-4D97-AF65-F5344CB8AC3E}">
        <p14:creationId xmlns:p14="http://schemas.microsoft.com/office/powerpoint/2010/main" val="2909217996"/>
      </p:ext>
    </p:extLst>
  </p:cSld>
  <p:clrMapOvr>
    <a:masterClrMapping/>
  </p:clrMapOvr>
  <p:transition xmlns:p14="http://schemas.microsoft.com/office/powerpoint/2010/main" advClick="0">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78335ECB-AEF1-4B9A-A541-1BAA9CE2C7AD}" type="slidenum">
              <a:rPr lang="en-US"/>
              <a:pPr>
                <a:defRPr/>
              </a:pPr>
              <a:t>‹#›</a:t>
            </a:fld>
            <a:endParaRPr lang="en-US"/>
          </a:p>
        </p:txBody>
      </p:sp>
    </p:spTree>
    <p:extLst>
      <p:ext uri="{BB962C8B-B14F-4D97-AF65-F5344CB8AC3E}">
        <p14:creationId xmlns:p14="http://schemas.microsoft.com/office/powerpoint/2010/main" val="2135524195"/>
      </p:ext>
    </p:extLst>
  </p:cSld>
  <p:clrMapOvr>
    <a:masterClrMapping/>
  </p:clrMapOvr>
  <p:transition xmlns:p14="http://schemas.microsoft.com/office/powerpoint/2010/main" advClick="0">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9DFA64BF-DC17-41B5-9E7D-D5346C707466}" type="slidenum">
              <a:rPr lang="en-US"/>
              <a:pPr>
                <a:defRPr/>
              </a:pPr>
              <a:t>‹#›</a:t>
            </a:fld>
            <a:endParaRPr lang="en-US"/>
          </a:p>
        </p:txBody>
      </p:sp>
    </p:spTree>
    <p:extLst>
      <p:ext uri="{BB962C8B-B14F-4D97-AF65-F5344CB8AC3E}">
        <p14:creationId xmlns:p14="http://schemas.microsoft.com/office/powerpoint/2010/main" val="3693425776"/>
      </p:ext>
    </p:extLst>
  </p:cSld>
  <p:clrMapOvr>
    <a:masterClrMapping/>
  </p:clrMapOvr>
  <p:transition xmlns:p14="http://schemas.microsoft.com/office/powerpoint/2010/main" advClick="0">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ADD5ADFC-565F-4A41-9327-BA7018432C41}" type="slidenum">
              <a:rPr lang="en-US"/>
              <a:pPr>
                <a:defRPr/>
              </a:pPr>
              <a:t>‹#›</a:t>
            </a:fld>
            <a:endParaRPr lang="en-US"/>
          </a:p>
        </p:txBody>
      </p:sp>
    </p:spTree>
    <p:extLst>
      <p:ext uri="{BB962C8B-B14F-4D97-AF65-F5344CB8AC3E}">
        <p14:creationId xmlns:p14="http://schemas.microsoft.com/office/powerpoint/2010/main" val="3699442010"/>
      </p:ext>
    </p:extLst>
  </p:cSld>
  <p:clrMapOvr>
    <a:masterClrMapping/>
  </p:clrMapOvr>
  <p:transition xmlns:p14="http://schemas.microsoft.com/office/powerpoint/2010/main" advClick="0">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976193E0-F647-4E9F-85A8-AF72BE65BEA9}" type="slidenum">
              <a:rPr lang="en-US"/>
              <a:pPr>
                <a:defRPr/>
              </a:pPr>
              <a:t>‹#›</a:t>
            </a:fld>
            <a:endParaRPr lang="en-US"/>
          </a:p>
        </p:txBody>
      </p:sp>
    </p:spTree>
    <p:extLst>
      <p:ext uri="{BB962C8B-B14F-4D97-AF65-F5344CB8AC3E}">
        <p14:creationId xmlns:p14="http://schemas.microsoft.com/office/powerpoint/2010/main" val="478955048"/>
      </p:ext>
    </p:extLst>
  </p:cSld>
  <p:clrMapOvr>
    <a:masterClrMapping/>
  </p:clrMapOvr>
  <p:transition xmlns:p14="http://schemas.microsoft.com/office/powerpoint/2010/main" advClick="0">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3B7BEC63-450E-43BE-8640-C3C895253C09}" type="slidenum">
              <a:rPr lang="en-US"/>
              <a:pPr>
                <a:defRPr/>
              </a:pPr>
              <a:t>‹#›</a:t>
            </a:fld>
            <a:endParaRPr lang="en-US"/>
          </a:p>
        </p:txBody>
      </p:sp>
    </p:spTree>
    <p:extLst>
      <p:ext uri="{BB962C8B-B14F-4D97-AF65-F5344CB8AC3E}">
        <p14:creationId xmlns:p14="http://schemas.microsoft.com/office/powerpoint/2010/main" val="1357140317"/>
      </p:ext>
    </p:extLst>
  </p:cSld>
  <p:clrMapOvr>
    <a:masterClrMapping/>
  </p:clrMapOvr>
  <p:transition xmlns:p14="http://schemas.microsoft.com/office/powerpoint/2010/main" advClick="0">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a:cs typeface="Arial" pitchFamily="34" charset="0"/>
              </a:defRPr>
            </a:lvl1pPr>
          </a:lstStyle>
          <a:p>
            <a:pPr>
              <a:defRPr/>
            </a:pPr>
            <a:fld id="{5DC953C2-601D-410D-8AE4-68FBB894D0F6}" type="slidenum">
              <a:rPr lang="en-US"/>
              <a:pPr>
                <a:defRPr/>
              </a:pPr>
              <a:t>‹#›</a:t>
            </a:fld>
            <a:endParaRPr lang="en-US"/>
          </a:p>
        </p:txBody>
      </p:sp>
    </p:spTree>
    <p:extLst>
      <p:ext uri="{BB962C8B-B14F-4D97-AF65-F5344CB8AC3E}">
        <p14:creationId xmlns:p14="http://schemas.microsoft.com/office/powerpoint/2010/main" val="3008705309"/>
      </p:ext>
    </p:extLst>
  </p:cSld>
  <p:clrMapOvr>
    <a:masterClrMapping/>
  </p:clrMapOvr>
  <p:transition xmlns:p14="http://schemas.microsoft.com/office/powerpoint/2010/main" advClick="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cs typeface="Arial" pitchFamily="34" charset="0"/>
              </a:defRPr>
            </a:lvl1pPr>
          </a:lstStyle>
          <a:p>
            <a:pPr>
              <a:defRPr/>
            </a:pPr>
            <a:fld id="{4AF2BBD0-CE3A-4457-9010-970C1F53551C}" type="datetime1">
              <a:rPr lang="en-US"/>
              <a:pPr>
                <a:defRPr/>
              </a:pPr>
              <a:t>7/11/13</a:t>
            </a:fld>
            <a:endParaRPr lang="en-US"/>
          </a:p>
        </p:txBody>
      </p:sp>
      <p:sp>
        <p:nvSpPr>
          <p:cNvPr id="4"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5" name="Rectangle 6"/>
          <p:cNvSpPr>
            <a:spLocks noGrp="1" noChangeArrowheads="1"/>
          </p:cNvSpPr>
          <p:nvPr>
            <p:ph type="sldNum" sz="quarter" idx="12"/>
          </p:nvPr>
        </p:nvSpPr>
        <p:spPr/>
        <p:txBody>
          <a:bodyPr/>
          <a:lstStyle>
            <a:lvl1pPr>
              <a:defRPr>
                <a:cs typeface="Arial" pitchFamily="34" charset="0"/>
              </a:defRPr>
            </a:lvl1pPr>
          </a:lstStyle>
          <a:p>
            <a:pPr>
              <a:defRPr/>
            </a:pPr>
            <a:fld id="{64BE8B71-4E09-472E-8822-70278EA9B3E2}" type="slidenum">
              <a:rPr lang="en-US"/>
              <a:pPr>
                <a:defRPr/>
              </a:pPr>
              <a:t>‹#›</a:t>
            </a:fld>
            <a:endParaRPr lang="en-US"/>
          </a:p>
        </p:txBody>
      </p:sp>
    </p:spTree>
    <p:extLst>
      <p:ext uri="{BB962C8B-B14F-4D97-AF65-F5344CB8AC3E}">
        <p14:creationId xmlns:p14="http://schemas.microsoft.com/office/powerpoint/2010/main" val="2068994624"/>
      </p:ext>
    </p:extLst>
  </p:cSld>
  <p:clrMapOvr>
    <a:masterClrMapping/>
  </p:clrMapOvr>
  <p:transition xmlns:p14="http://schemas.microsoft.com/office/powerpoint/2010/main" advClick="0">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30BA82C0-2D3D-46C5-9BBE-93DB1B417D89}" type="slidenum">
              <a:rPr lang="en-US"/>
              <a:pPr>
                <a:defRPr/>
              </a:pPr>
              <a:t>‹#›</a:t>
            </a:fld>
            <a:endParaRPr lang="en-US"/>
          </a:p>
        </p:txBody>
      </p:sp>
    </p:spTree>
    <p:extLst>
      <p:ext uri="{BB962C8B-B14F-4D97-AF65-F5344CB8AC3E}">
        <p14:creationId xmlns:p14="http://schemas.microsoft.com/office/powerpoint/2010/main" val="2703443584"/>
      </p:ext>
    </p:extLst>
  </p:cSld>
  <p:clrMapOvr>
    <a:masterClrMapping/>
  </p:clrMapOvr>
  <p:transition xmlns:p14="http://schemas.microsoft.com/office/powerpoint/2010/main" advClick="0">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7B75414C-9D0D-4BD5-87A9-E02D7A96D4DF}" type="slidenum">
              <a:rPr lang="en-US"/>
              <a:pPr>
                <a:defRPr/>
              </a:pPr>
              <a:t>‹#›</a:t>
            </a:fld>
            <a:endParaRPr lang="en-US"/>
          </a:p>
        </p:txBody>
      </p:sp>
    </p:spTree>
    <p:extLst>
      <p:ext uri="{BB962C8B-B14F-4D97-AF65-F5344CB8AC3E}">
        <p14:creationId xmlns:p14="http://schemas.microsoft.com/office/powerpoint/2010/main" val="1732520423"/>
      </p:ext>
    </p:extLst>
  </p:cSld>
  <p:clrMapOvr>
    <a:masterClrMapping/>
  </p:clrMapOvr>
  <p:transition xmlns:p14="http://schemas.microsoft.com/office/powerpoint/2010/main" advClick="0">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7063207B-7832-4E54-91EB-C2E2864A0E57}" type="slidenum">
              <a:rPr lang="en-US"/>
              <a:pPr>
                <a:defRPr/>
              </a:pPr>
              <a:t>‹#›</a:t>
            </a:fld>
            <a:endParaRPr lang="en-US"/>
          </a:p>
        </p:txBody>
      </p:sp>
    </p:spTree>
    <p:extLst>
      <p:ext uri="{BB962C8B-B14F-4D97-AF65-F5344CB8AC3E}">
        <p14:creationId xmlns:p14="http://schemas.microsoft.com/office/powerpoint/2010/main" val="2946922725"/>
      </p:ext>
    </p:extLst>
  </p:cSld>
  <p:clrMapOvr>
    <a:masterClrMapping/>
  </p:clrMapOvr>
  <p:transition xmlns:p14="http://schemas.microsoft.com/office/powerpoint/2010/main" advClick="0">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61B05F22-2CA7-4B4B-B0FB-CB40099D4068}" type="slidenum">
              <a:rPr lang="en-US"/>
              <a:pPr>
                <a:defRPr/>
              </a:pPr>
              <a:t>‹#›</a:t>
            </a:fld>
            <a:endParaRPr lang="en-US"/>
          </a:p>
        </p:txBody>
      </p:sp>
    </p:spTree>
    <p:extLst>
      <p:ext uri="{BB962C8B-B14F-4D97-AF65-F5344CB8AC3E}">
        <p14:creationId xmlns:p14="http://schemas.microsoft.com/office/powerpoint/2010/main" val="1249567299"/>
      </p:ext>
    </p:extLst>
  </p:cSld>
  <p:clrMapOvr>
    <a:masterClrMapping/>
  </p:clrMapOvr>
  <p:transition xmlns:p14="http://schemas.microsoft.com/office/powerpoint/2010/main" advClick="0">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3027B842-8626-4540-B539-85B914E9F91E}" type="slidenum">
              <a:rPr lang="en-US"/>
              <a:pPr>
                <a:defRPr/>
              </a:pPr>
              <a:t>‹#›</a:t>
            </a:fld>
            <a:endParaRPr lang="en-US"/>
          </a:p>
        </p:txBody>
      </p:sp>
    </p:spTree>
    <p:extLst>
      <p:ext uri="{BB962C8B-B14F-4D97-AF65-F5344CB8AC3E}">
        <p14:creationId xmlns:p14="http://schemas.microsoft.com/office/powerpoint/2010/main" val="3017239669"/>
      </p:ext>
    </p:extLst>
  </p:cSld>
  <p:clrMapOvr>
    <a:masterClrMapping/>
  </p:clrMapOvr>
  <p:transition xmlns:p14="http://schemas.microsoft.com/office/powerpoint/2010/main" advClick="0">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E344F844-BB5F-47D7-8D36-6EBEDB5FD997}" type="slidenum">
              <a:rPr lang="en-US"/>
              <a:pPr>
                <a:defRPr/>
              </a:pPr>
              <a:t>‹#›</a:t>
            </a:fld>
            <a:endParaRPr lang="en-US"/>
          </a:p>
        </p:txBody>
      </p:sp>
    </p:spTree>
    <p:extLst>
      <p:ext uri="{BB962C8B-B14F-4D97-AF65-F5344CB8AC3E}">
        <p14:creationId xmlns:p14="http://schemas.microsoft.com/office/powerpoint/2010/main" val="1757634309"/>
      </p:ext>
    </p:extLst>
  </p:cSld>
  <p:clrMapOvr>
    <a:masterClrMapping/>
  </p:clrMapOvr>
  <p:transition xmlns:p14="http://schemas.microsoft.com/office/powerpoint/2010/main" advClick="0">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cs typeface="Arial" pitchFamily="34" charset="0"/>
              </a:defRPr>
            </a:lvl1pPr>
          </a:lstStyle>
          <a:p>
            <a:pPr>
              <a:defRPr/>
            </a:pPr>
            <a:fld id="{AEC352CD-4A3A-4284-9563-8CE2C50ECFF8}" type="slidenum">
              <a:rPr lang="en-US"/>
              <a:pPr>
                <a:defRPr/>
              </a:pPr>
              <a:t>‹#›</a:t>
            </a:fld>
            <a:endParaRPr lang="en-US"/>
          </a:p>
        </p:txBody>
      </p:sp>
    </p:spTree>
    <p:extLst>
      <p:ext uri="{BB962C8B-B14F-4D97-AF65-F5344CB8AC3E}">
        <p14:creationId xmlns:p14="http://schemas.microsoft.com/office/powerpoint/2010/main" val="194899218"/>
      </p:ext>
    </p:extLst>
  </p:cSld>
  <p:clrMapOvr>
    <a:masterClrMapping/>
  </p:clrMapOvr>
  <p:transition xmlns:p14="http://schemas.microsoft.com/office/powerpoint/2010/main" advClick="0">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cs typeface="Arial" pitchFamily="34" charset="0"/>
              </a:defRPr>
            </a:lvl1pPr>
          </a:lstStyle>
          <a:p>
            <a:pPr>
              <a:defRPr/>
            </a:pPr>
            <a:fld id="{8D0F22DA-CA92-4E3C-B0BA-3B8AFD61B28A}" type="slidenum">
              <a:rPr lang="en-US"/>
              <a:pPr>
                <a:defRPr/>
              </a:pPr>
              <a:t>‹#›</a:t>
            </a:fld>
            <a:endParaRPr lang="en-US"/>
          </a:p>
        </p:txBody>
      </p:sp>
    </p:spTree>
    <p:extLst>
      <p:ext uri="{BB962C8B-B14F-4D97-AF65-F5344CB8AC3E}">
        <p14:creationId xmlns:p14="http://schemas.microsoft.com/office/powerpoint/2010/main" val="746279115"/>
      </p:ext>
    </p:extLst>
  </p:cSld>
  <p:clrMapOvr>
    <a:masterClrMapping/>
  </p:clrMapOvr>
  <p:transition xmlns:p14="http://schemas.microsoft.com/office/powerpoint/2010/main" advClick="0">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eaLnBrk="1" hangingPunct="1">
              <a:defRPr>
                <a:cs typeface="Arial" pitchFamily="34" charset="0"/>
              </a:defRPr>
            </a:lvl1pPr>
          </a:lstStyle>
          <a:p>
            <a:pPr>
              <a:defRPr/>
            </a:pPr>
            <a:fld id="{E0BAEB6E-6A9E-45BB-A7BB-A4E4D5A88263}" type="datetimeFigureOut">
              <a:rPr lang="en-US"/>
              <a:pPr>
                <a:defRPr/>
              </a:pPr>
              <a:t>7/11/13</a:t>
            </a:fld>
            <a:endParaRPr lang="en-US"/>
          </a:p>
        </p:txBody>
      </p:sp>
      <p:sp>
        <p:nvSpPr>
          <p:cNvPr id="5"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ADE6EBB1-C88E-4D70-86B8-8403B81E9505}" type="slidenum">
              <a:rPr lang="en-US"/>
              <a:pPr>
                <a:defRPr/>
              </a:pPr>
              <a:t>‹#›</a:t>
            </a:fld>
            <a:endParaRPr lang="en-US"/>
          </a:p>
        </p:txBody>
      </p:sp>
    </p:spTree>
    <p:extLst>
      <p:ext uri="{BB962C8B-B14F-4D97-AF65-F5344CB8AC3E}">
        <p14:creationId xmlns:p14="http://schemas.microsoft.com/office/powerpoint/2010/main" val="4138005887"/>
      </p:ext>
    </p:extLst>
  </p:cSld>
  <p:clrMapOvr>
    <a:masterClrMapping/>
  </p:clrMapOvr>
  <p:transition xmlns:p14="http://schemas.microsoft.com/office/powerpoint/2010/main" advClick="0">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1" hangingPunct="1">
              <a:defRPr>
                <a:cs typeface="Arial" pitchFamily="34" charset="0"/>
              </a:defRPr>
            </a:lvl1pPr>
          </a:lstStyle>
          <a:p>
            <a:pPr>
              <a:defRPr/>
            </a:pPr>
            <a:fld id="{785743C5-0F46-491F-9ED5-45804F18AB84}" type="datetimeFigureOut">
              <a:rPr lang="en-US"/>
              <a:pPr>
                <a:defRPr/>
              </a:pPr>
              <a:t>7/11/13</a:t>
            </a:fld>
            <a:endParaRPr lang="en-US"/>
          </a:p>
        </p:txBody>
      </p:sp>
      <p:sp>
        <p:nvSpPr>
          <p:cNvPr id="5"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93E5F7A8-A727-4EDF-91C4-FA6D71D6E576}" type="slidenum">
              <a:rPr lang="en-US"/>
              <a:pPr>
                <a:defRPr/>
              </a:pPr>
              <a:t>‹#›</a:t>
            </a:fld>
            <a:endParaRPr lang="en-US"/>
          </a:p>
        </p:txBody>
      </p:sp>
    </p:spTree>
    <p:extLst>
      <p:ext uri="{BB962C8B-B14F-4D97-AF65-F5344CB8AC3E}">
        <p14:creationId xmlns:p14="http://schemas.microsoft.com/office/powerpoint/2010/main" val="1427477805"/>
      </p:ext>
    </p:extLst>
  </p:cSld>
  <p:clrMapOvr>
    <a:masterClrMapping/>
  </p:clrMapOvr>
  <p:transition xmlns:p14="http://schemas.microsoft.com/office/powerpoint/2010/main" advClick="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pitchFamily="34" charset="0"/>
              </a:defRPr>
            </a:lvl1pPr>
          </a:lstStyle>
          <a:p>
            <a:pPr>
              <a:defRPr/>
            </a:pPr>
            <a:fld id="{5DFEC792-24B1-4D50-B3FA-40E2AA46D44F}" type="datetime1">
              <a:rPr lang="en-US"/>
              <a:pPr>
                <a:defRPr/>
              </a:pPr>
              <a:t>7/11/13</a:t>
            </a:fld>
            <a:endParaRPr lang="en-US"/>
          </a:p>
        </p:txBody>
      </p:sp>
      <p:sp>
        <p:nvSpPr>
          <p:cNvPr id="3"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4" name="Rectangle 6"/>
          <p:cNvSpPr>
            <a:spLocks noGrp="1" noChangeArrowheads="1"/>
          </p:cNvSpPr>
          <p:nvPr>
            <p:ph type="sldNum" sz="quarter" idx="12"/>
          </p:nvPr>
        </p:nvSpPr>
        <p:spPr/>
        <p:txBody>
          <a:bodyPr/>
          <a:lstStyle>
            <a:lvl1pPr>
              <a:defRPr>
                <a:cs typeface="Arial" pitchFamily="34" charset="0"/>
              </a:defRPr>
            </a:lvl1pPr>
          </a:lstStyle>
          <a:p>
            <a:pPr>
              <a:defRPr/>
            </a:pPr>
            <a:fld id="{CD10C1EC-2653-4E4F-A5EB-5FE17F6045A2}" type="slidenum">
              <a:rPr lang="en-US"/>
              <a:pPr>
                <a:defRPr/>
              </a:pPr>
              <a:t>‹#›</a:t>
            </a:fld>
            <a:endParaRPr lang="en-US"/>
          </a:p>
        </p:txBody>
      </p:sp>
    </p:spTree>
    <p:extLst>
      <p:ext uri="{BB962C8B-B14F-4D97-AF65-F5344CB8AC3E}">
        <p14:creationId xmlns:p14="http://schemas.microsoft.com/office/powerpoint/2010/main" val="3840659490"/>
      </p:ext>
    </p:extLst>
  </p:cSld>
  <p:clrMapOvr>
    <a:masterClrMapping/>
  </p:clrMapOvr>
  <p:transition xmlns:p14="http://schemas.microsoft.com/office/powerpoint/2010/main" advClick="0">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eaLnBrk="1" hangingPunct="1">
              <a:defRPr>
                <a:cs typeface="Arial" pitchFamily="34" charset="0"/>
              </a:defRPr>
            </a:lvl1pPr>
          </a:lstStyle>
          <a:p>
            <a:pPr>
              <a:defRPr/>
            </a:pPr>
            <a:fld id="{168599A8-A881-425A-8ABC-C0600FC1BDB1}" type="datetimeFigureOut">
              <a:rPr lang="en-US"/>
              <a:pPr>
                <a:defRPr/>
              </a:pPr>
              <a:t>7/11/13</a:t>
            </a:fld>
            <a:endParaRPr lang="en-US"/>
          </a:p>
        </p:txBody>
      </p:sp>
      <p:sp>
        <p:nvSpPr>
          <p:cNvPr id="5"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E286DA03-ADD7-467D-B28F-160C015CE387}" type="slidenum">
              <a:rPr lang="en-US"/>
              <a:pPr>
                <a:defRPr/>
              </a:pPr>
              <a:t>‹#›</a:t>
            </a:fld>
            <a:endParaRPr lang="en-US"/>
          </a:p>
        </p:txBody>
      </p:sp>
    </p:spTree>
    <p:extLst>
      <p:ext uri="{BB962C8B-B14F-4D97-AF65-F5344CB8AC3E}">
        <p14:creationId xmlns:p14="http://schemas.microsoft.com/office/powerpoint/2010/main" val="2182065760"/>
      </p:ext>
    </p:extLst>
  </p:cSld>
  <p:clrMapOvr>
    <a:masterClrMapping/>
  </p:clrMapOvr>
  <p:transition xmlns:p14="http://schemas.microsoft.com/office/powerpoint/2010/main" advClick="0">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eaLnBrk="1" hangingPunct="1">
              <a:defRPr>
                <a:cs typeface="Arial" pitchFamily="34" charset="0"/>
              </a:defRPr>
            </a:lvl1pPr>
          </a:lstStyle>
          <a:p>
            <a:pPr>
              <a:defRPr/>
            </a:pPr>
            <a:fld id="{976045AF-F42F-4FA4-9C95-F5282E13380E}" type="datetimeFigureOut">
              <a:rPr lang="en-US"/>
              <a:pPr>
                <a:defRPr/>
              </a:pPr>
              <a:t>7/11/13</a:t>
            </a:fld>
            <a:endParaRPr lang="en-US"/>
          </a:p>
        </p:txBody>
      </p:sp>
      <p:sp>
        <p:nvSpPr>
          <p:cNvPr id="6"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7"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1485933B-24AA-4BB7-902E-70C5A9C03FB5}" type="slidenum">
              <a:rPr lang="en-US"/>
              <a:pPr>
                <a:defRPr/>
              </a:pPr>
              <a:t>‹#›</a:t>
            </a:fld>
            <a:endParaRPr lang="en-US"/>
          </a:p>
        </p:txBody>
      </p:sp>
    </p:spTree>
    <p:extLst>
      <p:ext uri="{BB962C8B-B14F-4D97-AF65-F5344CB8AC3E}">
        <p14:creationId xmlns:p14="http://schemas.microsoft.com/office/powerpoint/2010/main" val="3502547081"/>
      </p:ext>
    </p:extLst>
  </p:cSld>
  <p:clrMapOvr>
    <a:masterClrMapping/>
  </p:clrMapOvr>
  <p:transition xmlns:p14="http://schemas.microsoft.com/office/powerpoint/2010/main" advClick="0">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eaLnBrk="1" hangingPunct="1">
              <a:defRPr>
                <a:cs typeface="Arial" pitchFamily="34" charset="0"/>
              </a:defRPr>
            </a:lvl1pPr>
          </a:lstStyle>
          <a:p>
            <a:pPr>
              <a:defRPr/>
            </a:pPr>
            <a:fld id="{64EE4389-735E-4AE1-B522-530F5A0734D4}" type="datetimeFigureOut">
              <a:rPr lang="en-US"/>
              <a:pPr>
                <a:defRPr/>
              </a:pPr>
              <a:t>7/11/13</a:t>
            </a:fld>
            <a:endParaRPr lang="en-US"/>
          </a:p>
        </p:txBody>
      </p:sp>
      <p:sp>
        <p:nvSpPr>
          <p:cNvPr id="8"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9"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CA703BD0-4B10-4C44-9FDE-2B6CDFFEA624}" type="slidenum">
              <a:rPr lang="en-US"/>
              <a:pPr>
                <a:defRPr/>
              </a:pPr>
              <a:t>‹#›</a:t>
            </a:fld>
            <a:endParaRPr lang="en-US"/>
          </a:p>
        </p:txBody>
      </p:sp>
    </p:spTree>
    <p:extLst>
      <p:ext uri="{BB962C8B-B14F-4D97-AF65-F5344CB8AC3E}">
        <p14:creationId xmlns:p14="http://schemas.microsoft.com/office/powerpoint/2010/main" val="1696863145"/>
      </p:ext>
    </p:extLst>
  </p:cSld>
  <p:clrMapOvr>
    <a:masterClrMapping/>
  </p:clrMapOvr>
  <p:transition xmlns:p14="http://schemas.microsoft.com/office/powerpoint/2010/main" advClick="0">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eaLnBrk="1" hangingPunct="1">
              <a:defRPr>
                <a:cs typeface="Arial" pitchFamily="34" charset="0"/>
              </a:defRPr>
            </a:lvl1pPr>
          </a:lstStyle>
          <a:p>
            <a:pPr>
              <a:defRPr/>
            </a:pPr>
            <a:fld id="{35CE2B52-1FC2-45D3-9923-4399C7D19656}" type="datetimeFigureOut">
              <a:rPr lang="en-US"/>
              <a:pPr>
                <a:defRPr/>
              </a:pPr>
              <a:t>7/11/13</a:t>
            </a:fld>
            <a:endParaRPr lang="en-US"/>
          </a:p>
        </p:txBody>
      </p:sp>
      <p:sp>
        <p:nvSpPr>
          <p:cNvPr id="4"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5"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986B1870-B97B-40DA-BFE1-F00E12BE46C9}" type="slidenum">
              <a:rPr lang="en-US"/>
              <a:pPr>
                <a:defRPr/>
              </a:pPr>
              <a:t>‹#›</a:t>
            </a:fld>
            <a:endParaRPr lang="en-US"/>
          </a:p>
        </p:txBody>
      </p:sp>
    </p:spTree>
    <p:extLst>
      <p:ext uri="{BB962C8B-B14F-4D97-AF65-F5344CB8AC3E}">
        <p14:creationId xmlns:p14="http://schemas.microsoft.com/office/powerpoint/2010/main" val="1482311474"/>
      </p:ext>
    </p:extLst>
  </p:cSld>
  <p:clrMapOvr>
    <a:masterClrMapping/>
  </p:clrMapOvr>
  <p:transition xmlns:p14="http://schemas.microsoft.com/office/powerpoint/2010/main" advClick="0">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eaLnBrk="1" hangingPunct="1">
              <a:defRPr>
                <a:cs typeface="Arial" pitchFamily="34" charset="0"/>
              </a:defRPr>
            </a:lvl1pPr>
          </a:lstStyle>
          <a:p>
            <a:pPr>
              <a:defRPr/>
            </a:pPr>
            <a:fld id="{8791403B-AD69-4264-815F-C29CE29AFBD0}" type="datetimeFigureOut">
              <a:rPr lang="en-US"/>
              <a:pPr>
                <a:defRPr/>
              </a:pPr>
              <a:t>7/11/13</a:t>
            </a:fld>
            <a:endParaRPr lang="en-US"/>
          </a:p>
        </p:txBody>
      </p:sp>
      <p:sp>
        <p:nvSpPr>
          <p:cNvPr id="3"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4"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8DE810EE-B0C8-4A7D-88FB-CE65CD3C5606}" type="slidenum">
              <a:rPr lang="en-US"/>
              <a:pPr>
                <a:defRPr/>
              </a:pPr>
              <a:t>‹#›</a:t>
            </a:fld>
            <a:endParaRPr lang="en-US"/>
          </a:p>
        </p:txBody>
      </p:sp>
    </p:spTree>
    <p:extLst>
      <p:ext uri="{BB962C8B-B14F-4D97-AF65-F5344CB8AC3E}">
        <p14:creationId xmlns:p14="http://schemas.microsoft.com/office/powerpoint/2010/main" val="1351345939"/>
      </p:ext>
    </p:extLst>
  </p:cSld>
  <p:clrMapOvr>
    <a:masterClrMapping/>
  </p:clrMapOvr>
  <p:transition xmlns:p14="http://schemas.microsoft.com/office/powerpoint/2010/main" advClick="0">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eaLnBrk="1" hangingPunct="1">
              <a:defRPr>
                <a:cs typeface="Arial" pitchFamily="34" charset="0"/>
              </a:defRPr>
            </a:lvl1pPr>
          </a:lstStyle>
          <a:p>
            <a:pPr>
              <a:defRPr/>
            </a:pPr>
            <a:fld id="{0A49884E-9175-44B0-8E6F-FB75829192A4}" type="datetimeFigureOut">
              <a:rPr lang="en-US"/>
              <a:pPr>
                <a:defRPr/>
              </a:pPr>
              <a:t>7/11/13</a:t>
            </a:fld>
            <a:endParaRPr lang="en-US"/>
          </a:p>
        </p:txBody>
      </p:sp>
      <p:sp>
        <p:nvSpPr>
          <p:cNvPr id="6"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7"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3FABD1DD-ABEF-4BB4-A2D7-34B2C61ECF42}" type="slidenum">
              <a:rPr lang="en-US"/>
              <a:pPr>
                <a:defRPr/>
              </a:pPr>
              <a:t>‹#›</a:t>
            </a:fld>
            <a:endParaRPr lang="en-US"/>
          </a:p>
        </p:txBody>
      </p:sp>
    </p:spTree>
    <p:extLst>
      <p:ext uri="{BB962C8B-B14F-4D97-AF65-F5344CB8AC3E}">
        <p14:creationId xmlns:p14="http://schemas.microsoft.com/office/powerpoint/2010/main" val="1265903919"/>
      </p:ext>
    </p:extLst>
  </p:cSld>
  <p:clrMapOvr>
    <a:masterClrMapping/>
  </p:clrMapOvr>
  <p:transition xmlns:p14="http://schemas.microsoft.com/office/powerpoint/2010/main" advClick="0">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eaLnBrk="1" hangingPunct="1">
              <a:defRPr>
                <a:cs typeface="Arial" pitchFamily="34" charset="0"/>
              </a:defRPr>
            </a:lvl1pPr>
          </a:lstStyle>
          <a:p>
            <a:pPr>
              <a:defRPr/>
            </a:pPr>
            <a:fld id="{BD09A0DA-66D8-46E7-B463-C4FBC0A4E0BB}" type="datetimeFigureOut">
              <a:rPr lang="en-US"/>
              <a:pPr>
                <a:defRPr/>
              </a:pPr>
              <a:t>7/11/13</a:t>
            </a:fld>
            <a:endParaRPr lang="en-US"/>
          </a:p>
        </p:txBody>
      </p:sp>
      <p:sp>
        <p:nvSpPr>
          <p:cNvPr id="6"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7"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AAA422B3-54C8-4413-9001-8C705E711081}" type="slidenum">
              <a:rPr lang="en-US"/>
              <a:pPr>
                <a:defRPr/>
              </a:pPr>
              <a:t>‹#›</a:t>
            </a:fld>
            <a:endParaRPr lang="en-US"/>
          </a:p>
        </p:txBody>
      </p:sp>
    </p:spTree>
    <p:extLst>
      <p:ext uri="{BB962C8B-B14F-4D97-AF65-F5344CB8AC3E}">
        <p14:creationId xmlns:p14="http://schemas.microsoft.com/office/powerpoint/2010/main" val="3239756525"/>
      </p:ext>
    </p:extLst>
  </p:cSld>
  <p:clrMapOvr>
    <a:masterClrMapping/>
  </p:clrMapOvr>
  <p:transition xmlns:p14="http://schemas.microsoft.com/office/powerpoint/2010/main" advClick="0">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1" hangingPunct="1">
              <a:defRPr>
                <a:cs typeface="Arial" pitchFamily="34" charset="0"/>
              </a:defRPr>
            </a:lvl1pPr>
          </a:lstStyle>
          <a:p>
            <a:pPr>
              <a:defRPr/>
            </a:pPr>
            <a:fld id="{2DED4727-CA44-4E33-9183-445252276D0F}" type="datetimeFigureOut">
              <a:rPr lang="en-US"/>
              <a:pPr>
                <a:defRPr/>
              </a:pPr>
              <a:t>7/11/13</a:t>
            </a:fld>
            <a:endParaRPr lang="en-US"/>
          </a:p>
        </p:txBody>
      </p:sp>
      <p:sp>
        <p:nvSpPr>
          <p:cNvPr id="5"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B8737716-AF58-4996-87DF-9BAA31B73E31}" type="slidenum">
              <a:rPr lang="en-US"/>
              <a:pPr>
                <a:defRPr/>
              </a:pPr>
              <a:t>‹#›</a:t>
            </a:fld>
            <a:endParaRPr lang="en-US"/>
          </a:p>
        </p:txBody>
      </p:sp>
    </p:spTree>
    <p:extLst>
      <p:ext uri="{BB962C8B-B14F-4D97-AF65-F5344CB8AC3E}">
        <p14:creationId xmlns:p14="http://schemas.microsoft.com/office/powerpoint/2010/main" val="333878514"/>
      </p:ext>
    </p:extLst>
  </p:cSld>
  <p:clrMapOvr>
    <a:masterClrMapping/>
  </p:clrMapOvr>
  <p:transition xmlns:p14="http://schemas.microsoft.com/office/powerpoint/2010/main" advClick="0">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1" hangingPunct="1">
              <a:defRPr>
                <a:cs typeface="Arial" pitchFamily="34" charset="0"/>
              </a:defRPr>
            </a:lvl1pPr>
          </a:lstStyle>
          <a:p>
            <a:pPr>
              <a:defRPr/>
            </a:pPr>
            <a:fld id="{BF2CD2AF-817A-426B-AC4D-BA04A7D56C8F}" type="datetimeFigureOut">
              <a:rPr lang="en-US"/>
              <a:pPr>
                <a:defRPr/>
              </a:pPr>
              <a:t>7/11/13</a:t>
            </a:fld>
            <a:endParaRPr lang="en-US"/>
          </a:p>
        </p:txBody>
      </p:sp>
      <p:sp>
        <p:nvSpPr>
          <p:cNvPr id="5" name="Footer Placeholder 4"/>
          <p:cNvSpPr>
            <a:spLocks noGrp="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1" hangingPunct="1">
              <a:defRPr>
                <a:cs typeface="Arial" pitchFamily="34" charset="0"/>
              </a:defRPr>
            </a:lvl1pPr>
          </a:lstStyle>
          <a:p>
            <a:pPr>
              <a:defRPr/>
            </a:pPr>
            <a:fld id="{2C8FF46D-F7CD-4E5D-84D6-D2615D0A4600}" type="slidenum">
              <a:rPr lang="en-US"/>
              <a:pPr>
                <a:defRPr/>
              </a:pPr>
              <a:t>‹#›</a:t>
            </a:fld>
            <a:endParaRPr lang="en-US"/>
          </a:p>
        </p:txBody>
      </p:sp>
    </p:spTree>
    <p:extLst>
      <p:ext uri="{BB962C8B-B14F-4D97-AF65-F5344CB8AC3E}">
        <p14:creationId xmlns:p14="http://schemas.microsoft.com/office/powerpoint/2010/main" val="400930961"/>
      </p:ext>
    </p:extLst>
  </p:cSld>
  <p:clrMapOvr>
    <a:masterClrMapping/>
  </p:clrMapOvr>
  <p:transition xmlns:p14="http://schemas.microsoft.com/office/powerpoint/2010/main" advClick="0">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828800"/>
            <a:ext cx="8229600" cy="4302125"/>
          </a:xfrm>
        </p:spPr>
        <p:txBody>
          <a:bodyPr rtlCol="0">
            <a:normAutofit/>
          </a:bodyPr>
          <a:lstStyle/>
          <a:p>
            <a:pPr lvl="0"/>
            <a:endParaRPr lang="en-US" noProof="0" smtClean="0"/>
          </a:p>
        </p:txBody>
      </p:sp>
      <p:sp>
        <p:nvSpPr>
          <p:cNvPr id="4" name="Rectangle 4"/>
          <p:cNvSpPr>
            <a:spLocks noGrp="1" noChangeArrowheads="1"/>
          </p:cNvSpPr>
          <p:nvPr>
            <p:ph type="dt" sz="half" idx="10"/>
          </p:nvPr>
        </p:nvSpPr>
        <p:spPr/>
        <p:txBody>
          <a:bodyPr/>
          <a:lstStyle>
            <a:lvl1pPr eaLnBrk="1" hangingPunct="1">
              <a:defRPr>
                <a:cs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eaLnBrk="1" hangingPunct="1">
              <a:defRPr>
                <a:cs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eaLnBrk="1" hangingPunct="1">
              <a:defRPr>
                <a:cs typeface="Arial" pitchFamily="34" charset="0"/>
              </a:defRPr>
            </a:lvl1pPr>
          </a:lstStyle>
          <a:p>
            <a:pPr>
              <a:defRPr/>
            </a:pPr>
            <a:fld id="{B67935C1-FCC9-4170-9E7E-E8FF6F465DE7}" type="slidenum">
              <a:rPr lang="en-US"/>
              <a:pPr>
                <a:defRPr/>
              </a:pPr>
              <a:t>‹#›</a:t>
            </a:fld>
            <a:endParaRPr lang="en-US"/>
          </a:p>
        </p:txBody>
      </p:sp>
    </p:spTree>
    <p:extLst>
      <p:ext uri="{BB962C8B-B14F-4D97-AF65-F5344CB8AC3E}">
        <p14:creationId xmlns:p14="http://schemas.microsoft.com/office/powerpoint/2010/main" val="4190588701"/>
      </p:ext>
    </p:extLst>
  </p:cSld>
  <p:clrMapOvr>
    <a:masterClrMapping/>
  </p:clrMapOvr>
  <p:transition xmlns:p14="http://schemas.microsoft.com/office/powerpoint/2010/main" advClick="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cs typeface="Arial" pitchFamily="34" charset="0"/>
              </a:defRPr>
            </a:lvl1pPr>
          </a:lstStyle>
          <a:p>
            <a:pPr>
              <a:defRPr/>
            </a:pPr>
            <a:fld id="{BD448E82-616F-4098-92B7-535B87CED203}" type="datetime1">
              <a:rPr lang="en-US"/>
              <a:pPr>
                <a:defRPr/>
              </a:pPr>
              <a:t>7/11/13</a:t>
            </a:fld>
            <a:endParaRPr lang="en-US"/>
          </a:p>
        </p:txBody>
      </p:sp>
      <p:sp>
        <p:nvSpPr>
          <p:cNvPr id="6" name="Rectangle 5"/>
          <p:cNvSpPr>
            <a:spLocks noGrp="1" noChangeArrowheads="1"/>
          </p:cNvSpPr>
          <p:nvPr>
            <p:ph type="ftr" sz="quarter" idx="11"/>
          </p:nvPr>
        </p:nvSpPr>
        <p:spPr/>
        <p:txBody>
          <a:bodyPr/>
          <a:lstStyle>
            <a:lvl1pPr>
              <a:defRPr>
                <a:cs typeface="Arial" pitchFamily="34" charset="0"/>
              </a:defRPr>
            </a:lvl1pPr>
          </a:lstStyle>
          <a:p>
            <a:pPr>
              <a:defRPr/>
            </a:pPr>
            <a:r>
              <a:rPr lang="en-US"/>
              <a:t>PROPEL ESMO Slides – Draft</a:t>
            </a:r>
          </a:p>
        </p:txBody>
      </p:sp>
      <p:sp>
        <p:nvSpPr>
          <p:cNvPr id="7" name="Rectangle 6"/>
          <p:cNvSpPr>
            <a:spLocks noGrp="1" noChangeArrowheads="1"/>
          </p:cNvSpPr>
          <p:nvPr>
            <p:ph type="sldNum" sz="quarter" idx="12"/>
          </p:nvPr>
        </p:nvSpPr>
        <p:spPr/>
        <p:txBody>
          <a:bodyPr/>
          <a:lstStyle>
            <a:lvl1pPr>
              <a:defRPr>
                <a:cs typeface="Arial" pitchFamily="34" charset="0"/>
              </a:defRPr>
            </a:lvl1pPr>
          </a:lstStyle>
          <a:p>
            <a:pPr>
              <a:defRPr/>
            </a:pPr>
            <a:fld id="{BF63A2B6-BF33-4511-86D2-9531642E7996}" type="slidenum">
              <a:rPr lang="en-US"/>
              <a:pPr>
                <a:defRPr/>
              </a:pPr>
              <a:t>‹#›</a:t>
            </a:fld>
            <a:endParaRPr lang="en-US"/>
          </a:p>
        </p:txBody>
      </p:sp>
    </p:spTree>
    <p:extLst>
      <p:ext uri="{BB962C8B-B14F-4D97-AF65-F5344CB8AC3E}">
        <p14:creationId xmlns:p14="http://schemas.microsoft.com/office/powerpoint/2010/main" val="226573000"/>
      </p:ext>
    </p:extLst>
  </p:cSld>
  <p:clrMapOvr>
    <a:masterClrMapping/>
  </p:clrMapOvr>
  <p:transition xmlns:p14="http://schemas.microsoft.com/office/powerpoint/2010/main" advClick="0">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Rectangle 4"/>
          <p:cNvSpPr>
            <a:spLocks noGrp="1" noChangeArrowheads="1"/>
          </p:cNvSpPr>
          <p:nvPr>
            <p:ph type="sldNum" sz="quarter" idx="10"/>
          </p:nvPr>
        </p:nvSpPr>
        <p:spPr/>
        <p:txBody>
          <a:bodyPr/>
          <a:lstStyle>
            <a:lvl1pPr eaLnBrk="1" hangingPunct="1">
              <a:defRPr>
                <a:cs typeface="Arial" pitchFamily="34" charset="0"/>
              </a:defRPr>
            </a:lvl1pPr>
          </a:lstStyle>
          <a:p>
            <a:pPr>
              <a:defRPr/>
            </a:pPr>
            <a:fld id="{E55925B7-40DE-41D3-94DC-857EE94F5D50}" type="slidenum">
              <a:rPr lang="en-US"/>
              <a:pPr>
                <a:defRPr/>
              </a:pPr>
              <a:t>‹#›</a:t>
            </a:fld>
            <a:endParaRPr lang="en-US"/>
          </a:p>
        </p:txBody>
      </p:sp>
    </p:spTree>
    <p:extLst>
      <p:ext uri="{BB962C8B-B14F-4D97-AF65-F5344CB8AC3E}">
        <p14:creationId xmlns:p14="http://schemas.microsoft.com/office/powerpoint/2010/main" val="1084419694"/>
      </p:ext>
    </p:extLst>
  </p:cSld>
  <p:clrMapOvr>
    <a:masterClrMapping/>
  </p:clrMapOvr>
  <p:transition xmlns:p14="http://schemas.microsoft.com/office/powerpoint/2010/main" advClick="0">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Rectangle 4"/>
          <p:cNvSpPr>
            <a:spLocks noGrp="1" noChangeArrowheads="1"/>
          </p:cNvSpPr>
          <p:nvPr>
            <p:ph type="sldNum" sz="quarter" idx="10"/>
          </p:nvPr>
        </p:nvSpPr>
        <p:spPr/>
        <p:txBody>
          <a:bodyPr/>
          <a:lstStyle>
            <a:lvl1pPr eaLnBrk="1" hangingPunct="1">
              <a:defRPr>
                <a:cs typeface="Arial" pitchFamily="34" charset="0"/>
              </a:defRPr>
            </a:lvl1pPr>
          </a:lstStyle>
          <a:p>
            <a:pPr>
              <a:defRPr/>
            </a:pPr>
            <a:fld id="{0A059BF1-BD6D-48F8-8E8B-DB575F7667B8}" type="slidenum">
              <a:rPr lang="en-US"/>
              <a:pPr>
                <a:defRPr/>
              </a:pPr>
              <a:t>‹#›</a:t>
            </a:fld>
            <a:endParaRPr lang="en-US"/>
          </a:p>
        </p:txBody>
      </p:sp>
    </p:spTree>
    <p:extLst>
      <p:ext uri="{BB962C8B-B14F-4D97-AF65-F5344CB8AC3E}">
        <p14:creationId xmlns:p14="http://schemas.microsoft.com/office/powerpoint/2010/main" val="1325060956"/>
      </p:ext>
    </p:extLst>
  </p:cSld>
  <p:clrMapOvr>
    <a:masterClrMapping/>
  </p:clrMapOvr>
  <p:transition xmlns:p14="http://schemas.microsoft.com/office/powerpoint/2010/main" advClick="0">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Rectangle 4"/>
          <p:cNvSpPr>
            <a:spLocks noGrp="1" noChangeArrowheads="1"/>
          </p:cNvSpPr>
          <p:nvPr>
            <p:ph type="sldNum" sz="quarter" idx="10"/>
          </p:nvPr>
        </p:nvSpPr>
        <p:spPr/>
        <p:txBody>
          <a:bodyPr/>
          <a:lstStyle>
            <a:lvl1pPr eaLnBrk="1" hangingPunct="1">
              <a:defRPr>
                <a:cs typeface="Arial" pitchFamily="34" charset="0"/>
              </a:defRPr>
            </a:lvl1pPr>
          </a:lstStyle>
          <a:p>
            <a:pPr>
              <a:defRPr/>
            </a:pPr>
            <a:fld id="{693B1829-DC92-4C03-9A7B-AE026F0BEED7}" type="slidenum">
              <a:rPr lang="en-US"/>
              <a:pPr>
                <a:defRPr/>
              </a:pPr>
              <a:t>‹#›</a:t>
            </a:fld>
            <a:endParaRPr lang="en-US"/>
          </a:p>
        </p:txBody>
      </p:sp>
    </p:spTree>
    <p:extLst>
      <p:ext uri="{BB962C8B-B14F-4D97-AF65-F5344CB8AC3E}">
        <p14:creationId xmlns:p14="http://schemas.microsoft.com/office/powerpoint/2010/main" val="1604602310"/>
      </p:ext>
    </p:extLst>
  </p:cSld>
  <p:clrMapOvr>
    <a:masterClrMapping/>
  </p:clrMapOvr>
  <p:transition xmlns:p14="http://schemas.microsoft.com/office/powerpoint/2010/main" advClick="0">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6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Rectangle 4"/>
          <p:cNvSpPr>
            <a:spLocks noGrp="1" noChangeArrowheads="1"/>
          </p:cNvSpPr>
          <p:nvPr>
            <p:ph type="sldNum" sz="quarter" idx="10"/>
          </p:nvPr>
        </p:nvSpPr>
        <p:spPr/>
        <p:txBody>
          <a:bodyPr/>
          <a:lstStyle>
            <a:lvl1pPr eaLnBrk="1" hangingPunct="1">
              <a:defRPr>
                <a:cs typeface="Arial" pitchFamily="34" charset="0"/>
              </a:defRPr>
            </a:lvl1pPr>
          </a:lstStyle>
          <a:p>
            <a:pPr>
              <a:defRPr/>
            </a:pPr>
            <a:fld id="{6E593332-E2B1-45BB-91DF-4E7613E3250B}" type="slidenum">
              <a:rPr lang="en-US"/>
              <a:pPr>
                <a:defRPr/>
              </a:pPr>
              <a:t>‹#›</a:t>
            </a:fld>
            <a:endParaRPr lang="en-US"/>
          </a:p>
        </p:txBody>
      </p:sp>
    </p:spTree>
    <p:extLst>
      <p:ext uri="{BB962C8B-B14F-4D97-AF65-F5344CB8AC3E}">
        <p14:creationId xmlns:p14="http://schemas.microsoft.com/office/powerpoint/2010/main" val="2665293979"/>
      </p:ext>
    </p:extLst>
  </p:cSld>
  <p:clrMapOvr>
    <a:masterClrMapping/>
  </p:clrMapOvr>
  <p:transition xmlns:p14="http://schemas.microsoft.com/office/powerpoint/2010/main" advClick="0">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Rectangle 4"/>
          <p:cNvSpPr>
            <a:spLocks noGrp="1" noChangeArrowheads="1"/>
          </p:cNvSpPr>
          <p:nvPr>
            <p:ph type="sldNum" sz="quarter" idx="10"/>
          </p:nvPr>
        </p:nvSpPr>
        <p:spPr/>
        <p:txBody>
          <a:bodyPr/>
          <a:lstStyle>
            <a:lvl1pPr eaLnBrk="1" hangingPunct="1">
              <a:defRPr>
                <a:cs typeface="Arial" pitchFamily="34" charset="0"/>
              </a:defRPr>
            </a:lvl1pPr>
          </a:lstStyle>
          <a:p>
            <a:pPr>
              <a:defRPr/>
            </a:pPr>
            <a:fld id="{C7F326CF-FA8C-4C45-8F46-AABF33D558FB}" type="slidenum">
              <a:rPr lang="en-US"/>
              <a:pPr>
                <a:defRPr/>
              </a:pPr>
              <a:t>‹#›</a:t>
            </a:fld>
            <a:endParaRPr lang="en-US"/>
          </a:p>
        </p:txBody>
      </p:sp>
    </p:spTree>
    <p:extLst>
      <p:ext uri="{BB962C8B-B14F-4D97-AF65-F5344CB8AC3E}">
        <p14:creationId xmlns:p14="http://schemas.microsoft.com/office/powerpoint/2010/main" val="2196844563"/>
      </p:ext>
    </p:extLst>
  </p:cSld>
  <p:clrMapOvr>
    <a:masterClrMapping/>
  </p:clrMapOvr>
  <p:transition xmlns:p14="http://schemas.microsoft.com/office/powerpoint/2010/main" advClick="0">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eaLnBrk="1" hangingPunct="1">
              <a:defRPr>
                <a:cs typeface="Arial" pitchFamily="34" charset="0"/>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eaLnBrk="1" hangingPunct="1">
              <a:defRPr>
                <a:cs typeface="Arial" pitchFamily="34" charset="0"/>
              </a:defRPr>
            </a:lvl1pPr>
          </a:lstStyle>
          <a:p>
            <a:pPr>
              <a:defRPr/>
            </a:pPr>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eaLnBrk="1" hangingPunct="1">
              <a:defRPr>
                <a:cs typeface="Arial" pitchFamily="34" charset="0"/>
              </a:defRPr>
            </a:lvl1pPr>
          </a:lstStyle>
          <a:p>
            <a:pPr>
              <a:defRPr/>
            </a:pPr>
            <a:fld id="{C5D70605-E16B-4552-BE02-9DA7E09176E2}" type="slidenum">
              <a:rPr lang="en-US"/>
              <a:pPr>
                <a:defRPr/>
              </a:pPr>
              <a:t>‹#›</a:t>
            </a:fld>
            <a:endParaRPr lang="en-US"/>
          </a:p>
        </p:txBody>
      </p:sp>
    </p:spTree>
    <p:extLst>
      <p:ext uri="{BB962C8B-B14F-4D97-AF65-F5344CB8AC3E}">
        <p14:creationId xmlns:p14="http://schemas.microsoft.com/office/powerpoint/2010/main" val="2418950536"/>
      </p:ext>
    </p:extLst>
  </p:cSld>
  <p:clrMapOvr>
    <a:masterClrMapping/>
  </p:clrMapOvr>
  <p:transition xmlns:p14="http://schemas.microsoft.com/office/powerpoint/2010/main" advClick="0">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36108FD2-EDAD-4034-97A7-355A099A06CB}" type="slidenum">
              <a:rPr lang="en-US"/>
              <a:pPr>
                <a:defRPr/>
              </a:pPr>
              <a:t>‹#›</a:t>
            </a:fld>
            <a:endParaRPr lang="en-US"/>
          </a:p>
        </p:txBody>
      </p:sp>
    </p:spTree>
    <p:extLst>
      <p:ext uri="{BB962C8B-B14F-4D97-AF65-F5344CB8AC3E}">
        <p14:creationId xmlns:p14="http://schemas.microsoft.com/office/powerpoint/2010/main" val="1362984436"/>
      </p:ext>
    </p:extLst>
  </p:cSld>
  <p:clrMapOvr>
    <a:masterClrMapping/>
  </p:clrMapOvr>
  <p:transition xmlns:p14="http://schemas.microsoft.com/office/powerpoint/2010/main" advClick="0">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A3B32074-B030-4FFE-AF33-5FF84C953EC2}" type="slidenum">
              <a:rPr lang="en-US"/>
              <a:pPr>
                <a:defRPr/>
              </a:pPr>
              <a:t>‹#›</a:t>
            </a:fld>
            <a:endParaRPr lang="en-US"/>
          </a:p>
        </p:txBody>
      </p:sp>
    </p:spTree>
    <p:extLst>
      <p:ext uri="{BB962C8B-B14F-4D97-AF65-F5344CB8AC3E}">
        <p14:creationId xmlns:p14="http://schemas.microsoft.com/office/powerpoint/2010/main" val="406627739"/>
      </p:ext>
    </p:extLst>
  </p:cSld>
  <p:clrMapOvr>
    <a:masterClrMapping/>
  </p:clrMapOvr>
  <p:transition xmlns:p14="http://schemas.microsoft.com/office/powerpoint/2010/main" advClick="0">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90AA8A99-3BEC-4C2D-8ED3-73F4FAF0AABC}" type="slidenum">
              <a:rPr lang="en-US"/>
              <a:pPr>
                <a:defRPr/>
              </a:pPr>
              <a:t>‹#›</a:t>
            </a:fld>
            <a:endParaRPr lang="en-US"/>
          </a:p>
        </p:txBody>
      </p:sp>
    </p:spTree>
    <p:extLst>
      <p:ext uri="{BB962C8B-B14F-4D97-AF65-F5344CB8AC3E}">
        <p14:creationId xmlns:p14="http://schemas.microsoft.com/office/powerpoint/2010/main" val="2470307177"/>
      </p:ext>
    </p:extLst>
  </p:cSld>
  <p:clrMapOvr>
    <a:masterClrMapping/>
  </p:clrMapOvr>
  <p:transition xmlns:p14="http://schemas.microsoft.com/office/powerpoint/2010/main" advClick="0">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charset="0"/>
                <a:ea typeface="+mn-ea"/>
                <a:cs typeface="Arial" charset="0"/>
              </a:defRPr>
            </a:lvl1pPr>
          </a:lstStyle>
          <a:p>
            <a:pPr>
              <a:defRPr/>
            </a:pPr>
            <a:fld id="{652C5E63-1AFE-4C6F-ADFC-2E076F70D68D}" type="slidenum">
              <a:rPr lang="en-US"/>
              <a:pPr>
                <a:defRPr/>
              </a:pPr>
              <a:t>‹#›</a:t>
            </a:fld>
            <a:endParaRPr lang="en-US"/>
          </a:p>
        </p:txBody>
      </p:sp>
    </p:spTree>
    <p:extLst>
      <p:ext uri="{BB962C8B-B14F-4D97-AF65-F5344CB8AC3E}">
        <p14:creationId xmlns:p14="http://schemas.microsoft.com/office/powerpoint/2010/main" val="3104179723"/>
      </p:ext>
    </p:extLst>
  </p:cSld>
  <p:clrMapOvr>
    <a:masterClrMapping/>
  </p:clrMapOvr>
  <p:transition xmlns:p14="http://schemas.microsoft.com/office/powerpoint/2010/main" advClick="0">
    <p:fade/>
  </p:transition>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1"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1"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1"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1"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1"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1"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1"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1"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12.xml"/><Relationship Id="rId12" Type="http://schemas.openxmlformats.org/officeDocument/2006/relationships/theme" Target="../theme/theme20.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10" Type="http://schemas.openxmlformats.org/officeDocument/2006/relationships/slideLayout" Target="../slideLayouts/slideLayout11.xml"/></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slideLayout" Target="../slideLayouts/slideLayout30.xml"/><Relationship Id="rId16" Type="http://schemas.openxmlformats.org/officeDocument/2006/relationships/theme" Target="../theme/theme24.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25.xml.rels><?xml version="1.0" encoding="UTF-8" standalone="yes"?>
<Relationships xmlns="http://schemas.openxmlformats.org/package/2006/relationships"><Relationship Id="rId9" Type="http://schemas.openxmlformats.org/officeDocument/2006/relationships/slideLayout" Target="../slideLayouts/slideLayout39.xml"/><Relationship Id="rId20" Type="http://schemas.openxmlformats.org/officeDocument/2006/relationships/theme" Target="../theme/theme25.xml"/><Relationship Id="rId10" Type="http://schemas.openxmlformats.org/officeDocument/2006/relationships/slideLayout" Target="../slideLayouts/slideLayout40.xml"/><Relationship Id="rId11" Type="http://schemas.openxmlformats.org/officeDocument/2006/relationships/slideLayout" Target="../slideLayouts/slideLayout41.xml"/><Relationship Id="rId12" Type="http://schemas.openxmlformats.org/officeDocument/2006/relationships/slideLayout" Target="../slideLayouts/slideLayout42.xml"/><Relationship Id="rId13" Type="http://schemas.openxmlformats.org/officeDocument/2006/relationships/slideLayout" Target="../slideLayouts/slideLayout43.xml"/><Relationship Id="rId14" Type="http://schemas.openxmlformats.org/officeDocument/2006/relationships/slideLayout" Target="../slideLayouts/slideLayout44.xml"/><Relationship Id="rId15" Type="http://schemas.openxmlformats.org/officeDocument/2006/relationships/slideLayout" Target="../slideLayouts/slideLayout45.xml"/><Relationship Id="rId16" Type="http://schemas.openxmlformats.org/officeDocument/2006/relationships/slideLayout" Target="../slideLayouts/slideLayout46.xml"/><Relationship Id="rId17" Type="http://schemas.openxmlformats.org/officeDocument/2006/relationships/slideLayout" Target="../slideLayouts/slideLayout47.xml"/><Relationship Id="rId18" Type="http://schemas.openxmlformats.org/officeDocument/2006/relationships/slideLayout" Target="../slideLayouts/slideLayout48.xml"/><Relationship Id="rId19" Type="http://schemas.openxmlformats.org/officeDocument/2006/relationships/slideLayout" Target="../slideLayouts/slideLayout49.xml"/><Relationship Id="rId1" Type="http://schemas.openxmlformats.org/officeDocument/2006/relationships/slideLayout" Target="../slideLayouts/slideLayout31.xml"/><Relationship Id="rId2" Type="http://schemas.openxmlformats.org/officeDocument/2006/relationships/slideLayout" Target="../slideLayouts/slideLayout32.xml"/><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slideLayout" Target="../slideLayouts/slideLayout37.xml"/><Relationship Id="rId8" Type="http://schemas.openxmlformats.org/officeDocument/2006/relationships/slideLayout" Target="../slideLayouts/slideLayout38.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60.xml"/><Relationship Id="rId12" Type="http://schemas.openxmlformats.org/officeDocument/2006/relationships/theme" Target="../theme/theme26.xml"/><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slideLayout" Target="../slideLayouts/slideLayout59.xml"/></Relationships>
</file>

<file path=ppt/slideMasters/_rels/slideMaster27.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theme" Target="../theme/theme27.xml"/></Relationships>
</file>

<file path=ppt/slideMasters/_rels/slideMaster28.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11" Type="http://schemas.openxmlformats.org/officeDocument/2006/relationships/slideLayout" Target="../slideLayouts/slideLayout73.xml"/><Relationship Id="rId12" Type="http://schemas.openxmlformats.org/officeDocument/2006/relationships/slideLayout" Target="../slideLayouts/slideLayout74.xml"/><Relationship Id="rId13" Type="http://schemas.openxmlformats.org/officeDocument/2006/relationships/slideLayout" Target="../slideLayouts/slideLayout75.xml"/><Relationship Id="rId14" Type="http://schemas.openxmlformats.org/officeDocument/2006/relationships/slideLayout" Target="../slideLayouts/slideLayout76.xml"/><Relationship Id="rId15" Type="http://schemas.openxmlformats.org/officeDocument/2006/relationships/slideLayout" Target="../slideLayouts/slideLayout77.xml"/><Relationship Id="rId16" Type="http://schemas.openxmlformats.org/officeDocument/2006/relationships/theme" Target="../theme/theme29.xml"/><Relationship Id="rId1" Type="http://schemas.openxmlformats.org/officeDocument/2006/relationships/slideLayout" Target="../slideLayouts/slideLayout63.xml"/><Relationship Id="rId2" Type="http://schemas.openxmlformats.org/officeDocument/2006/relationships/slideLayout" Target="../slideLayouts/slideLayout64.xml"/><Relationship Id="rId3" Type="http://schemas.openxmlformats.org/officeDocument/2006/relationships/slideLayout" Target="../slideLayouts/slideLayout65.xml"/><Relationship Id="rId4" Type="http://schemas.openxmlformats.org/officeDocument/2006/relationships/slideLayout" Target="../slideLayouts/slideLayout66.xml"/><Relationship Id="rId5" Type="http://schemas.openxmlformats.org/officeDocument/2006/relationships/slideLayout" Target="../slideLayouts/slideLayout67.xml"/><Relationship Id="rId6" Type="http://schemas.openxmlformats.org/officeDocument/2006/relationships/slideLayout" Target="../slideLayouts/slideLayout68.xml"/><Relationship Id="rId7" Type="http://schemas.openxmlformats.org/officeDocument/2006/relationships/slideLayout" Target="../slideLayouts/slideLayout69.xml"/><Relationship Id="rId8" Type="http://schemas.openxmlformats.org/officeDocument/2006/relationships/slideLayout" Target="../slideLayouts/slideLayout70.xml"/><Relationship Id="rId9" Type="http://schemas.openxmlformats.org/officeDocument/2006/relationships/slideLayout" Target="../slideLayouts/slideLayout71.xml"/><Relationship Id="rId10" Type="http://schemas.openxmlformats.org/officeDocument/2006/relationships/slideLayout" Target="../slideLayouts/slideLayout7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30.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slideLayout" Target="../slideLayouts/slideLayout89.xml"/><Relationship Id="rId13" Type="http://schemas.openxmlformats.org/officeDocument/2006/relationships/slideLayout" Target="../slideLayouts/slideLayout90.xml"/><Relationship Id="rId14" Type="http://schemas.openxmlformats.org/officeDocument/2006/relationships/slideLayout" Target="../slideLayouts/slideLayout91.xml"/><Relationship Id="rId15" Type="http://schemas.openxmlformats.org/officeDocument/2006/relationships/slideLayout" Target="../slideLayouts/slideLayout92.xml"/><Relationship Id="rId16" Type="http://schemas.openxmlformats.org/officeDocument/2006/relationships/slideLayout" Target="../slideLayouts/slideLayout93.xml"/><Relationship Id="rId17" Type="http://schemas.openxmlformats.org/officeDocument/2006/relationships/slideLayout" Target="../slideLayouts/slideLayout94.xml"/><Relationship Id="rId18" Type="http://schemas.openxmlformats.org/officeDocument/2006/relationships/slideLayout" Target="../slideLayouts/slideLayout95.xml"/><Relationship Id="rId19" Type="http://schemas.openxmlformats.org/officeDocument/2006/relationships/theme" Target="../theme/theme30.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31.xml.rels><?xml version="1.0" encoding="UTF-8" standalone="yes"?>
<Relationships xmlns="http://schemas.openxmlformats.org/package/2006/relationships"><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Relationship Id="rId14" Type="http://schemas.openxmlformats.org/officeDocument/2006/relationships/slideLayout" Target="../slideLayouts/slideLayout109.xml"/><Relationship Id="rId15" Type="http://schemas.openxmlformats.org/officeDocument/2006/relationships/theme" Target="../theme/theme31.xml"/><Relationship Id="rId1" Type="http://schemas.openxmlformats.org/officeDocument/2006/relationships/slideLayout" Target="../slideLayouts/slideLayout96.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s>
</file>

<file path=ppt/slideMasters/_rels/slideMaster32.xml.rels><?xml version="1.0" encoding="UTF-8" standalone="yes"?>
<Relationships xmlns="http://schemas.openxmlformats.org/package/2006/relationships"><Relationship Id="rId3" Type="http://schemas.openxmlformats.org/officeDocument/2006/relationships/slideLayout" Target="../slideLayouts/slideLayout112.xml"/><Relationship Id="rId4" Type="http://schemas.openxmlformats.org/officeDocument/2006/relationships/theme" Target="../theme/theme32.xml"/><Relationship Id="rId5" Type="http://schemas.openxmlformats.org/officeDocument/2006/relationships/image" Target="../media/image1.png"/><Relationship Id="rId1" Type="http://schemas.openxmlformats.org/officeDocument/2006/relationships/slideLayout" Target="../slideLayouts/slideLayout110.xml"/><Relationship Id="rId2" Type="http://schemas.openxmlformats.org/officeDocument/2006/relationships/slideLayout" Target="../slideLayouts/slideLayout111.xml"/></Relationships>
</file>

<file path=ppt/slideMasters/_rels/slideMaster33.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theme" Target="../theme/theme33.xml"/></Relationships>
</file>

<file path=ppt/slideMasters/_rels/slideMaster34.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theme" Target="../theme/theme35.xml"/><Relationship Id="rId3" Type="http://schemas.openxmlformats.org/officeDocument/2006/relationships/image" Target="../media/image2.jpeg"/></Relationships>
</file>

<file path=ppt/slideMasters/_rels/slideMaster36.xml.rels><?xml version="1.0" encoding="UTF-8" standalone="yes"?>
<Relationships xmlns="http://schemas.openxmlformats.org/package/2006/relationships"><Relationship Id="rId1" Type="http://schemas.openxmlformats.org/officeDocument/2006/relationships/slideLayout" Target="../slideLayouts/slideLayout116.xml"/><Relationship Id="rId2" Type="http://schemas.openxmlformats.org/officeDocument/2006/relationships/theme" Target="../theme/theme36.xml"/><Relationship Id="rId3" Type="http://schemas.openxmlformats.org/officeDocument/2006/relationships/image" Target="../media/image2.jpeg"/></Relationships>
</file>

<file path=ppt/slideMasters/_rels/slideMaster37.xml.rels><?xml version="1.0" encoding="UTF-8" standalone="yes"?>
<Relationships xmlns="http://schemas.openxmlformats.org/package/2006/relationships"><Relationship Id="rId11" Type="http://schemas.openxmlformats.org/officeDocument/2006/relationships/slideLayout" Target="../slideLayouts/slideLayout127.xml"/><Relationship Id="rId12" Type="http://schemas.openxmlformats.org/officeDocument/2006/relationships/theme" Target="../theme/theme37.xml"/><Relationship Id="rId1" Type="http://schemas.openxmlformats.org/officeDocument/2006/relationships/slideLayout" Target="../slideLayouts/slideLayout117.xml"/><Relationship Id="rId2" Type="http://schemas.openxmlformats.org/officeDocument/2006/relationships/slideLayout" Target="../slideLayouts/slideLayout118.xml"/><Relationship Id="rId3" Type="http://schemas.openxmlformats.org/officeDocument/2006/relationships/slideLayout" Target="../slideLayouts/slideLayout119.xml"/><Relationship Id="rId4" Type="http://schemas.openxmlformats.org/officeDocument/2006/relationships/slideLayout" Target="../slideLayouts/slideLayout120.xml"/><Relationship Id="rId5" Type="http://schemas.openxmlformats.org/officeDocument/2006/relationships/slideLayout" Target="../slideLayouts/slideLayout121.xml"/><Relationship Id="rId6" Type="http://schemas.openxmlformats.org/officeDocument/2006/relationships/slideLayout" Target="../slideLayouts/slideLayout122.xml"/><Relationship Id="rId7" Type="http://schemas.openxmlformats.org/officeDocument/2006/relationships/slideLayout" Target="../slideLayouts/slideLayout123.xml"/><Relationship Id="rId8" Type="http://schemas.openxmlformats.org/officeDocument/2006/relationships/slideLayout" Target="../slideLayouts/slideLayout124.xml"/><Relationship Id="rId9" Type="http://schemas.openxmlformats.org/officeDocument/2006/relationships/slideLayout" Target="../slideLayouts/slideLayout125.xml"/><Relationship Id="rId10" Type="http://schemas.openxmlformats.org/officeDocument/2006/relationships/slideLayout" Target="../slideLayouts/slideLayout126.xml"/></Relationships>
</file>

<file path=ppt/slideMasters/_rels/slideMaster38.xml.rels><?xml version="1.0" encoding="UTF-8" standalone="yes"?>
<Relationships xmlns="http://schemas.openxmlformats.org/package/2006/relationships"><Relationship Id="rId11" Type="http://schemas.openxmlformats.org/officeDocument/2006/relationships/slideLayout" Target="../slideLayouts/slideLayout138.xml"/><Relationship Id="rId12" Type="http://schemas.openxmlformats.org/officeDocument/2006/relationships/theme" Target="../theme/theme38.xml"/><Relationship Id="rId1" Type="http://schemas.openxmlformats.org/officeDocument/2006/relationships/slideLayout" Target="../slideLayouts/slideLayout128.xml"/><Relationship Id="rId2" Type="http://schemas.openxmlformats.org/officeDocument/2006/relationships/slideLayout" Target="../slideLayouts/slideLayout129.xml"/><Relationship Id="rId3" Type="http://schemas.openxmlformats.org/officeDocument/2006/relationships/slideLayout" Target="../slideLayouts/slideLayout130.xml"/><Relationship Id="rId4" Type="http://schemas.openxmlformats.org/officeDocument/2006/relationships/slideLayout" Target="../slideLayouts/slideLayout131.xml"/><Relationship Id="rId5" Type="http://schemas.openxmlformats.org/officeDocument/2006/relationships/slideLayout" Target="../slideLayouts/slideLayout132.xml"/><Relationship Id="rId6" Type="http://schemas.openxmlformats.org/officeDocument/2006/relationships/slideLayout" Target="../slideLayouts/slideLayout133.xml"/><Relationship Id="rId7" Type="http://schemas.openxmlformats.org/officeDocument/2006/relationships/slideLayout" Target="../slideLayouts/slideLayout134.xml"/><Relationship Id="rId8" Type="http://schemas.openxmlformats.org/officeDocument/2006/relationships/slideLayout" Target="../slideLayouts/slideLayout135.xml"/><Relationship Id="rId9" Type="http://schemas.openxmlformats.org/officeDocument/2006/relationships/slideLayout" Target="../slideLayouts/slideLayout136.xml"/><Relationship Id="rId10" Type="http://schemas.openxmlformats.org/officeDocument/2006/relationships/slideLayout" Target="../slideLayouts/slideLayout137.xml"/></Relationships>
</file>

<file path=ppt/slideMasters/_rels/slideMaster39.xml.rels><?xml version="1.0" encoding="UTF-8" standalone="yes"?>
<Relationships xmlns="http://schemas.openxmlformats.org/package/2006/relationships"><Relationship Id="rId11" Type="http://schemas.openxmlformats.org/officeDocument/2006/relationships/slideLayout" Target="../slideLayouts/slideLayout149.xml"/><Relationship Id="rId12" Type="http://schemas.openxmlformats.org/officeDocument/2006/relationships/theme" Target="../theme/theme39.xml"/><Relationship Id="rId1" Type="http://schemas.openxmlformats.org/officeDocument/2006/relationships/slideLayout" Target="../slideLayouts/slideLayout139.xml"/><Relationship Id="rId2" Type="http://schemas.openxmlformats.org/officeDocument/2006/relationships/slideLayout" Target="../slideLayouts/slideLayout140.xml"/><Relationship Id="rId3" Type="http://schemas.openxmlformats.org/officeDocument/2006/relationships/slideLayout" Target="../slideLayouts/slideLayout141.xml"/><Relationship Id="rId4" Type="http://schemas.openxmlformats.org/officeDocument/2006/relationships/slideLayout" Target="../slideLayouts/slideLayout142.xml"/><Relationship Id="rId5" Type="http://schemas.openxmlformats.org/officeDocument/2006/relationships/slideLayout" Target="../slideLayouts/slideLayout143.xml"/><Relationship Id="rId6" Type="http://schemas.openxmlformats.org/officeDocument/2006/relationships/slideLayout" Target="../slideLayouts/slideLayout144.xml"/><Relationship Id="rId7" Type="http://schemas.openxmlformats.org/officeDocument/2006/relationships/slideLayout" Target="../slideLayouts/slideLayout145.xml"/><Relationship Id="rId8" Type="http://schemas.openxmlformats.org/officeDocument/2006/relationships/slideLayout" Target="../slideLayouts/slideLayout146.xml"/><Relationship Id="rId9" Type="http://schemas.openxmlformats.org/officeDocument/2006/relationships/slideLayout" Target="../slideLayouts/slideLayout147.xml"/><Relationship Id="rId10" Type="http://schemas.openxmlformats.org/officeDocument/2006/relationships/slideLayout" Target="../slideLayouts/slideLayout148.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11" Type="http://schemas.openxmlformats.org/officeDocument/2006/relationships/slideLayout" Target="../slideLayouts/slideLayout160.xml"/><Relationship Id="rId12" Type="http://schemas.openxmlformats.org/officeDocument/2006/relationships/theme" Target="../theme/theme40.xml"/><Relationship Id="rId13" Type="http://schemas.openxmlformats.org/officeDocument/2006/relationships/image" Target="../media/image3.png"/><Relationship Id="rId1" Type="http://schemas.openxmlformats.org/officeDocument/2006/relationships/slideLayout" Target="../slideLayouts/slideLayout150.xml"/><Relationship Id="rId2" Type="http://schemas.openxmlformats.org/officeDocument/2006/relationships/slideLayout" Target="../slideLayouts/slideLayout151.xml"/><Relationship Id="rId3" Type="http://schemas.openxmlformats.org/officeDocument/2006/relationships/slideLayout" Target="../slideLayouts/slideLayout152.xml"/><Relationship Id="rId4" Type="http://schemas.openxmlformats.org/officeDocument/2006/relationships/slideLayout" Target="../slideLayouts/slideLayout153.xml"/><Relationship Id="rId5" Type="http://schemas.openxmlformats.org/officeDocument/2006/relationships/slideLayout" Target="../slideLayouts/slideLayout154.xml"/><Relationship Id="rId6" Type="http://schemas.openxmlformats.org/officeDocument/2006/relationships/slideLayout" Target="../slideLayouts/slideLayout155.xml"/><Relationship Id="rId7" Type="http://schemas.openxmlformats.org/officeDocument/2006/relationships/slideLayout" Target="../slideLayouts/slideLayout156.xml"/><Relationship Id="rId8" Type="http://schemas.openxmlformats.org/officeDocument/2006/relationships/slideLayout" Target="../slideLayouts/slideLayout157.xml"/><Relationship Id="rId9" Type="http://schemas.openxmlformats.org/officeDocument/2006/relationships/slideLayout" Target="../slideLayouts/slideLayout158.xml"/><Relationship Id="rId10" Type="http://schemas.openxmlformats.org/officeDocument/2006/relationships/slideLayout" Target="../slideLayouts/slideLayout159.xml"/></Relationships>
</file>

<file path=ppt/slideMasters/_rels/slideMaster41.xml.rels><?xml version="1.0" encoding="UTF-8" standalone="yes"?>
<Relationships xmlns="http://schemas.openxmlformats.org/package/2006/relationships"><Relationship Id="rId11" Type="http://schemas.openxmlformats.org/officeDocument/2006/relationships/slideLayout" Target="../slideLayouts/slideLayout171.xml"/><Relationship Id="rId12" Type="http://schemas.openxmlformats.org/officeDocument/2006/relationships/theme" Target="../theme/theme41.xml"/><Relationship Id="rId13" Type="http://schemas.openxmlformats.org/officeDocument/2006/relationships/image" Target="../media/image5.jpeg"/><Relationship Id="rId1" Type="http://schemas.openxmlformats.org/officeDocument/2006/relationships/slideLayout" Target="../slideLayouts/slideLayout161.xml"/><Relationship Id="rId2" Type="http://schemas.openxmlformats.org/officeDocument/2006/relationships/slideLayout" Target="../slideLayouts/slideLayout162.xml"/><Relationship Id="rId3" Type="http://schemas.openxmlformats.org/officeDocument/2006/relationships/slideLayout" Target="../slideLayouts/slideLayout163.xml"/><Relationship Id="rId4" Type="http://schemas.openxmlformats.org/officeDocument/2006/relationships/slideLayout" Target="../slideLayouts/slideLayout164.xml"/><Relationship Id="rId5" Type="http://schemas.openxmlformats.org/officeDocument/2006/relationships/slideLayout" Target="../slideLayouts/slideLayout165.xml"/><Relationship Id="rId6" Type="http://schemas.openxmlformats.org/officeDocument/2006/relationships/slideLayout" Target="../slideLayouts/slideLayout166.xml"/><Relationship Id="rId7" Type="http://schemas.openxmlformats.org/officeDocument/2006/relationships/slideLayout" Target="../slideLayouts/slideLayout167.xml"/><Relationship Id="rId8" Type="http://schemas.openxmlformats.org/officeDocument/2006/relationships/slideLayout" Target="../slideLayouts/slideLayout168.xml"/><Relationship Id="rId9" Type="http://schemas.openxmlformats.org/officeDocument/2006/relationships/slideLayout" Target="../slideLayouts/slideLayout169.xml"/><Relationship Id="rId10" Type="http://schemas.openxmlformats.org/officeDocument/2006/relationships/slideLayout" Target="../slideLayouts/slideLayout170.xml"/></Relationships>
</file>

<file path=ppt/slideMasters/_rels/slideMaster42.xml.rels><?xml version="1.0" encoding="UTF-8" standalone="yes"?>
<Relationships xmlns="http://schemas.openxmlformats.org/package/2006/relationships"><Relationship Id="rId9" Type="http://schemas.openxmlformats.org/officeDocument/2006/relationships/slideLayout" Target="../slideLayouts/slideLayout180.xml"/><Relationship Id="rId20" Type="http://schemas.openxmlformats.org/officeDocument/2006/relationships/slideLayout" Target="../slideLayouts/slideLayout191.xml"/><Relationship Id="rId21" Type="http://schemas.openxmlformats.org/officeDocument/2006/relationships/theme" Target="../theme/theme42.xml"/><Relationship Id="rId10" Type="http://schemas.openxmlformats.org/officeDocument/2006/relationships/slideLayout" Target="../slideLayouts/slideLayout181.xml"/><Relationship Id="rId11" Type="http://schemas.openxmlformats.org/officeDocument/2006/relationships/slideLayout" Target="../slideLayouts/slideLayout182.xml"/><Relationship Id="rId12" Type="http://schemas.openxmlformats.org/officeDocument/2006/relationships/slideLayout" Target="../slideLayouts/slideLayout183.xml"/><Relationship Id="rId13" Type="http://schemas.openxmlformats.org/officeDocument/2006/relationships/slideLayout" Target="../slideLayouts/slideLayout184.xml"/><Relationship Id="rId14" Type="http://schemas.openxmlformats.org/officeDocument/2006/relationships/slideLayout" Target="../slideLayouts/slideLayout185.xml"/><Relationship Id="rId15" Type="http://schemas.openxmlformats.org/officeDocument/2006/relationships/slideLayout" Target="../slideLayouts/slideLayout186.xml"/><Relationship Id="rId16" Type="http://schemas.openxmlformats.org/officeDocument/2006/relationships/slideLayout" Target="../slideLayouts/slideLayout187.xml"/><Relationship Id="rId17" Type="http://schemas.openxmlformats.org/officeDocument/2006/relationships/slideLayout" Target="../slideLayouts/slideLayout188.xml"/><Relationship Id="rId18" Type="http://schemas.openxmlformats.org/officeDocument/2006/relationships/slideLayout" Target="../slideLayouts/slideLayout189.xml"/><Relationship Id="rId19" Type="http://schemas.openxmlformats.org/officeDocument/2006/relationships/slideLayout" Target="../slideLayouts/slideLayout190.xml"/><Relationship Id="rId1" Type="http://schemas.openxmlformats.org/officeDocument/2006/relationships/slideLayout" Target="../slideLayouts/slideLayout172.xml"/><Relationship Id="rId2" Type="http://schemas.openxmlformats.org/officeDocument/2006/relationships/slideLayout" Target="../slideLayouts/slideLayout173.xml"/><Relationship Id="rId3" Type="http://schemas.openxmlformats.org/officeDocument/2006/relationships/slideLayout" Target="../slideLayouts/slideLayout174.xml"/><Relationship Id="rId4" Type="http://schemas.openxmlformats.org/officeDocument/2006/relationships/slideLayout" Target="../slideLayouts/slideLayout175.xml"/><Relationship Id="rId5" Type="http://schemas.openxmlformats.org/officeDocument/2006/relationships/slideLayout" Target="../slideLayouts/slideLayout176.xml"/><Relationship Id="rId6" Type="http://schemas.openxmlformats.org/officeDocument/2006/relationships/slideLayout" Target="../slideLayouts/slideLayout177.xml"/><Relationship Id="rId7" Type="http://schemas.openxmlformats.org/officeDocument/2006/relationships/slideLayout" Target="../slideLayouts/slideLayout178.xml"/><Relationship Id="rId8" Type="http://schemas.openxmlformats.org/officeDocument/2006/relationships/slideLayout" Target="../slideLayouts/slideLayout179.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028"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9"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9161BF62-E1E3-470B-B465-0D4527B97A93}"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0244"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45"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418A8233-C34C-4A2D-8B04-97752490D1E5}"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1268"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69"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B18976D7-32AF-4C4C-B6EC-E261A726F961}"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2292"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9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EC488E23-FA89-42C6-A252-4C0F5B8970E0}"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3316"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17"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31D0B965-C409-4808-9CE1-B170BB4E7DB5}"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434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41"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FA0C074C-3875-46F3-BCCC-4BAFE8E07EB8}"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5364"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65"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5804C670-C40D-40D7-90CA-8B90020F33BC}"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6388"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89"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9536E3FC-6F53-40FA-BDF4-0F1AD2EFD003}"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7412"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1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1EFA3775-E266-45BA-BCDF-4A1D58334FC3}"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8436"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7"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AC20640E-5BF6-40C8-B174-F9DBC7AB748E}"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1946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1"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1B97ECDE-0A03-49DA-AFEE-739A9376873C}"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2052"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01702B9E-6953-4A38-BCD5-E2BD3C9CC3EB}"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03"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3500"/>
            <a:ext cx="8229600" cy="7397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20483" name="Rectangle 3"/>
          <p:cNvSpPr>
            <a:spLocks noGrp="1" noChangeArrowheads="1"/>
          </p:cNvSpPr>
          <p:nvPr>
            <p:ph type="body" idx="1"/>
          </p:nvPr>
        </p:nvSpPr>
        <p:spPr bwMode="auto">
          <a:xfrm>
            <a:off x="457200" y="1484313"/>
            <a:ext cx="82296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rgbClr val="FFFFFF"/>
                </a:solidFill>
                <a:latin typeface="Arial" charset="0"/>
                <a:ea typeface="ＭＳ Ｐゴシック" pitchFamily="-111" charset="-128"/>
                <a:cs typeface="+mn-cs"/>
              </a:defRPr>
            </a:lvl1pPr>
          </a:lstStyle>
          <a:p>
            <a:pPr>
              <a:defRPr/>
            </a:pPr>
            <a:fld id="{32BD35E6-6141-45CF-AA2A-A1C5841616A4}" type="datetime1">
              <a:rPr lang="en-US"/>
              <a:pPr>
                <a:defRPr/>
              </a:pPr>
              <a:t>7/11/13</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rgbClr val="FFFFFF"/>
                </a:solidFill>
                <a:latin typeface="Arial" charset="0"/>
                <a:ea typeface="ＭＳ Ｐゴシック" pitchFamily="-111" charset="-128"/>
                <a:cs typeface="+mn-cs"/>
              </a:defRPr>
            </a:lvl1pPr>
          </a:lstStyle>
          <a:p>
            <a:pPr>
              <a:defRPr/>
            </a:pPr>
            <a:r>
              <a:rPr lang="en-US"/>
              <a:t>PROPEL ESMO Slides – Draft</a:t>
            </a:r>
          </a:p>
        </p:txBody>
      </p:sp>
      <p:sp>
        <p:nvSpPr>
          <p:cNvPr id="1030" name="Rectangle 6"/>
          <p:cNvSpPr>
            <a:spLocks noGrp="1" noChangeArrowheads="1"/>
          </p:cNvSpPr>
          <p:nvPr>
            <p:ph type="sldNum" sz="quarter" idx="4"/>
          </p:nvPr>
        </p:nvSpPr>
        <p:spPr bwMode="auto">
          <a:xfrm>
            <a:off x="8229600" y="6245225"/>
            <a:ext cx="4572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rgbClr val="FFFFFF"/>
                </a:solidFill>
                <a:latin typeface="Arial" charset="0"/>
                <a:ea typeface="ＭＳ Ｐゴシック" pitchFamily="-111" charset="-128"/>
                <a:cs typeface="+mn-cs"/>
              </a:defRPr>
            </a:lvl1pPr>
          </a:lstStyle>
          <a:p>
            <a:pPr>
              <a:defRPr/>
            </a:pPr>
            <a:fld id="{1ED6B812-ECCC-41ED-8C22-3AF6EBC1405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8404" r:id="rId1"/>
    <p:sldLayoutId id="2147488405" r:id="rId2"/>
    <p:sldLayoutId id="2147488406" r:id="rId3"/>
    <p:sldLayoutId id="2147488407" r:id="rId4"/>
    <p:sldLayoutId id="2147488408" r:id="rId5"/>
    <p:sldLayoutId id="2147488409" r:id="rId6"/>
    <p:sldLayoutId id="2147488410" r:id="rId7"/>
    <p:sldLayoutId id="2147488411" r:id="rId8"/>
    <p:sldLayoutId id="2147488412" r:id="rId9"/>
    <p:sldLayoutId id="2147488413" r:id="rId10"/>
    <p:sldLayoutId id="2147488414" r:id="rId11"/>
  </p:sldLayoutIdLst>
  <p:transition xmlns:p14="http://schemas.microsoft.com/office/powerpoint/2010/main" advClick="0">
    <p:fade/>
  </p:transition>
  <p:hf sldNum="0" hdr="0" ftr="0" dt="0"/>
  <p:txStyles>
    <p:titleStyle>
      <a:lvl1pPr algn="ctr" rtl="0" eaLnBrk="0" fontAlgn="base" hangingPunct="0">
        <a:lnSpc>
          <a:spcPct val="90000"/>
        </a:lnSpc>
        <a:spcBef>
          <a:spcPct val="0"/>
        </a:spcBef>
        <a:spcAft>
          <a:spcPct val="0"/>
        </a:spcAft>
        <a:defRPr sz="3200" b="1" cap="small">
          <a:solidFill>
            <a:srgbClr val="FFCC00"/>
          </a:solidFill>
          <a:latin typeface="+mj-lt"/>
          <a:ea typeface="ＭＳ Ｐゴシック" pitchFamily="-106" charset="-128"/>
          <a:cs typeface="ＭＳ Ｐゴシック" pitchFamily="-106" charset="-128"/>
        </a:defRPr>
      </a:lvl1pPr>
      <a:lvl2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2pPr>
      <a:lvl3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3pPr>
      <a:lvl4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4pPr>
      <a:lvl5pPr algn="ctr" rtl="0" eaLnBrk="0" fontAlgn="base" hangingPunct="0">
        <a:lnSpc>
          <a:spcPct val="90000"/>
        </a:lnSpc>
        <a:spcBef>
          <a:spcPct val="0"/>
        </a:spcBef>
        <a:spcAft>
          <a:spcPct val="0"/>
        </a:spcAft>
        <a:defRPr sz="3200" b="1">
          <a:solidFill>
            <a:srgbClr val="FFCC00"/>
          </a:solidFill>
          <a:latin typeface="Arial" pitchFamily="34" charset="0"/>
          <a:ea typeface="ＭＳ Ｐゴシック" pitchFamily="-106" charset="-128"/>
          <a:cs typeface="ＭＳ Ｐゴシック" pitchFamily="-106" charset="-128"/>
        </a:defRPr>
      </a:lvl5pPr>
      <a:lvl6pPr marL="457200" algn="l" rtl="0" fontAlgn="base">
        <a:lnSpc>
          <a:spcPct val="90000"/>
        </a:lnSpc>
        <a:spcBef>
          <a:spcPct val="0"/>
        </a:spcBef>
        <a:spcAft>
          <a:spcPct val="0"/>
        </a:spcAft>
        <a:defRPr sz="3600" b="1">
          <a:solidFill>
            <a:schemeClr val="tx2"/>
          </a:solidFill>
          <a:latin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lnSpc>
          <a:spcPct val="90000"/>
        </a:lnSpc>
        <a:spcBef>
          <a:spcPct val="0"/>
        </a:spcBef>
        <a:spcAft>
          <a:spcPct val="15000"/>
        </a:spcAft>
        <a:buClr>
          <a:srgbClr val="FFFF00"/>
        </a:buClr>
        <a:buFont typeface="Wingdings" pitchFamily="2" charset="2"/>
        <a:buChar char="Ø"/>
        <a:defRPr sz="2800" b="1">
          <a:solidFill>
            <a:schemeClr val="bg1"/>
          </a:solidFill>
          <a:latin typeface="+mn-lt"/>
          <a:ea typeface="ＭＳ Ｐゴシック" pitchFamily="-106" charset="-128"/>
          <a:cs typeface="ＭＳ Ｐゴシック" pitchFamily="-106" charset="-128"/>
        </a:defRPr>
      </a:lvl1pPr>
      <a:lvl2pPr marL="742950" indent="-285750" algn="l" rtl="0" eaLnBrk="0" fontAlgn="base" hangingPunct="0">
        <a:lnSpc>
          <a:spcPct val="90000"/>
        </a:lnSpc>
        <a:spcBef>
          <a:spcPct val="0"/>
        </a:spcBef>
        <a:spcAft>
          <a:spcPct val="15000"/>
        </a:spcAft>
        <a:buClr>
          <a:srgbClr val="FFFF00"/>
        </a:buClr>
        <a:buFont typeface="Wingdings" pitchFamily="2" charset="2"/>
        <a:buChar char="§"/>
        <a:defRPr sz="2800" b="1">
          <a:solidFill>
            <a:schemeClr val="bg1"/>
          </a:solidFill>
          <a:latin typeface="+mn-lt"/>
          <a:ea typeface="ＭＳ Ｐゴシック" pitchFamily="-106" charset="-128"/>
        </a:defRPr>
      </a:lvl2pPr>
      <a:lvl3pPr marL="11430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3pPr>
      <a:lvl4pPr marL="1658938" indent="-287338"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4pPr>
      <a:lvl5pPr marL="20574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ＭＳ Ｐゴシック" pitchFamily="-106" charset="-128"/>
        </a:defRPr>
      </a:lvl5pPr>
      <a:lvl6pPr marL="2514600" indent="-228600" algn="l" rtl="0" fontAlgn="base">
        <a:lnSpc>
          <a:spcPct val="90000"/>
        </a:lnSpc>
        <a:spcBef>
          <a:spcPct val="0"/>
        </a:spcBef>
        <a:spcAft>
          <a:spcPct val="15000"/>
        </a:spcAft>
        <a:defRPr sz="2800" b="1">
          <a:solidFill>
            <a:schemeClr val="tx1"/>
          </a:solidFill>
          <a:latin typeface="+mn-lt"/>
        </a:defRPr>
      </a:lvl6pPr>
      <a:lvl7pPr marL="2971800" indent="-228600" algn="l" rtl="0" fontAlgn="base">
        <a:lnSpc>
          <a:spcPct val="90000"/>
        </a:lnSpc>
        <a:spcBef>
          <a:spcPct val="0"/>
        </a:spcBef>
        <a:spcAft>
          <a:spcPct val="15000"/>
        </a:spcAft>
        <a:defRPr sz="2800" b="1">
          <a:solidFill>
            <a:schemeClr val="tx1"/>
          </a:solidFill>
          <a:latin typeface="+mn-lt"/>
        </a:defRPr>
      </a:lvl7pPr>
      <a:lvl8pPr marL="3429000" indent="-228600" algn="l" rtl="0" fontAlgn="base">
        <a:lnSpc>
          <a:spcPct val="90000"/>
        </a:lnSpc>
        <a:spcBef>
          <a:spcPct val="0"/>
        </a:spcBef>
        <a:spcAft>
          <a:spcPct val="15000"/>
        </a:spcAft>
        <a:defRPr sz="2800" b="1">
          <a:solidFill>
            <a:schemeClr val="tx1"/>
          </a:solidFill>
          <a:latin typeface="+mn-lt"/>
        </a:defRPr>
      </a:lvl8pPr>
      <a:lvl9pPr marL="3886200" indent="-228600" algn="l" rtl="0" fontAlgn="base">
        <a:lnSpc>
          <a:spcPct val="90000"/>
        </a:lnSpc>
        <a:spcBef>
          <a:spcPct val="0"/>
        </a:spcBef>
        <a:spcAft>
          <a:spcPct val="15000"/>
        </a:spcAft>
        <a:defRPr sz="28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22532"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253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2B870E2E-624E-4F56-B43B-3CBEAB1CFF8E}"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28"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23556"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57"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B72FC7A9-B557-4BD9-B4B3-0FA461ECD73A}"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29"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2458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1"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C96B32C6-2F05-41C5-B41A-46025857E00A}"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30"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FFFFFF"/>
                </a:solidFill>
                <a:latin typeface="Arial" pitchFamily="34"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FFFFFF"/>
                </a:solidFill>
                <a:latin typeface="Arial" pitchFamily="34"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Arial" pitchFamily="34" charset="0"/>
                <a:ea typeface="+mn-ea"/>
                <a:cs typeface="+mn-cs"/>
              </a:defRPr>
            </a:lvl1pPr>
          </a:lstStyle>
          <a:p>
            <a:pPr>
              <a:defRPr/>
            </a:pPr>
            <a:fld id="{00BA7770-0D4D-477D-88CA-3A9919330FA8}"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8431" r:id="rId1"/>
    <p:sldLayoutId id="2147488432" r:id="rId2"/>
    <p:sldLayoutId id="2147488433" r:id="rId3"/>
    <p:sldLayoutId id="2147488434" r:id="rId4"/>
    <p:sldLayoutId id="2147488435" r:id="rId5"/>
    <p:sldLayoutId id="2147488436" r:id="rId6"/>
    <p:sldLayoutId id="2147488437" r:id="rId7"/>
    <p:sldLayoutId id="2147488438" r:id="rId8"/>
    <p:sldLayoutId id="2147488439" r:id="rId9"/>
    <p:sldLayoutId id="2147488440" r:id="rId10"/>
    <p:sldLayoutId id="2147488441" r:id="rId11"/>
    <p:sldLayoutId id="2147488442" r:id="rId12"/>
    <p:sldLayoutId id="2147488443" r:id="rId13"/>
    <p:sldLayoutId id="2147488444" r:id="rId14"/>
    <p:sldLayoutId id="2147488445" r:id="rId15"/>
  </p:sldLayoutIdLst>
  <p:transition xmlns:p14="http://schemas.microsoft.com/office/powerpoint/2010/main" advClick="0">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6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FFFFFF"/>
                </a:solidFill>
                <a:latin typeface="Arial" pitchFamily="34"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FFFFFF"/>
                </a:solidFill>
                <a:latin typeface="Arial" pitchFamily="34"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Arial" pitchFamily="34" charset="0"/>
                <a:cs typeface="+mn-cs"/>
              </a:defRPr>
            </a:lvl1pPr>
          </a:lstStyle>
          <a:p>
            <a:pPr>
              <a:defRPr/>
            </a:pPr>
            <a:fld id="{E627E16E-F2DD-4B39-A762-69FE8016ED7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8446" r:id="rId1"/>
    <p:sldLayoutId id="2147488447" r:id="rId2"/>
    <p:sldLayoutId id="2147488448" r:id="rId3"/>
    <p:sldLayoutId id="2147488449" r:id="rId4"/>
    <p:sldLayoutId id="2147488450" r:id="rId5"/>
    <p:sldLayoutId id="2147488451" r:id="rId6"/>
    <p:sldLayoutId id="2147488452" r:id="rId7"/>
    <p:sldLayoutId id="2147488453" r:id="rId8"/>
    <p:sldLayoutId id="2147488454" r:id="rId9"/>
    <p:sldLayoutId id="2147488455" r:id="rId10"/>
    <p:sldLayoutId id="2147488456" r:id="rId11"/>
    <p:sldLayoutId id="2147488457" r:id="rId12"/>
    <p:sldLayoutId id="2147488458" r:id="rId13"/>
    <p:sldLayoutId id="2147488459" r:id="rId14"/>
    <p:sldLayoutId id="2147488460" r:id="rId15"/>
    <p:sldLayoutId id="2147488461" r:id="rId16"/>
    <p:sldLayoutId id="2147488462" r:id="rId17"/>
    <p:sldLayoutId id="2147488463" r:id="rId18"/>
    <p:sldLayoutId id="2147488464" r:id="rId19"/>
  </p:sldLayoutIdLst>
  <p:transition xmlns:p14="http://schemas.microsoft.com/office/powerpoint/2010/main" advClick="0">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71438" y="50800"/>
            <a:ext cx="89757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Rectangle 3"/>
          <p:cNvSpPr>
            <a:spLocks noGrp="1" noChangeArrowheads="1"/>
          </p:cNvSpPr>
          <p:nvPr>
            <p:ph type="body" idx="1"/>
          </p:nvPr>
        </p:nvSpPr>
        <p:spPr bwMode="auto">
          <a:xfrm>
            <a:off x="654050" y="1476375"/>
            <a:ext cx="8153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8351" r:id="rId1"/>
    <p:sldLayoutId id="2147488352" r:id="rId2"/>
    <p:sldLayoutId id="2147488353" r:id="rId3"/>
    <p:sldLayoutId id="2147488354" r:id="rId4"/>
    <p:sldLayoutId id="2147488355" r:id="rId5"/>
    <p:sldLayoutId id="2147488356" r:id="rId6"/>
    <p:sldLayoutId id="2147488357" r:id="rId7"/>
    <p:sldLayoutId id="2147488358" r:id="rId8"/>
    <p:sldLayoutId id="2147488359" r:id="rId9"/>
    <p:sldLayoutId id="2147488360" r:id="rId10"/>
    <p:sldLayoutId id="2147488361" r:id="rId11"/>
  </p:sldLayoutIdLst>
  <p:transition xmlns:p14="http://schemas.microsoft.com/office/powerpoint/2010/main" advClick="0">
    <p:fade/>
  </p:transition>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pitchFamily="34" charset="0"/>
        </a:defRPr>
      </a:lvl2pPr>
      <a:lvl3pPr algn="ctr" rtl="0" eaLnBrk="0" fontAlgn="base" hangingPunct="0">
        <a:spcBef>
          <a:spcPct val="0"/>
        </a:spcBef>
        <a:spcAft>
          <a:spcPct val="0"/>
        </a:spcAft>
        <a:defRPr sz="2800" b="1">
          <a:solidFill>
            <a:schemeClr val="tx2"/>
          </a:solidFill>
          <a:latin typeface="Arial" pitchFamily="34" charset="0"/>
        </a:defRPr>
      </a:lvl3pPr>
      <a:lvl4pPr algn="ctr" rtl="0" eaLnBrk="0" fontAlgn="base" hangingPunct="0">
        <a:spcBef>
          <a:spcPct val="0"/>
        </a:spcBef>
        <a:spcAft>
          <a:spcPct val="0"/>
        </a:spcAft>
        <a:defRPr sz="2800" b="1">
          <a:solidFill>
            <a:schemeClr val="tx2"/>
          </a:solidFill>
          <a:latin typeface="Arial" pitchFamily="34" charset="0"/>
        </a:defRPr>
      </a:lvl4pPr>
      <a:lvl5pPr algn="ctr" rtl="0" eaLnBrk="0" fontAlgn="base" hangingPunct="0">
        <a:spcBef>
          <a:spcPct val="0"/>
        </a:spcBef>
        <a:spcAft>
          <a:spcPct val="0"/>
        </a:spcAft>
        <a:defRPr sz="2800" b="1">
          <a:solidFill>
            <a:schemeClr val="tx2"/>
          </a:solidFill>
          <a:latin typeface="Arial" pitchFamily="34"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200">
          <a:solidFill>
            <a:schemeClr val="tx1"/>
          </a:solidFill>
          <a:latin typeface="+mn-lt"/>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defRPr>
      </a:lvl5pPr>
      <a:lvl6pPr marL="2514600" indent="-228600" algn="l" rtl="0" eaLnBrk="0" fontAlgn="base" hangingPunct="0">
        <a:spcBef>
          <a:spcPct val="20000"/>
        </a:spcBef>
        <a:spcAft>
          <a:spcPct val="0"/>
        </a:spcAft>
        <a:buClr>
          <a:schemeClr val="tx2"/>
        </a:buClr>
        <a:buChar char="•"/>
        <a:defRPr sz="1600">
          <a:solidFill>
            <a:schemeClr val="tx1"/>
          </a:solidFill>
          <a:latin typeface="+mn-lt"/>
        </a:defRPr>
      </a:lvl6pPr>
      <a:lvl7pPr marL="2971800" indent="-228600" algn="l" rtl="0" eaLnBrk="0" fontAlgn="base" hangingPunct="0">
        <a:spcBef>
          <a:spcPct val="20000"/>
        </a:spcBef>
        <a:spcAft>
          <a:spcPct val="0"/>
        </a:spcAft>
        <a:buClr>
          <a:schemeClr val="tx2"/>
        </a:buClr>
        <a:buChar char="•"/>
        <a:defRPr sz="1600">
          <a:solidFill>
            <a:schemeClr val="tx1"/>
          </a:solidFill>
          <a:latin typeface="+mn-lt"/>
        </a:defRPr>
      </a:lvl7pPr>
      <a:lvl8pPr marL="3429000" indent="-228600" algn="l" rtl="0" eaLnBrk="0" fontAlgn="base" hangingPunct="0">
        <a:spcBef>
          <a:spcPct val="20000"/>
        </a:spcBef>
        <a:spcAft>
          <a:spcPct val="0"/>
        </a:spcAft>
        <a:buClr>
          <a:schemeClr val="tx2"/>
        </a:buClr>
        <a:buChar char="•"/>
        <a:defRPr sz="1600">
          <a:solidFill>
            <a:schemeClr val="tx1"/>
          </a:solidFill>
          <a:latin typeface="+mn-lt"/>
        </a:defRPr>
      </a:lvl8pPr>
      <a:lvl9pPr marL="3886200" indent="-228600" algn="l" rtl="0" eaLnBrk="0" fontAlgn="base" hangingPunct="0">
        <a:spcBef>
          <a:spcPct val="20000"/>
        </a:spcBef>
        <a:spcAft>
          <a:spcPct val="0"/>
        </a:spcAft>
        <a:buClr>
          <a:schemeClr val="tx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30724"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5"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9A797B4F-C5AA-4C6D-9015-F7F6FD9A4E0E}"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79"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31748"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49"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9504013E-0450-4BFD-B6DC-F51451872F6B}"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481"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77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Arial" charset="0"/>
                <a:ea typeface="+mn-ea"/>
                <a:cs typeface="+mn-cs"/>
              </a:defRPr>
            </a:lvl1pPr>
          </a:lstStyle>
          <a:p>
            <a:pPr>
              <a:defRPr/>
            </a:pPr>
            <a:fld id="{A89279D9-28EC-43DF-B3C4-F6D58E5F526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8482" r:id="rId1"/>
    <p:sldLayoutId id="2147488483" r:id="rId2"/>
    <p:sldLayoutId id="2147488484" r:id="rId3"/>
    <p:sldLayoutId id="2147488485" r:id="rId4"/>
    <p:sldLayoutId id="2147488486" r:id="rId5"/>
    <p:sldLayoutId id="2147488487" r:id="rId6"/>
    <p:sldLayoutId id="2147488488" r:id="rId7"/>
    <p:sldLayoutId id="2147488489" r:id="rId8"/>
    <p:sldLayoutId id="2147488490" r:id="rId9"/>
    <p:sldLayoutId id="2147488491" r:id="rId10"/>
    <p:sldLayoutId id="2147488492" r:id="rId11"/>
    <p:sldLayoutId id="2147488493" r:id="rId12"/>
    <p:sldLayoutId id="2147488494" r:id="rId13"/>
    <p:sldLayoutId id="2147488495" r:id="rId14"/>
    <p:sldLayoutId id="2147488496" r:id="rId15"/>
  </p:sldLayoutIdLst>
  <p:transition xmlns:p14="http://schemas.microsoft.com/office/powerpoint/2010/main" advClick="0">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3076"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B9B9CD1C-CBBE-4C47-A1FA-D4294ED6C294}"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79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379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fontAlgn="auto" hangingPunct="0">
              <a:spcBef>
                <a:spcPts val="0"/>
              </a:spcBef>
              <a:spcAft>
                <a:spcPts val="0"/>
              </a:spcAft>
              <a:defRPr sz="1200">
                <a:solidFill>
                  <a:prstClr val="white">
                    <a:tint val="75000"/>
                  </a:prstClr>
                </a:solidFill>
                <a:latin typeface="+mn-lt"/>
                <a:cs typeface="+mn-cs"/>
              </a:defRPr>
            </a:lvl1pPr>
          </a:lstStyle>
          <a:p>
            <a:pPr>
              <a:defRPr/>
            </a:pPr>
            <a:fld id="{15E768BA-DF66-46ED-A45E-BD85974D126B}" type="datetimeFigureOut">
              <a:rPr lang="en-US"/>
              <a:pPr>
                <a:defRPr/>
              </a:pPr>
              <a:t>7/11/13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fontAlgn="auto" hangingPunct="0">
              <a:spcBef>
                <a:spcPts val="0"/>
              </a:spcBef>
              <a:spcAft>
                <a:spcPts val="0"/>
              </a:spcAft>
              <a:defRPr sz="1200">
                <a:solidFill>
                  <a:prstClr val="white">
                    <a:tint val="75000"/>
                  </a:prst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fontAlgn="auto" hangingPunct="0">
              <a:spcBef>
                <a:spcPts val="0"/>
              </a:spcBef>
              <a:spcAft>
                <a:spcPts val="0"/>
              </a:spcAft>
              <a:defRPr sz="1200">
                <a:solidFill>
                  <a:prstClr val="white">
                    <a:tint val="75000"/>
                  </a:prstClr>
                </a:solidFill>
                <a:latin typeface="+mn-lt"/>
                <a:cs typeface="+mn-cs"/>
              </a:defRPr>
            </a:lvl1pPr>
          </a:lstStyle>
          <a:p>
            <a:pPr>
              <a:defRPr/>
            </a:pPr>
            <a:fld id="{249303ED-640D-4C6A-A818-D24FBEAB28E2}"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8497" r:id="rId1"/>
    <p:sldLayoutId id="2147488498" r:id="rId2"/>
    <p:sldLayoutId id="2147488499" r:id="rId3"/>
    <p:sldLayoutId id="2147488500" r:id="rId4"/>
    <p:sldLayoutId id="2147488501" r:id="rId5"/>
    <p:sldLayoutId id="2147488502" r:id="rId6"/>
    <p:sldLayoutId id="2147488503" r:id="rId7"/>
    <p:sldLayoutId id="2147488504" r:id="rId8"/>
    <p:sldLayoutId id="2147488505" r:id="rId9"/>
    <p:sldLayoutId id="2147488506" r:id="rId10"/>
    <p:sldLayoutId id="2147488507" r:id="rId11"/>
    <p:sldLayoutId id="2147488508" r:id="rId12"/>
    <p:sldLayoutId id="2147488509" r:id="rId13"/>
    <p:sldLayoutId id="2147488510" r:id="rId14"/>
    <p:sldLayoutId id="2147488511" r:id="rId15"/>
    <p:sldLayoutId id="2147488512" r:id="rId16"/>
    <p:sldLayoutId id="2147488513" r:id="rId17"/>
    <p:sldLayoutId id="2147488514" r:id="rId18"/>
  </p:sldLayoutIdLst>
  <p:transition xmlns:p14="http://schemas.microsoft.com/office/powerpoint/2010/main" advClick="0">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1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pitchFamily="-106"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pitchFamily="-106"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pitchFamily="34" charset="0"/>
                <a:ea typeface="ＭＳ Ｐゴシック" charset="-128"/>
                <a:cs typeface="+mn-cs"/>
              </a:defRPr>
            </a:lvl1pPr>
          </a:lstStyle>
          <a:p>
            <a:pPr>
              <a:defRPr/>
            </a:pPr>
            <a:fld id="{A160666C-EFF3-4E85-B0F8-58544B22231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8515" r:id="rId1"/>
    <p:sldLayoutId id="2147488516" r:id="rId2"/>
    <p:sldLayoutId id="2147488517" r:id="rId3"/>
    <p:sldLayoutId id="2147488518" r:id="rId4"/>
    <p:sldLayoutId id="2147488519" r:id="rId5"/>
    <p:sldLayoutId id="2147488520" r:id="rId6"/>
    <p:sldLayoutId id="2147488521" r:id="rId7"/>
    <p:sldLayoutId id="2147488522" r:id="rId8"/>
    <p:sldLayoutId id="2147488523" r:id="rId9"/>
    <p:sldLayoutId id="2147488524" r:id="rId10"/>
    <p:sldLayoutId id="2147488525" r:id="rId11"/>
    <p:sldLayoutId id="2147488526" r:id="rId12"/>
    <p:sldLayoutId id="2147488527" r:id="rId13"/>
    <p:sldLayoutId id="2147488528" r:id="rId14"/>
  </p:sldLayoutIdLst>
  <p:transition xmlns:p14="http://schemas.microsoft.com/office/powerpoint/2010/main" advClick="0">
    <p:fade/>
  </p:transition>
  <p:txStyles>
    <p:titleStyle>
      <a:lvl1pPr algn="ctr" rtl="0" eaLnBrk="0" fontAlgn="base" hangingPunct="0">
        <a:spcBef>
          <a:spcPct val="0"/>
        </a:spcBef>
        <a:spcAft>
          <a:spcPct val="0"/>
        </a:spcAft>
        <a:defRPr sz="3200">
          <a:solidFill>
            <a:srgbClr val="000090"/>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200">
          <a:solidFill>
            <a:srgbClr val="000090"/>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3200">
          <a:solidFill>
            <a:srgbClr val="000090"/>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3200">
          <a:solidFill>
            <a:srgbClr val="000090"/>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3200">
          <a:solidFill>
            <a:srgbClr val="000090"/>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lr>
          <a:srgbClr val="FF6600"/>
        </a:buClr>
        <a:buSzPct val="125000"/>
        <a:buFont typeface="Wingdings" pitchFamily="2" charset="2"/>
        <a:buChar char="§"/>
        <a:defRPr sz="2400">
          <a:solidFill>
            <a:srgbClr val="0000FF"/>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lr>
          <a:srgbClr val="FF6600"/>
        </a:buClr>
        <a:buChar char="–"/>
        <a:defRPr sz="2000">
          <a:solidFill>
            <a:schemeClr val="tx2"/>
          </a:solidFill>
          <a:latin typeface="+mn-lt"/>
          <a:ea typeface="ＭＳ Ｐゴシック" pitchFamily="-112" charset="-128"/>
        </a:defRPr>
      </a:lvl2pPr>
      <a:lvl3pPr marL="1143000" indent="-228600" algn="l" rtl="0" eaLnBrk="0" fontAlgn="base" hangingPunct="0">
        <a:spcBef>
          <a:spcPct val="20000"/>
        </a:spcBef>
        <a:spcAft>
          <a:spcPct val="0"/>
        </a:spcAft>
        <a:buClr>
          <a:srgbClr val="FF6600"/>
        </a:buClr>
        <a:buChar char="•"/>
        <a:defRPr>
          <a:solidFill>
            <a:schemeClr val="tx2"/>
          </a:solidFill>
          <a:latin typeface="+mn-lt"/>
          <a:ea typeface="ＭＳ Ｐゴシック" pitchFamily="-112" charset="-128"/>
        </a:defRPr>
      </a:lvl3pPr>
      <a:lvl4pPr marL="1600200" indent="-228600" algn="l" rtl="0" eaLnBrk="0" fontAlgn="base" hangingPunct="0">
        <a:spcBef>
          <a:spcPct val="20000"/>
        </a:spcBef>
        <a:spcAft>
          <a:spcPct val="0"/>
        </a:spcAft>
        <a:buClr>
          <a:srgbClr val="FF6600"/>
        </a:buClr>
        <a:buChar char="–"/>
        <a:defRPr sz="1600">
          <a:solidFill>
            <a:schemeClr val="tx2"/>
          </a:solidFill>
          <a:latin typeface="+mn-lt"/>
          <a:ea typeface="ＭＳ Ｐゴシック" pitchFamily="-112" charset="-128"/>
        </a:defRPr>
      </a:lvl4pPr>
      <a:lvl5pPr marL="2057400" indent="-228600" algn="l" rtl="0" eaLnBrk="0" fontAlgn="base" hangingPunct="0">
        <a:spcBef>
          <a:spcPct val="20000"/>
        </a:spcBef>
        <a:spcAft>
          <a:spcPct val="0"/>
        </a:spcAft>
        <a:buClr>
          <a:srgbClr val="FF6600"/>
        </a:buClr>
        <a:buChar char="»"/>
        <a:defRPr sz="1600">
          <a:solidFill>
            <a:schemeClr val="tx2"/>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bwMode="auto">
          <a:xfrm>
            <a:off x="0" y="0"/>
            <a:ext cx="9144000" cy="641350"/>
          </a:xfrm>
          <a:prstGeom prst="rect">
            <a:avLst/>
          </a:prstGeom>
          <a:gradFill flip="none" rotWithShape="1">
            <a:gsLst>
              <a:gs pos="0">
                <a:schemeClr val="accent6">
                  <a:lumMod val="75000"/>
                </a:schemeClr>
              </a:gs>
              <a:gs pos="60000">
                <a:schemeClr val="bg1"/>
              </a:gs>
              <a:gs pos="100000">
                <a:schemeClr val="bg1"/>
              </a:gs>
            </a:gsLst>
            <a:lin ang="16200000" scaled="1"/>
            <a:tileRect/>
          </a:gradFill>
          <a:ln w="9525" cap="flat" cmpd="sng" algn="ctr">
            <a:noFill/>
            <a:prstDash val="solid"/>
            <a:round/>
            <a:headEnd type="none" w="med" len="med"/>
            <a:tailEnd type="none" w="med" len="med"/>
          </a:ln>
          <a:effectLst/>
        </p:spPr>
        <p:txBody>
          <a:bodyPr/>
          <a:lstStyle/>
          <a:p>
            <a:pPr>
              <a:defRPr/>
            </a:pPr>
            <a:endParaRPr lang="en-US" sz="2000" b="1" dirty="0">
              <a:solidFill>
                <a:srgbClr val="FFFFFF"/>
              </a:solidFill>
              <a:latin typeface="Arial"/>
              <a:ea typeface="ＭＳ Ｐゴシック" charset="-128"/>
              <a:cs typeface="+mn-cs"/>
            </a:endParaRPr>
          </a:p>
        </p:txBody>
      </p:sp>
      <p:pic>
        <p:nvPicPr>
          <p:cNvPr id="38915" name="Picture 7" descr="CCO_ONC_ForPPT.gif"/>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70788" y="92075"/>
            <a:ext cx="1308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Rectangle 2"/>
          <p:cNvSpPr>
            <a:spLocks noGrp="1" noChangeArrowheads="1"/>
          </p:cNvSpPr>
          <p:nvPr>
            <p:ph type="title"/>
          </p:nvPr>
        </p:nvSpPr>
        <p:spPr bwMode="auto">
          <a:xfrm>
            <a:off x="382588" y="666750"/>
            <a:ext cx="846455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17" name="Rectangle 3"/>
          <p:cNvSpPr>
            <a:spLocks noGrp="1" noChangeArrowheads="1"/>
          </p:cNvSpPr>
          <p:nvPr>
            <p:ph type="body" idx="1"/>
          </p:nvPr>
        </p:nvSpPr>
        <p:spPr bwMode="auto">
          <a:xfrm>
            <a:off x="385763" y="1828800"/>
            <a:ext cx="8455025"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8" name="Rectangle 8"/>
          <p:cNvSpPr>
            <a:spLocks noChangeArrowheads="1"/>
          </p:cNvSpPr>
          <p:nvPr userDrawn="1"/>
        </p:nvSpPr>
        <p:spPr bwMode="auto">
          <a:xfrm>
            <a:off x="287338" y="307975"/>
            <a:ext cx="2125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a:solidFill>
                  <a:srgbClr val="CDCDCF"/>
                </a:solidFill>
                <a:ea typeface="ＭＳ Ｐゴシック" pitchFamily="34" charset="-128"/>
              </a:rPr>
              <a:t>clinicaloptions.com/oncology</a:t>
            </a:r>
          </a:p>
        </p:txBody>
      </p:sp>
      <p:sp>
        <p:nvSpPr>
          <p:cNvPr id="1031" name="Text Box 13"/>
          <p:cNvSpPr txBox="1">
            <a:spLocks noChangeArrowheads="1"/>
          </p:cNvSpPr>
          <p:nvPr userDrawn="1"/>
        </p:nvSpPr>
        <p:spPr bwMode="auto">
          <a:xfrm>
            <a:off x="284163" y="69850"/>
            <a:ext cx="71643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Arial" pitchFamily="34" charset="0"/>
                <a:ea typeface="MS PGothic" pitchFamily="34" charset="-128"/>
              </a:defRPr>
            </a:lvl1pPr>
            <a:lvl2pPr marL="742950" indent="-285750" eaLnBrk="0" hangingPunct="0">
              <a:defRPr sz="2000" b="1">
                <a:solidFill>
                  <a:schemeClr val="tx1"/>
                </a:solidFill>
                <a:latin typeface="Arial" pitchFamily="34" charset="0"/>
                <a:ea typeface="MS PGothic" pitchFamily="34" charset="-128"/>
              </a:defRPr>
            </a:lvl2pPr>
            <a:lvl3pPr marL="1143000" indent="-228600" eaLnBrk="0" hangingPunct="0">
              <a:defRPr sz="2000" b="1">
                <a:solidFill>
                  <a:schemeClr val="tx1"/>
                </a:solidFill>
                <a:latin typeface="Arial" pitchFamily="34" charset="0"/>
                <a:ea typeface="MS PGothic" pitchFamily="34" charset="-128"/>
              </a:defRPr>
            </a:lvl3pPr>
            <a:lvl4pPr marL="1600200" indent="-228600" eaLnBrk="0" hangingPunct="0">
              <a:defRPr sz="2000" b="1">
                <a:solidFill>
                  <a:schemeClr val="tx1"/>
                </a:solidFill>
                <a:latin typeface="Arial" pitchFamily="34" charset="0"/>
                <a:ea typeface="MS PGothic" pitchFamily="34" charset="-128"/>
              </a:defRPr>
            </a:lvl4pPr>
            <a:lvl5pPr marL="2057400" indent="-228600" eaLnBrk="0" hangingPunct="0">
              <a:defRPr sz="2000" b="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pitchFamily="34" charset="0"/>
                <a:ea typeface="MS PGothic" pitchFamily="34" charset="-128"/>
              </a:defRPr>
            </a:lvl9pPr>
          </a:lstStyle>
          <a:p>
            <a:pPr eaLnBrk="1" hangingPunct="1">
              <a:buFont typeface="Arial" pitchFamily="34" charset="0"/>
              <a:buNone/>
              <a:defRPr/>
            </a:pPr>
            <a:r>
              <a:rPr lang="en-US" sz="1500" b="0" smtClean="0">
                <a:solidFill>
                  <a:srgbClr val="FFFFFF"/>
                </a:solidFill>
                <a:cs typeface="+mn-cs"/>
              </a:rPr>
              <a:t>Current Concepts in T-Cell Lymphoma: Applying Evidence to Practice</a:t>
            </a:r>
          </a:p>
        </p:txBody>
      </p:sp>
    </p:spTree>
  </p:cSld>
  <p:clrMap bg1="dk2" tx1="lt1" bg2="dk1" tx2="lt2" accent1="accent1" accent2="accent2" accent3="accent3" accent4="accent4" accent5="accent5" accent6="accent6" hlink="hlink" folHlink="folHlink"/>
  <p:sldLayoutIdLst>
    <p:sldLayoutId id="2147488399" r:id="rId1"/>
    <p:sldLayoutId id="2147488400" r:id="rId2"/>
    <p:sldLayoutId id="2147488401" r:id="rId3"/>
  </p:sldLayoutIdLst>
  <p:transition xmlns:p14="http://schemas.microsoft.com/office/powerpoint/2010/main" advClick="0">
    <p:fade/>
  </p:transition>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500" b="1">
          <a:solidFill>
            <a:schemeClr val="tx2"/>
          </a:solidFill>
          <a:latin typeface="Arial" charset="0"/>
        </a:defRPr>
      </a:lvl6pPr>
      <a:lvl7pPr marL="914400" algn="l" rtl="0" fontAlgn="base">
        <a:spcBef>
          <a:spcPct val="0"/>
        </a:spcBef>
        <a:spcAft>
          <a:spcPct val="0"/>
        </a:spcAft>
        <a:defRPr sz="3500" b="1">
          <a:solidFill>
            <a:schemeClr val="tx2"/>
          </a:solidFill>
          <a:latin typeface="Arial" charset="0"/>
        </a:defRPr>
      </a:lvl7pPr>
      <a:lvl8pPr marL="1371600" algn="l" rtl="0" fontAlgn="base">
        <a:spcBef>
          <a:spcPct val="0"/>
        </a:spcBef>
        <a:spcAft>
          <a:spcPct val="0"/>
        </a:spcAft>
        <a:defRPr sz="3500" b="1">
          <a:solidFill>
            <a:schemeClr val="tx2"/>
          </a:solidFill>
          <a:latin typeface="Arial" charset="0"/>
        </a:defRPr>
      </a:lvl8pPr>
      <a:lvl9pPr marL="1828800" algn="l" rtl="0" fontAlgn="base">
        <a:spcBef>
          <a:spcPct val="0"/>
        </a:spcBef>
        <a:spcAft>
          <a:spcPct val="0"/>
        </a:spcAft>
        <a:defRPr sz="3500" b="1">
          <a:solidFill>
            <a:schemeClr val="tx2"/>
          </a:solidFill>
          <a:latin typeface="Arial" charset="0"/>
        </a:defRPr>
      </a:lvl9pPr>
    </p:titleStyle>
    <p:bodyStyle>
      <a:lvl1pPr marL="342900" indent="-342900" algn="l" rtl="0" eaLnBrk="0" fontAlgn="base" hangingPunct="0">
        <a:lnSpc>
          <a:spcPct val="90000"/>
        </a:lnSpc>
        <a:spcBef>
          <a:spcPts val="1000"/>
        </a:spcBef>
        <a:spcAft>
          <a:spcPts val="700"/>
        </a:spcAft>
        <a:buClr>
          <a:srgbClr val="8B3D9A"/>
        </a:buClr>
        <a:buFont typeface="Wingdings" pitchFamily="2" charset="2"/>
        <a:buChar char="§"/>
        <a:defRPr sz="2400">
          <a:solidFill>
            <a:srgbClr val="FEFDDE"/>
          </a:solidFill>
          <a:latin typeface="+mn-lt"/>
          <a:ea typeface="+mn-ea"/>
          <a:cs typeface="+mn-cs"/>
        </a:defRPr>
      </a:lvl1pPr>
      <a:lvl2pPr marL="742950" indent="-285750" algn="l" rtl="0" eaLnBrk="0" fontAlgn="base" hangingPunct="0">
        <a:lnSpc>
          <a:spcPct val="90000"/>
        </a:lnSpc>
        <a:spcBef>
          <a:spcPts val="1000"/>
        </a:spcBef>
        <a:spcAft>
          <a:spcPts val="700"/>
        </a:spcAft>
        <a:buClr>
          <a:srgbClr val="8B3D9A"/>
        </a:buClr>
        <a:buFont typeface="Arial" pitchFamily="34" charset="0"/>
        <a:buChar char="–"/>
        <a:defRPr sz="2200">
          <a:solidFill>
            <a:srgbClr val="FEFDDE"/>
          </a:solidFill>
          <a:latin typeface="+mn-lt"/>
        </a:defRPr>
      </a:lvl2pPr>
      <a:lvl3pPr marL="1143000" indent="-228600" algn="l" rtl="0" eaLnBrk="0" fontAlgn="base" hangingPunct="0">
        <a:lnSpc>
          <a:spcPct val="90000"/>
        </a:lnSpc>
        <a:spcBef>
          <a:spcPts val="1000"/>
        </a:spcBef>
        <a:spcAft>
          <a:spcPts val="700"/>
        </a:spcAft>
        <a:buClr>
          <a:srgbClr val="8B3D9A"/>
        </a:buClr>
        <a:buFont typeface="Arial" pitchFamily="34" charset="0"/>
        <a:buChar char="–"/>
        <a:defRPr sz="2000">
          <a:solidFill>
            <a:srgbClr val="FEFDDE"/>
          </a:solidFill>
          <a:latin typeface="+mn-lt"/>
        </a:defRPr>
      </a:lvl3pPr>
      <a:lvl4pPr marL="1600200" indent="-228600" algn="l" rtl="0" eaLnBrk="0" fontAlgn="base" hangingPunct="0">
        <a:lnSpc>
          <a:spcPct val="90000"/>
        </a:lnSpc>
        <a:spcBef>
          <a:spcPts val="1000"/>
        </a:spcBef>
        <a:spcAft>
          <a:spcPts val="700"/>
        </a:spcAft>
        <a:buClr>
          <a:srgbClr val="8B3D9A"/>
        </a:buClr>
        <a:buFont typeface="Arial" pitchFamily="34" charset="0"/>
        <a:buChar char="–"/>
        <a:defRPr>
          <a:solidFill>
            <a:srgbClr val="FEFDDE"/>
          </a:solidFill>
          <a:latin typeface="+mn-lt"/>
        </a:defRPr>
      </a:lvl4pPr>
      <a:lvl5pPr marL="2057400" indent="-228600" algn="l" rtl="0" eaLnBrk="0" fontAlgn="base" hangingPunct="0">
        <a:lnSpc>
          <a:spcPct val="90000"/>
        </a:lnSpc>
        <a:spcBef>
          <a:spcPts val="1000"/>
        </a:spcBef>
        <a:spcAft>
          <a:spcPts val="700"/>
        </a:spcAft>
        <a:buClr>
          <a:srgbClr val="8B3D9A"/>
        </a:buClr>
        <a:buFont typeface="Arial" pitchFamily="34" charset="0"/>
        <a:buChar char="–"/>
        <a:defRPr sz="1600">
          <a:solidFill>
            <a:srgbClr val="FEFDDE"/>
          </a:solidFill>
          <a:latin typeface="+mn-lt"/>
        </a:defRPr>
      </a:lvl5pPr>
      <a:lvl6pPr marL="25146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3994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61189B96-BB3B-4DDB-BB38-5E5981BFF8F3}"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541"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40964"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22207943-E12C-4E55-B9E0-203875A3A475}"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8543" r:id="rId1"/>
  </p:sldLayoutIdLst>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882264"/>
      </p:ext>
    </p:extLst>
  </p:cSld>
  <p:clrMap bg1="lt1" tx1="dk1" bg2="lt2" tx2="dk2" accent1="accent1" accent2="accent2" accent3="accent3" accent4="accent4" accent5="accent5" accent6="accent6" hlink="hlink" folHlink="folHlink"/>
  <p:sldLayoutIdLst>
    <p:sldLayoutId id="2147488568"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3176529"/>
      </p:ext>
    </p:extLst>
  </p:cSld>
  <p:clrMap bg1="lt1" tx1="dk1" bg2="lt2" tx2="dk2" accent1="accent1" accent2="accent2" accent3="accent3" accent4="accent4" accent5="accent5" accent6="accent6" hlink="hlink" folHlink="folHlink"/>
  <p:sldLayoutIdLst>
    <p:sldLayoutId id="2147488570"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2F"/>
            </a:gs>
            <a:gs pos="100000">
              <a:srgbClr val="000066"/>
            </a:gs>
          </a:gsLst>
          <a:lin ang="5400000" scaled="1"/>
        </a:gra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smtClean="0"/>
              <a:t>Klicken Sie, um das Titelformat zu bearbeiten</a:t>
            </a:r>
          </a:p>
        </p:txBody>
      </p:sp>
      <p:sp>
        <p:nvSpPr>
          <p:cNvPr id="3789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379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rgbClr val="000000"/>
                </a:solidFill>
                <a:latin typeface="+mn-lt"/>
                <a:ea typeface="ＭＳ Ｐゴシック" charset="-128"/>
                <a:cs typeface="Lucida Sans Unicode" pitchFamily="34" charset="0"/>
              </a:defRPr>
            </a:lvl1pPr>
          </a:lstStyle>
          <a:p>
            <a:pPr>
              <a:defRPr/>
            </a:pPr>
            <a:endParaRPr lang="de-DE">
              <a:latin typeface="Times New Roman"/>
            </a:endParaRPr>
          </a:p>
        </p:txBody>
      </p:sp>
      <p:sp>
        <p:nvSpPr>
          <p:cNvPr id="337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mn-lt"/>
                <a:ea typeface="ＭＳ Ｐゴシック" charset="-128"/>
                <a:cs typeface="Lucida Sans Unicode" pitchFamily="34" charset="0"/>
              </a:defRPr>
            </a:lvl1pPr>
          </a:lstStyle>
          <a:p>
            <a:pPr>
              <a:defRPr/>
            </a:pPr>
            <a:endParaRPr lang="de-DE">
              <a:latin typeface="Times New Roman"/>
            </a:endParaRPr>
          </a:p>
        </p:txBody>
      </p:sp>
      <p:sp>
        <p:nvSpPr>
          <p:cNvPr id="3379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rgbClr val="000000"/>
                </a:solidFill>
                <a:latin typeface="+mn-lt"/>
                <a:ea typeface="ＭＳ Ｐゴシック" charset="-128"/>
                <a:cs typeface="Lucida Sans Unicode" pitchFamily="34" charset="0"/>
              </a:defRPr>
            </a:lvl1pPr>
          </a:lstStyle>
          <a:p>
            <a:pPr>
              <a:defRPr/>
            </a:pPr>
            <a:fld id="{698F9FD7-C093-4C5C-8E7C-49795F30B1FC}"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170439925"/>
      </p:ext>
    </p:extLst>
  </p:cSld>
  <p:clrMap bg1="lt1" tx1="dk1" bg2="lt2" tx2="dk2" accent1="accent1" accent2="accent2" accent3="accent3" accent4="accent4" accent5="accent5" accent6="accent6" hlink="hlink" folHlink="folHlink"/>
  <p:sldLayoutIdLst>
    <p:sldLayoutId id="2147488572" r:id="rId1"/>
    <p:sldLayoutId id="2147488573" r:id="rId2"/>
    <p:sldLayoutId id="2147488574" r:id="rId3"/>
    <p:sldLayoutId id="2147488575" r:id="rId4"/>
    <p:sldLayoutId id="2147488576" r:id="rId5"/>
    <p:sldLayoutId id="2147488577" r:id="rId6"/>
    <p:sldLayoutId id="2147488578" r:id="rId7"/>
    <p:sldLayoutId id="2147488579" r:id="rId8"/>
    <p:sldLayoutId id="2147488580" r:id="rId9"/>
    <p:sldLayoutId id="2147488581" r:id="rId10"/>
    <p:sldLayoutId id="2147488582" r:id="rId11"/>
  </p:sldLayoutIdLst>
  <p:transition xmlns:p14="http://schemas.microsoft.com/office/powerpoint/2010/mai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698" name="Rectangle 2"/>
          <p:cNvSpPr>
            <a:spLocks noGrp="1" noChangeArrowheads="1"/>
          </p:cNvSpPr>
          <p:nvPr>
            <p:ph type="sldNum" sz="quarter" idx="4"/>
          </p:nvPr>
        </p:nvSpPr>
        <p:spPr bwMode="auto">
          <a:xfrm>
            <a:off x="8180388" y="6381750"/>
            <a:ext cx="963612" cy="457200"/>
          </a:xfrm>
          <a:prstGeom prst="rect">
            <a:avLst/>
          </a:prstGeom>
          <a:noFill/>
          <a:ln w="9525">
            <a:noFill/>
            <a:miter lim="800000"/>
            <a:headEnd/>
            <a:tailEnd/>
          </a:ln>
          <a:effectLst/>
        </p:spPr>
        <p:txBody>
          <a:bodyPr vert="horz" wrap="none" lIns="102590" tIns="51296" rIns="102590" bIns="51296" numCol="1" anchor="ctr" anchorCtr="0" compatLnSpc="1">
            <a:prstTxWarp prst="textNoShape">
              <a:avLst/>
            </a:prstTxWarp>
          </a:bodyPr>
          <a:lstStyle>
            <a:lvl1pPr algn="r" eaLnBrk="0" hangingPunct="0">
              <a:defRPr sz="1600">
                <a:solidFill>
                  <a:srgbClr val="C0C0C0"/>
                </a:solidFill>
                <a:latin typeface="Times New Roman" pitchFamily="18" charset="0"/>
                <a:ea typeface="ＭＳ Ｐゴシック" charset="-128"/>
                <a:cs typeface="+mn-cs"/>
              </a:defRPr>
            </a:lvl1pPr>
          </a:lstStyle>
          <a:p>
            <a:pPr>
              <a:defRPr/>
            </a:pPr>
            <a:fld id="{464C00B9-070D-4FA6-B01C-C9D270C0F60F}" type="slidenum">
              <a:rPr lang="en-US"/>
              <a:pPr>
                <a:defRPr/>
              </a:pPr>
              <a:t>‹#›</a:t>
            </a:fld>
            <a:endParaRPr lang="en-US"/>
          </a:p>
        </p:txBody>
      </p:sp>
      <p:sp>
        <p:nvSpPr>
          <p:cNvPr id="35843" name="Rectangle 3"/>
          <p:cNvSpPr>
            <a:spLocks noGrp="1" noChangeArrowheads="1"/>
          </p:cNvSpPr>
          <p:nvPr>
            <p:ph type="title"/>
          </p:nvPr>
        </p:nvSpPr>
        <p:spPr bwMode="auto">
          <a:xfrm>
            <a:off x="577850" y="352425"/>
            <a:ext cx="7975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590" tIns="51296" rIns="102590" bIns="51296" numCol="1" anchor="t" anchorCtr="0" compatLnSpc="1">
            <a:prstTxWarp prst="textNoShape">
              <a:avLst/>
            </a:prstTxWarp>
          </a:bodyPr>
          <a:lstStyle/>
          <a:p>
            <a:pPr lvl="0"/>
            <a:r>
              <a:rPr lang="en-US" smtClean="0"/>
              <a:t>Slide Title</a:t>
            </a:r>
          </a:p>
        </p:txBody>
      </p:sp>
      <p:sp>
        <p:nvSpPr>
          <p:cNvPr id="35844" name="Rectangle 4"/>
          <p:cNvSpPr>
            <a:spLocks noGrp="1" noChangeArrowheads="1"/>
          </p:cNvSpPr>
          <p:nvPr>
            <p:ph type="body" idx="1"/>
          </p:nvPr>
        </p:nvSpPr>
        <p:spPr bwMode="auto">
          <a:xfrm>
            <a:off x="577850" y="1684338"/>
            <a:ext cx="7970838" cy="403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590" tIns="51296" rIns="102590" bIns="51296"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462769478"/>
      </p:ext>
    </p:extLst>
  </p:cSld>
  <p:clrMap bg1="dk1" tx1="lt1" bg2="dk2" tx2="lt2" accent1="accent1" accent2="accent2" accent3="accent3" accent4="accent4" accent5="accent5" accent6="accent6" hlink="hlink" folHlink="folHlink"/>
  <p:sldLayoutIdLst>
    <p:sldLayoutId id="2147488584" r:id="rId1"/>
    <p:sldLayoutId id="2147488585" r:id="rId2"/>
    <p:sldLayoutId id="2147488586" r:id="rId3"/>
    <p:sldLayoutId id="2147488587" r:id="rId4"/>
    <p:sldLayoutId id="2147488588" r:id="rId5"/>
    <p:sldLayoutId id="2147488589" r:id="rId6"/>
    <p:sldLayoutId id="2147488590" r:id="rId7"/>
    <p:sldLayoutId id="2147488591" r:id="rId8"/>
    <p:sldLayoutId id="2147488592" r:id="rId9"/>
    <p:sldLayoutId id="2147488593" r:id="rId10"/>
    <p:sldLayoutId id="2147488594" r:id="rId11"/>
  </p:sldLayoutIdLst>
  <p:txStyles>
    <p:titleStyle>
      <a:lvl1pPr algn="l" defTabSz="1019175" rtl="0" eaLnBrk="0" fontAlgn="base" hangingPunct="0">
        <a:lnSpc>
          <a:spcPct val="85000"/>
        </a:lnSpc>
        <a:spcBef>
          <a:spcPct val="0"/>
        </a:spcBef>
        <a:spcAft>
          <a:spcPct val="0"/>
        </a:spcAft>
        <a:defRPr sz="2800" b="1" i="1">
          <a:solidFill>
            <a:schemeClr val="tx2"/>
          </a:solidFill>
          <a:latin typeface="+mj-lt"/>
          <a:ea typeface="+mj-ea"/>
          <a:cs typeface="+mj-cs"/>
        </a:defRPr>
      </a:lvl1pPr>
      <a:lvl2pPr algn="l" defTabSz="1019175" rtl="0" eaLnBrk="0" fontAlgn="base" hangingPunct="0">
        <a:lnSpc>
          <a:spcPct val="85000"/>
        </a:lnSpc>
        <a:spcBef>
          <a:spcPct val="0"/>
        </a:spcBef>
        <a:spcAft>
          <a:spcPct val="0"/>
        </a:spcAft>
        <a:defRPr sz="2800" b="1" i="1">
          <a:solidFill>
            <a:schemeClr val="tx2"/>
          </a:solidFill>
          <a:latin typeface="Times New Roman" pitchFamily="18" charset="0"/>
        </a:defRPr>
      </a:lvl2pPr>
      <a:lvl3pPr algn="l" defTabSz="1019175" rtl="0" eaLnBrk="0" fontAlgn="base" hangingPunct="0">
        <a:lnSpc>
          <a:spcPct val="85000"/>
        </a:lnSpc>
        <a:spcBef>
          <a:spcPct val="0"/>
        </a:spcBef>
        <a:spcAft>
          <a:spcPct val="0"/>
        </a:spcAft>
        <a:defRPr sz="2800" b="1" i="1">
          <a:solidFill>
            <a:schemeClr val="tx2"/>
          </a:solidFill>
          <a:latin typeface="Times New Roman" pitchFamily="18" charset="0"/>
        </a:defRPr>
      </a:lvl3pPr>
      <a:lvl4pPr algn="l" defTabSz="1019175" rtl="0" eaLnBrk="0" fontAlgn="base" hangingPunct="0">
        <a:lnSpc>
          <a:spcPct val="85000"/>
        </a:lnSpc>
        <a:spcBef>
          <a:spcPct val="0"/>
        </a:spcBef>
        <a:spcAft>
          <a:spcPct val="0"/>
        </a:spcAft>
        <a:defRPr sz="2800" b="1" i="1">
          <a:solidFill>
            <a:schemeClr val="tx2"/>
          </a:solidFill>
          <a:latin typeface="Times New Roman" pitchFamily="18" charset="0"/>
        </a:defRPr>
      </a:lvl4pPr>
      <a:lvl5pPr algn="l" defTabSz="1019175" rtl="0" eaLnBrk="0" fontAlgn="base" hangingPunct="0">
        <a:lnSpc>
          <a:spcPct val="85000"/>
        </a:lnSpc>
        <a:spcBef>
          <a:spcPct val="0"/>
        </a:spcBef>
        <a:spcAft>
          <a:spcPct val="0"/>
        </a:spcAft>
        <a:defRPr sz="2800" b="1" i="1">
          <a:solidFill>
            <a:schemeClr val="tx2"/>
          </a:solidFill>
          <a:latin typeface="Times New Roman" pitchFamily="18" charset="0"/>
        </a:defRPr>
      </a:lvl5pPr>
      <a:lvl6pPr marL="457200" algn="l" defTabSz="1019175" rtl="0" fontAlgn="base">
        <a:lnSpc>
          <a:spcPct val="85000"/>
        </a:lnSpc>
        <a:spcBef>
          <a:spcPct val="0"/>
        </a:spcBef>
        <a:spcAft>
          <a:spcPct val="0"/>
        </a:spcAft>
        <a:defRPr sz="2800" b="1" i="1">
          <a:solidFill>
            <a:schemeClr val="tx2"/>
          </a:solidFill>
          <a:latin typeface="Times New Roman" pitchFamily="18" charset="0"/>
        </a:defRPr>
      </a:lvl6pPr>
      <a:lvl7pPr marL="914400" algn="l" defTabSz="1019175" rtl="0" fontAlgn="base">
        <a:lnSpc>
          <a:spcPct val="85000"/>
        </a:lnSpc>
        <a:spcBef>
          <a:spcPct val="0"/>
        </a:spcBef>
        <a:spcAft>
          <a:spcPct val="0"/>
        </a:spcAft>
        <a:defRPr sz="2800" b="1" i="1">
          <a:solidFill>
            <a:schemeClr val="tx2"/>
          </a:solidFill>
          <a:latin typeface="Times New Roman" pitchFamily="18" charset="0"/>
        </a:defRPr>
      </a:lvl7pPr>
      <a:lvl8pPr marL="1371600" algn="l" defTabSz="1019175" rtl="0" fontAlgn="base">
        <a:lnSpc>
          <a:spcPct val="85000"/>
        </a:lnSpc>
        <a:spcBef>
          <a:spcPct val="0"/>
        </a:spcBef>
        <a:spcAft>
          <a:spcPct val="0"/>
        </a:spcAft>
        <a:defRPr sz="2800" b="1" i="1">
          <a:solidFill>
            <a:schemeClr val="tx2"/>
          </a:solidFill>
          <a:latin typeface="Times New Roman" pitchFamily="18" charset="0"/>
        </a:defRPr>
      </a:lvl8pPr>
      <a:lvl9pPr marL="1828800" algn="l" defTabSz="1019175" rtl="0" fontAlgn="base">
        <a:lnSpc>
          <a:spcPct val="85000"/>
        </a:lnSpc>
        <a:spcBef>
          <a:spcPct val="0"/>
        </a:spcBef>
        <a:spcAft>
          <a:spcPct val="0"/>
        </a:spcAft>
        <a:defRPr sz="2800" b="1" i="1">
          <a:solidFill>
            <a:schemeClr val="tx2"/>
          </a:solidFill>
          <a:latin typeface="Times New Roman" pitchFamily="18" charset="0"/>
        </a:defRPr>
      </a:lvl9pPr>
    </p:titleStyle>
    <p:bodyStyle>
      <a:lvl1pPr marL="319088" indent="-319088" algn="l" defTabSz="1019175" rtl="0" eaLnBrk="0" fontAlgn="base" hangingPunct="0">
        <a:spcBef>
          <a:spcPct val="30000"/>
        </a:spcBef>
        <a:spcAft>
          <a:spcPct val="0"/>
        </a:spcAft>
        <a:buClr>
          <a:srgbClr val="00FFFF"/>
        </a:buClr>
        <a:buSzPct val="50000"/>
        <a:buFont typeface="Monotype Sorts"/>
        <a:buChar char="l"/>
        <a:defRPr sz="3000" b="1">
          <a:solidFill>
            <a:schemeClr val="tx1"/>
          </a:solidFill>
          <a:latin typeface="+mn-lt"/>
          <a:ea typeface="+mn-ea"/>
          <a:cs typeface="+mn-cs"/>
        </a:defRPr>
      </a:lvl1pPr>
      <a:lvl2pPr marL="917575" indent="-407988" algn="l" defTabSz="1019175" rtl="0" eaLnBrk="0" fontAlgn="base" hangingPunct="0">
        <a:spcBef>
          <a:spcPct val="30000"/>
        </a:spcBef>
        <a:spcAft>
          <a:spcPct val="0"/>
        </a:spcAft>
        <a:buClr>
          <a:schemeClr val="hlink"/>
        </a:buClr>
        <a:buSzPct val="75000"/>
        <a:buFont typeface="Wingdings" pitchFamily="2" charset="2"/>
        <a:buChar char="Ø"/>
        <a:defRPr sz="2700" b="1">
          <a:solidFill>
            <a:schemeClr val="tx1"/>
          </a:solidFill>
          <a:latin typeface="+mn-lt"/>
        </a:defRPr>
      </a:lvl2pPr>
      <a:lvl3pPr marL="1285875" indent="-254000" algn="l" defTabSz="1019175" rtl="0" eaLnBrk="0" fontAlgn="base" hangingPunct="0">
        <a:spcBef>
          <a:spcPct val="30000"/>
        </a:spcBef>
        <a:spcAft>
          <a:spcPct val="0"/>
        </a:spcAft>
        <a:buClr>
          <a:schemeClr val="accent2"/>
        </a:buClr>
        <a:buSzPct val="100000"/>
        <a:buChar char="»"/>
        <a:defRPr sz="2000" b="1">
          <a:solidFill>
            <a:schemeClr val="tx1"/>
          </a:solidFill>
          <a:latin typeface="+mn-lt"/>
        </a:defRPr>
      </a:lvl3pPr>
      <a:lvl4pPr marL="1719263" indent="-190500" algn="l" defTabSz="1019175" rtl="0" eaLnBrk="0" fontAlgn="base" hangingPunct="0">
        <a:spcBef>
          <a:spcPct val="30000"/>
        </a:spcBef>
        <a:spcAft>
          <a:spcPct val="0"/>
        </a:spcAft>
        <a:buClr>
          <a:schemeClr val="accent2"/>
        </a:buClr>
        <a:buSzPct val="75000"/>
        <a:buFont typeface="Monotype Sorts"/>
        <a:buChar char="l"/>
        <a:defRPr sz="2000" b="1">
          <a:solidFill>
            <a:schemeClr val="tx1"/>
          </a:solidFill>
          <a:latin typeface="+mn-lt"/>
        </a:defRPr>
      </a:lvl4pPr>
      <a:lvl5pPr marL="2228850" indent="-190500" algn="l" defTabSz="1019175" rtl="0" eaLnBrk="0" fontAlgn="base" hangingPunct="0">
        <a:spcBef>
          <a:spcPct val="30000"/>
        </a:spcBef>
        <a:spcAft>
          <a:spcPct val="0"/>
        </a:spcAft>
        <a:buClr>
          <a:schemeClr val="accent1"/>
        </a:buClr>
        <a:buSzPct val="100000"/>
        <a:buChar char="–"/>
        <a:defRPr sz="2200" b="1">
          <a:solidFill>
            <a:schemeClr val="tx1"/>
          </a:solidFill>
          <a:latin typeface="+mn-lt"/>
        </a:defRPr>
      </a:lvl5pPr>
      <a:lvl6pPr marL="2686050" indent="-190500" algn="l" defTabSz="1019175" rtl="0" fontAlgn="base">
        <a:spcBef>
          <a:spcPct val="30000"/>
        </a:spcBef>
        <a:spcAft>
          <a:spcPct val="0"/>
        </a:spcAft>
        <a:buClr>
          <a:schemeClr val="accent1"/>
        </a:buClr>
        <a:buSzPct val="100000"/>
        <a:buChar char="–"/>
        <a:defRPr sz="2200" b="1">
          <a:solidFill>
            <a:schemeClr val="tx1"/>
          </a:solidFill>
          <a:latin typeface="+mn-lt"/>
        </a:defRPr>
      </a:lvl6pPr>
      <a:lvl7pPr marL="3143250" indent="-190500" algn="l" defTabSz="1019175" rtl="0" fontAlgn="base">
        <a:spcBef>
          <a:spcPct val="30000"/>
        </a:spcBef>
        <a:spcAft>
          <a:spcPct val="0"/>
        </a:spcAft>
        <a:buClr>
          <a:schemeClr val="accent1"/>
        </a:buClr>
        <a:buSzPct val="100000"/>
        <a:buChar char="–"/>
        <a:defRPr sz="2200" b="1">
          <a:solidFill>
            <a:schemeClr val="tx1"/>
          </a:solidFill>
          <a:latin typeface="+mn-lt"/>
        </a:defRPr>
      </a:lvl7pPr>
      <a:lvl8pPr marL="3600450" indent="-190500" algn="l" defTabSz="1019175" rtl="0" fontAlgn="base">
        <a:spcBef>
          <a:spcPct val="30000"/>
        </a:spcBef>
        <a:spcAft>
          <a:spcPct val="0"/>
        </a:spcAft>
        <a:buClr>
          <a:schemeClr val="accent1"/>
        </a:buClr>
        <a:buSzPct val="100000"/>
        <a:buChar char="–"/>
        <a:defRPr sz="2200" b="1">
          <a:solidFill>
            <a:schemeClr val="tx1"/>
          </a:solidFill>
          <a:latin typeface="+mn-lt"/>
        </a:defRPr>
      </a:lvl8pPr>
      <a:lvl9pPr marL="4057650" indent="-190500" algn="l" defTabSz="1019175" rtl="0" fontAlgn="base">
        <a:spcBef>
          <a:spcPct val="30000"/>
        </a:spcBef>
        <a:spcAft>
          <a:spcPct val="0"/>
        </a:spcAft>
        <a:buClr>
          <a:schemeClr val="accent1"/>
        </a:buClr>
        <a:buSzPct val="10000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2F"/>
            </a:gs>
            <a:gs pos="100000">
              <a:srgbClr val="000066"/>
            </a:gs>
          </a:gsLst>
          <a:lin ang="5400000" scaled="1"/>
        </a:gra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smtClean="0"/>
              <a:t>Klicken Sie, um das Titelformat zu bearbeiten</a:t>
            </a:r>
          </a:p>
        </p:txBody>
      </p:sp>
      <p:sp>
        <p:nvSpPr>
          <p:cNvPr id="3789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379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rgbClr val="000000"/>
                </a:solidFill>
                <a:latin typeface="+mn-lt"/>
                <a:ea typeface="ＭＳ Ｐゴシック" charset="-128"/>
                <a:cs typeface="Lucida Sans Unicode" pitchFamily="34" charset="0"/>
              </a:defRPr>
            </a:lvl1pPr>
          </a:lstStyle>
          <a:p>
            <a:pPr>
              <a:defRPr/>
            </a:pPr>
            <a:endParaRPr lang="de-DE">
              <a:latin typeface="Times New Roman"/>
            </a:endParaRPr>
          </a:p>
        </p:txBody>
      </p:sp>
      <p:sp>
        <p:nvSpPr>
          <p:cNvPr id="337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mn-lt"/>
                <a:ea typeface="ＭＳ Ｐゴシック" charset="-128"/>
                <a:cs typeface="Lucida Sans Unicode" pitchFamily="34" charset="0"/>
              </a:defRPr>
            </a:lvl1pPr>
          </a:lstStyle>
          <a:p>
            <a:pPr>
              <a:defRPr/>
            </a:pPr>
            <a:endParaRPr lang="de-DE">
              <a:latin typeface="Times New Roman"/>
            </a:endParaRPr>
          </a:p>
        </p:txBody>
      </p:sp>
      <p:sp>
        <p:nvSpPr>
          <p:cNvPr id="3379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rgbClr val="000000"/>
                </a:solidFill>
                <a:latin typeface="+mn-lt"/>
                <a:ea typeface="ＭＳ Ｐゴシック" charset="-128"/>
                <a:cs typeface="Lucida Sans Unicode" pitchFamily="34" charset="0"/>
              </a:defRPr>
            </a:lvl1pPr>
          </a:lstStyle>
          <a:p>
            <a:pPr>
              <a:defRPr/>
            </a:pPr>
            <a:fld id="{698F9FD7-C093-4C5C-8E7C-49795F30B1FC}" type="slidenum">
              <a:rPr lang="de-DE">
                <a:latin typeface="Times New Roman"/>
              </a:rPr>
              <a:pPr>
                <a:defRPr/>
              </a:pPr>
              <a:t>‹#›</a:t>
            </a:fld>
            <a:endParaRPr lang="de-DE">
              <a:latin typeface="Times New Roman"/>
            </a:endParaRPr>
          </a:p>
        </p:txBody>
      </p:sp>
    </p:spTree>
    <p:extLst>
      <p:ext uri="{BB962C8B-B14F-4D97-AF65-F5344CB8AC3E}">
        <p14:creationId xmlns:p14="http://schemas.microsoft.com/office/powerpoint/2010/main" val="3450056488"/>
      </p:ext>
    </p:extLst>
  </p:cSld>
  <p:clrMap bg1="lt1" tx1="dk1" bg2="lt2" tx2="dk2" accent1="accent1" accent2="accent2" accent3="accent3" accent4="accent4" accent5="accent5" accent6="accent6" hlink="hlink" folHlink="folHlink"/>
  <p:sldLayoutIdLst>
    <p:sldLayoutId id="2147488596" r:id="rId1"/>
    <p:sldLayoutId id="2147488597" r:id="rId2"/>
    <p:sldLayoutId id="2147488598" r:id="rId3"/>
    <p:sldLayoutId id="2147488599" r:id="rId4"/>
    <p:sldLayoutId id="2147488600" r:id="rId5"/>
    <p:sldLayoutId id="2147488601" r:id="rId6"/>
    <p:sldLayoutId id="2147488602" r:id="rId7"/>
    <p:sldLayoutId id="2147488603" r:id="rId8"/>
    <p:sldLayoutId id="2147488604" r:id="rId9"/>
    <p:sldLayoutId id="2147488605" r:id="rId10"/>
    <p:sldLayoutId id="2147488606" r:id="rId11"/>
  </p:sldLayoutIdLst>
  <p:transition xmlns:p14="http://schemas.microsoft.com/office/powerpoint/2010/mai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410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1"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73E0500D-62F5-4981-9C18-BCCF090C5D9E}"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293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5293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8608" r:id="rId1"/>
    <p:sldLayoutId id="2147488609" r:id="rId2"/>
    <p:sldLayoutId id="2147488610" r:id="rId3"/>
    <p:sldLayoutId id="2147488611" r:id="rId4"/>
    <p:sldLayoutId id="2147488612" r:id="rId5"/>
    <p:sldLayoutId id="2147488613" r:id="rId6"/>
    <p:sldLayoutId id="2147488614" r:id="rId7"/>
    <p:sldLayoutId id="2147488615" r:id="rId8"/>
    <p:sldLayoutId id="2147488616" r:id="rId9"/>
    <p:sldLayoutId id="2147488617" r:id="rId10"/>
    <p:sldLayoutId id="2147488618"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8620" r:id="rId1"/>
    <p:sldLayoutId id="2147488621" r:id="rId2"/>
    <p:sldLayoutId id="2147488622" r:id="rId3"/>
    <p:sldLayoutId id="2147488623" r:id="rId4"/>
    <p:sldLayoutId id="2147488624" r:id="rId5"/>
    <p:sldLayoutId id="2147488625" r:id="rId6"/>
    <p:sldLayoutId id="2147488626" r:id="rId7"/>
    <p:sldLayoutId id="2147488627" r:id="rId8"/>
    <p:sldLayoutId id="2147488628" r:id="rId9"/>
    <p:sldLayoutId id="2147488629" r:id="rId10"/>
    <p:sldLayoutId id="2147488630"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3500"/>
            <a:ext cx="8229600" cy="7397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9219" name="Rectangle 3"/>
          <p:cNvSpPr>
            <a:spLocks noGrp="1" noChangeArrowheads="1"/>
          </p:cNvSpPr>
          <p:nvPr>
            <p:ph type="body" idx="1"/>
          </p:nvPr>
        </p:nvSpPr>
        <p:spPr bwMode="auto">
          <a:xfrm>
            <a:off x="457200" y="1484313"/>
            <a:ext cx="82296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solidFill>
                  <a:srgbClr val="FFFFFF"/>
                </a:solidFill>
                <a:latin typeface="Arial" charset="0"/>
                <a:ea typeface="ＭＳ Ｐゴシック" pitchFamily="-111" charset="-128"/>
                <a:cs typeface="+mn-cs"/>
              </a:defRPr>
            </a:lvl1pPr>
          </a:lstStyle>
          <a:p>
            <a:pPr>
              <a:defRPr/>
            </a:pPr>
            <a:fld id="{F4810FC3-1F60-427C-AFBA-8B2DD382A9A8}" type="datetime1">
              <a:rPr lang="en-US"/>
              <a:pPr>
                <a:defRPr/>
              </a:pPr>
              <a:t>7/11/13</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solidFill>
                  <a:srgbClr val="FFFFFF"/>
                </a:solidFill>
                <a:latin typeface="Arial" charset="0"/>
                <a:ea typeface="ＭＳ Ｐゴシック" pitchFamily="-111" charset="-128"/>
                <a:cs typeface="+mn-cs"/>
              </a:defRPr>
            </a:lvl1pPr>
          </a:lstStyle>
          <a:p>
            <a:pPr>
              <a:defRPr/>
            </a:pPr>
            <a:r>
              <a:rPr lang="en-US"/>
              <a:t>PROPEL ESMO Slides – Draft</a:t>
            </a:r>
          </a:p>
        </p:txBody>
      </p:sp>
      <p:sp>
        <p:nvSpPr>
          <p:cNvPr id="1030" name="Rectangle 6"/>
          <p:cNvSpPr>
            <a:spLocks noGrp="1" noChangeArrowheads="1"/>
          </p:cNvSpPr>
          <p:nvPr>
            <p:ph type="sldNum" sz="quarter" idx="4"/>
          </p:nvPr>
        </p:nvSpPr>
        <p:spPr bwMode="auto">
          <a:xfrm>
            <a:off x="8229600" y="6245225"/>
            <a:ext cx="4572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solidFill>
                  <a:srgbClr val="FFFFFF"/>
                </a:solidFill>
                <a:latin typeface="Arial" charset="0"/>
                <a:ea typeface="ＭＳ Ｐゴシック" pitchFamily="-111" charset="-128"/>
                <a:cs typeface="+mn-cs"/>
              </a:defRPr>
            </a:lvl1pPr>
          </a:lstStyle>
          <a:p>
            <a:pPr>
              <a:defRPr/>
            </a:pPr>
            <a:fld id="{118BCF22-F127-47B1-BF9E-A732FA5B227A}" type="slidenum">
              <a:rPr lang="en-US"/>
              <a:pPr>
                <a:defRPr/>
              </a:pPr>
              <a:t>‹#›</a:t>
            </a:fld>
            <a:endParaRPr lang="en-US"/>
          </a:p>
        </p:txBody>
      </p:sp>
    </p:spTree>
    <p:extLst>
      <p:ext uri="{BB962C8B-B14F-4D97-AF65-F5344CB8AC3E}">
        <p14:creationId xmlns:p14="http://schemas.microsoft.com/office/powerpoint/2010/main" val="2017742510"/>
      </p:ext>
    </p:extLst>
  </p:cSld>
  <p:clrMap bg1="lt1" tx1="dk1" bg2="lt2" tx2="dk2" accent1="accent1" accent2="accent2" accent3="accent3" accent4="accent4" accent5="accent5" accent6="accent6" hlink="hlink" folHlink="folHlink"/>
  <p:sldLayoutIdLst>
    <p:sldLayoutId id="2147488632" r:id="rId1"/>
    <p:sldLayoutId id="2147488633" r:id="rId2"/>
    <p:sldLayoutId id="2147488634" r:id="rId3"/>
    <p:sldLayoutId id="2147488635" r:id="rId4"/>
    <p:sldLayoutId id="2147488636" r:id="rId5"/>
    <p:sldLayoutId id="2147488637" r:id="rId6"/>
    <p:sldLayoutId id="2147488638" r:id="rId7"/>
    <p:sldLayoutId id="2147488639" r:id="rId8"/>
    <p:sldLayoutId id="2147488640" r:id="rId9"/>
    <p:sldLayoutId id="2147488641" r:id="rId10"/>
    <p:sldLayoutId id="2147488642" r:id="rId11"/>
    <p:sldLayoutId id="2147488643" r:id="rId12"/>
    <p:sldLayoutId id="2147488644" r:id="rId13"/>
    <p:sldLayoutId id="2147488645" r:id="rId14"/>
    <p:sldLayoutId id="2147488646" r:id="rId15"/>
    <p:sldLayoutId id="2147488647" r:id="rId16"/>
    <p:sldLayoutId id="2147488648" r:id="rId17"/>
    <p:sldLayoutId id="2147488649" r:id="rId18"/>
    <p:sldLayoutId id="2147488650" r:id="rId19"/>
    <p:sldLayoutId id="2147488651" r:id="rId20"/>
  </p:sldLayoutIdLst>
  <p:transition xmlns:p14="http://schemas.microsoft.com/office/powerpoint/2010/main" advClick="0">
    <p:fade/>
  </p:transition>
  <p:hf sldNum="0" hdr="0" ftr="0" dt="0"/>
  <p:txStyles>
    <p:titleStyle>
      <a:lvl1pPr algn="ctr" rtl="0" eaLnBrk="0" fontAlgn="base" hangingPunct="0">
        <a:lnSpc>
          <a:spcPct val="90000"/>
        </a:lnSpc>
        <a:spcBef>
          <a:spcPct val="0"/>
        </a:spcBef>
        <a:spcAft>
          <a:spcPct val="0"/>
        </a:spcAft>
        <a:defRPr sz="3200" b="1" cap="small">
          <a:solidFill>
            <a:srgbClr val="FFCC00"/>
          </a:solidFill>
          <a:latin typeface="+mj-lt"/>
          <a:ea typeface="MS PGothic" pitchFamily="34" charset="-128"/>
          <a:cs typeface="ＭＳ Ｐゴシック" pitchFamily="-106" charset="-128"/>
        </a:defRPr>
      </a:lvl1pPr>
      <a:lvl2pPr algn="ctr" rtl="0" eaLnBrk="0" fontAlgn="base" hangingPunct="0">
        <a:lnSpc>
          <a:spcPct val="90000"/>
        </a:lnSpc>
        <a:spcBef>
          <a:spcPct val="0"/>
        </a:spcBef>
        <a:spcAft>
          <a:spcPct val="0"/>
        </a:spcAft>
        <a:defRPr sz="3200" b="1">
          <a:solidFill>
            <a:srgbClr val="FFCC00"/>
          </a:solidFill>
          <a:latin typeface="Arial" pitchFamily="34" charset="0"/>
          <a:ea typeface="MS PGothic" pitchFamily="34" charset="-128"/>
          <a:cs typeface="ＭＳ Ｐゴシック" pitchFamily="-106" charset="-128"/>
        </a:defRPr>
      </a:lvl2pPr>
      <a:lvl3pPr algn="ctr" rtl="0" eaLnBrk="0" fontAlgn="base" hangingPunct="0">
        <a:lnSpc>
          <a:spcPct val="90000"/>
        </a:lnSpc>
        <a:spcBef>
          <a:spcPct val="0"/>
        </a:spcBef>
        <a:spcAft>
          <a:spcPct val="0"/>
        </a:spcAft>
        <a:defRPr sz="3200" b="1">
          <a:solidFill>
            <a:srgbClr val="FFCC00"/>
          </a:solidFill>
          <a:latin typeface="Arial" pitchFamily="34" charset="0"/>
          <a:ea typeface="MS PGothic" pitchFamily="34" charset="-128"/>
          <a:cs typeface="ＭＳ Ｐゴシック" pitchFamily="-106" charset="-128"/>
        </a:defRPr>
      </a:lvl3pPr>
      <a:lvl4pPr algn="ctr" rtl="0" eaLnBrk="0" fontAlgn="base" hangingPunct="0">
        <a:lnSpc>
          <a:spcPct val="90000"/>
        </a:lnSpc>
        <a:spcBef>
          <a:spcPct val="0"/>
        </a:spcBef>
        <a:spcAft>
          <a:spcPct val="0"/>
        </a:spcAft>
        <a:defRPr sz="3200" b="1">
          <a:solidFill>
            <a:srgbClr val="FFCC00"/>
          </a:solidFill>
          <a:latin typeface="Arial" pitchFamily="34" charset="0"/>
          <a:ea typeface="MS PGothic" pitchFamily="34" charset="-128"/>
          <a:cs typeface="ＭＳ Ｐゴシック" pitchFamily="-106" charset="-128"/>
        </a:defRPr>
      </a:lvl4pPr>
      <a:lvl5pPr algn="ctr" rtl="0" eaLnBrk="0" fontAlgn="base" hangingPunct="0">
        <a:lnSpc>
          <a:spcPct val="90000"/>
        </a:lnSpc>
        <a:spcBef>
          <a:spcPct val="0"/>
        </a:spcBef>
        <a:spcAft>
          <a:spcPct val="0"/>
        </a:spcAft>
        <a:defRPr sz="3200" b="1">
          <a:solidFill>
            <a:srgbClr val="FFCC00"/>
          </a:solidFill>
          <a:latin typeface="Arial" pitchFamily="34" charset="0"/>
          <a:ea typeface="MS PGothic" pitchFamily="34" charset="-128"/>
          <a:cs typeface="ＭＳ Ｐゴシック" pitchFamily="-106" charset="-128"/>
        </a:defRPr>
      </a:lvl5pPr>
      <a:lvl6pPr marL="457200" algn="l" rtl="0" fontAlgn="base">
        <a:lnSpc>
          <a:spcPct val="90000"/>
        </a:lnSpc>
        <a:spcBef>
          <a:spcPct val="0"/>
        </a:spcBef>
        <a:spcAft>
          <a:spcPct val="0"/>
        </a:spcAft>
        <a:defRPr sz="3600" b="1">
          <a:solidFill>
            <a:schemeClr val="tx2"/>
          </a:solidFill>
          <a:latin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lnSpc>
          <a:spcPct val="90000"/>
        </a:lnSpc>
        <a:spcBef>
          <a:spcPct val="0"/>
        </a:spcBef>
        <a:spcAft>
          <a:spcPct val="15000"/>
        </a:spcAft>
        <a:buClr>
          <a:srgbClr val="FFFF00"/>
        </a:buClr>
        <a:buFont typeface="Wingdings" pitchFamily="2" charset="2"/>
        <a:buChar char="Ø"/>
        <a:defRPr sz="2800" b="1">
          <a:solidFill>
            <a:schemeClr val="bg1"/>
          </a:solidFill>
          <a:latin typeface="+mn-lt"/>
          <a:ea typeface="MS PGothic" pitchFamily="34" charset="-128"/>
          <a:cs typeface="ＭＳ Ｐゴシック" pitchFamily="-106" charset="-128"/>
        </a:defRPr>
      </a:lvl1pPr>
      <a:lvl2pPr marL="742950" indent="-285750" algn="l" rtl="0" eaLnBrk="0" fontAlgn="base" hangingPunct="0">
        <a:lnSpc>
          <a:spcPct val="90000"/>
        </a:lnSpc>
        <a:spcBef>
          <a:spcPct val="0"/>
        </a:spcBef>
        <a:spcAft>
          <a:spcPct val="15000"/>
        </a:spcAft>
        <a:buClr>
          <a:srgbClr val="FFFF00"/>
        </a:buClr>
        <a:buFont typeface="Wingdings" pitchFamily="2" charset="2"/>
        <a:buChar char="§"/>
        <a:defRPr sz="2800" b="1">
          <a:solidFill>
            <a:schemeClr val="bg1"/>
          </a:solidFill>
          <a:latin typeface="+mn-lt"/>
          <a:ea typeface="MS PGothic" pitchFamily="34" charset="-128"/>
        </a:defRPr>
      </a:lvl2pPr>
      <a:lvl3pPr marL="11430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MS PGothic" pitchFamily="34" charset="-128"/>
        </a:defRPr>
      </a:lvl3pPr>
      <a:lvl4pPr marL="1658938" indent="-287338" algn="l" rtl="0" eaLnBrk="0" fontAlgn="base" hangingPunct="0">
        <a:lnSpc>
          <a:spcPct val="90000"/>
        </a:lnSpc>
        <a:spcBef>
          <a:spcPct val="0"/>
        </a:spcBef>
        <a:spcAft>
          <a:spcPct val="15000"/>
        </a:spcAft>
        <a:buClr>
          <a:srgbClr val="FFFF00"/>
        </a:buClr>
        <a:buChar char="–"/>
        <a:defRPr sz="2800" b="1">
          <a:solidFill>
            <a:schemeClr val="bg1"/>
          </a:solidFill>
          <a:latin typeface="+mn-lt"/>
          <a:ea typeface="MS PGothic" pitchFamily="34" charset="-128"/>
        </a:defRPr>
      </a:lvl4pPr>
      <a:lvl5pPr marL="2057400" indent="-228600" algn="l" rtl="0" eaLnBrk="0" fontAlgn="base" hangingPunct="0">
        <a:lnSpc>
          <a:spcPct val="90000"/>
        </a:lnSpc>
        <a:spcBef>
          <a:spcPct val="0"/>
        </a:spcBef>
        <a:spcAft>
          <a:spcPct val="15000"/>
        </a:spcAft>
        <a:buClr>
          <a:srgbClr val="FFFF00"/>
        </a:buClr>
        <a:buChar char="»"/>
        <a:defRPr sz="2800" b="1">
          <a:solidFill>
            <a:schemeClr val="bg1"/>
          </a:solidFill>
          <a:latin typeface="+mn-lt"/>
          <a:ea typeface="MS PGothic" pitchFamily="34" charset="-128"/>
        </a:defRPr>
      </a:lvl5pPr>
      <a:lvl6pPr marL="2514600" indent="-228600" algn="l" rtl="0" fontAlgn="base">
        <a:lnSpc>
          <a:spcPct val="90000"/>
        </a:lnSpc>
        <a:spcBef>
          <a:spcPct val="0"/>
        </a:spcBef>
        <a:spcAft>
          <a:spcPct val="15000"/>
        </a:spcAft>
        <a:defRPr sz="2800" b="1">
          <a:solidFill>
            <a:schemeClr val="tx1"/>
          </a:solidFill>
          <a:latin typeface="+mn-lt"/>
        </a:defRPr>
      </a:lvl6pPr>
      <a:lvl7pPr marL="2971800" indent="-228600" algn="l" rtl="0" fontAlgn="base">
        <a:lnSpc>
          <a:spcPct val="90000"/>
        </a:lnSpc>
        <a:spcBef>
          <a:spcPct val="0"/>
        </a:spcBef>
        <a:spcAft>
          <a:spcPct val="15000"/>
        </a:spcAft>
        <a:defRPr sz="2800" b="1">
          <a:solidFill>
            <a:schemeClr val="tx1"/>
          </a:solidFill>
          <a:latin typeface="+mn-lt"/>
        </a:defRPr>
      </a:lvl7pPr>
      <a:lvl8pPr marL="3429000" indent="-228600" algn="l" rtl="0" fontAlgn="base">
        <a:lnSpc>
          <a:spcPct val="90000"/>
        </a:lnSpc>
        <a:spcBef>
          <a:spcPct val="0"/>
        </a:spcBef>
        <a:spcAft>
          <a:spcPct val="15000"/>
        </a:spcAft>
        <a:defRPr sz="2800" b="1">
          <a:solidFill>
            <a:schemeClr val="tx1"/>
          </a:solidFill>
          <a:latin typeface="+mn-lt"/>
        </a:defRPr>
      </a:lvl8pPr>
      <a:lvl9pPr marL="3886200" indent="-228600" algn="l" rtl="0" fontAlgn="base">
        <a:lnSpc>
          <a:spcPct val="90000"/>
        </a:lnSpc>
        <a:spcBef>
          <a:spcPct val="0"/>
        </a:spcBef>
        <a:spcAft>
          <a:spcPct val="15000"/>
        </a:spcAft>
        <a:defRPr sz="28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5124"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25"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A0D218F2-8C92-4E63-AD99-68A0E77056FB}"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6148"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49"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C3823F9C-2B65-40EA-8303-217BCB95FC31}"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7172"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3"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376E20A4-FF48-426B-BBF3-04446B915FC1}"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8196"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197"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7963C858-E9FF-45A8-AB03-7779DF929ED5}"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0" y="50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3482627" name="Rectangle 3"/>
          <p:cNvSpPr>
            <a:spLocks noGrp="1" noChangeArrowheads="1"/>
          </p:cNvSpPr>
          <p:nvPr>
            <p:ph type="body" idx="1"/>
          </p:nvPr>
        </p:nvSpPr>
        <p:spPr bwMode="auto">
          <a:xfrm>
            <a:off x="257175" y="1371600"/>
            <a:ext cx="8609013" cy="424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Forth Level</a:t>
            </a:r>
          </a:p>
        </p:txBody>
      </p:sp>
      <p:sp>
        <p:nvSpPr>
          <p:cNvPr id="9220" name="Line 4"/>
          <p:cNvSpPr>
            <a:spLocks noChangeShapeType="1"/>
          </p:cNvSpPr>
          <p:nvPr/>
        </p:nvSpPr>
        <p:spPr bwMode="auto">
          <a:xfrm>
            <a:off x="0" y="1214438"/>
            <a:ext cx="9144000"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1" name="Text Box 8"/>
          <p:cNvSpPr txBox="1">
            <a:spLocks noChangeArrowheads="1"/>
          </p:cNvSpPr>
          <p:nvPr userDrawn="1"/>
        </p:nvSpPr>
        <p:spPr bwMode="auto">
          <a:xfrm>
            <a:off x="8820150" y="6629400"/>
            <a:ext cx="323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fld id="{AC918D47-503A-4A05-9BE1-6EB69DEE38EE}" type="slidenum">
              <a:rPr lang="en-US" sz="900" smtClean="0">
                <a:solidFill>
                  <a:srgbClr val="FFFFFF"/>
                </a:solidFill>
              </a:rPr>
              <a:pPr algn="ctr" eaLnBrk="1" hangingPunct="1">
                <a:defRPr/>
              </a:pPr>
              <a:t>‹#›</a:t>
            </a:fld>
            <a:endParaRPr lang="en-US" sz="900" smtClean="0">
              <a:solidFill>
                <a:srgbClr val="FFFFFF"/>
              </a:solidFill>
            </a:endParaRPr>
          </a:p>
        </p:txBody>
      </p:sp>
    </p:spTree>
  </p:cSld>
  <p:clrMap bg1="dk2" tx1="lt1" bg2="dk1" tx2="lt2" accent1="accent1" accent2="accent2" accent3="accent3" accent4="accent4" accent5="accent5" accent6="accent6" hlink="hlink" folHlink="folHlink"/>
  <p:transition xmlns:p14="http://schemas.microsoft.com/office/powerpoint/2010/main" advClick="0">
    <p:fade/>
  </p:transition>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200" b="1">
          <a:solidFill>
            <a:schemeClr val="accent1"/>
          </a:solidFill>
          <a:latin typeface="+mj-lt"/>
          <a:ea typeface="+mj-ea"/>
          <a:cs typeface="+mj-cs"/>
        </a:defRPr>
      </a:lvl1pPr>
      <a:lvl2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2pPr>
      <a:lvl3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3pPr>
      <a:lvl4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4pPr>
      <a:lvl5pPr algn="ctr" rtl="0" eaLnBrk="0" fontAlgn="base" hangingPunct="0">
        <a:lnSpc>
          <a:spcPct val="90000"/>
        </a:lnSpc>
        <a:spcBef>
          <a:spcPct val="0"/>
        </a:spcBef>
        <a:spcAft>
          <a:spcPct val="0"/>
        </a:spcAft>
        <a:defRPr sz="3200" b="1">
          <a:solidFill>
            <a:schemeClr val="accent1"/>
          </a:solidFill>
          <a:latin typeface="Arial" pitchFamily="34" charset="0"/>
          <a:cs typeface="Arial" pitchFamily="34" charset="0"/>
        </a:defRPr>
      </a:lvl5pPr>
      <a:lvl6pPr marL="457200" algn="ctr" rtl="0" fontAlgn="base">
        <a:lnSpc>
          <a:spcPct val="90000"/>
        </a:lnSpc>
        <a:spcBef>
          <a:spcPct val="0"/>
        </a:spcBef>
        <a:spcAft>
          <a:spcPct val="0"/>
        </a:spcAft>
        <a:defRPr sz="3200" b="1">
          <a:solidFill>
            <a:schemeClr val="accent1"/>
          </a:solidFill>
          <a:latin typeface="Arial" pitchFamily="34" charset="0"/>
          <a:cs typeface="Arial" pitchFamily="34" charset="0"/>
        </a:defRPr>
      </a:lvl6pPr>
      <a:lvl7pPr marL="914400" algn="ctr" rtl="0" fontAlgn="base">
        <a:lnSpc>
          <a:spcPct val="90000"/>
        </a:lnSpc>
        <a:spcBef>
          <a:spcPct val="0"/>
        </a:spcBef>
        <a:spcAft>
          <a:spcPct val="0"/>
        </a:spcAft>
        <a:defRPr sz="3200" b="1">
          <a:solidFill>
            <a:schemeClr val="accent1"/>
          </a:solidFill>
          <a:latin typeface="Arial" pitchFamily="34" charset="0"/>
          <a:cs typeface="Arial" pitchFamily="34" charset="0"/>
        </a:defRPr>
      </a:lvl7pPr>
      <a:lvl8pPr marL="1371600" algn="ctr" rtl="0" fontAlgn="base">
        <a:lnSpc>
          <a:spcPct val="90000"/>
        </a:lnSpc>
        <a:spcBef>
          <a:spcPct val="0"/>
        </a:spcBef>
        <a:spcAft>
          <a:spcPct val="0"/>
        </a:spcAft>
        <a:defRPr sz="3200" b="1">
          <a:solidFill>
            <a:schemeClr val="accent1"/>
          </a:solidFill>
          <a:latin typeface="Arial" pitchFamily="34" charset="0"/>
          <a:cs typeface="Arial" pitchFamily="34" charset="0"/>
        </a:defRPr>
      </a:lvl8pPr>
      <a:lvl9pPr marL="1828800" algn="ctr" rtl="0" fontAlgn="base">
        <a:lnSpc>
          <a:spcPct val="90000"/>
        </a:lnSpc>
        <a:spcBef>
          <a:spcPct val="0"/>
        </a:spcBef>
        <a:spcAft>
          <a:spcPct val="0"/>
        </a:spcAft>
        <a:defRPr sz="3200" b="1">
          <a:solidFill>
            <a:schemeClr val="accent1"/>
          </a:solidFill>
          <a:latin typeface="Arial" pitchFamily="34" charset="0"/>
          <a:cs typeface="Arial" pitchFamily="34" charset="0"/>
        </a:defRPr>
      </a:lvl9pPr>
    </p:titleStyle>
    <p:bodyStyle>
      <a:lvl1pPr marL="285750" indent="-285750" algn="l" rtl="0" eaLnBrk="0" fontAlgn="base" hangingPunct="0">
        <a:lnSpc>
          <a:spcPct val="90000"/>
        </a:lnSpc>
        <a:spcBef>
          <a:spcPct val="15000"/>
        </a:spcBef>
        <a:spcAft>
          <a:spcPct val="0"/>
        </a:spcAft>
        <a:buClr>
          <a:schemeClr val="hlink"/>
        </a:buClr>
        <a:buFont typeface="Symbol" pitchFamily="18" charset="2"/>
        <a:buChar char="·"/>
        <a:defRPr sz="2400">
          <a:solidFill>
            <a:schemeClr val="tx1"/>
          </a:solidFill>
          <a:effectLst>
            <a:outerShdw blurRad="38100" dist="38100" dir="2700000" algn="tl">
              <a:srgbClr val="000000"/>
            </a:outerShdw>
          </a:effectLst>
          <a:latin typeface="+mn-lt"/>
          <a:ea typeface="+mn-ea"/>
          <a:cs typeface="+mn-cs"/>
        </a:defRPr>
      </a:lvl1pPr>
      <a:lvl2pPr marL="687388" indent="-287338" algn="l" rtl="0" eaLnBrk="0" fontAlgn="base" hangingPunct="0">
        <a:spcBef>
          <a:spcPts val="4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2pPr>
      <a:lvl3pPr marL="1082675" indent="-280988" algn="l" rtl="0" eaLnBrk="0" fontAlgn="base" hangingPunct="0">
        <a:spcBef>
          <a:spcPts val="400"/>
        </a:spcBef>
        <a:spcAft>
          <a:spcPct val="0"/>
        </a:spcAft>
        <a:buClr>
          <a:schemeClr val="tx1"/>
        </a:buClr>
        <a:buFont typeface="Wingdings" pitchFamily="2" charset="2"/>
        <a:buChar char="§"/>
        <a:defRPr>
          <a:solidFill>
            <a:schemeClr val="tx1"/>
          </a:solidFill>
          <a:effectLst>
            <a:outerShdw blurRad="38100" dist="38100" dir="2700000" algn="tl">
              <a:srgbClr val="000000"/>
            </a:outerShdw>
          </a:effectLst>
          <a:latin typeface="+mn-lt"/>
          <a:cs typeface="+mn-cs"/>
        </a:defRPr>
      </a:lvl3pPr>
      <a:lvl4pPr marL="1427163" indent="-230188" algn="l" rtl="0" eaLnBrk="0" fontAlgn="base" hangingPunct="0">
        <a:spcBef>
          <a:spcPts val="400"/>
        </a:spcBef>
        <a:spcAft>
          <a:spcPct val="0"/>
        </a:spcAft>
        <a:buChar char="–"/>
        <a:defRPr sz="1600">
          <a:solidFill>
            <a:schemeClr val="tx1"/>
          </a:solidFill>
          <a:effectLst>
            <a:outerShdw blurRad="38100" dist="38100" dir="2700000" algn="tl">
              <a:srgbClr val="000000"/>
            </a:outerShdw>
          </a:effectLst>
          <a:latin typeface="+mn-lt"/>
          <a:cs typeface="+mn-cs"/>
        </a:defRPr>
      </a:lvl4pPr>
      <a:lvl5pPr marL="1828800" indent="-287338" algn="l" rtl="0" eaLnBrk="0" fontAlgn="base" hangingPunct="0">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5pPr>
      <a:lvl6pPr marL="22860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6pPr>
      <a:lvl7pPr marL="27432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7pPr>
      <a:lvl8pPr marL="32004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8pPr>
      <a:lvl9pPr marL="3657600" indent="-287338" algn="l" rtl="0" fontAlgn="base">
        <a:spcBef>
          <a:spcPts val="400"/>
        </a:spcBef>
        <a:spcAft>
          <a:spcPct val="0"/>
        </a:spcAft>
        <a:buClr>
          <a:schemeClr val="tx1"/>
        </a:buClr>
        <a:buFont typeface="Wingdings" pitchFamily="2" charset="2"/>
        <a:buChar char="Ø"/>
        <a:defRPr sz="1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3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8.xml"/><Relationship Id="rId2" Type="http://schemas.openxmlformats.org/officeDocument/2006/relationships/notesSlide" Target="../notesSlides/notesSlide14.xml"/><Relationship Id="rId3" Type="http://schemas.openxmlformats.org/officeDocument/2006/relationships/image" Target="../media/image1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9.png"/><Relationship Id="rId1" Type="http://schemas.openxmlformats.org/officeDocument/2006/relationships/slideLayout" Target="../slideLayouts/slideLayout11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notesSlide" Target="../notesSlides/notesSlide5.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notesSlide" Target="../notesSlides/notesSlide6.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notesSlide" Target="../notesSlides/notesSlide7.xml"/><Relationship Id="rId3" Type="http://schemas.openxmlformats.org/officeDocument/2006/relationships/chart" Target="../charts/char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notesSlide" Target="../notesSlides/notesSlide8.xml"/><Relationship Id="rId3" Type="http://schemas.openxmlformats.org/officeDocument/2006/relationships/chart" Target="../charts/char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notesSlide" Target="../notesSlides/notesSlide9.xml"/><Relationship Id="rId3"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85800" y="1600200"/>
            <a:ext cx="7848600" cy="4755751"/>
          </a:xfrm>
          <a:prstGeom prst="rect">
            <a:avLst/>
          </a:prstGeom>
        </p:spPr>
        <p:txBody>
          <a:bodyPr>
            <a:normAutofit/>
          </a:bodyPr>
          <a:lst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Tx/>
              <a:buNone/>
              <a:defRPr/>
            </a:pPr>
            <a:r>
              <a:rPr lang="en-US" b="1" dirty="0" smtClean="0">
                <a:solidFill>
                  <a:srgbClr val="FFFFFF"/>
                </a:solidFill>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solidFill>
                <a:srgbClr val="FFFFFF"/>
              </a:solidFill>
            </a:endParaRPr>
          </a:p>
        </p:txBody>
      </p:sp>
    </p:spTree>
    <p:extLst>
      <p:ext uri="{BB962C8B-B14F-4D97-AF65-F5344CB8AC3E}">
        <p14:creationId xmlns:p14="http://schemas.microsoft.com/office/powerpoint/2010/main" val="550652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ctrTitle"/>
          </p:nvPr>
        </p:nvSpPr>
        <p:spPr>
          <a:xfrm>
            <a:off x="243681" y="740227"/>
            <a:ext cx="8656637" cy="711291"/>
          </a:xfrm>
        </p:spPr>
        <p:txBody>
          <a:bodyPr/>
          <a:lstStyle/>
          <a:p>
            <a:pPr>
              <a:defRPr/>
            </a:pPr>
            <a:r>
              <a:rPr lang="en-US" b="0" dirty="0" smtClean="0">
                <a:ea typeface="ＭＳ Ｐゴシック" pitchFamily="-111" charset="-128"/>
              </a:rPr>
              <a:t>T-Cell Lymphomas</a:t>
            </a:r>
          </a:p>
        </p:txBody>
      </p:sp>
      <p:sp>
        <p:nvSpPr>
          <p:cNvPr id="187395" name="Rectangle 6"/>
          <p:cNvSpPr>
            <a:spLocks noGrp="1" noChangeArrowheads="1"/>
          </p:cNvSpPr>
          <p:nvPr>
            <p:ph type="subTitle" idx="1"/>
          </p:nvPr>
        </p:nvSpPr>
        <p:spPr>
          <a:xfrm>
            <a:off x="288925" y="3297238"/>
            <a:ext cx="8623300" cy="2619375"/>
          </a:xfrm>
        </p:spPr>
        <p:txBody>
          <a:bodyPr/>
          <a:lstStyle/>
          <a:p>
            <a:pPr eaLnBrk="1" hangingPunct="1">
              <a:lnSpc>
                <a:spcPct val="80000"/>
              </a:lnSpc>
              <a:buFont typeface="Wingdings" pitchFamily="2" charset="2"/>
              <a:buNone/>
            </a:pPr>
            <a:endParaRPr lang="en-US" sz="2400" b="0" smtClean="0">
              <a:ea typeface="ＭＳ Ｐゴシック" pitchFamily="34" charset="-128"/>
              <a:cs typeface="Arial" pitchFamily="34" charset="0"/>
            </a:endParaRPr>
          </a:p>
          <a:p>
            <a:pPr eaLnBrk="1" hangingPunct="1">
              <a:lnSpc>
                <a:spcPct val="80000"/>
              </a:lnSpc>
              <a:buFont typeface="Wingdings" pitchFamily="2" charset="2"/>
              <a:buNone/>
            </a:pPr>
            <a:r>
              <a:rPr lang="en-US" sz="2400" b="0" smtClean="0">
                <a:ea typeface="ＭＳ Ｐゴシック" pitchFamily="34" charset="-128"/>
                <a:cs typeface="Arial" pitchFamily="34" charset="0"/>
              </a:rPr>
              <a:t>Professor of Medicine and Experimental Therapeutics</a:t>
            </a:r>
          </a:p>
          <a:p>
            <a:pPr eaLnBrk="1" hangingPunct="1">
              <a:lnSpc>
                <a:spcPct val="80000"/>
              </a:lnSpc>
              <a:buFont typeface="Wingdings" pitchFamily="2" charset="2"/>
              <a:buNone/>
            </a:pPr>
            <a:r>
              <a:rPr lang="en-US" sz="2400" b="0" smtClean="0">
                <a:ea typeface="ＭＳ Ｐゴシック" pitchFamily="34" charset="-128"/>
                <a:cs typeface="Arial" pitchFamily="34" charset="0"/>
              </a:rPr>
              <a:t>Director, Center for Lymphoid Malignancies</a:t>
            </a:r>
          </a:p>
          <a:p>
            <a:pPr eaLnBrk="1" hangingPunct="1">
              <a:lnSpc>
                <a:spcPct val="80000"/>
              </a:lnSpc>
              <a:buFont typeface="Wingdings" pitchFamily="2" charset="2"/>
              <a:buNone/>
            </a:pPr>
            <a:r>
              <a:rPr lang="en-US" sz="2400" b="0" smtClean="0">
                <a:ea typeface="ＭＳ Ｐゴシック" pitchFamily="34" charset="-128"/>
                <a:cs typeface="Arial" pitchFamily="34" charset="0"/>
              </a:rPr>
              <a:t>Columbia University Medical Center – College of Physicians and Surgeons</a:t>
            </a:r>
          </a:p>
          <a:p>
            <a:pPr eaLnBrk="1" hangingPunct="1">
              <a:lnSpc>
                <a:spcPct val="80000"/>
              </a:lnSpc>
              <a:buFont typeface="Wingdings" pitchFamily="2" charset="2"/>
              <a:buNone/>
            </a:pPr>
            <a:r>
              <a:rPr lang="en-US" sz="2400" b="0" smtClean="0">
                <a:ea typeface="ＭＳ Ｐゴシック" pitchFamily="34" charset="-128"/>
                <a:cs typeface="Arial" pitchFamily="34" charset="0"/>
              </a:rPr>
              <a:t>The New York Presbyterian Hospital</a:t>
            </a:r>
          </a:p>
          <a:p>
            <a:pPr eaLnBrk="1" hangingPunct="1">
              <a:lnSpc>
                <a:spcPct val="80000"/>
              </a:lnSpc>
              <a:buFont typeface="Wingdings" pitchFamily="2" charset="2"/>
              <a:buNone/>
            </a:pPr>
            <a:r>
              <a:rPr lang="en-US" sz="2400" b="0" smtClean="0">
                <a:ea typeface="ＭＳ Ｐゴシック" pitchFamily="34" charset="-128"/>
                <a:cs typeface="Arial" pitchFamily="34" charset="0"/>
              </a:rPr>
              <a:t>New York, N.Y. </a:t>
            </a:r>
          </a:p>
          <a:p>
            <a:pPr>
              <a:buFont typeface="Wingdings" pitchFamily="2" charset="2"/>
              <a:buNone/>
            </a:pPr>
            <a:endParaRPr lang="en-US" sz="2400" smtClean="0">
              <a:ea typeface="ＭＳ Ｐゴシック" pitchFamily="34" charset="-128"/>
            </a:endParaRPr>
          </a:p>
        </p:txBody>
      </p:sp>
      <p:sp>
        <p:nvSpPr>
          <p:cNvPr id="187396" name="Line 62"/>
          <p:cNvSpPr>
            <a:spLocks noChangeShapeType="1"/>
          </p:cNvSpPr>
          <p:nvPr/>
        </p:nvSpPr>
        <p:spPr bwMode="auto">
          <a:xfrm>
            <a:off x="0" y="2328863"/>
            <a:ext cx="9144000"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397" name="TextBox 4"/>
          <p:cNvSpPr txBox="1">
            <a:spLocks noChangeArrowheads="1"/>
          </p:cNvSpPr>
          <p:nvPr/>
        </p:nvSpPr>
        <p:spPr bwMode="auto">
          <a:xfrm>
            <a:off x="1458913" y="2428875"/>
            <a:ext cx="574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800" dirty="0">
                <a:solidFill>
                  <a:srgbClr val="FFFF66"/>
                </a:solidFill>
              </a:rPr>
              <a:t>Owen A. O’Connor, M.D., Ph.D</a:t>
            </a:r>
            <a:r>
              <a:rPr lang="en-US" sz="2800" dirty="0" smtClean="0">
                <a:solidFill>
                  <a:srgbClr val="FFFF66"/>
                </a:solidFill>
              </a:rPr>
              <a:t>.</a:t>
            </a:r>
            <a:endParaRPr lang="en-US" sz="2800" dirty="0">
              <a:solidFill>
                <a:srgbClr val="FFFF66"/>
              </a:solidFill>
            </a:endParaRPr>
          </a:p>
        </p:txBody>
      </p:sp>
      <p:pic>
        <p:nvPicPr>
          <p:cNvPr id="187398" name="Picture 7" descr="F4C04ED3-501C-40CC-950E-09A1B34B96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02375"/>
            <a:ext cx="2947988"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7399" name="Group 9"/>
          <p:cNvGrpSpPr>
            <a:grpSpLocks/>
          </p:cNvGrpSpPr>
          <p:nvPr/>
        </p:nvGrpSpPr>
        <p:grpSpPr bwMode="auto">
          <a:xfrm>
            <a:off x="6178550" y="6273800"/>
            <a:ext cx="2965450" cy="584200"/>
            <a:chOff x="6178609" y="6084607"/>
            <a:chExt cx="2965391" cy="584775"/>
          </a:xfrm>
        </p:grpSpPr>
        <p:sp>
          <p:nvSpPr>
            <p:cNvPr id="187400" name="TextBox 7"/>
            <p:cNvSpPr txBox="1">
              <a:spLocks noChangeArrowheads="1"/>
            </p:cNvSpPr>
            <p:nvPr/>
          </p:nvSpPr>
          <p:spPr bwMode="auto">
            <a:xfrm>
              <a:off x="6178609" y="6084607"/>
              <a:ext cx="2965391"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600">
                  <a:solidFill>
                    <a:srgbClr val="000099"/>
                  </a:solidFill>
                  <a:latin typeface="Old English Text MT" pitchFamily="66" charset="0"/>
                </a:rPr>
                <a:t>   </a:t>
              </a:r>
              <a:r>
                <a:rPr lang="en-US" sz="1600">
                  <a:solidFill>
                    <a:srgbClr val="000099"/>
                  </a:solidFill>
                  <a:latin typeface="Berlin Sans FB" pitchFamily="34" charset="0"/>
                </a:rPr>
                <a:t>Center for Lymphoid    </a:t>
              </a:r>
            </a:p>
            <a:p>
              <a:pPr eaLnBrk="1" hangingPunct="1"/>
              <a:r>
                <a:rPr lang="en-US" sz="1600">
                  <a:solidFill>
                    <a:srgbClr val="000099"/>
                  </a:solidFill>
                  <a:latin typeface="Berlin Sans FB" pitchFamily="34" charset="0"/>
                </a:rPr>
                <a:t>        Malignancies</a:t>
              </a:r>
            </a:p>
          </p:txBody>
        </p:sp>
        <p:pic>
          <p:nvPicPr>
            <p:cNvPr id="187401" name="Picture 7" descr="C:\Documents and Settings\oo2130\My Documents\My Pictures\4U1QCA9B5LRMCAS05YO0CAUC63AMCA3BEH73CAVXNWUECA6H0UWDCAH0Y89PCA5RGATSCA47X2JMCAL6KN8JCAD3VOMPCAWWPNZYCAGIX181CADQDTEQCA52BCZNCA89OJYHCAZRGEI2CAYRXD2ECA6D2KF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0" y="6084607"/>
              <a:ext cx="762000" cy="58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525464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331788" y="193675"/>
            <a:ext cx="7997825" cy="655638"/>
          </a:xfrm>
        </p:spPr>
        <p:txBody>
          <a:bodyPr lIns="0" tIns="0" rIns="0" bIns="0"/>
          <a:lstStyle/>
          <a:p>
            <a:pPr eaLnBrk="1" hangingPunct="1">
              <a:defRPr/>
            </a:pPr>
            <a:r>
              <a:rPr lang="en-US" b="0" cap="small" dirty="0" smtClean="0">
                <a:solidFill>
                  <a:srgbClr val="FFC000"/>
                </a:solidFill>
              </a:rPr>
              <a:t>Most Common PTCL Subtypes</a:t>
            </a:r>
          </a:p>
        </p:txBody>
      </p:sp>
      <p:sp>
        <p:nvSpPr>
          <p:cNvPr id="8195" name="Rectangle 3"/>
          <p:cNvSpPr>
            <a:spLocks noGrp="1" noChangeArrowheads="1"/>
          </p:cNvSpPr>
          <p:nvPr>
            <p:ph idx="1"/>
          </p:nvPr>
        </p:nvSpPr>
        <p:spPr>
          <a:xfrm>
            <a:off x="449263" y="1136650"/>
            <a:ext cx="8229600" cy="1084263"/>
          </a:xfrm>
        </p:spPr>
        <p:txBody>
          <a:bodyPr lIns="103614" tIns="51808" rIns="103614" bIns="51808"/>
          <a:lstStyle/>
          <a:p>
            <a:pPr marL="228600" indent="-228600" defTabSz="1036638" eaLnBrk="1" hangingPunct="1">
              <a:lnSpc>
                <a:spcPct val="85000"/>
              </a:lnSpc>
              <a:spcAft>
                <a:spcPts val="1200"/>
              </a:spcAft>
              <a:defRPr/>
            </a:pPr>
            <a:r>
              <a:rPr lang="en-US" sz="2000" dirty="0" smtClean="0"/>
              <a:t>PTCL-NOS is the most common subtype</a:t>
            </a:r>
          </a:p>
          <a:p>
            <a:pPr marL="228600" indent="-228600" defTabSz="1036638" eaLnBrk="1" hangingPunct="1">
              <a:lnSpc>
                <a:spcPct val="85000"/>
              </a:lnSpc>
              <a:spcAft>
                <a:spcPts val="1200"/>
              </a:spcAft>
              <a:defRPr/>
            </a:pPr>
            <a:r>
              <a:rPr lang="en-US" sz="2000" dirty="0" smtClean="0"/>
              <a:t>Anaplastic large cell lymphoma (ALCL) ALK</a:t>
            </a:r>
            <a:r>
              <a:rPr lang="en-US" sz="2000" baseline="30000" dirty="0" smtClean="0"/>
              <a:t>+/-</a:t>
            </a:r>
            <a:r>
              <a:rPr lang="en-US" sz="2000" dirty="0" smtClean="0"/>
              <a:t> and angioimmunoblastic lymphoma are also common subtypes</a:t>
            </a:r>
          </a:p>
        </p:txBody>
      </p:sp>
      <p:sp>
        <p:nvSpPr>
          <p:cNvPr id="8196" name="TextBox 6"/>
          <p:cNvSpPr txBox="1">
            <a:spLocks noChangeArrowheads="1"/>
          </p:cNvSpPr>
          <p:nvPr/>
        </p:nvSpPr>
        <p:spPr bwMode="auto">
          <a:xfrm>
            <a:off x="88900" y="6481763"/>
            <a:ext cx="3422650" cy="246062"/>
          </a:xfrm>
          <a:prstGeom prst="rect">
            <a:avLst/>
          </a:prstGeom>
          <a:noFill/>
          <a:ln w="9525">
            <a:noFill/>
            <a:miter lim="800000"/>
            <a:headEnd/>
            <a:tailEnd/>
          </a:ln>
        </p:spPr>
        <p:txBody>
          <a:bodyPr wrap="none">
            <a:spAutoFit/>
          </a:bodyPr>
          <a:lstStyle/>
          <a:p>
            <a:pPr>
              <a:lnSpc>
                <a:spcPct val="95000"/>
              </a:lnSpc>
              <a:defRPr/>
            </a:pPr>
            <a:r>
              <a:rPr lang="en-NZ" sz="1050" dirty="0">
                <a:ea typeface="ＭＳ Ｐゴシック" pitchFamily="34" charset="-128"/>
              </a:rPr>
              <a:t>1. Armitage J, et al. </a:t>
            </a:r>
            <a:r>
              <a:rPr lang="en-NZ" sz="1050" i="1" dirty="0">
                <a:ea typeface="ＭＳ Ｐゴシック" pitchFamily="34" charset="-128"/>
              </a:rPr>
              <a:t>J Clin Oncol.</a:t>
            </a:r>
            <a:r>
              <a:rPr lang="en-NZ" sz="1050" dirty="0">
                <a:ea typeface="ＭＳ Ｐゴシック" pitchFamily="34" charset="-128"/>
              </a:rPr>
              <a:t> 2008;26:4124</a:t>
            </a:r>
            <a:r>
              <a:rPr lang="en-US" sz="1050" dirty="0">
                <a:ea typeface="ＭＳ Ｐゴシック" pitchFamily="34" charset="-128"/>
              </a:rPr>
              <a:t>–</a:t>
            </a:r>
            <a:r>
              <a:rPr lang="en-NZ" sz="1050" dirty="0">
                <a:ea typeface="ＭＳ Ｐゴシック" pitchFamily="34" charset="-128"/>
              </a:rPr>
              <a:t>4130.</a:t>
            </a:r>
          </a:p>
        </p:txBody>
      </p:sp>
      <p:sp>
        <p:nvSpPr>
          <p:cNvPr id="8197" name="TextBox 6"/>
          <p:cNvSpPr txBox="1">
            <a:spLocks noChangeArrowheads="1"/>
          </p:cNvSpPr>
          <p:nvPr/>
        </p:nvSpPr>
        <p:spPr bwMode="auto">
          <a:xfrm>
            <a:off x="88900" y="5972175"/>
            <a:ext cx="5759450" cy="400050"/>
          </a:xfrm>
          <a:prstGeom prst="rect">
            <a:avLst/>
          </a:prstGeom>
          <a:noFill/>
          <a:ln w="9525">
            <a:noFill/>
            <a:miter lim="800000"/>
            <a:headEnd/>
            <a:tailEnd/>
          </a:ln>
        </p:spPr>
        <p:txBody>
          <a:bodyPr wrap="none">
            <a:spAutoFit/>
          </a:bodyPr>
          <a:lstStyle/>
          <a:p>
            <a:pPr>
              <a:lnSpc>
                <a:spcPct val="95000"/>
              </a:lnSpc>
              <a:defRPr/>
            </a:pPr>
            <a:r>
              <a:rPr lang="en-NZ" sz="1050" dirty="0">
                <a:ea typeface="ＭＳ Ｐゴシック" pitchFamily="34" charset="-128"/>
              </a:rPr>
              <a:t>Source: Adapted from Armitage J, et al. </a:t>
            </a:r>
            <a:r>
              <a:rPr lang="en-NZ" sz="1050" i="1" dirty="0">
                <a:ea typeface="ＭＳ Ｐゴシック" pitchFamily="34" charset="-128"/>
              </a:rPr>
              <a:t>J Clin Oncol.</a:t>
            </a:r>
            <a:r>
              <a:rPr lang="en-NZ" sz="1050" dirty="0">
                <a:ea typeface="ＭＳ Ｐゴシック" pitchFamily="34" charset="-128"/>
              </a:rPr>
              <a:t> 2008;26:p4125.</a:t>
            </a:r>
          </a:p>
          <a:p>
            <a:pPr>
              <a:lnSpc>
                <a:spcPct val="95000"/>
              </a:lnSpc>
              <a:defRPr/>
            </a:pPr>
            <a:r>
              <a:rPr lang="en-US" sz="1050" dirty="0">
                <a:ea typeface="ＭＳ Ｐゴシック" pitchFamily="34" charset="-128"/>
              </a:rPr>
              <a:t>Reprinted with permission. © 2008 American Society of Clinical Oncology. All rights reserved.</a:t>
            </a:r>
            <a:endParaRPr lang="en-NZ" sz="1050" dirty="0">
              <a:ea typeface="ＭＳ Ｐゴシック" pitchFamily="34" charset="-128"/>
            </a:endParaRPr>
          </a:p>
        </p:txBody>
      </p:sp>
      <p:sp>
        <p:nvSpPr>
          <p:cNvPr id="11271" name="AutoShape 7"/>
          <p:cNvSpPr>
            <a:spLocks noChangeArrowheads="1"/>
          </p:cNvSpPr>
          <p:nvPr/>
        </p:nvSpPr>
        <p:spPr bwMode="auto">
          <a:xfrm>
            <a:off x="4329113" y="2670175"/>
            <a:ext cx="4241800" cy="1522413"/>
          </a:xfrm>
          <a:prstGeom prst="roundRect">
            <a:avLst>
              <a:gd name="adj" fmla="val 16667"/>
            </a:avLst>
          </a:prstGeom>
          <a:noFill/>
          <a:ln w="38100" algn="ctr">
            <a:solidFill>
              <a:srgbClr val="FFFF00"/>
            </a:solidFill>
            <a:round/>
            <a:headEnd/>
            <a:tailEnd/>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Lst>
        </p:spPr>
        <p:txBody>
          <a:bodyPr wrap="none" anchor="ctr"/>
          <a:lstStyle/>
          <a:p>
            <a:pPr>
              <a:lnSpc>
                <a:spcPct val="95000"/>
              </a:lnSpc>
            </a:pPr>
            <a:endParaRPr lang="en-US" sz="1000">
              <a:ea typeface="ＭＳ Ｐゴシック" pitchFamily="34" charset="-128"/>
            </a:endParaRPr>
          </a:p>
        </p:txBody>
      </p:sp>
      <p:grpSp>
        <p:nvGrpSpPr>
          <p:cNvPr id="189447" name="Group 9"/>
          <p:cNvGrpSpPr>
            <a:grpSpLocks/>
          </p:cNvGrpSpPr>
          <p:nvPr/>
        </p:nvGrpSpPr>
        <p:grpSpPr bwMode="auto">
          <a:xfrm>
            <a:off x="546100" y="2690813"/>
            <a:ext cx="8099425" cy="2998787"/>
            <a:chOff x="664" y="1695"/>
            <a:chExt cx="5102" cy="1889"/>
          </a:xfrm>
        </p:grpSpPr>
        <p:pic>
          <p:nvPicPr>
            <p:cNvPr id="189449" name="Picture 6" descr="Common Subtypes"/>
            <p:cNvPicPr>
              <a:picLocks noChangeAspect="1" noChangeArrowheads="1"/>
            </p:cNvPicPr>
            <p:nvPr/>
          </p:nvPicPr>
          <p:blipFill>
            <a:blip r:embed="rId3">
              <a:extLst>
                <a:ext uri="{28A0092B-C50C-407E-A947-70E740481C1C}">
                  <a14:useLocalDpi xmlns:a14="http://schemas.microsoft.com/office/drawing/2010/main" val="0"/>
                </a:ext>
              </a:extLst>
            </a:blip>
            <a:srcRect r="38461"/>
            <a:stretch>
              <a:fillRect/>
            </a:stretch>
          </p:blipFill>
          <p:spPr bwMode="auto">
            <a:xfrm>
              <a:off x="664" y="1695"/>
              <a:ext cx="2648" cy="1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50" name="Text Box 8"/>
            <p:cNvSpPr txBox="1">
              <a:spLocks noChangeArrowheads="1"/>
            </p:cNvSpPr>
            <p:nvPr/>
          </p:nvSpPr>
          <p:spPr bwMode="auto">
            <a:xfrm>
              <a:off x="3256" y="1733"/>
              <a:ext cx="2510" cy="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ct val="29000"/>
                </a:spcAft>
              </a:pPr>
              <a:r>
                <a:rPr lang="en-US" sz="1200" b="1">
                  <a:solidFill>
                    <a:srgbClr val="DDDDDD"/>
                  </a:solidFill>
                </a:rPr>
                <a:t>Peripheral T-cell lymphoma, not otherwise specified</a:t>
              </a:r>
            </a:p>
            <a:p>
              <a:pPr eaLnBrk="1" hangingPunct="1">
                <a:spcAft>
                  <a:spcPct val="29000"/>
                </a:spcAft>
              </a:pPr>
              <a:r>
                <a:rPr lang="en-US" sz="1200" b="1">
                  <a:solidFill>
                    <a:srgbClr val="DDDDDD"/>
                  </a:solidFill>
                </a:rPr>
                <a:t>Angioimmunoblastic T-cell lymphoma</a:t>
              </a:r>
            </a:p>
            <a:p>
              <a:pPr eaLnBrk="1" hangingPunct="1">
                <a:spcAft>
                  <a:spcPct val="29000"/>
                </a:spcAft>
              </a:pPr>
              <a:r>
                <a:rPr lang="en-US" sz="1200" b="1">
                  <a:solidFill>
                    <a:srgbClr val="DDDDDD"/>
                  </a:solidFill>
                </a:rPr>
                <a:t>Extranodal NK/T-cell lymphoma, nasal type</a:t>
              </a:r>
            </a:p>
            <a:p>
              <a:pPr eaLnBrk="1" hangingPunct="1">
                <a:spcAft>
                  <a:spcPct val="29000"/>
                </a:spcAft>
              </a:pPr>
              <a:r>
                <a:rPr lang="en-US" sz="1200" b="1">
                  <a:solidFill>
                    <a:srgbClr val="DDDDDD"/>
                  </a:solidFill>
                </a:rPr>
                <a:t>Adult T-cell leukemia/lymphoma</a:t>
              </a:r>
            </a:p>
            <a:p>
              <a:pPr eaLnBrk="1" hangingPunct="1">
                <a:spcAft>
                  <a:spcPct val="29000"/>
                </a:spcAft>
              </a:pPr>
              <a:r>
                <a:rPr lang="en-US" sz="1200" b="1">
                  <a:solidFill>
                    <a:srgbClr val="DDDDDD"/>
                  </a:solidFill>
                </a:rPr>
                <a:t>Anaplastic large cell lymphoma, ALK+</a:t>
              </a:r>
            </a:p>
            <a:p>
              <a:pPr eaLnBrk="1" hangingPunct="1">
                <a:spcAft>
                  <a:spcPct val="29000"/>
                </a:spcAft>
              </a:pPr>
              <a:r>
                <a:rPr lang="en-US" sz="1200" b="1">
                  <a:solidFill>
                    <a:srgbClr val="DDDDDD"/>
                  </a:solidFill>
                </a:rPr>
                <a:t>Anaplastic large cell lymphoma, ALK-</a:t>
              </a:r>
            </a:p>
            <a:p>
              <a:pPr eaLnBrk="1" hangingPunct="1">
                <a:spcAft>
                  <a:spcPct val="29000"/>
                </a:spcAft>
              </a:pPr>
              <a:r>
                <a:rPr lang="en-US" sz="1200" b="1">
                  <a:solidFill>
                    <a:srgbClr val="DDDDDD"/>
                  </a:solidFill>
                </a:rPr>
                <a:t>Enteropathy-associated T-cell lymphoma</a:t>
              </a:r>
            </a:p>
            <a:p>
              <a:pPr eaLnBrk="1" hangingPunct="1">
                <a:spcAft>
                  <a:spcPct val="29000"/>
                </a:spcAft>
              </a:pPr>
              <a:r>
                <a:rPr lang="en-US" sz="1200" b="1">
                  <a:solidFill>
                    <a:srgbClr val="DDDDDD"/>
                  </a:solidFill>
                </a:rPr>
                <a:t>Primary cutaneous anaplastic large cell lymphoma</a:t>
              </a:r>
            </a:p>
            <a:p>
              <a:pPr eaLnBrk="1" hangingPunct="1">
                <a:spcAft>
                  <a:spcPct val="29000"/>
                </a:spcAft>
              </a:pPr>
              <a:r>
                <a:rPr lang="en-US" sz="1200" b="1">
                  <a:solidFill>
                    <a:srgbClr val="DDDDDD"/>
                  </a:solidFill>
                </a:rPr>
                <a:t>Hepatosplenic T-cell lymphoma</a:t>
              </a:r>
            </a:p>
            <a:p>
              <a:pPr eaLnBrk="1" hangingPunct="1">
                <a:spcAft>
                  <a:spcPct val="29000"/>
                </a:spcAft>
              </a:pPr>
              <a:r>
                <a:rPr lang="en-US" sz="1200" b="1">
                  <a:solidFill>
                    <a:srgbClr val="DDDDDD"/>
                  </a:solidFill>
                </a:rPr>
                <a:t>Subcutaneous panniculitis-like T-cell lymphoma</a:t>
              </a:r>
            </a:p>
            <a:p>
              <a:pPr eaLnBrk="1" hangingPunct="1">
                <a:spcAft>
                  <a:spcPct val="29000"/>
                </a:spcAft>
              </a:pPr>
              <a:r>
                <a:rPr lang="en-US" sz="1200" b="1">
                  <a:solidFill>
                    <a:srgbClr val="DDDDDD"/>
                  </a:solidFill>
                </a:rPr>
                <a:t>Unclassifiable peripheral T-cell lymphoma</a:t>
              </a:r>
            </a:p>
            <a:p>
              <a:pPr eaLnBrk="1" hangingPunct="1">
                <a:spcAft>
                  <a:spcPct val="29000"/>
                </a:spcAft>
              </a:pPr>
              <a:r>
                <a:rPr lang="en-US" sz="1200" b="1">
                  <a:solidFill>
                    <a:srgbClr val="DDDDDD"/>
                  </a:solidFill>
                </a:rPr>
                <a:t>Other disorders</a:t>
              </a:r>
            </a:p>
          </p:txBody>
        </p:sp>
      </p:grpSp>
      <p:cxnSp>
        <p:nvCxnSpPr>
          <p:cNvPr id="189448" name="Straight Connector 10"/>
          <p:cNvCxnSpPr>
            <a:cxnSpLocks noChangeShapeType="1"/>
          </p:cNvCxnSpPr>
          <p:nvPr/>
        </p:nvCxnSpPr>
        <p:spPr bwMode="auto">
          <a:xfrm>
            <a:off x="0" y="936625"/>
            <a:ext cx="9144000" cy="6350"/>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7638"/>
            <a:ext cx="9144000" cy="749300"/>
          </a:xfrm>
        </p:spPr>
        <p:txBody>
          <a:bodyPr/>
          <a:lstStyle/>
          <a:p>
            <a:pPr>
              <a:defRPr/>
            </a:pPr>
            <a:r>
              <a:rPr lang="en-US" b="0" cap="small" dirty="0" smtClean="0">
                <a:solidFill>
                  <a:srgbClr val="FFC000"/>
                </a:solidFill>
              </a:rPr>
              <a:t>No Improvements in Survival</a:t>
            </a:r>
            <a:endParaRPr lang="en-US" b="0" cap="small" dirty="0">
              <a:solidFill>
                <a:srgbClr val="FFC000"/>
              </a:solidFill>
            </a:endParaRPr>
          </a:p>
        </p:txBody>
      </p:sp>
      <p:sp>
        <p:nvSpPr>
          <p:cNvPr id="191493" name="TextBox 6"/>
          <p:cNvSpPr txBox="1">
            <a:spLocks noChangeArrowheads="1"/>
          </p:cNvSpPr>
          <p:nvPr/>
        </p:nvSpPr>
        <p:spPr bwMode="auto">
          <a:xfrm>
            <a:off x="3100388" y="6323013"/>
            <a:ext cx="5661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000">
                <a:latin typeface="Calibri" pitchFamily="34" charset="0"/>
                <a:ea typeface="ＭＳ Ｐゴシック" pitchFamily="34" charset="-128"/>
              </a:rPr>
              <a:t>Source: International T-Cell Lymphoma Project. J Clin Oncol. 2008;26:4124-4130 and courtesy of the T-Cell</a:t>
            </a:r>
          </a:p>
          <a:p>
            <a:pPr eaLnBrk="1" hangingPunct="1"/>
            <a:r>
              <a:rPr lang="en-GB" sz="1000">
                <a:latin typeface="Calibri" pitchFamily="34" charset="0"/>
                <a:ea typeface="ＭＳ Ｐゴシック" pitchFamily="34" charset="-128"/>
              </a:rPr>
              <a:t>Project Executive Committee, unpublished data</a:t>
            </a:r>
            <a:r>
              <a:rPr lang="en-GB">
                <a:latin typeface="Calibri" pitchFamily="34" charset="0"/>
                <a:ea typeface="ＭＳ Ｐゴシック" pitchFamily="34" charset="-128"/>
              </a:rPr>
              <a:t>.</a:t>
            </a:r>
            <a:endParaRPr lang="en-US"/>
          </a:p>
        </p:txBody>
      </p:sp>
      <p:cxnSp>
        <p:nvCxnSpPr>
          <p:cNvPr id="191494" name="Straight Connector 8"/>
          <p:cNvCxnSpPr>
            <a:cxnSpLocks noChangeShapeType="1"/>
          </p:cNvCxnSpPr>
          <p:nvPr/>
        </p:nvCxnSpPr>
        <p:spPr bwMode="auto">
          <a:xfrm flipV="1">
            <a:off x="0" y="1036638"/>
            <a:ext cx="9144000" cy="7937"/>
          </a:xfrm>
          <a:prstGeom prst="line">
            <a:avLst/>
          </a:prstGeom>
          <a:noFill/>
          <a:ln w="28575" algn="ctr">
            <a:solidFill>
              <a:srgbClr val="FFC000"/>
            </a:solidFill>
            <a:round/>
            <a:headEnd/>
            <a:tailEnd/>
          </a:ln>
        </p:spPr>
      </p:cxnSp>
      <p:graphicFrame>
        <p:nvGraphicFramePr>
          <p:cNvPr id="3" name="Table 2"/>
          <p:cNvGraphicFramePr>
            <a:graphicFrameLocks noGrp="1"/>
          </p:cNvGraphicFramePr>
          <p:nvPr>
            <p:extLst>
              <p:ext uri="{D42A27DB-BD31-4B8C-83A1-F6EECF244321}">
                <p14:modId xmlns:p14="http://schemas.microsoft.com/office/powerpoint/2010/main" val="57407115"/>
              </p:ext>
            </p:extLst>
          </p:nvPr>
        </p:nvGraphicFramePr>
        <p:xfrm>
          <a:off x="952500" y="1993900"/>
          <a:ext cx="7251699" cy="3136899"/>
        </p:xfrm>
        <a:graphic>
          <a:graphicData uri="http://schemas.openxmlformats.org/drawingml/2006/table">
            <a:tbl>
              <a:tblPr firstRow="1" bandRow="1">
                <a:tableStyleId>{5C22544A-7EE6-4342-B048-85BDC9FD1C3A}</a:tableStyleId>
              </a:tblPr>
              <a:tblGrid>
                <a:gridCol w="2417233"/>
                <a:gridCol w="2417233"/>
                <a:gridCol w="2417233"/>
              </a:tblGrid>
              <a:tr h="1045633">
                <a:tc>
                  <a:txBody>
                    <a:bodyPr/>
                    <a:lstStyle/>
                    <a:p>
                      <a:pPr algn="ctr"/>
                      <a:endParaRPr lang="en-US" sz="2100" baseline="0" dirty="0">
                        <a:solidFill>
                          <a:schemeClr val="accent4">
                            <a:lumMod val="10000"/>
                          </a:schemeClr>
                        </a:solidFil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2">
                        <a:lumMod val="65000"/>
                      </a:schemeClr>
                    </a:solidFill>
                  </a:tcPr>
                </a:tc>
                <a:tc>
                  <a:txBody>
                    <a:bodyPr/>
                    <a:lstStyle/>
                    <a:p>
                      <a:pPr algn="ctr"/>
                      <a:r>
                        <a:rPr lang="en-US" sz="2100" baseline="0" dirty="0" err="1" smtClean="0">
                          <a:solidFill>
                            <a:schemeClr val="accent4">
                              <a:lumMod val="10000"/>
                            </a:schemeClr>
                          </a:solidFill>
                        </a:rPr>
                        <a:t>Retrosp</a:t>
                      </a:r>
                      <a:endParaRPr lang="en-US" sz="2100" baseline="0" dirty="0" smtClean="0">
                        <a:solidFill>
                          <a:schemeClr val="accent4">
                            <a:lumMod val="10000"/>
                          </a:schemeClr>
                        </a:solidFill>
                      </a:endParaRPr>
                    </a:p>
                    <a:p>
                      <a:pPr algn="ctr"/>
                      <a:r>
                        <a:rPr lang="en-US" sz="2100" baseline="0" dirty="0" smtClean="0">
                          <a:solidFill>
                            <a:schemeClr val="accent4">
                              <a:lumMod val="10000"/>
                            </a:schemeClr>
                          </a:solidFill>
                        </a:rPr>
                        <a:t>(n = 340)</a:t>
                      </a:r>
                      <a:endParaRPr lang="en-US" sz="2100" baseline="0" dirty="0">
                        <a:solidFill>
                          <a:schemeClr val="accent4">
                            <a:lumMod val="10000"/>
                          </a:schemeClr>
                        </a:solidFil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2">
                        <a:lumMod val="65000"/>
                      </a:schemeClr>
                    </a:solidFill>
                  </a:tcPr>
                </a:tc>
                <a:tc>
                  <a:txBody>
                    <a:bodyPr/>
                    <a:lstStyle/>
                    <a:p>
                      <a:pPr algn="ctr"/>
                      <a:r>
                        <a:rPr lang="en-US" sz="2100" baseline="0" dirty="0" smtClean="0">
                          <a:solidFill>
                            <a:schemeClr val="accent4">
                              <a:lumMod val="10000"/>
                            </a:schemeClr>
                          </a:solidFill>
                        </a:rPr>
                        <a:t>TCP</a:t>
                      </a:r>
                    </a:p>
                    <a:p>
                      <a:pPr algn="ctr"/>
                      <a:r>
                        <a:rPr lang="en-US" sz="2100" baseline="0" dirty="0" smtClean="0">
                          <a:solidFill>
                            <a:schemeClr val="accent4">
                              <a:lumMod val="10000"/>
                            </a:schemeClr>
                          </a:solidFill>
                        </a:rPr>
                        <a:t>(n = 287)</a:t>
                      </a:r>
                      <a:endParaRPr lang="en-US" sz="2100" baseline="0" dirty="0">
                        <a:solidFill>
                          <a:schemeClr val="accent4">
                            <a:lumMod val="10000"/>
                          </a:schemeClr>
                        </a:solidFil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2">
                        <a:lumMod val="65000"/>
                      </a:schemeClr>
                    </a:solidFill>
                  </a:tcPr>
                </a:tc>
              </a:tr>
              <a:tr h="1045633">
                <a:tc>
                  <a:txBody>
                    <a:bodyPr/>
                    <a:lstStyle/>
                    <a:p>
                      <a:r>
                        <a:rPr lang="en-US" sz="2100" baseline="0" dirty="0" smtClean="0">
                          <a:solidFill>
                            <a:srgbClr val="161616"/>
                          </a:solidFill>
                        </a:rPr>
                        <a:t>Median OS</a:t>
                      </a:r>
                      <a:endParaRPr lang="en-US" sz="2100" baseline="0" dirty="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2100" baseline="0" dirty="0" smtClean="0">
                          <a:solidFill>
                            <a:srgbClr val="161616"/>
                          </a:solidFill>
                        </a:rPr>
                        <a:t>25 </a:t>
                      </a:r>
                      <a:r>
                        <a:rPr lang="en-US" sz="2100" baseline="0" dirty="0" err="1" smtClean="0">
                          <a:solidFill>
                            <a:srgbClr val="161616"/>
                          </a:solidFill>
                        </a:rPr>
                        <a:t>mos</a:t>
                      </a:r>
                      <a:endParaRPr lang="en-US" sz="2100" baseline="0" dirty="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2100" baseline="0" dirty="0" smtClean="0">
                          <a:solidFill>
                            <a:srgbClr val="161616"/>
                          </a:solidFill>
                        </a:rPr>
                        <a:t>18 </a:t>
                      </a:r>
                      <a:r>
                        <a:rPr lang="en-US" sz="2100" baseline="0" dirty="0" err="1" smtClean="0">
                          <a:solidFill>
                            <a:srgbClr val="161616"/>
                          </a:solidFill>
                        </a:rPr>
                        <a:t>mos</a:t>
                      </a:r>
                      <a:endParaRPr lang="en-US" sz="2100" baseline="0" dirty="0" smtClean="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r>
              <a:tr h="1045633">
                <a:tc>
                  <a:txBody>
                    <a:bodyPr/>
                    <a:lstStyle/>
                    <a:p>
                      <a:r>
                        <a:rPr lang="en-US" sz="2100" baseline="0" dirty="0" smtClean="0">
                          <a:solidFill>
                            <a:srgbClr val="161616"/>
                          </a:solidFill>
                        </a:rPr>
                        <a:t>3-yr OS</a:t>
                      </a:r>
                      <a:endParaRPr lang="en-US" sz="2100" baseline="0" dirty="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2100" baseline="0" dirty="0" smtClean="0">
                          <a:solidFill>
                            <a:srgbClr val="161616"/>
                          </a:solidFill>
                        </a:rPr>
                        <a:t>41%</a:t>
                      </a:r>
                      <a:endParaRPr lang="en-US" sz="2100" baseline="0" dirty="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2100" baseline="0" dirty="0" smtClean="0">
                          <a:solidFill>
                            <a:srgbClr val="161616"/>
                          </a:solidFill>
                        </a:rPr>
                        <a:t>44%</a:t>
                      </a:r>
                      <a:endParaRPr lang="en-US" sz="2100" baseline="0" dirty="0">
                        <a:solidFill>
                          <a:srgbClr val="161616"/>
                        </a:solidFil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Titel 1"/>
          <p:cNvSpPr>
            <a:spLocks noGrp="1"/>
          </p:cNvSpPr>
          <p:nvPr>
            <p:ph type="ctrTitle" idx="4294967295"/>
          </p:nvPr>
        </p:nvSpPr>
        <p:spPr>
          <a:xfrm>
            <a:off x="146050" y="139700"/>
            <a:ext cx="8764588" cy="360363"/>
          </a:xfrm>
        </p:spPr>
        <p:txBody>
          <a:bodyPr/>
          <a:lstStyle/>
          <a:p>
            <a:pPr algn="ctr" eaLnBrk="1" hangingPunct="1">
              <a:defRPr/>
            </a:pPr>
            <a:r>
              <a:rPr lang="da-DK" b="0" i="0" cap="small" dirty="0" smtClean="0">
                <a:solidFill>
                  <a:srgbClr val="FFC000"/>
                </a:solidFill>
                <a:latin typeface="Arial" charset="0"/>
                <a:cs typeface="Arial" charset="0"/>
              </a:rPr>
              <a:t>Is There an Optimal Upfront Treatment Regimen? </a:t>
            </a:r>
          </a:p>
        </p:txBody>
      </p:sp>
      <p:pic>
        <p:nvPicPr>
          <p:cNvPr id="197635" name="Picture 3"/>
          <p:cNvPicPr>
            <a:picLocks noChangeAspect="1" noChangeArrowheads="1"/>
          </p:cNvPicPr>
          <p:nvPr/>
        </p:nvPicPr>
        <p:blipFill>
          <a:blip r:embed="rId3">
            <a:extLst>
              <a:ext uri="{28A0092B-C50C-407E-A947-70E740481C1C}">
                <a14:useLocalDpi xmlns:a14="http://schemas.microsoft.com/office/drawing/2010/main" val="0"/>
              </a:ext>
            </a:extLst>
          </a:blip>
          <a:srcRect t="23120"/>
          <a:stretch>
            <a:fillRect/>
          </a:stretch>
        </p:blipFill>
        <p:spPr bwMode="auto">
          <a:xfrm>
            <a:off x="1265238" y="696913"/>
            <a:ext cx="6697662"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148" name="Tekstboks 4"/>
          <p:cNvSpPr txBox="1">
            <a:spLocks noChangeArrowheads="1"/>
          </p:cNvSpPr>
          <p:nvPr/>
        </p:nvSpPr>
        <p:spPr bwMode="auto">
          <a:xfrm>
            <a:off x="7413625" y="6596063"/>
            <a:ext cx="1730375" cy="261937"/>
          </a:xfrm>
          <a:prstGeom prst="rect">
            <a:avLst/>
          </a:prstGeom>
          <a:noFill/>
          <a:ln w="9525">
            <a:noFill/>
            <a:miter lim="800000"/>
            <a:headEnd/>
            <a:tailEnd/>
          </a:ln>
        </p:spPr>
        <p:txBody>
          <a:bodyPr wrap="none">
            <a:spAutoFit/>
          </a:bodyPr>
          <a:lstStyle/>
          <a:p>
            <a:pPr eaLnBrk="0" hangingPunct="0">
              <a:spcBef>
                <a:spcPct val="20000"/>
              </a:spcBef>
              <a:defRPr/>
            </a:pPr>
            <a:r>
              <a:rPr lang="da-DK" sz="1100" dirty="0">
                <a:solidFill>
                  <a:srgbClr val="FFFFFF"/>
                </a:solidFill>
                <a:latin typeface="Arial" charset="0"/>
              </a:rPr>
              <a:t>Blood 2010;116:3418-25</a:t>
            </a:r>
          </a:p>
        </p:txBody>
      </p:sp>
      <p:pic>
        <p:nvPicPr>
          <p:cNvPr id="197637" name="Picture 3"/>
          <p:cNvPicPr>
            <a:picLocks noChangeAspect="1" noChangeArrowheads="1"/>
          </p:cNvPicPr>
          <p:nvPr/>
        </p:nvPicPr>
        <p:blipFill>
          <a:blip r:embed="rId4">
            <a:extLst>
              <a:ext uri="{28A0092B-C50C-407E-A947-70E740481C1C}">
                <a14:useLocalDpi xmlns:a14="http://schemas.microsoft.com/office/drawing/2010/main" val="0"/>
              </a:ext>
            </a:extLst>
          </a:blip>
          <a:srcRect r="59770"/>
          <a:stretch>
            <a:fillRect/>
          </a:stretch>
        </p:blipFill>
        <p:spPr bwMode="auto">
          <a:xfrm>
            <a:off x="295275" y="2090738"/>
            <a:ext cx="3663950" cy="4649787"/>
          </a:xfrm>
          <a:prstGeom prst="rect">
            <a:avLst/>
          </a:prstGeom>
          <a:noFill/>
          <a:ln w="57150" cmpd="dbl"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9" name="Tabel 8"/>
          <p:cNvGraphicFramePr>
            <a:graphicFrameLocks noGrp="1"/>
          </p:cNvGraphicFramePr>
          <p:nvPr/>
        </p:nvGraphicFramePr>
        <p:xfrm>
          <a:off x="5429250" y="2970213"/>
          <a:ext cx="2760663" cy="3383126"/>
        </p:xfrm>
        <a:graphic>
          <a:graphicData uri="http://schemas.openxmlformats.org/drawingml/2006/table">
            <a:tbl>
              <a:tblPr/>
              <a:tblGrid>
                <a:gridCol w="1379537"/>
                <a:gridCol w="1381126"/>
              </a:tblGrid>
              <a:tr h="700981">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PTCL subtype</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N pts</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75000"/>
                      </a:schemeClr>
                    </a:solidFill>
                  </a:tcPr>
                </a:tc>
              </a:tr>
              <a:tr h="3962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ALCL alk+</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78</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r>
              <a:tr h="3962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ALCL alk-</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113</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r>
              <a:tr h="700981">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PTCL-NOS</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70</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r>
              <a:tr h="3962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AITL</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28</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r>
              <a:tr h="3962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smtClean="0">
                          <a:ln>
                            <a:noFill/>
                          </a:ln>
                          <a:solidFill>
                            <a:schemeClr val="bg1"/>
                          </a:solidFill>
                          <a:effectLst/>
                          <a:latin typeface="Arial" pitchFamily="34" charset="0"/>
                          <a:cs typeface="Arial" pitchFamily="34" charset="0"/>
                        </a:rPr>
                        <a:t>Other</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31</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8E8EF"/>
                    </a:solidFill>
                  </a:tcPr>
                </a:tc>
              </a:tr>
              <a:tr h="3962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Total</a:t>
                      </a:r>
                    </a:p>
                  </a:txBody>
                  <a:tcPr marT="45709" marB="45709"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da-DK" sz="2000" b="0" i="0" u="none" strike="noStrike" cap="none" normalizeH="0" baseline="0" dirty="0" smtClean="0">
                          <a:ln>
                            <a:noFill/>
                          </a:ln>
                          <a:solidFill>
                            <a:schemeClr val="bg1"/>
                          </a:solidFill>
                          <a:effectLst/>
                          <a:latin typeface="Arial" pitchFamily="34" charset="0"/>
                          <a:cs typeface="Arial" pitchFamily="34" charset="0"/>
                        </a:rPr>
                        <a:t>320</a:t>
                      </a:r>
                    </a:p>
                  </a:txBody>
                  <a:tcPr marT="45709" marB="45709"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lumMod val="40000"/>
                        <a:lumOff val="60000"/>
                      </a:schemeClr>
                    </a:solidFill>
                  </a:tcPr>
                </a:tc>
              </a:tr>
            </a:tbl>
          </a:graphicData>
        </a:graphic>
      </p:graphicFrame>
      <p:sp>
        <p:nvSpPr>
          <p:cNvPr id="6165" name="Line 2"/>
          <p:cNvSpPr>
            <a:spLocks noChangeShapeType="1"/>
          </p:cNvSpPr>
          <p:nvPr/>
        </p:nvSpPr>
        <p:spPr bwMode="auto">
          <a:xfrm flipV="1">
            <a:off x="7938" y="633413"/>
            <a:ext cx="9136062" cy="0"/>
          </a:xfrm>
          <a:prstGeom prst="line">
            <a:avLst/>
          </a:prstGeom>
          <a:noFill/>
          <a:ln w="31750">
            <a:solidFill>
              <a:srgbClr val="FFCC00"/>
            </a:solidFill>
            <a:round/>
            <a:headEnd/>
            <a:tailEnd/>
          </a:ln>
        </p:spPr>
        <p:txBody>
          <a:bodyPr/>
          <a:lstStyle/>
          <a:p>
            <a:pPr>
              <a:defRPr/>
            </a:pPr>
            <a:endParaRPr lang="en-US">
              <a:solidFill>
                <a:srgbClr val="FFFFFF"/>
              </a:solidFill>
              <a:latin typeface="Arial" charset="0"/>
            </a:endParaRPr>
          </a:p>
        </p:txBody>
      </p:sp>
      <p:sp>
        <p:nvSpPr>
          <p:cNvPr id="197654" name="TextBox 7"/>
          <p:cNvSpPr txBox="1">
            <a:spLocks noChangeArrowheads="1"/>
          </p:cNvSpPr>
          <p:nvPr/>
        </p:nvSpPr>
        <p:spPr bwMode="auto">
          <a:xfrm>
            <a:off x="5426075" y="2268538"/>
            <a:ext cx="2690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solidFill>
                  <a:srgbClr val="FFFF00"/>
                </a:solidFill>
              </a:rPr>
              <a:t>Breakdown by Subtype of T-Cell Lymphoma</a:t>
            </a:r>
          </a:p>
        </p:txBody>
      </p:sp>
    </p:spTree>
    <p:extLst>
      <p:ext uri="{BB962C8B-B14F-4D97-AF65-F5344CB8AC3E}">
        <p14:creationId xmlns:p14="http://schemas.microsoft.com/office/powerpoint/2010/main" val="32158418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42" name="Freeform 2"/>
          <p:cNvSpPr>
            <a:spLocks/>
          </p:cNvSpPr>
          <p:nvPr/>
        </p:nvSpPr>
        <p:spPr bwMode="auto">
          <a:xfrm>
            <a:off x="1042988" y="949325"/>
            <a:ext cx="5822950" cy="4419600"/>
          </a:xfrm>
          <a:custGeom>
            <a:avLst/>
            <a:gdLst>
              <a:gd name="T0" fmla="*/ 0 w 3668"/>
              <a:gd name="T1" fmla="*/ 0 h 2784"/>
              <a:gd name="T2" fmla="*/ 0 w 3668"/>
              <a:gd name="T3" fmla="*/ 4419600 h 2784"/>
              <a:gd name="T4" fmla="*/ 5822950 w 3668"/>
              <a:gd name="T5" fmla="*/ 4419600 h 2784"/>
              <a:gd name="T6" fmla="*/ 0 60000 65536"/>
              <a:gd name="T7" fmla="*/ 0 60000 65536"/>
              <a:gd name="T8" fmla="*/ 0 60000 65536"/>
              <a:gd name="T9" fmla="*/ 0 w 3668"/>
              <a:gd name="T10" fmla="*/ 0 h 2784"/>
              <a:gd name="T11" fmla="*/ 3668 w 3668"/>
              <a:gd name="T12" fmla="*/ 2784 h 2784"/>
            </a:gdLst>
            <a:ahLst/>
            <a:cxnLst>
              <a:cxn ang="T6">
                <a:pos x="T0" y="T1"/>
              </a:cxn>
              <a:cxn ang="T7">
                <a:pos x="T2" y="T3"/>
              </a:cxn>
              <a:cxn ang="T8">
                <a:pos x="T4" y="T5"/>
              </a:cxn>
            </a:cxnLst>
            <a:rect l="T9" t="T10" r="T11" b="T12"/>
            <a:pathLst>
              <a:path w="3668" h="2784">
                <a:moveTo>
                  <a:pt x="0" y="0"/>
                </a:moveTo>
                <a:lnTo>
                  <a:pt x="0" y="2784"/>
                </a:lnTo>
                <a:lnTo>
                  <a:pt x="3668" y="2784"/>
                </a:lnTo>
              </a:path>
            </a:pathLst>
          </a:custGeom>
          <a:noFill/>
          <a:ln w="31750">
            <a:solidFill>
              <a:srgbClr val="000000"/>
            </a:solidFill>
            <a:prstDash val="solid"/>
            <a:round/>
            <a:headEnd/>
            <a:tailEnd/>
          </a:ln>
        </p:spPr>
        <p:txBody>
          <a:bodyPr/>
          <a:lstStyle/>
          <a:p>
            <a:pPr>
              <a:defRPr/>
            </a:pPr>
            <a:endParaRPr lang="en-US">
              <a:solidFill>
                <a:srgbClr val="000000"/>
              </a:solidFill>
              <a:latin typeface="Arial" charset="0"/>
            </a:endParaRPr>
          </a:p>
        </p:txBody>
      </p:sp>
      <p:sp>
        <p:nvSpPr>
          <p:cNvPr id="194618" name="Text Box 58"/>
          <p:cNvSpPr txBox="1">
            <a:spLocks noChangeArrowheads="1"/>
          </p:cNvSpPr>
          <p:nvPr/>
        </p:nvSpPr>
        <p:spPr bwMode="auto">
          <a:xfrm>
            <a:off x="476684" y="1271588"/>
            <a:ext cx="8527616" cy="1168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47000"/>
              </a:lnSpc>
              <a:spcBef>
                <a:spcPct val="50000"/>
              </a:spcBef>
              <a:buClr>
                <a:srgbClr val="000000"/>
              </a:buClr>
              <a:buSzPct val="100000"/>
              <a:buFont typeface="Arial" pitchFamily="34" charset="0"/>
              <a:buNone/>
              <a:defRPr/>
            </a:pPr>
            <a:endParaRPr lang="de-DE" sz="2800" cap="small" dirty="0">
              <a:solidFill>
                <a:srgbClr val="FFC000"/>
              </a:solidFill>
              <a:ea typeface="ＭＳ Ｐゴシック" pitchFamily="34" charset="-128"/>
              <a:cs typeface="Lucida Sans Unicode" pitchFamily="34" charset="0"/>
            </a:endParaRPr>
          </a:p>
          <a:p>
            <a:pPr algn="ctr" eaLnBrk="1" hangingPunct="1">
              <a:lnSpc>
                <a:spcPct val="47000"/>
              </a:lnSpc>
              <a:spcBef>
                <a:spcPct val="50000"/>
              </a:spcBef>
              <a:buClr>
                <a:srgbClr val="000000"/>
              </a:buClr>
              <a:buSzPct val="100000"/>
              <a:buFont typeface="Arial" pitchFamily="34" charset="0"/>
              <a:buNone/>
              <a:defRPr/>
            </a:pPr>
            <a:r>
              <a:rPr lang="de-DE" sz="2800" cap="small" dirty="0" smtClean="0">
                <a:solidFill>
                  <a:srgbClr val="FFC000"/>
                </a:solidFill>
                <a:ea typeface="ＭＳ Ｐゴシック" pitchFamily="34" charset="-128"/>
                <a:cs typeface="Lucida Sans Unicode" pitchFamily="34" charset="0"/>
              </a:rPr>
              <a:t>Should We Be Adding Etoposide to </a:t>
            </a:r>
          </a:p>
          <a:p>
            <a:pPr algn="ctr" eaLnBrk="1" hangingPunct="1">
              <a:lnSpc>
                <a:spcPct val="47000"/>
              </a:lnSpc>
              <a:spcBef>
                <a:spcPct val="50000"/>
              </a:spcBef>
              <a:buClr>
                <a:srgbClr val="000000"/>
              </a:buClr>
              <a:buSzPct val="100000"/>
              <a:buFont typeface="Arial" pitchFamily="34" charset="0"/>
              <a:buNone/>
              <a:defRPr/>
            </a:pPr>
            <a:r>
              <a:rPr lang="de-DE" sz="2800" cap="small" dirty="0" smtClean="0">
                <a:solidFill>
                  <a:srgbClr val="FFC000"/>
                </a:solidFill>
                <a:ea typeface="ＭＳ Ｐゴシック" pitchFamily="34" charset="-128"/>
                <a:cs typeface="Lucida Sans Unicode" pitchFamily="34" charset="0"/>
              </a:rPr>
              <a:t>Upfront Treatment Programs?</a:t>
            </a:r>
          </a:p>
        </p:txBody>
      </p:sp>
      <p:sp>
        <p:nvSpPr>
          <p:cNvPr id="200763" name="Text Box 59"/>
          <p:cNvSpPr txBox="1">
            <a:spLocks noChangeArrowheads="1"/>
          </p:cNvSpPr>
          <p:nvPr/>
        </p:nvSpPr>
        <p:spPr bwMode="auto">
          <a:xfrm>
            <a:off x="4635500" y="69850"/>
            <a:ext cx="357505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spcBef>
                <a:spcPct val="50000"/>
              </a:spcBef>
            </a:pPr>
            <a:r>
              <a:rPr lang="de-DE" sz="2000" b="1">
                <a:solidFill>
                  <a:srgbClr val="FFFFFF"/>
                </a:solidFill>
                <a:ea typeface="ＭＳ Ｐゴシック" pitchFamily="34" charset="-128"/>
                <a:cs typeface="Lucida Sans Unicode" pitchFamily="34" charset="0"/>
              </a:rPr>
              <a:t>GERMAN HIGH-GRADE NHL STUDY GROUP (DSHNHL)</a:t>
            </a:r>
          </a:p>
          <a:p>
            <a:pPr algn="r" eaLnBrk="1" hangingPunct="1">
              <a:spcBef>
                <a:spcPct val="50000"/>
              </a:spcBef>
            </a:pPr>
            <a:r>
              <a:rPr lang="de-DE" sz="1200" b="1">
                <a:solidFill>
                  <a:srgbClr val="FFFFFF"/>
                </a:solidFill>
                <a:ea typeface="ＭＳ Ｐゴシック" pitchFamily="34" charset="-128"/>
                <a:cs typeface="Lucida Sans Unicode" pitchFamily="34" charset="0"/>
              </a:rPr>
              <a:t>www.lymphome.de/en/Groups/DSHNHL</a:t>
            </a:r>
          </a:p>
        </p:txBody>
      </p:sp>
      <p:pic>
        <p:nvPicPr>
          <p:cNvPr id="200764" name="Picture 60"/>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64525" y="11113"/>
            <a:ext cx="879475"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1" name="Text Box 61"/>
          <p:cNvSpPr txBox="1">
            <a:spLocks noChangeArrowheads="1"/>
          </p:cNvSpPr>
          <p:nvPr/>
        </p:nvSpPr>
        <p:spPr bwMode="auto">
          <a:xfrm>
            <a:off x="188913" y="6205538"/>
            <a:ext cx="91440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lnSpc>
                <a:spcPct val="47000"/>
              </a:lnSpc>
              <a:spcBef>
                <a:spcPct val="50000"/>
              </a:spcBef>
              <a:buClr>
                <a:srgbClr val="000000"/>
              </a:buClr>
              <a:buSzPct val="100000"/>
              <a:buFont typeface="Arial" pitchFamily="34" charset="0"/>
              <a:buNone/>
              <a:defRPr/>
            </a:pPr>
            <a:r>
              <a:rPr lang="en-US" sz="1600" cap="small" dirty="0" smtClean="0">
                <a:solidFill>
                  <a:srgbClr val="FFC000"/>
                </a:solidFill>
                <a:ea typeface="ＭＳ Ｐゴシック" pitchFamily="34" charset="-128"/>
                <a:cs typeface="Lucida Sans Unicode" pitchFamily="34" charset="0"/>
              </a:rPr>
              <a:t>EFS of younger patients (18-60 years, LDH&lt;=UNV) treated on the NHL-B1 or Hi-CHOEP </a:t>
            </a:r>
          </a:p>
          <a:p>
            <a:pPr algn="ctr" eaLnBrk="1" hangingPunct="1">
              <a:lnSpc>
                <a:spcPct val="47000"/>
              </a:lnSpc>
              <a:spcBef>
                <a:spcPct val="50000"/>
              </a:spcBef>
              <a:buClr>
                <a:srgbClr val="000000"/>
              </a:buClr>
              <a:buSzPct val="100000"/>
              <a:buFont typeface="Arial" pitchFamily="34" charset="0"/>
              <a:buNone/>
              <a:defRPr/>
            </a:pPr>
            <a:r>
              <a:rPr lang="en-US" sz="1600" cap="small" dirty="0" smtClean="0">
                <a:solidFill>
                  <a:srgbClr val="FFC000"/>
                </a:solidFill>
                <a:ea typeface="ＭＳ Ｐゴシック" pitchFamily="34" charset="-128"/>
                <a:cs typeface="Lucida Sans Unicode" pitchFamily="34" charset="0"/>
              </a:rPr>
              <a:t>Phase II/III trials</a:t>
            </a:r>
            <a:endParaRPr lang="de-DE" sz="1600" cap="small" dirty="0" smtClean="0">
              <a:solidFill>
                <a:srgbClr val="FFC000"/>
              </a:solidFill>
              <a:ea typeface="ＭＳ Ｐゴシック" pitchFamily="34" charset="-128"/>
              <a:cs typeface="Lucida Sans Unicode" pitchFamily="34" charset="0"/>
            </a:endParaRPr>
          </a:p>
        </p:txBody>
      </p:sp>
      <p:sp>
        <p:nvSpPr>
          <p:cNvPr id="10302" name="Text Box 62"/>
          <p:cNvSpPr txBox="1">
            <a:spLocks noChangeArrowheads="1"/>
          </p:cNvSpPr>
          <p:nvPr/>
        </p:nvSpPr>
        <p:spPr bwMode="auto">
          <a:xfrm>
            <a:off x="6461125" y="6524625"/>
            <a:ext cx="2719388" cy="261938"/>
          </a:xfrm>
          <a:prstGeom prst="rect">
            <a:avLst/>
          </a:prstGeom>
          <a:noFill/>
          <a:ln w="9525">
            <a:noFill/>
            <a:miter lim="800000"/>
            <a:headEnd/>
            <a:tailEnd/>
          </a:ln>
        </p:spPr>
        <p:txBody>
          <a:bodyPr>
            <a:spAutoFit/>
          </a:bodyPr>
          <a:lstStyle/>
          <a:p>
            <a:pPr algn="r">
              <a:spcBef>
                <a:spcPct val="50000"/>
              </a:spcBef>
              <a:defRPr/>
            </a:pPr>
            <a:r>
              <a:rPr lang="de-DE" sz="1100" dirty="0">
                <a:solidFill>
                  <a:srgbClr val="FFFFFF"/>
                </a:solidFill>
                <a:latin typeface="Arial" charset="0"/>
                <a:ea typeface="ＭＳ Ｐゴシック" charset="-128"/>
              </a:rPr>
              <a:t>Schmitz et al., Blood 2010;116(18):3418</a:t>
            </a:r>
          </a:p>
        </p:txBody>
      </p:sp>
      <p:graphicFrame>
        <p:nvGraphicFramePr>
          <p:cNvPr id="65" name="Table 64"/>
          <p:cNvGraphicFramePr>
            <a:graphicFrameLocks noGrp="1"/>
          </p:cNvGraphicFramePr>
          <p:nvPr>
            <p:extLst>
              <p:ext uri="{D42A27DB-BD31-4B8C-83A1-F6EECF244321}">
                <p14:modId xmlns:p14="http://schemas.microsoft.com/office/powerpoint/2010/main" val="3140237725"/>
              </p:ext>
            </p:extLst>
          </p:nvPr>
        </p:nvGraphicFramePr>
        <p:xfrm>
          <a:off x="876300" y="2959100"/>
          <a:ext cx="7353299" cy="2091266"/>
        </p:xfrm>
        <a:graphic>
          <a:graphicData uri="http://schemas.openxmlformats.org/drawingml/2006/table">
            <a:tbl>
              <a:tblPr firstRow="1" bandRow="1">
                <a:tableStyleId>{5C22544A-7EE6-4342-B048-85BDC9FD1C3A}</a:tableStyleId>
              </a:tblPr>
              <a:tblGrid>
                <a:gridCol w="2184400"/>
                <a:gridCol w="1600200"/>
                <a:gridCol w="2197100"/>
                <a:gridCol w="1371599"/>
              </a:tblGrid>
              <a:tr h="1045633">
                <a:tc>
                  <a:txBody>
                    <a:bodyPr/>
                    <a:lstStyle/>
                    <a:p>
                      <a:pPr algn="ctr"/>
                      <a:endParaRPr lang="en-US" sz="2100" baseline="0" dirty="0">
                        <a:solidFill>
                          <a:schemeClr val="accent4">
                            <a:lumMod val="10000"/>
                          </a:schemeClr>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2">
                        <a:lumMod val="60000"/>
                        <a:lumOff val="40000"/>
                      </a:schemeClr>
                    </a:solidFill>
                  </a:tcPr>
                </a:tc>
                <a:tc>
                  <a:txBody>
                    <a:bodyPr/>
                    <a:lstStyle/>
                    <a:p>
                      <a:pPr algn="ctr"/>
                      <a:r>
                        <a:rPr lang="en-US" sz="2100" baseline="0" dirty="0" smtClean="0">
                          <a:solidFill>
                            <a:schemeClr val="accent4">
                              <a:lumMod val="10000"/>
                            </a:schemeClr>
                          </a:solidFill>
                          <a:latin typeface="Arial"/>
                          <a:cs typeface="Arial"/>
                        </a:rPr>
                        <a:t> </a:t>
                      </a:r>
                      <a:r>
                        <a:rPr lang="en-US" sz="2100" baseline="0" dirty="0" err="1" smtClean="0">
                          <a:solidFill>
                            <a:schemeClr val="accent4">
                              <a:lumMod val="10000"/>
                            </a:schemeClr>
                          </a:solidFill>
                          <a:latin typeface="Arial"/>
                          <a:cs typeface="Arial"/>
                        </a:rPr>
                        <a:t>Etoposide</a:t>
                      </a:r>
                      <a:r>
                        <a:rPr lang="en-US" sz="2100" baseline="0" dirty="0" smtClean="0">
                          <a:solidFill>
                            <a:schemeClr val="accent4">
                              <a:lumMod val="10000"/>
                            </a:schemeClr>
                          </a:solidFill>
                          <a:latin typeface="Arial"/>
                          <a:cs typeface="Arial"/>
                        </a:rPr>
                        <a:t/>
                      </a:r>
                      <a:br>
                        <a:rPr lang="en-US" sz="2100" baseline="0" dirty="0" smtClean="0">
                          <a:solidFill>
                            <a:schemeClr val="accent4">
                              <a:lumMod val="10000"/>
                            </a:schemeClr>
                          </a:solidFill>
                          <a:latin typeface="Arial"/>
                          <a:cs typeface="Arial"/>
                        </a:rPr>
                      </a:br>
                      <a:r>
                        <a:rPr lang="en-US" sz="2100" baseline="0" dirty="0" smtClean="0">
                          <a:solidFill>
                            <a:schemeClr val="accent4">
                              <a:lumMod val="10000"/>
                            </a:schemeClr>
                          </a:solidFill>
                          <a:latin typeface="Arial"/>
                          <a:cs typeface="Arial"/>
                        </a:rPr>
                        <a:t>(n = 69)</a:t>
                      </a:r>
                      <a:endParaRPr lang="en-US" sz="2100" baseline="0" dirty="0">
                        <a:solidFill>
                          <a:schemeClr val="accent4">
                            <a:lumMod val="10000"/>
                          </a:schemeClr>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2">
                        <a:lumMod val="60000"/>
                        <a:lumOff val="40000"/>
                      </a:schemeClr>
                    </a:solidFill>
                  </a:tcPr>
                </a:tc>
                <a:tc>
                  <a:txBody>
                    <a:bodyPr/>
                    <a:lstStyle/>
                    <a:p>
                      <a:pPr algn="ctr"/>
                      <a:r>
                        <a:rPr lang="en-US" sz="2100" baseline="0" dirty="0" smtClean="0">
                          <a:solidFill>
                            <a:schemeClr val="accent4">
                              <a:lumMod val="10000"/>
                            </a:schemeClr>
                          </a:solidFill>
                          <a:latin typeface="Arial"/>
                          <a:cs typeface="Arial"/>
                        </a:rPr>
                        <a:t>Non-</a:t>
                      </a:r>
                      <a:r>
                        <a:rPr lang="en-US" sz="2100" baseline="0" dirty="0" err="1" smtClean="0">
                          <a:solidFill>
                            <a:schemeClr val="accent4">
                              <a:lumMod val="10000"/>
                            </a:schemeClr>
                          </a:solidFill>
                          <a:latin typeface="Arial"/>
                          <a:cs typeface="Arial"/>
                        </a:rPr>
                        <a:t>etoposide</a:t>
                      </a:r>
                      <a:r>
                        <a:rPr lang="en-US" sz="2100" baseline="0" dirty="0" smtClean="0">
                          <a:solidFill>
                            <a:schemeClr val="accent4">
                              <a:lumMod val="10000"/>
                            </a:schemeClr>
                          </a:solidFill>
                          <a:latin typeface="Arial"/>
                          <a:cs typeface="Arial"/>
                        </a:rPr>
                        <a:t/>
                      </a:r>
                      <a:br>
                        <a:rPr lang="en-US" sz="2100" baseline="0" dirty="0" smtClean="0">
                          <a:solidFill>
                            <a:schemeClr val="accent4">
                              <a:lumMod val="10000"/>
                            </a:schemeClr>
                          </a:solidFill>
                          <a:latin typeface="Arial"/>
                          <a:cs typeface="Arial"/>
                        </a:rPr>
                      </a:br>
                      <a:r>
                        <a:rPr lang="en-US" sz="2100" baseline="0" dirty="0" smtClean="0">
                          <a:solidFill>
                            <a:schemeClr val="accent4">
                              <a:lumMod val="10000"/>
                            </a:schemeClr>
                          </a:solidFill>
                          <a:latin typeface="Arial"/>
                          <a:cs typeface="Arial"/>
                        </a:rPr>
                        <a:t>(n = 29)</a:t>
                      </a:r>
                      <a:endParaRPr lang="en-US" sz="2100" baseline="0" dirty="0">
                        <a:solidFill>
                          <a:schemeClr val="accent4">
                            <a:lumMod val="10000"/>
                          </a:schemeClr>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2">
                        <a:lumMod val="60000"/>
                        <a:lumOff val="40000"/>
                      </a:schemeClr>
                    </a:solidFill>
                  </a:tcPr>
                </a:tc>
                <a:tc>
                  <a:txBody>
                    <a:bodyPr/>
                    <a:lstStyle/>
                    <a:p>
                      <a:pPr algn="ctr"/>
                      <a:r>
                        <a:rPr lang="en-US" sz="2100" i="1" baseline="0" dirty="0" smtClean="0">
                          <a:solidFill>
                            <a:schemeClr val="accent4">
                              <a:lumMod val="10000"/>
                            </a:schemeClr>
                          </a:solidFill>
                          <a:latin typeface="Arial"/>
                          <a:cs typeface="Arial"/>
                        </a:rPr>
                        <a:t>p</a:t>
                      </a:r>
                      <a:r>
                        <a:rPr lang="en-US" sz="2100" baseline="0" dirty="0" smtClean="0">
                          <a:solidFill>
                            <a:schemeClr val="accent4">
                              <a:lumMod val="10000"/>
                            </a:schemeClr>
                          </a:solidFill>
                          <a:latin typeface="Arial"/>
                          <a:cs typeface="Arial"/>
                        </a:rPr>
                        <a:t>-value</a:t>
                      </a:r>
                      <a:endParaRPr lang="en-US" sz="2100" baseline="0" dirty="0">
                        <a:solidFill>
                          <a:schemeClr val="accent4">
                            <a:lumMod val="10000"/>
                          </a:schemeClr>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2">
                        <a:lumMod val="60000"/>
                        <a:lumOff val="40000"/>
                      </a:schemeClr>
                    </a:solidFill>
                  </a:tcPr>
                </a:tc>
              </a:tr>
              <a:tr h="1045633">
                <a:tc>
                  <a:txBody>
                    <a:bodyPr/>
                    <a:lstStyle/>
                    <a:p>
                      <a:r>
                        <a:rPr lang="en-US" sz="2100" baseline="0" dirty="0" smtClean="0">
                          <a:solidFill>
                            <a:srgbClr val="161616"/>
                          </a:solidFill>
                          <a:latin typeface="Arial"/>
                          <a:cs typeface="Arial"/>
                        </a:rPr>
                        <a:t>Three-year EFS</a:t>
                      </a:r>
                      <a:endParaRPr lang="en-US" sz="2100" baseline="0" dirty="0">
                        <a:solidFill>
                          <a:srgbClr val="161616"/>
                        </a:solidFill>
                        <a:latin typeface="Arial"/>
                        <a:cs typeface="Aria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1"/>
                    </a:solidFill>
                  </a:tcPr>
                </a:tc>
                <a:tc>
                  <a:txBody>
                    <a:bodyPr/>
                    <a:lstStyle/>
                    <a:p>
                      <a:pPr algn="ctr"/>
                      <a:r>
                        <a:rPr lang="en-US" sz="2100" baseline="0" dirty="0" smtClean="0">
                          <a:solidFill>
                            <a:srgbClr val="161616"/>
                          </a:solidFill>
                          <a:latin typeface="Arial"/>
                          <a:cs typeface="Arial"/>
                        </a:rPr>
                        <a:t>60.7%</a:t>
                      </a:r>
                      <a:endParaRPr lang="en-US" sz="2100" baseline="0" dirty="0">
                        <a:solidFill>
                          <a:srgbClr val="161616"/>
                        </a:solidFill>
                        <a:latin typeface="Arial"/>
                        <a:cs typeface="Aria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1"/>
                    </a:solidFill>
                  </a:tcPr>
                </a:tc>
                <a:tc>
                  <a:txBody>
                    <a:bodyPr/>
                    <a:lstStyle/>
                    <a:p>
                      <a:pPr algn="ctr"/>
                      <a:r>
                        <a:rPr lang="en-US" sz="2100" baseline="0" dirty="0" smtClean="0">
                          <a:solidFill>
                            <a:srgbClr val="161616"/>
                          </a:solidFill>
                          <a:latin typeface="Arial"/>
                          <a:cs typeface="Arial"/>
                        </a:rPr>
                        <a:t>48.3%</a:t>
                      </a: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1"/>
                    </a:solidFill>
                  </a:tcPr>
                </a:tc>
                <a:tc>
                  <a:txBody>
                    <a:bodyPr/>
                    <a:lstStyle/>
                    <a:p>
                      <a:pPr algn="ctr"/>
                      <a:r>
                        <a:rPr lang="en-US" sz="2100" baseline="0" dirty="0" smtClean="0">
                          <a:solidFill>
                            <a:srgbClr val="161616"/>
                          </a:solidFill>
                          <a:latin typeface="Arial"/>
                          <a:cs typeface="Arial"/>
                        </a:rPr>
                        <a:t>0.057</a:t>
                      </a: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8264844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bg>
      <p:bgPr>
        <a:solidFill>
          <a:schemeClr val="bg1"/>
        </a:solidFill>
        <a:effectLst/>
      </p:bgPr>
    </p:bg>
    <p:spTree>
      <p:nvGrpSpPr>
        <p:cNvPr id="1" name=""/>
        <p:cNvGrpSpPr/>
        <p:nvPr/>
      </p:nvGrpSpPr>
      <p:grpSpPr>
        <a:xfrm>
          <a:off x="0" y="0"/>
          <a:ext cx="0" cy="0"/>
          <a:chOff x="0" y="0"/>
          <a:chExt cx="0" cy="0"/>
        </a:xfrm>
      </p:grpSpPr>
      <p:graphicFrame>
        <p:nvGraphicFramePr>
          <p:cNvPr id="128" name="Tabel 127"/>
          <p:cNvGraphicFramePr>
            <a:graphicFrameLocks noGrp="1"/>
          </p:cNvGraphicFramePr>
          <p:nvPr>
            <p:extLst>
              <p:ext uri="{D42A27DB-BD31-4B8C-83A1-F6EECF244321}">
                <p14:modId xmlns:p14="http://schemas.microsoft.com/office/powerpoint/2010/main" val="2305704528"/>
              </p:ext>
            </p:extLst>
          </p:nvPr>
        </p:nvGraphicFramePr>
        <p:xfrm>
          <a:off x="668338" y="2060571"/>
          <a:ext cx="7710487" cy="2714628"/>
        </p:xfrm>
        <a:graphic>
          <a:graphicData uri="http://schemas.openxmlformats.org/drawingml/2006/table">
            <a:tbl>
              <a:tblPr/>
              <a:tblGrid>
                <a:gridCol w="2336775"/>
                <a:gridCol w="1397338"/>
                <a:gridCol w="1423215"/>
                <a:gridCol w="1311082"/>
                <a:gridCol w="1242077"/>
              </a:tblGrid>
              <a:tr h="452438">
                <a:tc rowSpan="2">
                  <a:txBody>
                    <a:bodyPr/>
                    <a:lstStyle/>
                    <a:p>
                      <a:pPr marL="0" marR="0" lvl="0" indent="0" algn="l"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Subtype, %</a:t>
                      </a:r>
                    </a:p>
                  </a:txBody>
                  <a:tcPr marL="91431" marR="914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gridSpan="2">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OS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PFS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hMerge="1">
                  <a:txBody>
                    <a:bodyPr/>
                    <a:lstStyle/>
                    <a:p>
                      <a:endParaRPr lang="en-US"/>
                    </a:p>
                  </a:txBody>
                  <a:tcPr/>
                </a:tc>
              </a:tr>
              <a:tr h="452438">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a-DK" sz="2000" b="1" i="0" u="none" strike="noStrike" cap="none" normalizeH="0" baseline="0" dirty="0" smtClean="0">
                        <a:ln>
                          <a:noFill/>
                        </a:ln>
                        <a:solidFill>
                          <a:schemeClr val="bg1"/>
                        </a:solidFill>
                        <a:effectLst/>
                        <a:latin typeface="Arial" pitchFamily="34" charset="0"/>
                        <a:ea typeface="ＭＳ Ｐゴシック"/>
                        <a:cs typeface="ＭＳ Ｐゴシック"/>
                      </a:endParaRPr>
                    </a:p>
                  </a:txBody>
                  <a:tcPr marL="0" marR="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FF66"/>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3 Yrs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5 Yrs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3 Yrs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1" i="0" u="none" strike="noStrike" cap="none" normalizeH="0" baseline="0" dirty="0" smtClean="0">
                          <a:ln>
                            <a:noFill/>
                          </a:ln>
                          <a:solidFill>
                            <a:srgbClr val="333333"/>
                          </a:solidFill>
                          <a:effectLst/>
                          <a:latin typeface="Arial" pitchFamily="34" charset="0"/>
                          <a:ea typeface="ＭＳ Ｐゴシック"/>
                          <a:cs typeface="ＭＳ Ｐゴシック"/>
                        </a:rPr>
                        <a:t>5 Yrs</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r>
              <a:tr h="452438">
                <a:tc>
                  <a:txBody>
                    <a:bodyPr/>
                    <a:lstStyle/>
                    <a:p>
                      <a:pPr marL="0" marR="0" lvl="0" indent="0" algn="l"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PTCL-U (n = 62)</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51</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47</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43</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38</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452438">
                <a:tc>
                  <a:txBody>
                    <a:bodyPr/>
                    <a:lstStyle/>
                    <a:p>
                      <a:pPr marL="0" marR="0" lvl="0" indent="0" algn="l"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AILT (n = 30)</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57</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52</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54</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49</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452438">
                <a:tc>
                  <a:txBody>
                    <a:bodyPr/>
                    <a:lstStyle/>
                    <a:p>
                      <a:pPr marL="0" marR="0" lvl="0" indent="0" algn="l"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ALCL, ALK- (n = 31)</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77</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70</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64</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61</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452438">
                <a:tc>
                  <a:txBody>
                    <a:bodyPr/>
                    <a:lstStyle/>
                    <a:p>
                      <a:pPr marL="0" marR="0" lvl="0" indent="0" algn="l"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Enteropathy (n = 21)</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52</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48</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47</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ts val="0"/>
                        </a:spcBef>
                        <a:spcAft>
                          <a:spcPct val="0"/>
                        </a:spcAft>
                        <a:buClrTx/>
                        <a:buSzTx/>
                        <a:buFontTx/>
                        <a:buNone/>
                        <a:tabLst/>
                      </a:pPr>
                      <a:r>
                        <a:rPr kumimoji="0" lang="da-DK" sz="1700" b="0" i="0" u="none" strike="noStrike" cap="none" normalizeH="0" baseline="0" dirty="0" smtClean="0">
                          <a:ln>
                            <a:noFill/>
                          </a:ln>
                          <a:solidFill>
                            <a:schemeClr val="bg2">
                              <a:lumMod val="10000"/>
                            </a:schemeClr>
                          </a:solidFill>
                          <a:effectLst/>
                          <a:latin typeface="Arial" pitchFamily="34" charset="0"/>
                          <a:ea typeface="ＭＳ Ｐゴシック"/>
                          <a:cs typeface="ＭＳ Ｐゴシック"/>
                        </a:rPr>
                        <a:t>38</a:t>
                      </a:r>
                    </a:p>
                  </a:txBody>
                  <a:tcPr marL="91431" marR="9143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bl>
          </a:graphicData>
        </a:graphic>
      </p:graphicFrame>
      <p:sp>
        <p:nvSpPr>
          <p:cNvPr id="203822" name="TextBox 128"/>
          <p:cNvSpPr txBox="1">
            <a:spLocks noChangeArrowheads="1"/>
          </p:cNvSpPr>
          <p:nvPr/>
        </p:nvSpPr>
        <p:spPr bwMode="auto">
          <a:xfrm>
            <a:off x="-14288" y="6330950"/>
            <a:ext cx="867727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a-DK" sz="1400">
                <a:ea typeface="ＭＳ Ｐゴシック" pitchFamily="34" charset="-128"/>
              </a:rPr>
              <a:t>d’Amore F, et al. European Hematology Association 2009. Abstract 53.</a:t>
            </a:r>
            <a:br>
              <a:rPr lang="da-DK" sz="1400">
                <a:ea typeface="ＭＳ Ｐゴシック" pitchFamily="34" charset="-128"/>
              </a:rPr>
            </a:br>
            <a:r>
              <a:rPr lang="da-DK" sz="1400">
                <a:ea typeface="ＭＳ Ｐゴシック" pitchFamily="34" charset="-128"/>
              </a:rPr>
              <a:t>d’Amore F, et al. J Clin Oncol. 2012;30:3093-3099.</a:t>
            </a:r>
          </a:p>
        </p:txBody>
      </p:sp>
      <p:sp>
        <p:nvSpPr>
          <p:cNvPr id="127" name="Left Arrow 126"/>
          <p:cNvSpPr/>
          <p:nvPr/>
        </p:nvSpPr>
        <p:spPr>
          <a:xfrm>
            <a:off x="8469313" y="3038475"/>
            <a:ext cx="458787" cy="304800"/>
          </a:xfrm>
          <a:prstGeom prst="leftArrow">
            <a:avLst>
              <a:gd name="adj1" fmla="val 50000"/>
              <a:gd name="adj2" fmla="val 6981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b="1" dirty="0">
              <a:solidFill>
                <a:srgbClr val="FF0000"/>
              </a:solidFill>
            </a:endParaRPr>
          </a:p>
        </p:txBody>
      </p:sp>
      <p:sp>
        <p:nvSpPr>
          <p:cNvPr id="25635" name="Title 7"/>
          <p:cNvSpPr>
            <a:spLocks noGrp="1"/>
          </p:cNvSpPr>
          <p:nvPr>
            <p:ph type="title"/>
          </p:nvPr>
        </p:nvSpPr>
        <p:spPr>
          <a:xfrm>
            <a:off x="495300" y="152400"/>
            <a:ext cx="8464550" cy="1103313"/>
          </a:xfrm>
        </p:spPr>
        <p:txBody>
          <a:bodyPr/>
          <a:lstStyle/>
          <a:p>
            <a:pPr>
              <a:defRPr/>
            </a:pPr>
            <a:r>
              <a:rPr lang="da-DK" b="0" cap="small" dirty="0" smtClean="0">
                <a:solidFill>
                  <a:srgbClr val="FFC000"/>
                </a:solidFill>
              </a:rPr>
              <a:t>NLG Study: Autologous BMT in First Remission (Median F/U: 45 Mos)</a:t>
            </a:r>
            <a:endParaRPr lang="en-US" b="0" cap="small" dirty="0" smtClean="0">
              <a:solidFill>
                <a:srgbClr val="FFC000"/>
              </a:solidFill>
            </a:endParaRPr>
          </a:p>
        </p:txBody>
      </p:sp>
      <p:cxnSp>
        <p:nvCxnSpPr>
          <p:cNvPr id="203902" name="Straight Connector 2"/>
          <p:cNvCxnSpPr>
            <a:cxnSpLocks noChangeShapeType="1"/>
          </p:cNvCxnSpPr>
          <p:nvPr/>
        </p:nvCxnSpPr>
        <p:spPr bwMode="auto">
          <a:xfrm>
            <a:off x="0" y="1227138"/>
            <a:ext cx="9144000" cy="17462"/>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Title 9"/>
          <p:cNvSpPr>
            <a:spLocks noGrp="1"/>
          </p:cNvSpPr>
          <p:nvPr>
            <p:ph type="title"/>
          </p:nvPr>
        </p:nvSpPr>
        <p:spPr/>
        <p:txBody>
          <a:bodyPr/>
          <a:lstStyle/>
          <a:p>
            <a:pPr>
              <a:defRPr/>
            </a:pPr>
            <a:r>
              <a:rPr lang="en-US" b="0" cap="small" dirty="0" smtClean="0">
                <a:solidFill>
                  <a:srgbClr val="FFC000"/>
                </a:solidFill>
              </a:rPr>
              <a:t>German Prospective Study: </a:t>
            </a:r>
            <a:br>
              <a:rPr lang="en-US" b="0" cap="small" dirty="0" smtClean="0">
                <a:solidFill>
                  <a:srgbClr val="FFC000"/>
                </a:solidFill>
              </a:rPr>
            </a:br>
            <a:r>
              <a:rPr lang="en-US" b="0" cap="small" dirty="0" smtClean="0">
                <a:solidFill>
                  <a:schemeClr val="tx1"/>
                </a:solidFill>
              </a:rPr>
              <a:t>OS After ASCT in First Remission</a:t>
            </a:r>
          </a:p>
        </p:txBody>
      </p:sp>
      <p:sp>
        <p:nvSpPr>
          <p:cNvPr id="206852" name="Content Placeholder 10"/>
          <p:cNvSpPr>
            <a:spLocks noGrp="1"/>
          </p:cNvSpPr>
          <p:nvPr>
            <p:ph sz="half" idx="1"/>
          </p:nvPr>
        </p:nvSpPr>
        <p:spPr>
          <a:xfrm>
            <a:off x="385763" y="4368800"/>
            <a:ext cx="4151312" cy="1612900"/>
          </a:xfrm>
        </p:spPr>
        <p:txBody>
          <a:bodyPr/>
          <a:lstStyle/>
          <a:p>
            <a:r>
              <a:rPr lang="en-US" sz="1800" smtClean="0"/>
              <a:t>PIT group 1: 0 risk factors</a:t>
            </a:r>
          </a:p>
          <a:p>
            <a:r>
              <a:rPr lang="en-US" sz="1800" smtClean="0"/>
              <a:t>PIT group 2: 1 risk factor</a:t>
            </a:r>
          </a:p>
          <a:p>
            <a:r>
              <a:rPr lang="en-US" sz="1800" smtClean="0"/>
              <a:t>PIT group 3: 2 risk factors</a:t>
            </a:r>
          </a:p>
          <a:p>
            <a:r>
              <a:rPr lang="en-US" sz="1800" smtClean="0"/>
              <a:t>PIT group 4: 3-4 risk factors</a:t>
            </a:r>
          </a:p>
        </p:txBody>
      </p:sp>
      <p:sp>
        <p:nvSpPr>
          <p:cNvPr id="206853" name="Content Placeholder 15"/>
          <p:cNvSpPr>
            <a:spLocks noGrp="1"/>
          </p:cNvSpPr>
          <p:nvPr>
            <p:ph sz="half" idx="2"/>
          </p:nvPr>
        </p:nvSpPr>
        <p:spPr>
          <a:xfrm>
            <a:off x="5362575" y="1574800"/>
            <a:ext cx="3781425" cy="1836738"/>
          </a:xfrm>
        </p:spPr>
        <p:txBody>
          <a:bodyPr/>
          <a:lstStyle/>
          <a:p>
            <a:r>
              <a:rPr lang="en-US" sz="1800" dirty="0" smtClean="0"/>
              <a:t>N = 83</a:t>
            </a:r>
          </a:p>
          <a:p>
            <a:r>
              <a:rPr lang="en-US" sz="1800" dirty="0" smtClean="0"/>
              <a:t>CHOP x 4-6</a:t>
            </a:r>
          </a:p>
          <a:p>
            <a:r>
              <a:rPr lang="en-US" sz="1800" dirty="0" smtClean="0"/>
              <a:t>If ≥ PR, </a:t>
            </a:r>
            <a:r>
              <a:rPr lang="en-US" sz="1800" dirty="0" err="1" smtClean="0"/>
              <a:t>dexaBEAM</a:t>
            </a:r>
            <a:r>
              <a:rPr lang="en-US" sz="1800" dirty="0" smtClean="0"/>
              <a:t> or ESHAP</a:t>
            </a:r>
          </a:p>
          <a:p>
            <a:r>
              <a:rPr lang="en-US" sz="1800" dirty="0" err="1" smtClean="0"/>
              <a:t>dexaBEAM</a:t>
            </a:r>
            <a:r>
              <a:rPr lang="en-US" sz="1800" dirty="0" smtClean="0"/>
              <a:t> or ESHAP ± TBI</a:t>
            </a:r>
          </a:p>
          <a:p>
            <a:r>
              <a:rPr lang="de-DE" sz="1800" dirty="0" smtClean="0"/>
              <a:t>Median </a:t>
            </a:r>
            <a:r>
              <a:rPr lang="de-DE" sz="1800" dirty="0" err="1" smtClean="0"/>
              <a:t>follow-up</a:t>
            </a:r>
            <a:r>
              <a:rPr lang="de-DE" sz="1800" dirty="0" smtClean="0"/>
              <a:t>: 33 </a:t>
            </a:r>
            <a:r>
              <a:rPr lang="de-DE" sz="1800" dirty="0" err="1" smtClean="0"/>
              <a:t>mos</a:t>
            </a:r>
            <a:endParaRPr lang="en-US" sz="1800" dirty="0" smtClean="0"/>
          </a:p>
        </p:txBody>
      </p:sp>
      <p:sp>
        <p:nvSpPr>
          <p:cNvPr id="206854" name="Text Box 6"/>
          <p:cNvSpPr txBox="1">
            <a:spLocks noChangeArrowheads="1"/>
          </p:cNvSpPr>
          <p:nvPr/>
        </p:nvSpPr>
        <p:spPr bwMode="auto">
          <a:xfrm>
            <a:off x="284163" y="6354763"/>
            <a:ext cx="4343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it-IT" sz="1400">
                <a:solidFill>
                  <a:srgbClr val="CDCDCF"/>
                </a:solidFill>
                <a:ea typeface="ＭＳ Ｐゴシック" pitchFamily="34" charset="-128"/>
              </a:rPr>
              <a:t>Reimer P, et al. J Clin Oncol. 2009;27:106-113.</a:t>
            </a:r>
          </a:p>
        </p:txBody>
      </p:sp>
      <p:sp>
        <p:nvSpPr>
          <p:cNvPr id="24583" name="TextBox 9"/>
          <p:cNvSpPr txBox="1">
            <a:spLocks noChangeArrowheads="1"/>
          </p:cNvSpPr>
          <p:nvPr/>
        </p:nvSpPr>
        <p:spPr bwMode="auto">
          <a:xfrm>
            <a:off x="579438" y="1452563"/>
            <a:ext cx="3511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itchFamily="34" charset="0"/>
                <a:ea typeface="MS PGothic" pitchFamily="34" charset="-128"/>
              </a:defRPr>
            </a:lvl1pPr>
            <a:lvl2pPr marL="742950" indent="-285750" eaLnBrk="0" hangingPunct="0">
              <a:defRPr sz="2000" b="1">
                <a:solidFill>
                  <a:schemeClr val="tx1"/>
                </a:solidFill>
                <a:latin typeface="Arial" pitchFamily="34" charset="0"/>
                <a:ea typeface="MS PGothic" pitchFamily="34" charset="-128"/>
              </a:defRPr>
            </a:lvl2pPr>
            <a:lvl3pPr marL="1143000" indent="-228600" eaLnBrk="0" hangingPunct="0">
              <a:defRPr sz="2000" b="1">
                <a:solidFill>
                  <a:schemeClr val="tx1"/>
                </a:solidFill>
                <a:latin typeface="Arial" pitchFamily="34" charset="0"/>
                <a:ea typeface="MS PGothic" pitchFamily="34" charset="-128"/>
              </a:defRPr>
            </a:lvl3pPr>
            <a:lvl4pPr marL="1600200" indent="-228600" eaLnBrk="0" hangingPunct="0">
              <a:defRPr sz="2000" b="1">
                <a:solidFill>
                  <a:schemeClr val="tx1"/>
                </a:solidFill>
                <a:latin typeface="Arial" pitchFamily="34" charset="0"/>
                <a:ea typeface="MS PGothic" pitchFamily="34" charset="-128"/>
              </a:defRPr>
            </a:lvl4pPr>
            <a:lvl5pPr marL="2057400" indent="-228600" eaLnBrk="0" hangingPunct="0">
              <a:defRPr sz="2000" b="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pitchFamily="34" charset="0"/>
                <a:ea typeface="MS PGothic" pitchFamily="34" charset="-128"/>
              </a:defRPr>
            </a:lvl9pPr>
          </a:lstStyle>
          <a:p>
            <a:pPr algn="ctr" eaLnBrk="1" hangingPunct="1">
              <a:defRPr/>
            </a:pPr>
            <a:r>
              <a:rPr lang="en-US" sz="1400" dirty="0" err="1" smtClean="0">
                <a:solidFill>
                  <a:schemeClr val="tx2"/>
                </a:solidFill>
                <a:cs typeface="+mn-cs"/>
              </a:rPr>
              <a:t>Nontransplanted</a:t>
            </a:r>
            <a:r>
              <a:rPr lang="en-US" sz="1400" dirty="0" smtClean="0">
                <a:solidFill>
                  <a:schemeClr val="tx2"/>
                </a:solidFill>
                <a:cs typeface="+mn-cs"/>
              </a:rPr>
              <a:t> patients did poorly</a:t>
            </a:r>
          </a:p>
        </p:txBody>
      </p:sp>
      <p:sp>
        <p:nvSpPr>
          <p:cNvPr id="24584" name="TextBox 11"/>
          <p:cNvSpPr txBox="1">
            <a:spLocks noChangeArrowheads="1"/>
          </p:cNvSpPr>
          <p:nvPr/>
        </p:nvSpPr>
        <p:spPr bwMode="auto">
          <a:xfrm>
            <a:off x="5043488" y="4170363"/>
            <a:ext cx="335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itchFamily="34" charset="0"/>
                <a:ea typeface="MS PGothic" pitchFamily="34" charset="-128"/>
              </a:defRPr>
            </a:lvl1pPr>
            <a:lvl2pPr marL="742950" indent="-285750" eaLnBrk="0" hangingPunct="0">
              <a:defRPr sz="2000" b="1">
                <a:solidFill>
                  <a:schemeClr val="tx1"/>
                </a:solidFill>
                <a:latin typeface="Arial" pitchFamily="34" charset="0"/>
                <a:ea typeface="MS PGothic" pitchFamily="34" charset="-128"/>
              </a:defRPr>
            </a:lvl2pPr>
            <a:lvl3pPr marL="1143000" indent="-228600" eaLnBrk="0" hangingPunct="0">
              <a:defRPr sz="2000" b="1">
                <a:solidFill>
                  <a:schemeClr val="tx1"/>
                </a:solidFill>
                <a:latin typeface="Arial" pitchFamily="34" charset="0"/>
                <a:ea typeface="MS PGothic" pitchFamily="34" charset="-128"/>
              </a:defRPr>
            </a:lvl3pPr>
            <a:lvl4pPr marL="1600200" indent="-228600" eaLnBrk="0" hangingPunct="0">
              <a:defRPr sz="2000" b="1">
                <a:solidFill>
                  <a:schemeClr val="tx1"/>
                </a:solidFill>
                <a:latin typeface="Arial" pitchFamily="34" charset="0"/>
                <a:ea typeface="MS PGothic" pitchFamily="34" charset="-128"/>
              </a:defRPr>
            </a:lvl4pPr>
            <a:lvl5pPr marL="2057400" indent="-228600" eaLnBrk="0" hangingPunct="0">
              <a:defRPr sz="2000" b="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pitchFamily="34" charset="0"/>
                <a:ea typeface="MS PGothic" pitchFamily="34" charset="-128"/>
              </a:defRPr>
            </a:lvl9pPr>
          </a:lstStyle>
          <a:p>
            <a:pPr algn="ctr" eaLnBrk="1" hangingPunct="1">
              <a:defRPr/>
            </a:pPr>
            <a:r>
              <a:rPr lang="en-US" sz="1400" dirty="0">
                <a:solidFill>
                  <a:schemeClr val="tx2"/>
                </a:solidFill>
                <a:cs typeface="+mn-cs"/>
              </a:rPr>
              <a:t>Patients with poor-risk </a:t>
            </a:r>
            <a:r>
              <a:rPr lang="en-US" sz="1400" dirty="0" smtClean="0">
                <a:solidFill>
                  <a:schemeClr val="tx2"/>
                </a:solidFill>
                <a:cs typeface="+mn-cs"/>
              </a:rPr>
              <a:t>disease </a:t>
            </a:r>
            <a:br>
              <a:rPr lang="en-US" sz="1400" dirty="0" smtClean="0">
                <a:solidFill>
                  <a:schemeClr val="tx2"/>
                </a:solidFill>
                <a:cs typeface="+mn-cs"/>
              </a:rPr>
            </a:br>
            <a:r>
              <a:rPr lang="en-US" sz="1400" dirty="0" smtClean="0">
                <a:solidFill>
                  <a:schemeClr val="tx2"/>
                </a:solidFill>
                <a:cs typeface="+mn-cs"/>
              </a:rPr>
              <a:t>did poorly</a:t>
            </a:r>
          </a:p>
        </p:txBody>
      </p:sp>
      <p:cxnSp>
        <p:nvCxnSpPr>
          <p:cNvPr id="206935" name="Straight Connector 2"/>
          <p:cNvCxnSpPr>
            <a:cxnSpLocks noChangeShapeType="1"/>
          </p:cNvCxnSpPr>
          <p:nvPr/>
        </p:nvCxnSpPr>
        <p:spPr bwMode="auto">
          <a:xfrm>
            <a:off x="0" y="1211263"/>
            <a:ext cx="9144000" cy="0"/>
          </a:xfrm>
          <a:prstGeom prst="line">
            <a:avLst/>
          </a:prstGeom>
          <a:noFill/>
          <a:ln w="38100" algn="ctr">
            <a:solidFill>
              <a:srgbClr val="FFC000"/>
            </a:solidFill>
            <a:round/>
            <a:headEnd/>
            <a:tailEnd/>
          </a:ln>
          <a:extLst>
            <a:ext uri="{909E8E84-426E-40dd-AFC4-6F175D3DCCD1}">
              <a14:hiddenFill xmlns:a14="http://schemas.microsoft.com/office/drawing/2010/main">
                <a:noFill/>
              </a14:hiddenFill>
            </a:ext>
          </a:extLst>
        </p:spPr>
      </p:cxnSp>
      <p:graphicFrame>
        <p:nvGraphicFramePr>
          <p:cNvPr id="136" name="Table 135"/>
          <p:cNvGraphicFramePr>
            <a:graphicFrameLocks noGrp="1"/>
          </p:cNvGraphicFramePr>
          <p:nvPr>
            <p:extLst>
              <p:ext uri="{D42A27DB-BD31-4B8C-83A1-F6EECF244321}">
                <p14:modId xmlns:p14="http://schemas.microsoft.com/office/powerpoint/2010/main" val="1186547738"/>
              </p:ext>
            </p:extLst>
          </p:nvPr>
        </p:nvGraphicFramePr>
        <p:xfrm>
          <a:off x="266700" y="1968500"/>
          <a:ext cx="4953000" cy="1384300"/>
        </p:xfrm>
        <a:graphic>
          <a:graphicData uri="http://schemas.openxmlformats.org/drawingml/2006/table">
            <a:tbl>
              <a:tblPr firstRow="1" bandRow="1">
                <a:tableStyleId>{5C22544A-7EE6-4342-B048-85BDC9FD1C3A}</a:tableStyleId>
              </a:tblPr>
              <a:tblGrid>
                <a:gridCol w="948891"/>
                <a:gridCol w="1349809"/>
                <a:gridCol w="1701800"/>
                <a:gridCol w="952500"/>
              </a:tblGrid>
              <a:tr h="692150">
                <a:tc>
                  <a:txBody>
                    <a:bodyPr/>
                    <a:lstStyle/>
                    <a:p>
                      <a:pPr algn="ctr"/>
                      <a:endParaRPr lang="en-US" sz="1400" baseline="0" dirty="0">
                        <a:solidFill>
                          <a:schemeClr val="bg1"/>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lumMod val="65000"/>
                      </a:schemeClr>
                    </a:solidFill>
                  </a:tcPr>
                </a:tc>
                <a:tc>
                  <a:txBody>
                    <a:bodyPr/>
                    <a:lstStyle/>
                    <a:p>
                      <a:pPr algn="ctr"/>
                      <a:r>
                        <a:rPr lang="en-US" sz="1400" baseline="0" dirty="0" smtClean="0">
                          <a:solidFill>
                            <a:schemeClr val="bg1"/>
                          </a:solidFill>
                          <a:latin typeface="+mn-lt"/>
                          <a:cs typeface="Arial"/>
                        </a:rPr>
                        <a:t> Transplanted</a:t>
                      </a:r>
                      <a:br>
                        <a:rPr lang="en-US" sz="1400" baseline="0" dirty="0" smtClean="0">
                          <a:solidFill>
                            <a:schemeClr val="bg1"/>
                          </a:solidFill>
                          <a:latin typeface="+mn-lt"/>
                          <a:cs typeface="Arial"/>
                        </a:rPr>
                      </a:br>
                      <a:r>
                        <a:rPr lang="en-US" sz="1400" baseline="0" dirty="0" smtClean="0">
                          <a:solidFill>
                            <a:schemeClr val="bg1"/>
                          </a:solidFill>
                          <a:latin typeface="+mn-lt"/>
                          <a:cs typeface="Arial"/>
                        </a:rPr>
                        <a:t> (n = 55)</a:t>
                      </a:r>
                      <a:endParaRPr lang="en-US" sz="1400" baseline="0" dirty="0">
                        <a:solidFill>
                          <a:schemeClr val="bg1"/>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lumMod val="65000"/>
                      </a:schemeClr>
                    </a:solidFill>
                  </a:tcPr>
                </a:tc>
                <a:tc>
                  <a:txBody>
                    <a:bodyPr/>
                    <a:lstStyle/>
                    <a:p>
                      <a:pPr algn="ctr"/>
                      <a:r>
                        <a:rPr lang="en-US" sz="1400" baseline="0" dirty="0" err="1" smtClean="0">
                          <a:solidFill>
                            <a:schemeClr val="bg1"/>
                          </a:solidFill>
                          <a:latin typeface="+mn-lt"/>
                          <a:cs typeface="Arial"/>
                        </a:rPr>
                        <a:t>Nontransplanted</a:t>
                      </a:r>
                      <a:r>
                        <a:rPr lang="en-US" sz="1400" baseline="0" dirty="0" smtClean="0">
                          <a:solidFill>
                            <a:schemeClr val="bg1"/>
                          </a:solidFill>
                          <a:latin typeface="+mn-lt"/>
                          <a:cs typeface="Arial"/>
                        </a:rPr>
                        <a:t/>
                      </a:r>
                      <a:br>
                        <a:rPr lang="en-US" sz="1400" baseline="0" dirty="0" smtClean="0">
                          <a:solidFill>
                            <a:schemeClr val="bg1"/>
                          </a:solidFill>
                          <a:latin typeface="+mn-lt"/>
                          <a:cs typeface="Arial"/>
                        </a:rPr>
                      </a:br>
                      <a:r>
                        <a:rPr lang="en-US" sz="1400" baseline="0" dirty="0" smtClean="0">
                          <a:solidFill>
                            <a:schemeClr val="bg1"/>
                          </a:solidFill>
                          <a:latin typeface="+mn-lt"/>
                          <a:cs typeface="Arial"/>
                        </a:rPr>
                        <a:t> (n = 28)</a:t>
                      </a:r>
                      <a:endParaRPr lang="en-US" sz="1400" baseline="0" dirty="0">
                        <a:solidFill>
                          <a:schemeClr val="bg1"/>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lumMod val="65000"/>
                      </a:schemeClr>
                    </a:solidFill>
                  </a:tcPr>
                </a:tc>
                <a:tc>
                  <a:txBody>
                    <a:bodyPr/>
                    <a:lstStyle/>
                    <a:p>
                      <a:pPr algn="ctr"/>
                      <a:r>
                        <a:rPr lang="en-US" sz="1400" i="1" baseline="0" dirty="0" smtClean="0">
                          <a:solidFill>
                            <a:schemeClr val="bg1"/>
                          </a:solidFill>
                          <a:latin typeface="Arial"/>
                          <a:cs typeface="Arial"/>
                        </a:rPr>
                        <a:t>p</a:t>
                      </a:r>
                      <a:r>
                        <a:rPr lang="en-US" sz="1400" baseline="0" dirty="0" smtClean="0">
                          <a:solidFill>
                            <a:schemeClr val="bg1"/>
                          </a:solidFill>
                          <a:latin typeface="Arial"/>
                          <a:cs typeface="Arial"/>
                        </a:rPr>
                        <a:t>-value</a:t>
                      </a:r>
                      <a:endParaRPr lang="en-US" sz="1400" baseline="0" dirty="0">
                        <a:solidFill>
                          <a:schemeClr val="bg1"/>
                        </a:solidFill>
                        <a:latin typeface="Arial"/>
                        <a:cs typeface="Arial"/>
                      </a:endParaRPr>
                    </a:p>
                  </a:txBody>
                  <a:tcPr anchor="b">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lumMod val="65000"/>
                      </a:schemeClr>
                    </a:solidFill>
                  </a:tcPr>
                </a:tc>
              </a:tr>
              <a:tr h="692150">
                <a:tc>
                  <a:txBody>
                    <a:bodyPr/>
                    <a:lstStyle/>
                    <a:p>
                      <a:r>
                        <a:rPr lang="en-US" sz="1400" baseline="0" dirty="0" smtClean="0">
                          <a:solidFill>
                            <a:srgbClr val="000000"/>
                          </a:solidFill>
                          <a:latin typeface="+mn-lt"/>
                          <a:cs typeface="Arial"/>
                        </a:rPr>
                        <a:t>Est. 3-yr OS rate </a:t>
                      </a:r>
                      <a:endParaRPr lang="en-US" sz="1400" baseline="0" dirty="0">
                        <a:solidFill>
                          <a:srgbClr val="000000"/>
                        </a:solidFill>
                        <a:latin typeface="Arial"/>
                        <a:cs typeface="Aria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1400" baseline="0" dirty="0" smtClean="0">
                          <a:solidFill>
                            <a:srgbClr val="000000"/>
                          </a:solidFill>
                          <a:latin typeface="Arial"/>
                          <a:cs typeface="Arial"/>
                        </a:rPr>
                        <a:t>71%</a:t>
                      </a:r>
                      <a:endParaRPr lang="en-US" sz="1400" baseline="0" dirty="0">
                        <a:solidFill>
                          <a:srgbClr val="000000"/>
                        </a:solidFill>
                        <a:latin typeface="Arial"/>
                        <a:cs typeface="Arial"/>
                      </a:endParaRP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1400" baseline="0" dirty="0" smtClean="0">
                          <a:solidFill>
                            <a:srgbClr val="000000"/>
                          </a:solidFill>
                          <a:latin typeface="Arial"/>
                          <a:cs typeface="Arial"/>
                        </a:rPr>
                        <a:t>11%</a:t>
                      </a: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c>
                  <a:txBody>
                    <a:bodyPr/>
                    <a:lstStyle/>
                    <a:p>
                      <a:pPr algn="ctr"/>
                      <a:r>
                        <a:rPr lang="en-US" sz="1400" baseline="0" dirty="0" smtClean="0">
                          <a:solidFill>
                            <a:srgbClr val="000000"/>
                          </a:solidFill>
                          <a:latin typeface="Arial"/>
                          <a:cs typeface="Arial"/>
                        </a:rPr>
                        <a:t>&lt;0.001</a:t>
                      </a:r>
                    </a:p>
                  </a:txBody>
                  <a:tcPr anchor="ctr">
                    <a:lnL w="12700" cap="flat" cmpd="sng" algn="ctr">
                      <a:solidFill>
                        <a:srgbClr val="DADADA">
                          <a:lumMod val="10000"/>
                        </a:srgbClr>
                      </a:solidFill>
                      <a:prstDash val="solid"/>
                      <a:round/>
                      <a:headEnd type="none" w="med" len="med"/>
                      <a:tailEnd type="none" w="med" len="med"/>
                    </a:lnL>
                    <a:lnR w="12700" cap="flat" cmpd="sng" algn="ctr">
                      <a:solidFill>
                        <a:srgbClr val="DADADA">
                          <a:lumMod val="10000"/>
                        </a:srgbClr>
                      </a:solidFill>
                      <a:prstDash val="solid"/>
                      <a:round/>
                      <a:headEnd type="none" w="med" len="med"/>
                      <a:tailEnd type="none" w="med" len="med"/>
                    </a:lnR>
                    <a:lnT w="12700" cap="flat" cmpd="sng" algn="ctr">
                      <a:solidFill>
                        <a:srgbClr val="DADADA">
                          <a:lumMod val="10000"/>
                        </a:srgbClr>
                      </a:solidFill>
                      <a:prstDash val="solid"/>
                      <a:round/>
                      <a:headEnd type="none" w="med" len="med"/>
                      <a:tailEnd type="none" w="med" len="med"/>
                    </a:lnT>
                    <a:lnB w="12700" cap="flat" cmpd="sng" algn="ctr">
                      <a:solidFill>
                        <a:srgbClr val="DADADA">
                          <a:lumMod val="10000"/>
                        </a:srgbClr>
                      </a:solidFill>
                      <a:prstDash val="solid"/>
                      <a:round/>
                      <a:headEnd type="none" w="med" len="med"/>
                      <a:tailEnd type="none" w="med" len="med"/>
                    </a:lnB>
                    <a:solidFill>
                      <a:schemeClr val="tx1"/>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07874" name="Rectangle 5"/>
          <p:cNvSpPr>
            <a:spLocks noGrp="1" noChangeArrowheads="1"/>
          </p:cNvSpPr>
          <p:nvPr>
            <p:ph type="title" idx="4294967295"/>
          </p:nvPr>
        </p:nvSpPr>
        <p:spPr>
          <a:xfrm>
            <a:off x="615950" y="-19050"/>
            <a:ext cx="7772400" cy="1144588"/>
          </a:xfrm>
        </p:spPr>
        <p:txBody>
          <a:bodyPr/>
          <a:lstStyle/>
          <a:p>
            <a:pPr eaLnBrk="1" hangingPunct="1"/>
            <a:r>
              <a:rPr lang="da-DK" sz="3200" smtClean="0">
                <a:solidFill>
                  <a:srgbClr val="FFC000"/>
                </a:solidFill>
                <a:latin typeface="Arial" pitchFamily="34" charset="0"/>
              </a:rPr>
              <a:t>ASCT 1st line in PTCL</a:t>
            </a:r>
            <a:r>
              <a:rPr lang="da-DK" sz="4000" b="1" smtClean="0">
                <a:solidFill>
                  <a:srgbClr val="FFC000"/>
                </a:solidFill>
                <a:latin typeface="Arial" pitchFamily="34" charset="0"/>
              </a:rPr>
              <a:t/>
            </a:r>
            <a:br>
              <a:rPr lang="da-DK" sz="4000" b="1" smtClean="0">
                <a:solidFill>
                  <a:srgbClr val="FFC000"/>
                </a:solidFill>
                <a:latin typeface="Arial" pitchFamily="34" charset="0"/>
              </a:rPr>
            </a:br>
            <a:r>
              <a:rPr lang="da-DK" sz="2000" smtClean="0">
                <a:solidFill>
                  <a:schemeClr val="bg1"/>
                </a:solidFill>
                <a:latin typeface="Arial" pitchFamily="34" charset="0"/>
              </a:rPr>
              <a:t>OS + PFS in the two largest PTCL-restricted ASCT trials</a:t>
            </a:r>
          </a:p>
        </p:txBody>
      </p:sp>
      <p:graphicFrame>
        <p:nvGraphicFramePr>
          <p:cNvPr id="1854677" name="Group 213"/>
          <p:cNvGraphicFramePr>
            <a:graphicFrameLocks noGrp="1"/>
          </p:cNvGraphicFramePr>
          <p:nvPr>
            <p:ph sz="half" idx="4294967295"/>
            <p:extLst>
              <p:ext uri="{D42A27DB-BD31-4B8C-83A1-F6EECF244321}">
                <p14:modId xmlns:p14="http://schemas.microsoft.com/office/powerpoint/2010/main" val="2536252810"/>
              </p:ext>
            </p:extLst>
          </p:nvPr>
        </p:nvGraphicFramePr>
        <p:xfrm>
          <a:off x="614074" y="4701454"/>
          <a:ext cx="3149600" cy="2040193"/>
        </p:xfrm>
        <a:graphic>
          <a:graphicData uri="http://schemas.openxmlformats.org/drawingml/2006/table">
            <a:tbl>
              <a:tblPr/>
              <a:tblGrid>
                <a:gridCol w="730456"/>
                <a:gridCol w="1187972"/>
                <a:gridCol w="1231172"/>
              </a:tblGrid>
              <a:tr h="7473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OS</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NLG-T-01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(EHA 09)</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Reimer et 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(JCO 09)</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r>
              <a:tr h="53438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3-yrs</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57%</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48%</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r>
              <a:tr h="53438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5-yrs</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smtClean="0">
                          <a:ln>
                            <a:noFill/>
                          </a:ln>
                          <a:solidFill>
                            <a:schemeClr val="tx1"/>
                          </a:solidFill>
                          <a:effectLst/>
                          <a:latin typeface="Arial" pitchFamily="34" charset="0"/>
                          <a:cs typeface="Arial" pitchFamily="34" charset="0"/>
                        </a:rPr>
                        <a:t>50%</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40%</a:t>
                      </a:r>
                    </a:p>
                  </a:txBody>
                  <a:tcPr marL="89999" marR="89999" marT="46801" marB="46801"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1854678" name="Group 214"/>
          <p:cNvGraphicFramePr>
            <a:graphicFrameLocks noGrp="1"/>
          </p:cNvGraphicFramePr>
          <p:nvPr>
            <p:ph sz="half" idx="4294967295"/>
            <p:extLst>
              <p:ext uri="{D42A27DB-BD31-4B8C-83A1-F6EECF244321}">
                <p14:modId xmlns:p14="http://schemas.microsoft.com/office/powerpoint/2010/main" val="568460518"/>
              </p:ext>
            </p:extLst>
          </p:nvPr>
        </p:nvGraphicFramePr>
        <p:xfrm>
          <a:off x="5288247" y="4685145"/>
          <a:ext cx="3384694" cy="2080782"/>
        </p:xfrm>
        <a:graphic>
          <a:graphicData uri="http://schemas.openxmlformats.org/drawingml/2006/table">
            <a:tbl>
              <a:tblPr/>
              <a:tblGrid>
                <a:gridCol w="917694"/>
                <a:gridCol w="1143458"/>
                <a:gridCol w="1323542"/>
              </a:tblGrid>
              <a:tr h="7464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PFS</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NLG-T-01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(EHA 09)</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Reimer et 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(JCO 09)</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accent3">
                        <a:lumMod val="75000"/>
                      </a:schemeClr>
                    </a:solidFill>
                  </a:tcPr>
                </a:tc>
              </a:tr>
              <a:tr h="5536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3-yrs</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49%</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36%</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rgbClr val="FFFF99"/>
                    </a:solidFill>
                  </a:tcPr>
                </a:tc>
              </a:tr>
              <a:tr h="55571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smtClean="0">
                          <a:ln>
                            <a:noFill/>
                          </a:ln>
                          <a:solidFill>
                            <a:schemeClr val="tx1"/>
                          </a:solidFill>
                          <a:effectLst/>
                          <a:latin typeface="Arial" pitchFamily="34" charset="0"/>
                          <a:cs typeface="Arial" pitchFamily="34" charset="0"/>
                        </a:rPr>
                        <a:t>5-yrs</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43%</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a-DK" sz="1800" b="1" i="0" u="none" strike="noStrike" cap="none" normalizeH="0" baseline="0" dirty="0" smtClean="0">
                          <a:ln>
                            <a:noFill/>
                          </a:ln>
                          <a:solidFill>
                            <a:schemeClr val="tx1"/>
                          </a:solidFill>
                          <a:effectLst/>
                          <a:latin typeface="Arial" pitchFamily="34" charset="0"/>
                          <a:cs typeface="Arial" pitchFamily="34" charset="0"/>
                        </a:rPr>
                        <a:t>n.d.</a:t>
                      </a:r>
                    </a:p>
                  </a:txBody>
                  <a:tcPr marL="89978" marR="89978" marT="46794" marB="46794" anchor="ctr" horzOverflow="overflow">
                    <a:lnL w="12700" cap="flat" cmpd="sng" algn="ctr">
                      <a:solidFill>
                        <a:srgbClr val="B3B3B3"/>
                      </a:solidFill>
                      <a:prstDash val="solid"/>
                      <a:round/>
                      <a:headEnd type="none" w="med" len="med"/>
                      <a:tailEnd type="none" w="med" len="med"/>
                    </a:lnL>
                    <a:lnR w="12700" cap="flat" cmpd="sng" algn="ctr">
                      <a:solidFill>
                        <a:srgbClr val="B3B3B3"/>
                      </a:solidFill>
                      <a:prstDash val="solid"/>
                      <a:round/>
                      <a:headEnd type="none" w="med" len="med"/>
                      <a:tailEnd type="none" w="med" len="med"/>
                    </a:lnR>
                    <a:lnT w="12700" cap="flat" cmpd="sng" algn="ctr">
                      <a:solidFill>
                        <a:srgbClr val="B3B3B3"/>
                      </a:solidFill>
                      <a:prstDash val="solid"/>
                      <a:round/>
                      <a:headEnd type="none" w="med" len="med"/>
                      <a:tailEnd type="none" w="med" len="med"/>
                    </a:lnT>
                    <a:lnB w="12700" cap="flat" cmpd="sng" algn="ctr">
                      <a:solidFill>
                        <a:srgbClr val="B3B3B3"/>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118" name="Pladsholder til tabel 5"/>
          <p:cNvGraphicFramePr>
            <a:graphicFrameLocks/>
          </p:cNvGraphicFramePr>
          <p:nvPr>
            <p:extLst>
              <p:ext uri="{D42A27DB-BD31-4B8C-83A1-F6EECF244321}">
                <p14:modId xmlns:p14="http://schemas.microsoft.com/office/powerpoint/2010/main" val="2547245521"/>
              </p:ext>
            </p:extLst>
          </p:nvPr>
        </p:nvGraphicFramePr>
        <p:xfrm>
          <a:off x="2228055" y="1773303"/>
          <a:ext cx="4679951" cy="2279671"/>
        </p:xfrm>
        <a:graphic>
          <a:graphicData uri="http://schemas.openxmlformats.org/drawingml/2006/table">
            <a:tbl>
              <a:tblPr firstRow="1" bandRow="1">
                <a:tableStyleId>{5C22544A-7EE6-4342-B048-85BDC9FD1C3A}</a:tableStyleId>
              </a:tblPr>
              <a:tblGrid>
                <a:gridCol w="1417152"/>
                <a:gridCol w="1702816"/>
                <a:gridCol w="1559983"/>
              </a:tblGrid>
              <a:tr h="868632">
                <a:tc>
                  <a:txBody>
                    <a:bodyPr/>
                    <a:lstStyle/>
                    <a:p>
                      <a:pPr algn="ctr"/>
                      <a:endParaRPr lang="da-DK" sz="1700" b="1" dirty="0" smtClean="0">
                        <a:solidFill>
                          <a:schemeClr val="tx1"/>
                        </a:solidFill>
                        <a:latin typeface="Arial" pitchFamily="34" charset="0"/>
                        <a:cs typeface="Arial" pitchFamily="34" charset="0"/>
                      </a:endParaRPr>
                    </a:p>
                    <a:p>
                      <a:pPr algn="ctr"/>
                      <a:endParaRPr lang="da-DK" sz="1700" b="1" dirty="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accent3">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err="1" smtClean="0">
                          <a:solidFill>
                            <a:schemeClr val="tx1"/>
                          </a:solidFill>
                          <a:latin typeface="Arial" pitchFamily="34" charset="0"/>
                          <a:cs typeface="Arial" pitchFamily="34" charset="0"/>
                        </a:rPr>
                        <a:t>Induction</a:t>
                      </a:r>
                      <a:endParaRPr lang="da-DK" sz="1700" b="1" dirty="0" smtClean="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accent3">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err="1" smtClean="0">
                          <a:solidFill>
                            <a:schemeClr val="tx1"/>
                          </a:solidFill>
                          <a:latin typeface="Arial" pitchFamily="34" charset="0"/>
                          <a:cs typeface="Arial" pitchFamily="34" charset="0"/>
                        </a:rPr>
                        <a:t>Conditioning</a:t>
                      </a:r>
                      <a:r>
                        <a:rPr lang="da-DK" sz="1700" b="1" dirty="0" smtClean="0">
                          <a:solidFill>
                            <a:schemeClr val="tx1"/>
                          </a:solidFill>
                          <a:latin typeface="Arial" pitchFamily="34" charset="0"/>
                          <a:cs typeface="Arial" pitchFamily="34" charset="0"/>
                        </a:rPr>
                        <a:t> </a:t>
                      </a:r>
                      <a:r>
                        <a:rPr lang="da-DK" sz="1700" b="1" dirty="0" err="1" smtClean="0">
                          <a:solidFill>
                            <a:schemeClr val="tx1"/>
                          </a:solidFill>
                          <a:latin typeface="Arial" pitchFamily="34" charset="0"/>
                          <a:cs typeface="Arial" pitchFamily="34" charset="0"/>
                        </a:rPr>
                        <a:t>regimen</a:t>
                      </a:r>
                      <a:endParaRPr lang="da-DK" sz="1700" b="1" dirty="0" smtClean="0">
                        <a:solidFill>
                          <a:schemeClr val="tx1"/>
                        </a:solidFill>
                        <a:latin typeface="Arial" pitchFamily="34" charset="0"/>
                        <a:cs typeface="Arial" pitchFamily="34" charset="0"/>
                      </a:endParaRPr>
                    </a:p>
                    <a:p>
                      <a:pPr algn="ctr"/>
                      <a:endParaRPr lang="da-DK" sz="1700" b="1" dirty="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accent3">
                        <a:lumMod val="75000"/>
                      </a:schemeClr>
                    </a:solidFill>
                  </a:tcPr>
                </a:tc>
              </a:tr>
              <a:tr h="5201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smtClean="0">
                          <a:solidFill>
                            <a:schemeClr val="tx1"/>
                          </a:solidFill>
                          <a:latin typeface="Arial" pitchFamily="34" charset="0"/>
                          <a:cs typeface="Arial" pitchFamily="34" charset="0"/>
                        </a:rPr>
                        <a:t>Nordic </a:t>
                      </a:r>
                      <a:r>
                        <a:rPr lang="da-DK" sz="1700" b="1" dirty="0" err="1" smtClean="0">
                          <a:solidFill>
                            <a:schemeClr val="tx1"/>
                          </a:solidFill>
                          <a:latin typeface="Arial" pitchFamily="34" charset="0"/>
                          <a:cs typeface="Arial" pitchFamily="34" charset="0"/>
                        </a:rPr>
                        <a:t>trial</a:t>
                      </a:r>
                      <a:endParaRPr lang="da-DK" sz="1700" b="1" dirty="0" smtClean="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rgbClr val="FFFF99"/>
                    </a:solidFill>
                  </a:tcPr>
                </a:tc>
                <a:tc>
                  <a:txBody>
                    <a:bodyPr/>
                    <a:lstStyle/>
                    <a:p>
                      <a:pPr algn="ctr"/>
                      <a:r>
                        <a:rPr lang="da-DK" sz="1700" b="1" dirty="0" smtClean="0">
                          <a:solidFill>
                            <a:schemeClr val="tx1"/>
                          </a:solidFill>
                          <a:latin typeface="Arial" pitchFamily="34" charset="0"/>
                          <a:cs typeface="Arial" pitchFamily="34" charset="0"/>
                        </a:rPr>
                        <a:t>CHOEP-14 x6</a:t>
                      </a:r>
                      <a:endParaRPr lang="da-DK" sz="1700" b="1" dirty="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smtClean="0">
                          <a:solidFill>
                            <a:schemeClr val="tx1"/>
                          </a:solidFill>
                          <a:latin typeface="Arial" pitchFamily="34" charset="0"/>
                          <a:cs typeface="Arial" pitchFamily="34" charset="0"/>
                        </a:rPr>
                        <a:t>BEAM</a:t>
                      </a: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rgbClr val="FFFF99"/>
                    </a:solidFill>
                  </a:tcPr>
                </a:tc>
              </a:tr>
              <a:tr h="8908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err="1" smtClean="0">
                          <a:solidFill>
                            <a:schemeClr val="tx1"/>
                          </a:solidFill>
                          <a:latin typeface="Arial" pitchFamily="34" charset="0"/>
                          <a:cs typeface="Arial" pitchFamily="34" charset="0"/>
                        </a:rPr>
                        <a:t>German</a:t>
                      </a:r>
                      <a:r>
                        <a:rPr lang="da-DK" sz="1700" b="1" dirty="0" smtClean="0">
                          <a:solidFill>
                            <a:schemeClr val="tx1"/>
                          </a:solidFill>
                          <a:latin typeface="Arial" pitchFamily="34" charset="0"/>
                          <a:cs typeface="Arial" pitchFamily="34" charset="0"/>
                        </a:rPr>
                        <a:t> </a:t>
                      </a:r>
                      <a:r>
                        <a:rPr lang="da-DK" sz="1700" b="1" dirty="0" err="1" smtClean="0">
                          <a:solidFill>
                            <a:schemeClr val="tx1"/>
                          </a:solidFill>
                          <a:latin typeface="Arial" pitchFamily="34" charset="0"/>
                          <a:cs typeface="Arial" pitchFamily="34" charset="0"/>
                        </a:rPr>
                        <a:t>trial</a:t>
                      </a:r>
                      <a:endParaRPr lang="da-DK" sz="1700" b="1" dirty="0" smtClean="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smtClean="0">
                          <a:solidFill>
                            <a:schemeClr val="tx1"/>
                          </a:solidFill>
                          <a:latin typeface="Arial" pitchFamily="34" charset="0"/>
                          <a:cs typeface="Arial" pitchFamily="34" charset="0"/>
                        </a:rPr>
                        <a:t>CHOP-21 x4-6</a:t>
                      </a:r>
                    </a:p>
                    <a:p>
                      <a:pPr marL="0" marR="0" indent="0" algn="ctr" defTabSz="914400" rtl="0" eaLnBrk="1" fontAlgn="auto" latinLnBrk="0" hangingPunct="1">
                        <a:lnSpc>
                          <a:spcPct val="100000"/>
                        </a:lnSpc>
                        <a:spcBef>
                          <a:spcPts val="0"/>
                        </a:spcBef>
                        <a:spcAft>
                          <a:spcPts val="0"/>
                        </a:spcAft>
                        <a:buClrTx/>
                        <a:buSzTx/>
                        <a:buFontTx/>
                        <a:buNone/>
                        <a:tabLst/>
                        <a:defRPr/>
                      </a:pPr>
                      <a:r>
                        <a:rPr lang="da-DK" sz="1700" b="1" dirty="0" smtClean="0">
                          <a:solidFill>
                            <a:schemeClr val="tx1"/>
                          </a:solidFill>
                          <a:latin typeface="Arial" pitchFamily="34" charset="0"/>
                          <a:cs typeface="Arial" pitchFamily="34" charset="0"/>
                        </a:rPr>
                        <a:t>+ </a:t>
                      </a:r>
                      <a:r>
                        <a:rPr lang="da-DK" sz="1700" b="1" dirty="0" err="1" smtClean="0">
                          <a:solidFill>
                            <a:schemeClr val="tx1"/>
                          </a:solidFill>
                          <a:latin typeface="Arial" pitchFamily="34" charset="0"/>
                          <a:cs typeface="Arial" pitchFamily="34" charset="0"/>
                        </a:rPr>
                        <a:t>DexaBEAM</a:t>
                      </a:r>
                      <a:r>
                        <a:rPr lang="da-DK" sz="1700" b="1" dirty="0" smtClean="0">
                          <a:solidFill>
                            <a:schemeClr val="tx1"/>
                          </a:solidFill>
                          <a:latin typeface="Arial" pitchFamily="34" charset="0"/>
                          <a:cs typeface="Arial" pitchFamily="34" charset="0"/>
                        </a:rPr>
                        <a:t> (</a:t>
                      </a:r>
                      <a:r>
                        <a:rPr lang="da-DK" sz="1700" b="1" dirty="0" err="1" smtClean="0">
                          <a:solidFill>
                            <a:schemeClr val="tx1"/>
                          </a:solidFill>
                          <a:latin typeface="Arial" pitchFamily="34" charset="0"/>
                          <a:cs typeface="Arial" pitchFamily="34" charset="0"/>
                        </a:rPr>
                        <a:t>mobilizing</a:t>
                      </a:r>
                      <a:r>
                        <a:rPr lang="da-DK" sz="1700" b="1" dirty="0" smtClean="0">
                          <a:solidFill>
                            <a:schemeClr val="tx1"/>
                          </a:solidFill>
                          <a:latin typeface="Arial" pitchFamily="34" charset="0"/>
                          <a:cs typeface="Arial" pitchFamily="34" charset="0"/>
                        </a:rPr>
                        <a:t>)</a:t>
                      </a: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bg1"/>
                    </a:solidFill>
                  </a:tcPr>
                </a:tc>
                <a:tc>
                  <a:txBody>
                    <a:bodyPr/>
                    <a:lstStyle/>
                    <a:p>
                      <a:pPr algn="ctr"/>
                      <a:r>
                        <a:rPr lang="da-DK" sz="1700" b="1" dirty="0" err="1" smtClean="0">
                          <a:solidFill>
                            <a:schemeClr val="tx1"/>
                          </a:solidFill>
                          <a:latin typeface="Arial" pitchFamily="34" charset="0"/>
                          <a:cs typeface="Arial" pitchFamily="34" charset="0"/>
                        </a:rPr>
                        <a:t>HdCy+TBI</a:t>
                      </a:r>
                      <a:endParaRPr lang="da-DK" sz="1700" b="1" dirty="0">
                        <a:solidFill>
                          <a:schemeClr val="tx1"/>
                        </a:solidFill>
                        <a:latin typeface="Arial" pitchFamily="34" charset="0"/>
                        <a:cs typeface="Arial" pitchFamily="34" charset="0"/>
                      </a:endParaRPr>
                    </a:p>
                  </a:txBody>
                  <a:tcPr marL="91444" marR="91444" marT="45706" marB="45706"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solidFill>
                      <a:schemeClr val="bg1"/>
                    </a:solidFill>
                  </a:tcPr>
                </a:tc>
              </a:tr>
            </a:tbl>
          </a:graphicData>
        </a:graphic>
      </p:graphicFrame>
      <p:sp>
        <p:nvSpPr>
          <p:cNvPr id="15417" name="Tekstboks 118"/>
          <p:cNvSpPr txBox="1">
            <a:spLocks noChangeArrowheads="1"/>
          </p:cNvSpPr>
          <p:nvPr/>
        </p:nvSpPr>
        <p:spPr bwMode="auto">
          <a:xfrm>
            <a:off x="2511763" y="1248498"/>
            <a:ext cx="4112536" cy="400110"/>
          </a:xfrm>
          <a:prstGeom prst="rect">
            <a:avLst/>
          </a:prstGeom>
          <a:noFill/>
          <a:ln w="9525">
            <a:noFill/>
            <a:miter lim="800000"/>
            <a:headEnd/>
            <a:tailEnd/>
          </a:ln>
        </p:spPr>
        <p:txBody>
          <a:bodyPr wrap="none">
            <a:spAutoFit/>
          </a:bodyPr>
          <a:lstStyle/>
          <a:p>
            <a:pPr eaLnBrk="0" hangingPunct="0">
              <a:spcBef>
                <a:spcPct val="20000"/>
              </a:spcBef>
              <a:defRPr/>
            </a:pPr>
            <a:r>
              <a:rPr lang="da-DK" sz="2000" dirty="0">
                <a:solidFill>
                  <a:srgbClr val="FFFF00"/>
                </a:solidFill>
                <a:latin typeface="Arial" charset="0"/>
              </a:rPr>
              <a:t>Differences in </a:t>
            </a:r>
            <a:r>
              <a:rPr lang="da-DK" sz="2000" dirty="0" smtClean="0">
                <a:solidFill>
                  <a:srgbClr val="FFFF00"/>
                </a:solidFill>
                <a:latin typeface="Arial" charset="0"/>
              </a:rPr>
              <a:t>Treatment Schedule</a:t>
            </a:r>
            <a:endParaRPr lang="da-DK" sz="2000" dirty="0">
              <a:solidFill>
                <a:srgbClr val="FFFF00"/>
              </a:solidFill>
              <a:latin typeface="Arial" charset="0"/>
            </a:endParaRPr>
          </a:p>
        </p:txBody>
      </p:sp>
      <p:sp>
        <p:nvSpPr>
          <p:cNvPr id="15418" name="Line 2"/>
          <p:cNvSpPr>
            <a:spLocks noChangeShapeType="1"/>
          </p:cNvSpPr>
          <p:nvPr/>
        </p:nvSpPr>
        <p:spPr bwMode="auto">
          <a:xfrm flipV="1">
            <a:off x="0" y="1125538"/>
            <a:ext cx="9136063" cy="0"/>
          </a:xfrm>
          <a:prstGeom prst="line">
            <a:avLst/>
          </a:prstGeom>
          <a:noFill/>
          <a:ln w="31750">
            <a:solidFill>
              <a:srgbClr val="FFCC00"/>
            </a:solidFill>
            <a:round/>
            <a:headEnd/>
            <a:tailEnd/>
          </a:ln>
        </p:spPr>
        <p:txBody>
          <a:bodyPr/>
          <a:lstStyle/>
          <a:p>
            <a:pPr>
              <a:defRPr/>
            </a:pPr>
            <a:endParaRPr lang="en-US">
              <a:solidFill>
                <a:srgbClr val="000000"/>
              </a:solidFill>
              <a:latin typeface="Arial" charset="0"/>
            </a:endParaRPr>
          </a:p>
        </p:txBody>
      </p:sp>
      <p:sp>
        <p:nvSpPr>
          <p:cNvPr id="207931" name="TextBox 7"/>
          <p:cNvSpPr txBox="1">
            <a:spLocks noChangeArrowheads="1"/>
          </p:cNvSpPr>
          <p:nvPr/>
        </p:nvSpPr>
        <p:spPr bwMode="auto">
          <a:xfrm>
            <a:off x="498764" y="4240501"/>
            <a:ext cx="83958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dirty="0">
                <a:solidFill>
                  <a:srgbClr val="FFFF99"/>
                </a:solidFill>
              </a:rPr>
              <a:t>NLG-T = </a:t>
            </a:r>
            <a:r>
              <a:rPr lang="en-US" dirty="0" err="1">
                <a:solidFill>
                  <a:srgbClr val="FFFF99"/>
                </a:solidFill>
              </a:rPr>
              <a:t>Etoposide</a:t>
            </a:r>
            <a:r>
              <a:rPr lang="en-US" dirty="0">
                <a:solidFill>
                  <a:srgbClr val="FFFF99"/>
                </a:solidFill>
              </a:rPr>
              <a:t> in Induction </a:t>
            </a:r>
            <a:r>
              <a:rPr lang="en-US" dirty="0" smtClean="0">
                <a:solidFill>
                  <a:srgbClr val="FFFF99"/>
                </a:solidFill>
              </a:rPr>
              <a:t>     </a:t>
            </a:r>
            <a:r>
              <a:rPr lang="en-US" dirty="0" err="1" smtClean="0">
                <a:solidFill>
                  <a:srgbClr val="FFFF00"/>
                </a:solidFill>
              </a:rPr>
              <a:t>vs</a:t>
            </a:r>
            <a:r>
              <a:rPr lang="en-US" dirty="0" smtClean="0">
                <a:solidFill>
                  <a:srgbClr val="FFFF99"/>
                </a:solidFill>
              </a:rPr>
              <a:t>        Reimer </a:t>
            </a:r>
            <a:r>
              <a:rPr lang="en-US" dirty="0">
                <a:solidFill>
                  <a:srgbClr val="FFFF99"/>
                </a:solidFill>
              </a:rPr>
              <a:t>= No </a:t>
            </a:r>
            <a:r>
              <a:rPr lang="en-US" dirty="0" err="1">
                <a:solidFill>
                  <a:srgbClr val="FFFF99"/>
                </a:solidFill>
              </a:rPr>
              <a:t>Etoposide</a:t>
            </a:r>
            <a:r>
              <a:rPr lang="en-US" dirty="0">
                <a:solidFill>
                  <a:srgbClr val="FFFF99"/>
                </a:solidFill>
              </a:rPr>
              <a:t> in Induction</a:t>
            </a:r>
          </a:p>
        </p:txBody>
      </p:sp>
    </p:spTree>
    <p:extLst>
      <p:ext uri="{BB962C8B-B14F-4D97-AF65-F5344CB8AC3E}">
        <p14:creationId xmlns:p14="http://schemas.microsoft.com/office/powerpoint/2010/main" val="41066978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extBox 4"/>
          <p:cNvSpPr txBox="1">
            <a:spLocks noChangeArrowheads="1"/>
          </p:cNvSpPr>
          <p:nvPr/>
        </p:nvSpPr>
        <p:spPr bwMode="auto">
          <a:xfrm>
            <a:off x="1484313" y="879475"/>
            <a:ext cx="640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FFFF00"/>
                </a:solidFill>
              </a:rPr>
              <a:t>Confirm </a:t>
            </a:r>
            <a:r>
              <a:rPr lang="en-US" dirty="0" err="1">
                <a:solidFill>
                  <a:srgbClr val="FFFF00"/>
                </a:solidFill>
              </a:rPr>
              <a:t>Hematopathology</a:t>
            </a:r>
            <a:r>
              <a:rPr lang="en-US" dirty="0">
                <a:solidFill>
                  <a:srgbClr val="FFFF00"/>
                </a:solidFill>
              </a:rPr>
              <a:t> : </a:t>
            </a:r>
            <a:r>
              <a:rPr lang="en-US" dirty="0">
                <a:solidFill>
                  <a:srgbClr val="FFFFCC"/>
                </a:solidFill>
              </a:rPr>
              <a:t>CD30, CD52 Expression</a:t>
            </a:r>
          </a:p>
        </p:txBody>
      </p:sp>
      <p:sp>
        <p:nvSpPr>
          <p:cNvPr id="220163" name="TextBox 6"/>
          <p:cNvSpPr txBox="1">
            <a:spLocks noChangeArrowheads="1"/>
          </p:cNvSpPr>
          <p:nvPr/>
        </p:nvSpPr>
        <p:spPr bwMode="auto">
          <a:xfrm>
            <a:off x="500063" y="1751013"/>
            <a:ext cx="8031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FFFF99"/>
                </a:solidFill>
              </a:rPr>
              <a:t>Baseline CT/PET and Bone Marrow Biopsy, full skin exam with punch biopsy of suspicious lesions; HLA Typing, viral studies including HTLV-1, HIV </a:t>
            </a:r>
          </a:p>
        </p:txBody>
      </p:sp>
      <p:sp>
        <p:nvSpPr>
          <p:cNvPr id="220164" name="TextBox 8"/>
          <p:cNvSpPr txBox="1">
            <a:spLocks noChangeArrowheads="1"/>
          </p:cNvSpPr>
          <p:nvPr/>
        </p:nvSpPr>
        <p:spPr bwMode="auto">
          <a:xfrm>
            <a:off x="2225675" y="2778125"/>
            <a:ext cx="5184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00FF00"/>
                </a:solidFill>
              </a:rPr>
              <a:t>Combination Chemotherapy: </a:t>
            </a:r>
            <a:r>
              <a:rPr lang="en-US" u="sng" dirty="0">
                <a:solidFill>
                  <a:srgbClr val="00FF00"/>
                </a:solidFill>
              </a:rPr>
              <a:t>E</a:t>
            </a:r>
            <a:r>
              <a:rPr lang="en-US" dirty="0">
                <a:solidFill>
                  <a:srgbClr val="00FF00"/>
                </a:solidFill>
              </a:rPr>
              <a:t>POCH / CHO</a:t>
            </a:r>
            <a:r>
              <a:rPr lang="en-US" u="sng" dirty="0">
                <a:solidFill>
                  <a:srgbClr val="00FF00"/>
                </a:solidFill>
              </a:rPr>
              <a:t>E</a:t>
            </a:r>
            <a:r>
              <a:rPr lang="en-US" dirty="0">
                <a:solidFill>
                  <a:srgbClr val="00FF00"/>
                </a:solidFill>
              </a:rPr>
              <a:t>P x 6 – 8 cycles</a:t>
            </a:r>
          </a:p>
        </p:txBody>
      </p:sp>
      <p:sp>
        <p:nvSpPr>
          <p:cNvPr id="220165" name="TextBox 9"/>
          <p:cNvSpPr txBox="1">
            <a:spLocks noChangeArrowheads="1"/>
          </p:cNvSpPr>
          <p:nvPr/>
        </p:nvSpPr>
        <p:spPr bwMode="auto">
          <a:xfrm>
            <a:off x="655638" y="3502025"/>
            <a:ext cx="1941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a:solidFill>
                  <a:prstClr val="white"/>
                </a:solidFill>
              </a:rPr>
              <a:t>Complete </a:t>
            </a:r>
          </a:p>
          <a:p>
            <a:pPr algn="ctr" eaLnBrk="1" hangingPunct="1"/>
            <a:r>
              <a:rPr lang="en-US" sz="1200">
                <a:solidFill>
                  <a:prstClr val="white"/>
                </a:solidFill>
              </a:rPr>
              <a:t>Remission</a:t>
            </a:r>
          </a:p>
        </p:txBody>
      </p:sp>
      <p:sp>
        <p:nvSpPr>
          <p:cNvPr id="220166" name="TextBox 10"/>
          <p:cNvSpPr txBox="1">
            <a:spLocks noChangeArrowheads="1"/>
          </p:cNvSpPr>
          <p:nvPr/>
        </p:nvSpPr>
        <p:spPr bwMode="auto">
          <a:xfrm>
            <a:off x="1406525" y="4338638"/>
            <a:ext cx="2474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solidFill>
                  <a:srgbClr val="00FF00"/>
                </a:solidFill>
              </a:rPr>
              <a:t>Autologous Stem Cell Transplant</a:t>
            </a:r>
          </a:p>
        </p:txBody>
      </p:sp>
      <p:sp>
        <p:nvSpPr>
          <p:cNvPr id="19" name="TextBox 18"/>
          <p:cNvSpPr txBox="1"/>
          <p:nvPr/>
        </p:nvSpPr>
        <p:spPr>
          <a:xfrm>
            <a:off x="146050" y="173038"/>
            <a:ext cx="8851900" cy="460375"/>
          </a:xfrm>
          <a:prstGeom prst="rect">
            <a:avLst/>
          </a:prstGeom>
          <a:noFill/>
        </p:spPr>
        <p:txBody>
          <a:bodyPr>
            <a:spAutoFit/>
          </a:bodyPr>
          <a:lstStyle/>
          <a:p>
            <a:pPr algn="ctr">
              <a:defRPr/>
            </a:pPr>
            <a:r>
              <a:rPr lang="en-US" sz="2400" cap="small" dirty="0">
                <a:solidFill>
                  <a:srgbClr val="FFC000"/>
                </a:solidFill>
                <a:latin typeface="Arial" charset="0"/>
                <a:cs typeface="Arial" charset="0"/>
              </a:rPr>
              <a:t>An Algorithm for the Management of PTCL-NOS Upfront</a:t>
            </a:r>
          </a:p>
        </p:txBody>
      </p:sp>
      <p:cxnSp>
        <p:nvCxnSpPr>
          <p:cNvPr id="21" name="Straight Connector 20"/>
          <p:cNvCxnSpPr/>
          <p:nvPr/>
        </p:nvCxnSpPr>
        <p:spPr>
          <a:xfrm flipV="1">
            <a:off x="0" y="698500"/>
            <a:ext cx="9144000" cy="952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a:off x="4486275" y="1303338"/>
            <a:ext cx="146050" cy="309562"/>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Down Arrow 23"/>
          <p:cNvSpPr/>
          <p:nvPr/>
        </p:nvSpPr>
        <p:spPr>
          <a:xfrm>
            <a:off x="4465638" y="2438400"/>
            <a:ext cx="146050" cy="311150"/>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Down Arrow 24"/>
          <p:cNvSpPr/>
          <p:nvPr/>
        </p:nvSpPr>
        <p:spPr>
          <a:xfrm>
            <a:off x="2587625" y="3295650"/>
            <a:ext cx="163513" cy="957263"/>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Down Arrow 26"/>
          <p:cNvSpPr/>
          <p:nvPr/>
        </p:nvSpPr>
        <p:spPr>
          <a:xfrm>
            <a:off x="2587625" y="4984750"/>
            <a:ext cx="141287" cy="974725"/>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0179" name="TextBox 28"/>
          <p:cNvSpPr txBox="1">
            <a:spLocks noChangeArrowheads="1"/>
          </p:cNvSpPr>
          <p:nvPr/>
        </p:nvSpPr>
        <p:spPr bwMode="auto">
          <a:xfrm>
            <a:off x="1044575" y="5295900"/>
            <a:ext cx="14827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a:solidFill>
                  <a:prstClr val="white"/>
                </a:solidFill>
              </a:rPr>
              <a:t>Relapse</a:t>
            </a:r>
          </a:p>
        </p:txBody>
      </p:sp>
    </p:spTree>
    <p:extLst>
      <p:ext uri="{BB962C8B-B14F-4D97-AF65-F5344CB8AC3E}">
        <p14:creationId xmlns:p14="http://schemas.microsoft.com/office/powerpoint/2010/main" val="25090988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extBox 4"/>
          <p:cNvSpPr txBox="1">
            <a:spLocks noChangeArrowheads="1"/>
          </p:cNvSpPr>
          <p:nvPr/>
        </p:nvSpPr>
        <p:spPr bwMode="auto">
          <a:xfrm>
            <a:off x="1484313" y="879475"/>
            <a:ext cx="640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FFFF00"/>
                </a:solidFill>
              </a:rPr>
              <a:t>Confirm </a:t>
            </a:r>
            <a:r>
              <a:rPr lang="en-US" dirty="0" err="1">
                <a:solidFill>
                  <a:srgbClr val="FFFF00"/>
                </a:solidFill>
              </a:rPr>
              <a:t>Hematopathology</a:t>
            </a:r>
            <a:r>
              <a:rPr lang="en-US" dirty="0">
                <a:solidFill>
                  <a:srgbClr val="FFFF00"/>
                </a:solidFill>
              </a:rPr>
              <a:t> : </a:t>
            </a:r>
            <a:r>
              <a:rPr lang="en-US" dirty="0">
                <a:solidFill>
                  <a:srgbClr val="FFFFCC"/>
                </a:solidFill>
              </a:rPr>
              <a:t>CD30, CD52 Expression</a:t>
            </a:r>
          </a:p>
        </p:txBody>
      </p:sp>
      <p:sp>
        <p:nvSpPr>
          <p:cNvPr id="220163" name="TextBox 6"/>
          <p:cNvSpPr txBox="1">
            <a:spLocks noChangeArrowheads="1"/>
          </p:cNvSpPr>
          <p:nvPr/>
        </p:nvSpPr>
        <p:spPr bwMode="auto">
          <a:xfrm>
            <a:off x="500063" y="1751013"/>
            <a:ext cx="8031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FFFF99"/>
                </a:solidFill>
              </a:rPr>
              <a:t>Baseline CT/PET and Bone Marrow Biopsy, full skin exam with punch biopsy of suspicious lesions; HLA Typing, viral studies including HTLV-1, HIV </a:t>
            </a:r>
          </a:p>
        </p:txBody>
      </p:sp>
      <p:sp>
        <p:nvSpPr>
          <p:cNvPr id="220164" name="TextBox 8"/>
          <p:cNvSpPr txBox="1">
            <a:spLocks noChangeArrowheads="1"/>
          </p:cNvSpPr>
          <p:nvPr/>
        </p:nvSpPr>
        <p:spPr bwMode="auto">
          <a:xfrm>
            <a:off x="2225675" y="2778125"/>
            <a:ext cx="5184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solidFill>
                  <a:srgbClr val="00FF00"/>
                </a:solidFill>
              </a:rPr>
              <a:t>Combination Chemotherapy: </a:t>
            </a:r>
            <a:r>
              <a:rPr lang="en-US" u="sng" dirty="0">
                <a:solidFill>
                  <a:srgbClr val="00FF00"/>
                </a:solidFill>
              </a:rPr>
              <a:t>E</a:t>
            </a:r>
            <a:r>
              <a:rPr lang="en-US" dirty="0">
                <a:solidFill>
                  <a:srgbClr val="00FF00"/>
                </a:solidFill>
              </a:rPr>
              <a:t>POCH / CHO</a:t>
            </a:r>
            <a:r>
              <a:rPr lang="en-US" u="sng" dirty="0">
                <a:solidFill>
                  <a:srgbClr val="00FF00"/>
                </a:solidFill>
              </a:rPr>
              <a:t>E</a:t>
            </a:r>
            <a:r>
              <a:rPr lang="en-US" dirty="0">
                <a:solidFill>
                  <a:srgbClr val="00FF00"/>
                </a:solidFill>
              </a:rPr>
              <a:t>P x 6 – 8 cycles</a:t>
            </a:r>
          </a:p>
        </p:txBody>
      </p:sp>
      <p:sp>
        <p:nvSpPr>
          <p:cNvPr id="220165" name="TextBox 9"/>
          <p:cNvSpPr txBox="1">
            <a:spLocks noChangeArrowheads="1"/>
          </p:cNvSpPr>
          <p:nvPr/>
        </p:nvSpPr>
        <p:spPr bwMode="auto">
          <a:xfrm>
            <a:off x="655638" y="3502025"/>
            <a:ext cx="1941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a:solidFill>
                  <a:prstClr val="white"/>
                </a:solidFill>
              </a:rPr>
              <a:t>Complete </a:t>
            </a:r>
          </a:p>
          <a:p>
            <a:pPr algn="ctr" eaLnBrk="1" hangingPunct="1"/>
            <a:r>
              <a:rPr lang="en-US" sz="1200">
                <a:solidFill>
                  <a:prstClr val="white"/>
                </a:solidFill>
              </a:rPr>
              <a:t>Remission</a:t>
            </a:r>
          </a:p>
        </p:txBody>
      </p:sp>
      <p:sp>
        <p:nvSpPr>
          <p:cNvPr id="220166" name="TextBox 10"/>
          <p:cNvSpPr txBox="1">
            <a:spLocks noChangeArrowheads="1"/>
          </p:cNvSpPr>
          <p:nvPr/>
        </p:nvSpPr>
        <p:spPr bwMode="auto">
          <a:xfrm>
            <a:off x="1406525" y="4338638"/>
            <a:ext cx="2474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solidFill>
                  <a:srgbClr val="00FF00"/>
                </a:solidFill>
              </a:rPr>
              <a:t>Autologous Stem Cell Transplant</a:t>
            </a:r>
          </a:p>
        </p:txBody>
      </p:sp>
      <p:sp>
        <p:nvSpPr>
          <p:cNvPr id="220167" name="TextBox 11"/>
          <p:cNvSpPr txBox="1">
            <a:spLocks noChangeArrowheads="1"/>
          </p:cNvSpPr>
          <p:nvPr/>
        </p:nvSpPr>
        <p:spPr bwMode="auto">
          <a:xfrm>
            <a:off x="7004278" y="5676900"/>
            <a:ext cx="1889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dirty="0">
                <a:solidFill>
                  <a:prstClr val="white"/>
                </a:solidFill>
              </a:rPr>
              <a:t>Partial Remission </a:t>
            </a:r>
          </a:p>
          <a:p>
            <a:pPr algn="ctr" eaLnBrk="1" hangingPunct="1"/>
            <a:r>
              <a:rPr lang="en-US" sz="1200" dirty="0">
                <a:solidFill>
                  <a:prstClr val="white"/>
                </a:solidFill>
              </a:rPr>
              <a:t>or Worse</a:t>
            </a:r>
          </a:p>
        </p:txBody>
      </p:sp>
      <p:sp>
        <p:nvSpPr>
          <p:cNvPr id="220168" name="TextBox 12"/>
          <p:cNvSpPr txBox="1">
            <a:spLocks noChangeArrowheads="1"/>
          </p:cNvSpPr>
          <p:nvPr/>
        </p:nvSpPr>
        <p:spPr bwMode="auto">
          <a:xfrm>
            <a:off x="5625736" y="4338638"/>
            <a:ext cx="1784713" cy="1200150"/>
          </a:xfrm>
          <a:prstGeom prst="rect">
            <a:avLst/>
          </a:prstGeom>
          <a:noFill/>
          <a:ln w="28575">
            <a:solidFill>
              <a:srgbClr val="00FF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err="1">
                <a:solidFill>
                  <a:srgbClr val="CCFF66"/>
                </a:solidFill>
              </a:rPr>
              <a:t>Pralatrexate</a:t>
            </a:r>
            <a:endParaRPr lang="en-US" dirty="0">
              <a:solidFill>
                <a:srgbClr val="CCFF66"/>
              </a:solidFill>
            </a:endParaRPr>
          </a:p>
          <a:p>
            <a:pPr algn="ctr" eaLnBrk="1" hangingPunct="1"/>
            <a:r>
              <a:rPr lang="en-US" dirty="0" err="1">
                <a:solidFill>
                  <a:srgbClr val="CCFF66"/>
                </a:solidFill>
              </a:rPr>
              <a:t>Romidepsin</a:t>
            </a:r>
            <a:endParaRPr lang="en-US" dirty="0">
              <a:solidFill>
                <a:srgbClr val="CCFF66"/>
              </a:solidFill>
            </a:endParaRPr>
          </a:p>
          <a:p>
            <a:pPr algn="ctr" eaLnBrk="1" hangingPunct="1"/>
            <a:r>
              <a:rPr lang="en-US" dirty="0" err="1">
                <a:solidFill>
                  <a:srgbClr val="CCFF66"/>
                </a:solidFill>
              </a:rPr>
              <a:t>Brentuximab</a:t>
            </a:r>
            <a:endParaRPr lang="en-US" dirty="0">
              <a:solidFill>
                <a:srgbClr val="CCFF66"/>
              </a:solidFill>
            </a:endParaRPr>
          </a:p>
          <a:p>
            <a:pPr algn="ctr" eaLnBrk="1" hangingPunct="1"/>
            <a:r>
              <a:rPr lang="en-US" dirty="0">
                <a:solidFill>
                  <a:srgbClr val="CCFF66"/>
                </a:solidFill>
              </a:rPr>
              <a:t>Gemcitabine </a:t>
            </a:r>
          </a:p>
        </p:txBody>
      </p:sp>
      <p:sp>
        <p:nvSpPr>
          <p:cNvPr id="220169" name="TextBox 14"/>
          <p:cNvSpPr txBox="1">
            <a:spLocks noChangeArrowheads="1"/>
          </p:cNvSpPr>
          <p:nvPr/>
        </p:nvSpPr>
        <p:spPr bwMode="auto">
          <a:xfrm>
            <a:off x="6581775" y="3683000"/>
            <a:ext cx="2200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a:solidFill>
                  <a:prstClr val="white"/>
                </a:solidFill>
              </a:rPr>
              <a:t>Partial Remission </a:t>
            </a:r>
          </a:p>
          <a:p>
            <a:pPr algn="ctr" eaLnBrk="1" hangingPunct="1"/>
            <a:r>
              <a:rPr lang="en-US" sz="1200">
                <a:solidFill>
                  <a:prstClr val="white"/>
                </a:solidFill>
              </a:rPr>
              <a:t>or Worse </a:t>
            </a:r>
          </a:p>
        </p:txBody>
      </p:sp>
      <p:sp>
        <p:nvSpPr>
          <p:cNvPr id="220170" name="TextBox 17"/>
          <p:cNvSpPr txBox="1">
            <a:spLocks noChangeArrowheads="1"/>
          </p:cNvSpPr>
          <p:nvPr/>
        </p:nvSpPr>
        <p:spPr bwMode="auto">
          <a:xfrm>
            <a:off x="2182813" y="6099175"/>
            <a:ext cx="5149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solidFill>
                  <a:srgbClr val="FF0000"/>
                </a:solidFill>
              </a:rPr>
              <a:t>Consider Allogeneic Stem Cell Transplant</a:t>
            </a:r>
          </a:p>
          <a:p>
            <a:pPr algn="ctr" eaLnBrk="1" hangingPunct="1"/>
            <a:r>
              <a:rPr lang="en-US">
                <a:solidFill>
                  <a:srgbClr val="FF0000"/>
                </a:solidFill>
              </a:rPr>
              <a:t>Palliative Care</a:t>
            </a:r>
          </a:p>
        </p:txBody>
      </p:sp>
      <p:sp>
        <p:nvSpPr>
          <p:cNvPr id="19" name="TextBox 18"/>
          <p:cNvSpPr txBox="1"/>
          <p:nvPr/>
        </p:nvSpPr>
        <p:spPr>
          <a:xfrm>
            <a:off x="146050" y="173038"/>
            <a:ext cx="8851900" cy="460375"/>
          </a:xfrm>
          <a:prstGeom prst="rect">
            <a:avLst/>
          </a:prstGeom>
          <a:noFill/>
        </p:spPr>
        <p:txBody>
          <a:bodyPr>
            <a:spAutoFit/>
          </a:bodyPr>
          <a:lstStyle/>
          <a:p>
            <a:pPr algn="ctr">
              <a:defRPr/>
            </a:pPr>
            <a:r>
              <a:rPr lang="en-US" sz="2400" cap="small" dirty="0">
                <a:solidFill>
                  <a:srgbClr val="FFC000"/>
                </a:solidFill>
                <a:latin typeface="Arial" charset="0"/>
                <a:cs typeface="Arial" charset="0"/>
              </a:rPr>
              <a:t>An Algorithm for the Management of PTCL-NOS Upfront</a:t>
            </a:r>
          </a:p>
        </p:txBody>
      </p:sp>
      <p:cxnSp>
        <p:nvCxnSpPr>
          <p:cNvPr id="21" name="Straight Connector 20"/>
          <p:cNvCxnSpPr/>
          <p:nvPr/>
        </p:nvCxnSpPr>
        <p:spPr>
          <a:xfrm flipV="1">
            <a:off x="0" y="698500"/>
            <a:ext cx="9144000" cy="952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a:off x="4486275" y="1303338"/>
            <a:ext cx="146050" cy="309562"/>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Down Arrow 23"/>
          <p:cNvSpPr/>
          <p:nvPr/>
        </p:nvSpPr>
        <p:spPr>
          <a:xfrm>
            <a:off x="4465638" y="2438400"/>
            <a:ext cx="146050" cy="311150"/>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Down Arrow 24"/>
          <p:cNvSpPr/>
          <p:nvPr/>
        </p:nvSpPr>
        <p:spPr>
          <a:xfrm>
            <a:off x="2587625" y="3295650"/>
            <a:ext cx="163513" cy="957263"/>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Down Arrow 25"/>
          <p:cNvSpPr/>
          <p:nvPr/>
        </p:nvSpPr>
        <p:spPr>
          <a:xfrm>
            <a:off x="6432550" y="3295650"/>
            <a:ext cx="163513" cy="957263"/>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Down Arrow 26"/>
          <p:cNvSpPr/>
          <p:nvPr/>
        </p:nvSpPr>
        <p:spPr>
          <a:xfrm>
            <a:off x="2587625" y="4984750"/>
            <a:ext cx="141287" cy="974725"/>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8" name="Down Arrow 27"/>
          <p:cNvSpPr/>
          <p:nvPr/>
        </p:nvSpPr>
        <p:spPr>
          <a:xfrm>
            <a:off x="6415088" y="5676900"/>
            <a:ext cx="149225" cy="358775"/>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0179" name="TextBox 28"/>
          <p:cNvSpPr txBox="1">
            <a:spLocks noChangeArrowheads="1"/>
          </p:cNvSpPr>
          <p:nvPr/>
        </p:nvSpPr>
        <p:spPr bwMode="auto">
          <a:xfrm>
            <a:off x="1044575" y="5295900"/>
            <a:ext cx="14827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a:solidFill>
                  <a:prstClr val="white"/>
                </a:solidFill>
              </a:rPr>
              <a:t>Relapse</a:t>
            </a:r>
          </a:p>
        </p:txBody>
      </p:sp>
      <p:sp>
        <p:nvSpPr>
          <p:cNvPr id="30" name="Right Arrow 29"/>
          <p:cNvSpPr/>
          <p:nvPr/>
        </p:nvSpPr>
        <p:spPr>
          <a:xfrm flipH="1">
            <a:off x="4114800" y="4519613"/>
            <a:ext cx="1268413" cy="138112"/>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0181" name="Rectangle 30"/>
          <p:cNvSpPr>
            <a:spLocks noChangeArrowheads="1"/>
          </p:cNvSpPr>
          <p:nvPr/>
        </p:nvSpPr>
        <p:spPr bwMode="auto">
          <a:xfrm>
            <a:off x="4054475" y="3994150"/>
            <a:ext cx="1379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prstClr val="white"/>
                </a:solidFill>
              </a:rPr>
              <a:t>Complete </a:t>
            </a:r>
          </a:p>
          <a:p>
            <a:pPr algn="ctr"/>
            <a:r>
              <a:rPr lang="en-US" sz="1200">
                <a:solidFill>
                  <a:prstClr val="white"/>
                </a:solidFill>
              </a:rPr>
              <a:t>Remission</a:t>
            </a:r>
          </a:p>
        </p:txBody>
      </p:sp>
      <p:sp>
        <p:nvSpPr>
          <p:cNvPr id="22" name="TextBox 12"/>
          <p:cNvSpPr txBox="1">
            <a:spLocks noChangeArrowheads="1"/>
          </p:cNvSpPr>
          <p:nvPr/>
        </p:nvSpPr>
        <p:spPr bwMode="auto">
          <a:xfrm>
            <a:off x="7776769" y="4465910"/>
            <a:ext cx="13013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smtClean="0">
                <a:solidFill>
                  <a:srgbClr val="CCFF66"/>
                </a:solidFill>
              </a:rPr>
              <a:t>ICE</a:t>
            </a:r>
            <a:endParaRPr lang="en-US" dirty="0">
              <a:solidFill>
                <a:srgbClr val="CCFF66"/>
              </a:solidFill>
            </a:endParaRPr>
          </a:p>
          <a:p>
            <a:pPr algn="ctr" eaLnBrk="1" hangingPunct="1"/>
            <a:r>
              <a:rPr lang="en-US" dirty="0" smtClean="0">
                <a:solidFill>
                  <a:srgbClr val="CCFF66"/>
                </a:solidFill>
              </a:rPr>
              <a:t>DHAP</a:t>
            </a:r>
            <a:endParaRPr lang="en-US" dirty="0">
              <a:solidFill>
                <a:srgbClr val="CCFF66"/>
              </a:solidFill>
            </a:endParaRPr>
          </a:p>
          <a:p>
            <a:pPr algn="ctr" eaLnBrk="1" hangingPunct="1"/>
            <a:r>
              <a:rPr lang="en-US" dirty="0" smtClean="0">
                <a:solidFill>
                  <a:srgbClr val="CCFF66"/>
                </a:solidFill>
              </a:rPr>
              <a:t>ESHAP</a:t>
            </a:r>
            <a:endParaRPr lang="en-US" dirty="0">
              <a:solidFill>
                <a:srgbClr val="CCFF66"/>
              </a:solidFill>
            </a:endParaRPr>
          </a:p>
        </p:txBody>
      </p:sp>
      <p:sp>
        <p:nvSpPr>
          <p:cNvPr id="2" name="TextBox 1"/>
          <p:cNvSpPr txBox="1"/>
          <p:nvPr/>
        </p:nvSpPr>
        <p:spPr>
          <a:xfrm>
            <a:off x="7480678" y="4685620"/>
            <a:ext cx="468177" cy="369332"/>
          </a:xfrm>
          <a:prstGeom prst="rect">
            <a:avLst/>
          </a:prstGeom>
          <a:noFill/>
        </p:spPr>
        <p:txBody>
          <a:bodyPr wrap="square" rtlCol="0">
            <a:spAutoFit/>
          </a:bodyPr>
          <a:lstStyle/>
          <a:p>
            <a:r>
              <a:rPr lang="en-US" dirty="0" smtClean="0">
                <a:solidFill>
                  <a:srgbClr val="FFFF99"/>
                </a:solidFill>
              </a:rPr>
              <a:t>or</a:t>
            </a:r>
            <a:endParaRPr lang="en-US" dirty="0">
              <a:solidFill>
                <a:srgbClr val="FFFF99"/>
              </a:solidFill>
            </a:endParaRPr>
          </a:p>
        </p:txBody>
      </p:sp>
    </p:spTree>
    <p:extLst>
      <p:ext uri="{BB962C8B-B14F-4D97-AF65-F5344CB8AC3E}">
        <p14:creationId xmlns:p14="http://schemas.microsoft.com/office/powerpoint/2010/main" val="5613553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ctrTitle"/>
          </p:nvPr>
        </p:nvSpPr>
        <p:spPr>
          <a:xfrm>
            <a:off x="243681" y="740227"/>
            <a:ext cx="8656637" cy="711291"/>
          </a:xfrm>
        </p:spPr>
        <p:txBody>
          <a:bodyPr/>
          <a:lstStyle/>
          <a:p>
            <a:pPr>
              <a:defRPr/>
            </a:pPr>
            <a:r>
              <a:rPr lang="en-US" b="0" dirty="0" smtClean="0">
                <a:ea typeface="ＭＳ Ｐゴシック" pitchFamily="-111" charset="-128"/>
              </a:rPr>
              <a:t>T-Cell Lymphomas</a:t>
            </a:r>
          </a:p>
        </p:txBody>
      </p:sp>
      <p:sp>
        <p:nvSpPr>
          <p:cNvPr id="187395" name="Rectangle 6"/>
          <p:cNvSpPr>
            <a:spLocks noGrp="1" noChangeArrowheads="1"/>
          </p:cNvSpPr>
          <p:nvPr>
            <p:ph type="subTitle" idx="1"/>
          </p:nvPr>
        </p:nvSpPr>
        <p:spPr>
          <a:xfrm>
            <a:off x="288925" y="3297238"/>
            <a:ext cx="8623300" cy="2619375"/>
          </a:xfrm>
        </p:spPr>
        <p:txBody>
          <a:bodyPr/>
          <a:lstStyle/>
          <a:p>
            <a:pPr eaLnBrk="1" hangingPunct="1">
              <a:lnSpc>
                <a:spcPct val="80000"/>
              </a:lnSpc>
              <a:buFont typeface="Wingdings" pitchFamily="2" charset="2"/>
              <a:buNone/>
            </a:pPr>
            <a:endParaRPr lang="en-US" sz="2400" b="0" smtClean="0">
              <a:ea typeface="ＭＳ Ｐゴシック" pitchFamily="34" charset="-128"/>
              <a:cs typeface="Arial" pitchFamily="34" charset="0"/>
            </a:endParaRPr>
          </a:p>
          <a:p>
            <a:pPr eaLnBrk="1" hangingPunct="1">
              <a:lnSpc>
                <a:spcPct val="80000"/>
              </a:lnSpc>
              <a:buFont typeface="Wingdings" pitchFamily="2" charset="2"/>
              <a:buNone/>
            </a:pPr>
            <a:r>
              <a:rPr lang="en-US" sz="2400" b="0" smtClean="0">
                <a:ea typeface="ＭＳ Ｐゴシック" pitchFamily="34" charset="-128"/>
                <a:cs typeface="Arial" pitchFamily="34" charset="0"/>
              </a:rPr>
              <a:t>Professor of Medicine and Experimental Therapeutics</a:t>
            </a:r>
          </a:p>
          <a:p>
            <a:pPr eaLnBrk="1" hangingPunct="1">
              <a:lnSpc>
                <a:spcPct val="80000"/>
              </a:lnSpc>
              <a:buFont typeface="Wingdings" pitchFamily="2" charset="2"/>
              <a:buNone/>
            </a:pPr>
            <a:r>
              <a:rPr lang="en-US" sz="2400" b="0" smtClean="0">
                <a:ea typeface="ＭＳ Ｐゴシック" pitchFamily="34" charset="-128"/>
                <a:cs typeface="Arial" pitchFamily="34" charset="0"/>
              </a:rPr>
              <a:t>Director, Center for Lymphoid Malignancies</a:t>
            </a:r>
          </a:p>
          <a:p>
            <a:pPr eaLnBrk="1" hangingPunct="1">
              <a:lnSpc>
                <a:spcPct val="80000"/>
              </a:lnSpc>
              <a:buFont typeface="Wingdings" pitchFamily="2" charset="2"/>
              <a:buNone/>
            </a:pPr>
            <a:r>
              <a:rPr lang="en-US" sz="2400" b="0" smtClean="0">
                <a:ea typeface="ＭＳ Ｐゴシック" pitchFamily="34" charset="-128"/>
                <a:cs typeface="Arial" pitchFamily="34" charset="0"/>
              </a:rPr>
              <a:t>Columbia University Medical Center – College of Physicians and Surgeons</a:t>
            </a:r>
          </a:p>
          <a:p>
            <a:pPr eaLnBrk="1" hangingPunct="1">
              <a:lnSpc>
                <a:spcPct val="80000"/>
              </a:lnSpc>
              <a:buFont typeface="Wingdings" pitchFamily="2" charset="2"/>
              <a:buNone/>
            </a:pPr>
            <a:r>
              <a:rPr lang="en-US" sz="2400" b="0" smtClean="0">
                <a:ea typeface="ＭＳ Ｐゴシック" pitchFamily="34" charset="-128"/>
                <a:cs typeface="Arial" pitchFamily="34" charset="0"/>
              </a:rPr>
              <a:t>The New York Presbyterian Hospital</a:t>
            </a:r>
          </a:p>
          <a:p>
            <a:pPr eaLnBrk="1" hangingPunct="1">
              <a:lnSpc>
                <a:spcPct val="80000"/>
              </a:lnSpc>
              <a:buFont typeface="Wingdings" pitchFamily="2" charset="2"/>
              <a:buNone/>
            </a:pPr>
            <a:r>
              <a:rPr lang="en-US" sz="2400" b="0" smtClean="0">
                <a:ea typeface="ＭＳ Ｐゴシック" pitchFamily="34" charset="-128"/>
                <a:cs typeface="Arial" pitchFamily="34" charset="0"/>
              </a:rPr>
              <a:t>New York, N.Y. </a:t>
            </a:r>
          </a:p>
          <a:p>
            <a:pPr>
              <a:buFont typeface="Wingdings" pitchFamily="2" charset="2"/>
              <a:buNone/>
            </a:pPr>
            <a:endParaRPr lang="en-US" sz="2400" smtClean="0">
              <a:ea typeface="ＭＳ Ｐゴシック" pitchFamily="34" charset="-128"/>
            </a:endParaRPr>
          </a:p>
        </p:txBody>
      </p:sp>
      <p:sp>
        <p:nvSpPr>
          <p:cNvPr id="187396" name="Line 62"/>
          <p:cNvSpPr>
            <a:spLocks noChangeShapeType="1"/>
          </p:cNvSpPr>
          <p:nvPr/>
        </p:nvSpPr>
        <p:spPr bwMode="auto">
          <a:xfrm>
            <a:off x="0" y="2328863"/>
            <a:ext cx="9144000"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397" name="TextBox 4"/>
          <p:cNvSpPr txBox="1">
            <a:spLocks noChangeArrowheads="1"/>
          </p:cNvSpPr>
          <p:nvPr/>
        </p:nvSpPr>
        <p:spPr bwMode="auto">
          <a:xfrm>
            <a:off x="1458913" y="2428875"/>
            <a:ext cx="574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800" dirty="0">
                <a:solidFill>
                  <a:srgbClr val="FFFF66"/>
                </a:solidFill>
              </a:rPr>
              <a:t>Owen A. O’Connor, M.D., Ph.D</a:t>
            </a:r>
            <a:r>
              <a:rPr lang="en-US" sz="2800" dirty="0" smtClean="0">
                <a:solidFill>
                  <a:srgbClr val="FFFF66"/>
                </a:solidFill>
              </a:rPr>
              <a:t>.</a:t>
            </a:r>
            <a:endParaRPr lang="en-US" sz="2800" dirty="0">
              <a:solidFill>
                <a:srgbClr val="FFFF66"/>
              </a:solidFill>
            </a:endParaRPr>
          </a:p>
        </p:txBody>
      </p:sp>
      <p:pic>
        <p:nvPicPr>
          <p:cNvPr id="187398" name="Picture 7" descr="F4C04ED3-501C-40CC-950E-09A1B34B96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02375"/>
            <a:ext cx="2947988"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7399" name="Group 9"/>
          <p:cNvGrpSpPr>
            <a:grpSpLocks/>
          </p:cNvGrpSpPr>
          <p:nvPr/>
        </p:nvGrpSpPr>
        <p:grpSpPr bwMode="auto">
          <a:xfrm>
            <a:off x="6178550" y="6273800"/>
            <a:ext cx="2965450" cy="584200"/>
            <a:chOff x="6178609" y="6084607"/>
            <a:chExt cx="2965391" cy="584775"/>
          </a:xfrm>
        </p:grpSpPr>
        <p:sp>
          <p:nvSpPr>
            <p:cNvPr id="187400" name="TextBox 7"/>
            <p:cNvSpPr txBox="1">
              <a:spLocks noChangeArrowheads="1"/>
            </p:cNvSpPr>
            <p:nvPr/>
          </p:nvSpPr>
          <p:spPr bwMode="auto">
            <a:xfrm>
              <a:off x="6178609" y="6084607"/>
              <a:ext cx="2965391"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600">
                  <a:solidFill>
                    <a:srgbClr val="000099"/>
                  </a:solidFill>
                  <a:latin typeface="Old English Text MT" pitchFamily="66" charset="0"/>
                </a:rPr>
                <a:t>   </a:t>
              </a:r>
              <a:r>
                <a:rPr lang="en-US" sz="1600">
                  <a:solidFill>
                    <a:srgbClr val="000099"/>
                  </a:solidFill>
                  <a:latin typeface="Berlin Sans FB" pitchFamily="34" charset="0"/>
                </a:rPr>
                <a:t>Center for Lymphoid    </a:t>
              </a:r>
            </a:p>
            <a:p>
              <a:pPr eaLnBrk="1" hangingPunct="1"/>
              <a:r>
                <a:rPr lang="en-US" sz="1600">
                  <a:solidFill>
                    <a:srgbClr val="000099"/>
                  </a:solidFill>
                  <a:latin typeface="Berlin Sans FB" pitchFamily="34" charset="0"/>
                </a:rPr>
                <a:t>        Malignancies</a:t>
              </a:r>
            </a:p>
          </p:txBody>
        </p:sp>
        <p:pic>
          <p:nvPicPr>
            <p:cNvPr id="187401" name="Picture 7" descr="C:\Documents and Settings\oo2130\My Documents\My Pictures\4U1QCA9B5LRMCAS05YO0CAUC63AMCA3BEH73CAVXNWUECA6H0UWDCAH0Y89PCA5RGATSCA47X2JMCAL6KN8JCAD3VOMPCAWWPNZYCAGIX181CADQDTEQCA52BCZNCA89OJYHCAZRGEI2CAYRXD2ECA6D2KF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0" y="6084607"/>
              <a:ext cx="762000" cy="58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ounded Rectangle 122"/>
          <p:cNvSpPr/>
          <p:nvPr/>
        </p:nvSpPr>
        <p:spPr>
          <a:xfrm>
            <a:off x="76200" y="152400"/>
            <a:ext cx="8915400" cy="1371600"/>
          </a:xfrm>
          <a:prstGeom prst="roundRect">
            <a:avLst/>
          </a:prstGeom>
          <a:solidFill>
            <a:srgbClr val="000099"/>
          </a:solidFill>
          <a:scene3d>
            <a:camera prst="orthographicFront"/>
            <a:lightRig rig="soft" dir="t"/>
          </a:scene3d>
          <a:sp3d extrusionH="114300" contourW="38100" prstMaterial="flat">
            <a:bevelT w="127000" h="127000"/>
            <a:bevelB w="127000" h="127000"/>
            <a:contourClr>
              <a:schemeClr val="bg2">
                <a:lumMod val="50000"/>
              </a:schemeClr>
            </a:contourClr>
          </a:sp3d>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solidFill>
                <a:srgbClr val="FFFFFF"/>
              </a:solidFill>
            </a:endParaRPr>
          </a:p>
        </p:txBody>
      </p:sp>
      <p:sp>
        <p:nvSpPr>
          <p:cNvPr id="208902" name="Rectangle 4"/>
          <p:cNvSpPr>
            <a:spLocks noGrp="1" noChangeArrowheads="1"/>
          </p:cNvSpPr>
          <p:nvPr>
            <p:ph type="title"/>
          </p:nvPr>
        </p:nvSpPr>
        <p:spPr>
          <a:xfrm>
            <a:off x="76200" y="304800"/>
            <a:ext cx="9144000" cy="1143000"/>
          </a:xfrm>
        </p:spPr>
        <p:txBody>
          <a:bodyPr/>
          <a:lstStyle/>
          <a:p>
            <a:r>
              <a:rPr lang="en-US" smtClean="0">
                <a:solidFill>
                  <a:srgbClr val="FFFFFF"/>
                </a:solidFill>
                <a:ea typeface="ＭＳ Ｐゴシック" pitchFamily="34" charset="-128"/>
              </a:rPr>
              <a:t>ICE and Planned ASCT for Relapsed/Refractory  T-cell Lymphoma: PFS from ICE</a:t>
            </a:r>
          </a:p>
        </p:txBody>
      </p:sp>
      <p:sp>
        <p:nvSpPr>
          <p:cNvPr id="17418" name="Text Box 8"/>
          <p:cNvSpPr txBox="1">
            <a:spLocks noChangeArrowheads="1"/>
          </p:cNvSpPr>
          <p:nvPr/>
        </p:nvSpPr>
        <p:spPr bwMode="auto">
          <a:xfrm>
            <a:off x="5791200" y="6596063"/>
            <a:ext cx="3352800" cy="261937"/>
          </a:xfrm>
          <a:prstGeom prst="rect">
            <a:avLst/>
          </a:prstGeom>
          <a:noFill/>
          <a:ln w="9525">
            <a:noFill/>
            <a:miter lim="800000"/>
            <a:headEnd/>
            <a:tailEnd/>
          </a:ln>
        </p:spPr>
        <p:txBody>
          <a:bodyPr>
            <a:spAutoFit/>
          </a:bodyPr>
          <a:lstStyle/>
          <a:p>
            <a:pPr marL="742950" indent="-285750" algn="r">
              <a:spcBef>
                <a:spcPct val="50000"/>
              </a:spcBef>
              <a:defRPr/>
            </a:pPr>
            <a:r>
              <a:rPr lang="en-US" sz="1100" dirty="0" err="1">
                <a:latin typeface="Tahoma" pitchFamily="34" charset="0"/>
                <a:ea typeface="ＭＳ Ｐゴシック" charset="-128"/>
                <a:cs typeface="+mn-cs"/>
              </a:rPr>
              <a:t>Horwitz</a:t>
            </a:r>
            <a:r>
              <a:rPr lang="en-US" sz="1100" dirty="0">
                <a:latin typeface="Tahoma" pitchFamily="34" charset="0"/>
                <a:ea typeface="ＭＳ Ｐゴシック" charset="-128"/>
                <a:cs typeface="+mn-cs"/>
              </a:rPr>
              <a:t> </a:t>
            </a:r>
            <a:r>
              <a:rPr lang="en-US" sz="1100" dirty="0" smtClean="0">
                <a:latin typeface="Tahoma" pitchFamily="34" charset="0"/>
                <a:ea typeface="ＭＳ Ｐゴシック" charset="-128"/>
                <a:cs typeface="+mn-cs"/>
              </a:rPr>
              <a:t>S et </a:t>
            </a:r>
            <a:r>
              <a:rPr lang="en-US" sz="1100" dirty="0">
                <a:latin typeface="Tahoma" pitchFamily="34" charset="0"/>
                <a:ea typeface="ＭＳ Ｐゴシック" charset="-128"/>
                <a:cs typeface="+mn-cs"/>
              </a:rPr>
              <a:t>al, ASH 2005;Abstract 2679.</a:t>
            </a:r>
          </a:p>
        </p:txBody>
      </p:sp>
      <p:sp>
        <p:nvSpPr>
          <p:cNvPr id="208910" name="TextBox 124"/>
          <p:cNvSpPr txBox="1">
            <a:spLocks noChangeArrowheads="1"/>
          </p:cNvSpPr>
          <p:nvPr/>
        </p:nvSpPr>
        <p:spPr bwMode="auto">
          <a:xfrm>
            <a:off x="1000125" y="6210300"/>
            <a:ext cx="6902450" cy="4000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t>PTCL is Not DLBCL</a:t>
            </a:r>
          </a:p>
        </p:txBody>
      </p:sp>
      <p:sp>
        <p:nvSpPr>
          <p:cNvPr id="2" name="TextBox 1"/>
          <p:cNvSpPr txBox="1"/>
          <p:nvPr/>
        </p:nvSpPr>
        <p:spPr>
          <a:xfrm>
            <a:off x="584200" y="2260600"/>
            <a:ext cx="7950200" cy="3386055"/>
          </a:xfrm>
          <a:prstGeom prst="rect">
            <a:avLst/>
          </a:prstGeom>
          <a:noFill/>
        </p:spPr>
        <p:txBody>
          <a:bodyPr wrap="square" rtlCol="0">
            <a:spAutoFit/>
          </a:bodyPr>
          <a:lstStyle/>
          <a:p>
            <a:pPr marL="342900" indent="-342900">
              <a:lnSpc>
                <a:spcPct val="110000"/>
              </a:lnSpc>
              <a:spcBef>
                <a:spcPts val="1800"/>
              </a:spcBef>
              <a:buFont typeface="Arial"/>
              <a:buChar char="•"/>
            </a:pPr>
            <a:r>
              <a:rPr lang="en-US" sz="2200" dirty="0" smtClean="0"/>
              <a:t>By </a:t>
            </a:r>
            <a:r>
              <a:rPr lang="en-US" sz="2200" dirty="0"/>
              <a:t>3 years, 33/40 (83%) of </a:t>
            </a:r>
            <a:r>
              <a:rPr lang="en-US" sz="2200" dirty="0" err="1"/>
              <a:t>pts</a:t>
            </a:r>
            <a:r>
              <a:rPr lang="en-US" sz="2200" dirty="0"/>
              <a:t> had relapsed </a:t>
            </a:r>
            <a:r>
              <a:rPr lang="en-US" sz="2200" dirty="0" smtClean="0"/>
              <a:t>PTCL with </a:t>
            </a:r>
            <a:r>
              <a:rPr lang="en-US" sz="2200" dirty="0"/>
              <a:t>a median PFS of 6 months from last ICE treatment.</a:t>
            </a:r>
          </a:p>
          <a:p>
            <a:pPr marL="342900" indent="-342900">
              <a:lnSpc>
                <a:spcPct val="110000"/>
              </a:lnSpc>
              <a:spcBef>
                <a:spcPts val="1800"/>
              </a:spcBef>
              <a:buFont typeface="Arial"/>
              <a:buChar char="•"/>
            </a:pPr>
            <a:r>
              <a:rPr lang="en-US" sz="2200" dirty="0" smtClean="0"/>
              <a:t>Twenty</a:t>
            </a:r>
            <a:r>
              <a:rPr lang="en-US" sz="2200" dirty="0"/>
              <a:t>-eight (70%) </a:t>
            </a:r>
            <a:r>
              <a:rPr lang="en-US" sz="2200" dirty="0" err="1"/>
              <a:t>pts</a:t>
            </a:r>
            <a:r>
              <a:rPr lang="en-US" sz="2200" dirty="0"/>
              <a:t> experienced relapse within 1 year</a:t>
            </a:r>
            <a:r>
              <a:rPr lang="en-US" sz="2200" dirty="0" smtClean="0"/>
              <a:t>.</a:t>
            </a:r>
          </a:p>
          <a:p>
            <a:pPr marL="342900" indent="-342900">
              <a:lnSpc>
                <a:spcPct val="110000"/>
              </a:lnSpc>
              <a:spcBef>
                <a:spcPts val="1800"/>
              </a:spcBef>
              <a:buFont typeface="Arial"/>
              <a:buChar char="•"/>
            </a:pPr>
            <a:r>
              <a:rPr lang="en-US" sz="2200" dirty="0" smtClean="0"/>
              <a:t>Twenty</a:t>
            </a:r>
            <a:r>
              <a:rPr lang="en-US" sz="2200" dirty="0"/>
              <a:t>-seven (68%) </a:t>
            </a:r>
            <a:r>
              <a:rPr lang="en-US" sz="2200" dirty="0" err="1"/>
              <a:t>pts</a:t>
            </a:r>
            <a:r>
              <a:rPr lang="en-US" sz="2200" dirty="0"/>
              <a:t> received ASCT.</a:t>
            </a:r>
          </a:p>
          <a:p>
            <a:pPr marL="342900" indent="-342900">
              <a:lnSpc>
                <a:spcPct val="110000"/>
              </a:lnSpc>
              <a:spcBef>
                <a:spcPts val="1800"/>
              </a:spcBef>
              <a:buFont typeface="Arial"/>
              <a:buChar char="•"/>
            </a:pPr>
            <a:r>
              <a:rPr lang="en-US" sz="2200" dirty="0" err="1"/>
              <a:t>Pts</a:t>
            </a:r>
            <a:r>
              <a:rPr lang="en-US" sz="2200" dirty="0"/>
              <a:t> with relapsed </a:t>
            </a:r>
            <a:r>
              <a:rPr lang="en-US" sz="2200" dirty="0" smtClean="0"/>
              <a:t>disease had </a:t>
            </a:r>
            <a:r>
              <a:rPr lang="en-US" sz="2200" dirty="0"/>
              <a:t>a superior 3-year PFS compared to </a:t>
            </a:r>
            <a:r>
              <a:rPr lang="en-US" sz="2200" dirty="0" err="1"/>
              <a:t>pts</a:t>
            </a:r>
            <a:r>
              <a:rPr lang="en-US" sz="2200" dirty="0"/>
              <a:t> with primary refractory disease (20% </a:t>
            </a:r>
            <a:r>
              <a:rPr lang="en-US" sz="2200" dirty="0" smtClean="0"/>
              <a:t/>
            </a:r>
            <a:br>
              <a:rPr lang="en-US" sz="2200" dirty="0" smtClean="0"/>
            </a:br>
            <a:r>
              <a:rPr lang="en-US" sz="2200" dirty="0" err="1" smtClean="0"/>
              <a:t>vs</a:t>
            </a:r>
            <a:r>
              <a:rPr lang="en-US" sz="2200" dirty="0" smtClean="0"/>
              <a:t> </a:t>
            </a:r>
            <a:r>
              <a:rPr lang="en-US" sz="2200" dirty="0"/>
              <a:t>6%; </a:t>
            </a:r>
            <a:r>
              <a:rPr lang="en-US" sz="2200" i="1" dirty="0"/>
              <a:t>p</a:t>
            </a:r>
            <a:r>
              <a:rPr lang="en-US" sz="2200" dirty="0"/>
              <a:t> = 0.0005</a:t>
            </a:r>
            <a:r>
              <a:rPr lang="en-US" sz="2200" dirty="0" smtClean="0"/>
              <a:t>).</a:t>
            </a:r>
            <a:endParaRPr lang="en-US" sz="2200"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1"/>
          <p:cNvSpPr>
            <a:spLocks noGrp="1"/>
          </p:cNvSpPr>
          <p:nvPr>
            <p:ph type="title"/>
          </p:nvPr>
        </p:nvSpPr>
        <p:spPr>
          <a:xfrm>
            <a:off x="390525" y="117475"/>
            <a:ext cx="8623300" cy="1103313"/>
          </a:xfrm>
        </p:spPr>
        <p:txBody>
          <a:bodyPr/>
          <a:lstStyle/>
          <a:p>
            <a:pPr>
              <a:defRPr/>
            </a:pPr>
            <a:r>
              <a:rPr lang="en-US" sz="3100" b="0" cap="small" dirty="0" smtClean="0">
                <a:solidFill>
                  <a:srgbClr val="FFC000"/>
                </a:solidFill>
              </a:rPr>
              <a:t>Recently FDA Approved Drugs for Mature T-Cell Neoplasms</a:t>
            </a:r>
          </a:p>
        </p:txBody>
      </p:sp>
      <p:graphicFrame>
        <p:nvGraphicFramePr>
          <p:cNvPr id="7" name="Table 6"/>
          <p:cNvGraphicFramePr>
            <a:graphicFrameLocks noGrp="1"/>
          </p:cNvGraphicFramePr>
          <p:nvPr>
            <p:extLst>
              <p:ext uri="{D42A27DB-BD31-4B8C-83A1-F6EECF244321}">
                <p14:modId xmlns:p14="http://schemas.microsoft.com/office/powerpoint/2010/main" val="362842079"/>
              </p:ext>
            </p:extLst>
          </p:nvPr>
        </p:nvGraphicFramePr>
        <p:xfrm>
          <a:off x="417513" y="1685925"/>
          <a:ext cx="8430396" cy="4465975"/>
        </p:xfrm>
        <a:graphic>
          <a:graphicData uri="http://schemas.openxmlformats.org/drawingml/2006/table">
            <a:tbl>
              <a:tblPr/>
              <a:tblGrid>
                <a:gridCol w="1928555"/>
                <a:gridCol w="2370196"/>
                <a:gridCol w="2112715"/>
                <a:gridCol w="2018930"/>
              </a:tblGrid>
              <a:tr h="69740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Criteria</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bg1"/>
                          </a:solidFill>
                          <a:effectLst/>
                          <a:latin typeface="Arial" pitchFamily="34" charset="0"/>
                          <a:ea typeface="MS PGothic" pitchFamily="34" charset="-128"/>
                        </a:rPr>
                        <a:t>Pralatrexate</a:t>
                      </a:r>
                      <a:endParaRPr kumimoji="0" lang="en-US" sz="1600" b="1" i="0" u="none" strike="noStrike" cap="none" normalizeH="0" baseline="0" dirty="0" smtClean="0">
                        <a:ln>
                          <a:noFill/>
                        </a:ln>
                        <a:solidFill>
                          <a:schemeClr val="bg1"/>
                        </a:solidFill>
                        <a:effectLst/>
                        <a:latin typeface="Arial" pitchFamily="34" charset="0"/>
                        <a:ea typeface="MS PGothic" pitchFamily="34" charset="-128"/>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bg1"/>
                          </a:solidFill>
                          <a:effectLst/>
                          <a:latin typeface="Arial" pitchFamily="34" charset="0"/>
                          <a:ea typeface="MS PGothic" pitchFamily="34" charset="-128"/>
                        </a:rPr>
                        <a:t>Romidepsin</a:t>
                      </a:r>
                      <a:endParaRPr kumimoji="0" lang="en-US" sz="1600" b="1" i="0" u="none" strike="noStrike" cap="none" normalizeH="0" baseline="0" dirty="0" smtClean="0">
                        <a:ln>
                          <a:noFill/>
                        </a:ln>
                        <a:solidFill>
                          <a:schemeClr val="bg1"/>
                        </a:solidFill>
                        <a:effectLst/>
                        <a:latin typeface="Arial" pitchFamily="34" charset="0"/>
                        <a:ea typeface="MS PGothic" pitchFamily="34" charset="-128"/>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bg1"/>
                          </a:solidFill>
                          <a:effectLst/>
                          <a:latin typeface="Arial" pitchFamily="34" charset="0"/>
                          <a:ea typeface="MS PGothic" pitchFamily="34" charset="-128"/>
                        </a:rPr>
                        <a:t>Brentuximab</a:t>
                      </a:r>
                      <a:r>
                        <a:rPr kumimoji="0" lang="en-US" sz="1600" b="1" i="0" u="none" strike="noStrike" cap="none" normalizeH="0" baseline="0" dirty="0" smtClean="0">
                          <a:ln>
                            <a:noFill/>
                          </a:ln>
                          <a:solidFill>
                            <a:schemeClr val="bg1"/>
                          </a:solidFill>
                          <a:effectLst/>
                          <a:latin typeface="Arial" pitchFamily="34" charset="0"/>
                          <a:ea typeface="MS PGothic" pitchFamily="34" charset="-128"/>
                        </a:rPr>
                        <a:t> </a:t>
                      </a:r>
                      <a:r>
                        <a:rPr kumimoji="0" lang="en-US" sz="1600" b="1" i="0" u="none" strike="noStrike" cap="none" normalizeH="0" baseline="0" dirty="0" err="1" smtClean="0">
                          <a:ln>
                            <a:noFill/>
                          </a:ln>
                          <a:solidFill>
                            <a:schemeClr val="bg1"/>
                          </a:solidFill>
                          <a:effectLst/>
                          <a:latin typeface="Arial" pitchFamily="34" charset="0"/>
                          <a:ea typeface="MS PGothic" pitchFamily="34" charset="-128"/>
                        </a:rPr>
                        <a:t>vedotin</a:t>
                      </a:r>
                      <a:endParaRPr kumimoji="0" lang="en-US" sz="1600" b="1" i="0" u="none" strike="noStrike" cap="none" normalizeH="0" baseline="0" dirty="0" smtClean="0">
                        <a:ln>
                          <a:noFill/>
                        </a:ln>
                        <a:solidFill>
                          <a:schemeClr val="bg1"/>
                        </a:solidFill>
                        <a:effectLst/>
                        <a:latin typeface="Arial" pitchFamily="34" charset="0"/>
                        <a:ea typeface="MS PGothic" pitchFamily="34" charset="-128"/>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r>
              <a:tr h="8533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Overall Response Rate (N)</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29% (39%)*</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25%</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86%</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Complete Response Rate</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11% (19%)*</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13%</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57%</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Major Toxicity</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Mucositis</a:t>
                      </a:r>
                      <a:endParaRPr kumimoji="0" lang="en-US" sz="1600" b="0"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Thrombocytopenia</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Neuropathy</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DOR</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12.4 months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12 months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13.2 months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Indication</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PTCL</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PTCL and CTCL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141415"/>
                          </a:solidFill>
                          <a:effectLst/>
                          <a:latin typeface="Arial" pitchFamily="34" charset="0"/>
                          <a:ea typeface="MS PGothic" pitchFamily="34" charset="-128"/>
                        </a:rPr>
                        <a:t>(No </a:t>
                      </a:r>
                      <a:r>
                        <a:rPr kumimoji="0" lang="en-US" sz="1200" b="0" i="0" u="none" strike="noStrike" cap="none" normalizeH="0" baseline="0" dirty="0" err="1" smtClean="0">
                          <a:ln>
                            <a:noFill/>
                          </a:ln>
                          <a:solidFill>
                            <a:srgbClr val="141415"/>
                          </a:solidFill>
                          <a:effectLst/>
                          <a:latin typeface="Arial" pitchFamily="34" charset="0"/>
                          <a:ea typeface="MS PGothic" pitchFamily="34" charset="-128"/>
                        </a:rPr>
                        <a:t>tMF</a:t>
                      </a:r>
                      <a:r>
                        <a:rPr kumimoji="0" lang="en-US" sz="1200" b="0" i="0" u="none" strike="noStrike" cap="none" normalizeH="0" baseline="0" dirty="0" smtClean="0">
                          <a:ln>
                            <a:noFill/>
                          </a:ln>
                          <a:solidFill>
                            <a:srgbClr val="141415"/>
                          </a:solidFill>
                          <a:effectLst/>
                          <a:latin typeface="Arial" pitchFamily="34" charset="0"/>
                          <a:ea typeface="MS PGothic" pitchFamily="34" charset="-128"/>
                        </a:rPr>
                        <a:t> or HTLV-1 ATLL in pivotal study)</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Alk</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and </a:t>
                      </a: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Alk</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a:t>
                      </a:r>
                      <a:r>
                        <a:rPr lang="en-US" sz="1600" u="none" kern="1200" baseline="0" dirty="0" smtClean="0">
                          <a:solidFill>
                            <a:schemeClr val="bg1"/>
                          </a:solidFill>
                          <a:latin typeface="Arial"/>
                          <a:ea typeface="+mn-ea"/>
                          <a:cs typeface="Arial"/>
                        </a:rPr>
                        <a:t>Anaplastic </a:t>
                      </a:r>
                      <a:r>
                        <a:rPr kumimoji="0" lang="en-US" sz="1600" b="0" i="0" u="none" strike="noStrike" cap="none" normalizeH="0" baseline="0" dirty="0" smtClean="0">
                          <a:ln>
                            <a:noFill/>
                          </a:ln>
                          <a:solidFill>
                            <a:schemeClr val="bg1"/>
                          </a:solidFill>
                          <a:effectLst/>
                          <a:latin typeface="Arial"/>
                          <a:ea typeface="MS PGothic" pitchFamily="34" charset="-128"/>
                          <a:cs typeface="Arial"/>
                        </a:rPr>
                        <a:t>Lar</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ge Cell Lymphoma</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bl>
          </a:graphicData>
        </a:graphic>
      </p:graphicFrame>
      <p:cxnSp>
        <p:nvCxnSpPr>
          <p:cNvPr id="209968" name="Straight Connector 2"/>
          <p:cNvCxnSpPr>
            <a:cxnSpLocks noChangeShapeType="1"/>
          </p:cNvCxnSpPr>
          <p:nvPr/>
        </p:nvCxnSpPr>
        <p:spPr bwMode="auto">
          <a:xfrm>
            <a:off x="0" y="1384300"/>
            <a:ext cx="9144000" cy="0"/>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
        <p:nvSpPr>
          <p:cNvPr id="2" name="TextBox 1"/>
          <p:cNvSpPr txBox="1"/>
          <p:nvPr/>
        </p:nvSpPr>
        <p:spPr>
          <a:xfrm>
            <a:off x="426721" y="6252755"/>
            <a:ext cx="4267200" cy="400110"/>
          </a:xfrm>
          <a:prstGeom prst="rect">
            <a:avLst/>
          </a:prstGeom>
          <a:noFill/>
        </p:spPr>
        <p:txBody>
          <a:bodyPr wrap="square" rtlCol="0">
            <a:spAutoFit/>
          </a:bodyPr>
          <a:lstStyle/>
          <a:p>
            <a:r>
              <a:rPr lang="en-US" sz="2000" dirty="0" smtClean="0">
                <a:solidFill>
                  <a:schemeClr val="tx1"/>
                </a:solidFill>
              </a:rPr>
              <a:t>* Investigator-assessed response</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90525" y="117475"/>
            <a:ext cx="8623300" cy="1103313"/>
          </a:xfrm>
        </p:spPr>
        <p:txBody>
          <a:bodyPr/>
          <a:lstStyle/>
          <a:p>
            <a:pPr>
              <a:defRPr/>
            </a:pPr>
            <a:r>
              <a:rPr lang="en-US" sz="3100" b="0" cap="small" dirty="0" smtClean="0">
                <a:solidFill>
                  <a:srgbClr val="FFC000"/>
                </a:solidFill>
              </a:rPr>
              <a:t>Managing Adverse Effects of Recently Approved Drugs</a:t>
            </a:r>
          </a:p>
        </p:txBody>
      </p:sp>
      <p:graphicFrame>
        <p:nvGraphicFramePr>
          <p:cNvPr id="7" name="Table 6"/>
          <p:cNvGraphicFramePr>
            <a:graphicFrameLocks noGrp="1"/>
          </p:cNvGraphicFramePr>
          <p:nvPr>
            <p:extLst>
              <p:ext uri="{D42A27DB-BD31-4B8C-83A1-F6EECF244321}">
                <p14:modId xmlns:p14="http://schemas.microsoft.com/office/powerpoint/2010/main" val="692250669"/>
              </p:ext>
            </p:extLst>
          </p:nvPr>
        </p:nvGraphicFramePr>
        <p:xfrm>
          <a:off x="356802" y="1626548"/>
          <a:ext cx="8430396" cy="4137979"/>
        </p:xfrm>
        <a:graphic>
          <a:graphicData uri="http://schemas.openxmlformats.org/drawingml/2006/table">
            <a:tbl>
              <a:tblPr/>
              <a:tblGrid>
                <a:gridCol w="1928555"/>
                <a:gridCol w="2370196"/>
                <a:gridCol w="2112715"/>
                <a:gridCol w="2018930"/>
              </a:tblGrid>
              <a:tr h="69740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Criteria</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Dose and Schedule</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Modifications**</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Adjuncts</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85000"/>
                      </a:schemeClr>
                    </a:solidFill>
                  </a:tcPr>
                </a:tc>
              </a:tr>
              <a:tr h="8533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141415"/>
                          </a:solidFill>
                          <a:effectLst/>
                          <a:latin typeface="Arial" pitchFamily="34" charset="0"/>
                          <a:ea typeface="MS PGothic" pitchFamily="34" charset="-128"/>
                        </a:rPr>
                        <a:t>Pralatrexate</a:t>
                      </a:r>
                      <a:endParaRPr kumimoji="0" lang="en-US" sz="1600" b="1"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30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rPr>
                        <a:t>2</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weekly x 6 Q 7</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10 </a:t>
                      </a:r>
                      <a:r>
                        <a:rPr kumimoji="0" lang="en-US" sz="1600" b="0" i="0" u="none" strike="noStrike" cap="none" normalizeH="0" baseline="0" dirty="0" smtClean="0">
                          <a:ln>
                            <a:noFill/>
                          </a:ln>
                          <a:solidFill>
                            <a:srgbClr val="141415"/>
                          </a:solidFill>
                          <a:effectLst/>
                          <a:latin typeface="Arial" pitchFamily="34" charset="0"/>
                          <a:ea typeface="MS PGothic" pitchFamily="34" charset="-128"/>
                          <a:sym typeface="Wingdings" pitchFamily="2" charset="2"/>
                        </a:rPr>
                        <a:t> 20  30 mg/m2 Days 1, 8 and 15 Q 28 days.  </a:t>
                      </a:r>
                      <a:endParaRPr kumimoji="0" lang="en-US" sz="1600" b="0"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Leucovorin</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between doses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141415"/>
                          </a:solidFill>
                          <a:effectLst/>
                          <a:latin typeface="Arial" pitchFamily="34" charset="0"/>
                          <a:ea typeface="MS PGothic" pitchFamily="34" charset="-128"/>
                        </a:rPr>
                        <a:t>Romidepsin</a:t>
                      </a:r>
                      <a:endParaRPr kumimoji="0" lang="en-US" sz="1600" b="1"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14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rPr>
                        <a:t>2</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Day 1, 8 and 15 Q 28 days </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10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rPr>
                        <a:t>2</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Day 1, 8 and 15 Q 28 days </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141415"/>
                          </a:solidFill>
                          <a:effectLst/>
                          <a:latin typeface="Arial" pitchFamily="34" charset="0"/>
                          <a:ea typeface="MS PGothic" pitchFamily="34" charset="-128"/>
                        </a:rPr>
                        <a:t>Aggressive supportive care: N / V / fatigue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141415"/>
                          </a:solidFill>
                          <a:effectLst/>
                          <a:latin typeface="Arial" pitchFamily="34" charset="0"/>
                          <a:ea typeface="MS PGothic" pitchFamily="34" charset="-128"/>
                        </a:rPr>
                        <a:t>Replete K+/Mg+</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141415"/>
                          </a:solidFill>
                          <a:effectLst/>
                          <a:latin typeface="Arial" pitchFamily="34" charset="0"/>
                          <a:ea typeface="MS PGothic" pitchFamily="34" charset="-128"/>
                        </a:rPr>
                        <a:t>Brentuximab</a:t>
                      </a:r>
                      <a:endParaRPr kumimoji="0" lang="en-US" sz="1600" b="1"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1.8 mg/kg Day 1 Q 21 days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1.2 mg/kg Day 1 Q 21 days</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Vitamin B6 / B12 and </a:t>
                      </a:r>
                      <a:r>
                        <a:rPr kumimoji="0" lang="en-US" sz="1600" b="0" i="0" u="none" strike="noStrike" cap="none" normalizeH="0" baseline="0" dirty="0" smtClean="0">
                          <a:ln>
                            <a:noFill/>
                          </a:ln>
                          <a:solidFill>
                            <a:srgbClr val="141415"/>
                          </a:solidFill>
                          <a:effectLst/>
                          <a:latin typeface="Symbol" pitchFamily="18" charset="2"/>
                          <a:ea typeface="MS PGothic" pitchFamily="34" charset="-128"/>
                        </a:rPr>
                        <a:t>a</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a:t>
                      </a: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lipoic</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acid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Pregabalin</a:t>
                      </a:r>
                      <a:endParaRPr kumimoji="0" lang="en-US" sz="1600" b="0"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r>
              <a:tr h="6974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41415"/>
                          </a:solidFill>
                          <a:effectLst/>
                          <a:latin typeface="Arial" pitchFamily="34" charset="0"/>
                          <a:ea typeface="MS PGothic" pitchFamily="34" charset="-128"/>
                        </a:rPr>
                        <a:t>Gemcitabine</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1200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rPr>
                        <a:t>2</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Days 1, 8 and 15 Q28 days </a:t>
                      </a: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*600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rPr>
                        <a:t>2</a:t>
                      </a:r>
                      <a:r>
                        <a:rPr kumimoji="0" lang="en-US" sz="1600" b="0" i="0" u="none" strike="noStrike" cap="none" normalizeH="0" baseline="0" dirty="0" smtClean="0">
                          <a:ln>
                            <a:noFill/>
                          </a:ln>
                          <a:solidFill>
                            <a:srgbClr val="141415"/>
                          </a:solidFill>
                          <a:effectLst/>
                          <a:latin typeface="Arial" pitchFamily="34" charset="0"/>
                          <a:ea typeface="MS PGothic" pitchFamily="34" charset="-128"/>
                        </a:rPr>
                        <a:t> Days 1, 8 and 15 then escalate to 750 </a:t>
                      </a:r>
                      <a:r>
                        <a:rPr kumimoji="0" lang="en-US" sz="1600" b="0" i="0" u="none" strike="noStrike" cap="none" normalizeH="0" baseline="0" dirty="0" smtClean="0">
                          <a:ln>
                            <a:noFill/>
                          </a:ln>
                          <a:solidFill>
                            <a:srgbClr val="141415"/>
                          </a:solidFill>
                          <a:effectLst/>
                          <a:latin typeface="Arial" pitchFamily="34" charset="0"/>
                          <a:ea typeface="MS PGothic" pitchFamily="34" charset="-128"/>
                          <a:sym typeface="Wingdings" pitchFamily="2" charset="2"/>
                        </a:rPr>
                        <a:t> 1000 mg/m</a:t>
                      </a:r>
                      <a:r>
                        <a:rPr kumimoji="0" lang="en-US" sz="1600" b="0" i="0" u="none" strike="noStrike" cap="none" normalizeH="0" baseline="30000" dirty="0" smtClean="0">
                          <a:ln>
                            <a:noFill/>
                          </a:ln>
                          <a:solidFill>
                            <a:srgbClr val="141415"/>
                          </a:solidFill>
                          <a:effectLst/>
                          <a:latin typeface="Arial" pitchFamily="34" charset="0"/>
                          <a:ea typeface="MS PGothic" pitchFamily="34" charset="-128"/>
                          <a:sym typeface="Wingdings" pitchFamily="2" charset="2"/>
                        </a:rPr>
                        <a:t>2</a:t>
                      </a:r>
                      <a:endParaRPr kumimoji="0" lang="en-US" sz="1600" b="0" i="0" u="none" strike="noStrike" cap="none" normalizeH="0" baseline="3000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141415"/>
                          </a:solidFill>
                          <a:effectLst/>
                          <a:latin typeface="Arial" pitchFamily="34" charset="0"/>
                          <a:ea typeface="MS PGothic" pitchFamily="34" charset="-128"/>
                        </a:rPr>
                        <a:t>Intervening </a:t>
                      </a:r>
                      <a:r>
                        <a:rPr kumimoji="0" lang="en-US" sz="1600" b="0" i="0" u="none" strike="noStrike" cap="none" normalizeH="0" baseline="0" dirty="0" err="1" smtClean="0">
                          <a:ln>
                            <a:noFill/>
                          </a:ln>
                          <a:solidFill>
                            <a:srgbClr val="141415"/>
                          </a:solidFill>
                          <a:effectLst/>
                          <a:latin typeface="Arial" pitchFamily="34" charset="0"/>
                          <a:ea typeface="MS PGothic" pitchFamily="34" charset="-128"/>
                        </a:rPr>
                        <a:t>filgrastim</a:t>
                      </a:r>
                      <a:endParaRPr kumimoji="0" lang="en-US" sz="1600" b="0" i="0" u="none" strike="noStrike" cap="none" normalizeH="0" baseline="0" dirty="0" smtClean="0">
                        <a:ln>
                          <a:noFill/>
                        </a:ln>
                        <a:solidFill>
                          <a:srgbClr val="141415"/>
                        </a:solidFill>
                        <a:effectLst/>
                        <a:latin typeface="Arial" pitchFamily="34" charset="0"/>
                        <a:ea typeface="MS PGothic" pitchFamily="34" charset="-128"/>
                      </a:endParaRPr>
                    </a:p>
                  </a:txBody>
                  <a:tcPr marT="45729" marB="4572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bl>
          </a:graphicData>
        </a:graphic>
      </p:graphicFrame>
      <p:cxnSp>
        <p:nvCxnSpPr>
          <p:cNvPr id="209968" name="Straight Connector 2"/>
          <p:cNvCxnSpPr>
            <a:cxnSpLocks noChangeShapeType="1"/>
          </p:cNvCxnSpPr>
          <p:nvPr/>
        </p:nvCxnSpPr>
        <p:spPr bwMode="auto">
          <a:xfrm>
            <a:off x="0" y="1384300"/>
            <a:ext cx="9144000" cy="0"/>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
        <p:nvSpPr>
          <p:cNvPr id="2" name="TextBox 1"/>
          <p:cNvSpPr txBox="1"/>
          <p:nvPr/>
        </p:nvSpPr>
        <p:spPr>
          <a:xfrm>
            <a:off x="117763" y="6348370"/>
            <a:ext cx="2299063" cy="400110"/>
          </a:xfrm>
          <a:prstGeom prst="rect">
            <a:avLst/>
          </a:prstGeom>
          <a:noFill/>
        </p:spPr>
        <p:txBody>
          <a:bodyPr wrap="square" rtlCol="0">
            <a:spAutoFit/>
          </a:bodyPr>
          <a:lstStyle/>
          <a:p>
            <a:r>
              <a:rPr lang="en-US" sz="2000" dirty="0" smtClean="0">
                <a:solidFill>
                  <a:srgbClr val="FFFFFF"/>
                </a:solidFill>
              </a:rPr>
              <a:t>** Most important </a:t>
            </a:r>
          </a:p>
        </p:txBody>
      </p:sp>
      <p:sp>
        <p:nvSpPr>
          <p:cNvPr id="3" name="TextBox 2"/>
          <p:cNvSpPr txBox="1"/>
          <p:nvPr/>
        </p:nvSpPr>
        <p:spPr>
          <a:xfrm>
            <a:off x="117763" y="5999018"/>
            <a:ext cx="8908474" cy="400110"/>
          </a:xfrm>
          <a:prstGeom prst="rect">
            <a:avLst/>
          </a:prstGeom>
          <a:noFill/>
        </p:spPr>
        <p:txBody>
          <a:bodyPr wrap="square" rtlCol="0">
            <a:spAutoFit/>
          </a:bodyPr>
          <a:lstStyle/>
          <a:p>
            <a:r>
              <a:rPr lang="en-US" sz="2000" dirty="0" smtClean="0">
                <a:solidFill>
                  <a:srgbClr val="FFFFFF"/>
                </a:solidFill>
              </a:rPr>
              <a:t>* If you think patient may not tolerate higher doses. Can tailor 2 of 3 or 3 of 4 </a:t>
            </a:r>
          </a:p>
        </p:txBody>
      </p:sp>
    </p:spTree>
    <p:extLst>
      <p:ext uri="{BB962C8B-B14F-4D97-AF65-F5344CB8AC3E}">
        <p14:creationId xmlns:p14="http://schemas.microsoft.com/office/powerpoint/2010/main" val="38126280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aphicFrame>
        <p:nvGraphicFramePr>
          <p:cNvPr id="14441" name="Group 105"/>
          <p:cNvGraphicFramePr>
            <a:graphicFrameLocks noGrp="1"/>
          </p:cNvGraphicFramePr>
          <p:nvPr/>
        </p:nvGraphicFramePr>
        <p:xfrm>
          <a:off x="404813" y="1736725"/>
          <a:ext cx="8334375" cy="4216696"/>
        </p:xfrm>
        <a:graphic>
          <a:graphicData uri="http://schemas.openxmlformats.org/drawingml/2006/table">
            <a:tbl>
              <a:tblPr/>
              <a:tblGrid>
                <a:gridCol w="1450975"/>
                <a:gridCol w="2351087"/>
                <a:gridCol w="1133475"/>
                <a:gridCol w="1133475"/>
                <a:gridCol w="1131888"/>
                <a:gridCol w="1133475"/>
              </a:tblGrid>
              <a:tr h="914285">
                <a:tc rowSpan="2" gridSpan="2">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pitchFamily="-111" charset="2"/>
                        <a:buNone/>
                        <a:tabLst/>
                      </a:pPr>
                      <a:r>
                        <a:rPr kumimoji="0" lang="en-US" sz="1800" b="1" i="1" u="none" strike="noStrike" cap="none" normalizeH="0" baseline="0" dirty="0" smtClean="0">
                          <a:ln>
                            <a:noFill/>
                          </a:ln>
                          <a:solidFill>
                            <a:srgbClr val="800000"/>
                          </a:solidFill>
                          <a:effectLst/>
                          <a:latin typeface="Arial" charset="0"/>
                          <a:ea typeface="ＭＳ Ｐゴシック" pitchFamily="-111" charset="-128"/>
                        </a:rPr>
                        <a:t>70% of responders </a:t>
                      </a:r>
                    </a:p>
                    <a:p>
                      <a:pPr marL="0" marR="0" lvl="0" indent="0" algn="ctr" defTabSz="914400" rtl="0" eaLnBrk="1" fontAlgn="base" latinLnBrk="0" hangingPunct="1">
                        <a:lnSpc>
                          <a:spcPct val="90000"/>
                        </a:lnSpc>
                        <a:spcBef>
                          <a:spcPct val="0"/>
                        </a:spcBef>
                        <a:spcAft>
                          <a:spcPct val="15000"/>
                        </a:spcAft>
                        <a:buClr>
                          <a:srgbClr val="FFFF00"/>
                        </a:buClr>
                        <a:buSzTx/>
                        <a:buFont typeface="Wingdings" pitchFamily="-111" charset="2"/>
                        <a:buNone/>
                        <a:tabLst/>
                      </a:pPr>
                      <a:r>
                        <a:rPr kumimoji="0" lang="en-US" sz="1800" b="1" i="1" u="none" strike="noStrike" cap="none" normalizeH="0" baseline="0" dirty="0" smtClean="0">
                          <a:ln>
                            <a:noFill/>
                          </a:ln>
                          <a:solidFill>
                            <a:srgbClr val="800000"/>
                          </a:solidFill>
                          <a:effectLst/>
                          <a:latin typeface="Arial" charset="0"/>
                          <a:ea typeface="ＭＳ Ｐゴシック" pitchFamily="-111" charset="-128"/>
                        </a:rPr>
                        <a:t>did so in Cycle 1</a:t>
                      </a:r>
                      <a:endParaRPr kumimoji="0" lang="en-US" sz="1800" b="0" i="1" u="none" strike="noStrike" cap="none" normalizeH="0" baseline="0" dirty="0" smtClean="0">
                        <a:ln>
                          <a:noFill/>
                        </a:ln>
                        <a:solidFill>
                          <a:srgbClr val="800000"/>
                        </a:solidFill>
                        <a:effectLst/>
                        <a:latin typeface="Arial" charset="0"/>
                        <a:ea typeface="ＭＳ Ｐゴシック" pitchFamily="-111" charset="-128"/>
                      </a:endParaRPr>
                    </a:p>
                  </a:txBody>
                  <a:tcPr marT="45702" marB="45702"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rowSpan="2" hMerge="1">
                  <a:txBody>
                    <a:bodyPr/>
                    <a:lstStyle/>
                    <a:p>
                      <a:endParaRPr lang="en-US"/>
                    </a:p>
                  </a:txBody>
                  <a:tcPr/>
                </a:tc>
                <a:tc gridSpan="2">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Central Review</a:t>
                      </a:r>
                    </a:p>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(N=109)</a:t>
                      </a:r>
                    </a:p>
                  </a:txBody>
                  <a:tcPr marT="45702" marB="45702"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Investigator</a:t>
                      </a:r>
                    </a:p>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Assessment</a:t>
                      </a:r>
                    </a:p>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(N=109)</a:t>
                      </a:r>
                    </a:p>
                  </a:txBody>
                  <a:tcPr marT="45702" marB="45702"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hMerge="1">
                  <a:txBody>
                    <a:bodyPr/>
                    <a:lstStyle/>
                    <a:p>
                      <a:endParaRPr lang="en-US"/>
                    </a:p>
                  </a:txBody>
                  <a:tcPr/>
                </a:tc>
              </a:tr>
              <a:tr h="338268">
                <a:tc gridSpan="2" vMerge="1">
                  <a:txBody>
                    <a:bodyPr/>
                    <a:lstStyle/>
                    <a:p>
                      <a:endParaRPr lang="en-US"/>
                    </a:p>
                  </a:txBody>
                  <a:tcPr/>
                </a:tc>
                <a:tc hMerge="1" vMerge="1">
                  <a:txBody>
                    <a:bodyPr/>
                    <a:lstStyle/>
                    <a:p>
                      <a:endParaRPr lang="en-US"/>
                    </a:p>
                  </a:txBody>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n</a:t>
                      </a:r>
                    </a:p>
                  </a:txBody>
                  <a:tcPr marT="45702" marB="45702"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Percent</a:t>
                      </a:r>
                    </a:p>
                  </a:txBody>
                  <a:tcPr marT="45702" marB="45702"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rPr>
                        <a:t>n</a:t>
                      </a:r>
                    </a:p>
                  </a:txBody>
                  <a:tcPr marT="45702" marB="45702"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Percent</a:t>
                      </a:r>
                    </a:p>
                  </a:txBody>
                  <a:tcPr marT="45702" marB="45702"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r>
              <a:tr h="349108">
                <a:tc rowSpan="8">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Best Response</a:t>
                      </a:r>
                    </a:p>
                  </a:txBody>
                  <a:tcPr marT="45702" marB="45702"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err="1" smtClean="0">
                          <a:ln>
                            <a:noFill/>
                          </a:ln>
                          <a:solidFill>
                            <a:schemeClr val="tx1"/>
                          </a:solidFill>
                          <a:effectLst/>
                          <a:latin typeface="Arial" charset="0"/>
                          <a:ea typeface="ＭＳ Ｐゴシック" pitchFamily="-111" charset="-128"/>
                          <a:cs typeface="Times New Roman" pitchFamily="-111" charset="0"/>
                        </a:rPr>
                        <a:t>CR+CRu+PR</a:t>
                      </a:r>
                      <a:endPar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endParaRPr>
                    </a:p>
                  </a:txBody>
                  <a:tcPr marT="45702" marB="45702"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32</a:t>
                      </a:r>
                    </a:p>
                  </a:txBody>
                  <a:tcPr marT="45702" marB="45702"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29%</a:t>
                      </a:r>
                    </a:p>
                  </a:txBody>
                  <a:tcPr marT="45702" marB="45702"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43</a:t>
                      </a:r>
                    </a:p>
                  </a:txBody>
                  <a:tcPr marT="45702" marB="45702"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rPr>
                        <a:t>39%</a:t>
                      </a:r>
                    </a:p>
                  </a:txBody>
                  <a:tcPr marT="45702" marB="45702"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CR</a:t>
                      </a:r>
                    </a:p>
                  </a:txBody>
                  <a:tcPr marT="45702" marB="45702"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11</a:t>
                      </a:r>
                    </a:p>
                  </a:txBody>
                  <a:tcPr marT="45702" marB="45702" anchor="ctr"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10%</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17</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16%</a:t>
                      </a:r>
                    </a:p>
                  </a:txBody>
                  <a:tcPr marT="45702" marB="45702" anchor="ctr" horzOverflow="overflow">
                    <a:lnL>
                      <a:noFill/>
                    </a:lnL>
                    <a:lnR>
                      <a:noFill/>
                    </a:lnR>
                    <a:lnT>
                      <a:noFill/>
                    </a:lnT>
                    <a:lnB>
                      <a:noFill/>
                    </a:lnB>
                    <a:lnTlToBr>
                      <a:noFill/>
                    </a:lnTlToBr>
                    <a:lnBlToTr>
                      <a:noFill/>
                    </a:lnBlToTr>
                    <a:solidFill>
                      <a:srgbClr val="FFFFCC"/>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err="1" smtClean="0">
                          <a:ln>
                            <a:noFill/>
                          </a:ln>
                          <a:solidFill>
                            <a:schemeClr val="tx1"/>
                          </a:solidFill>
                          <a:effectLst/>
                          <a:latin typeface="Arial" charset="0"/>
                          <a:ea typeface="ＭＳ Ｐゴシック" pitchFamily="-111" charset="-128"/>
                          <a:cs typeface="Times New Roman" pitchFamily="-111" charset="0"/>
                        </a:rPr>
                        <a:t>CRu</a:t>
                      </a:r>
                      <a:endPar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endParaRPr>
                    </a:p>
                  </a:txBody>
                  <a:tcPr marT="45702" marB="45702"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a:t>
                      </a:r>
                    </a:p>
                  </a:txBody>
                  <a:tcPr marT="45702" marB="45702"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3</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3%</a:t>
                      </a:r>
                    </a:p>
                  </a:txBody>
                  <a:tcPr marT="45702" marB="45702" anchor="ctr" horzOverflow="overflow">
                    <a:lnL>
                      <a:noFill/>
                    </a:lnL>
                    <a:lnR>
                      <a:noFill/>
                    </a:lnR>
                    <a:lnT>
                      <a:noFill/>
                    </a:lnT>
                    <a:lnB>
                      <a:noFill/>
                    </a:lnB>
                    <a:lnTlToBr>
                      <a:noFill/>
                    </a:lnTlToBr>
                    <a:lnBlToTr>
                      <a:noFill/>
                    </a:lnBlToTr>
                    <a:solidFill>
                      <a:schemeClr val="bg1"/>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PR</a:t>
                      </a:r>
                    </a:p>
                  </a:txBody>
                  <a:tcPr marT="45702" marB="45702"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20</a:t>
                      </a:r>
                    </a:p>
                  </a:txBody>
                  <a:tcPr marT="45702" marB="45702" anchor="ctr"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18%</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rPr>
                        <a:t>23</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21%</a:t>
                      </a:r>
                    </a:p>
                  </a:txBody>
                  <a:tcPr marT="45702" marB="45702" anchor="ctr" horzOverflow="overflow">
                    <a:lnL>
                      <a:noFill/>
                    </a:lnL>
                    <a:lnR>
                      <a:noFill/>
                    </a:lnR>
                    <a:lnT>
                      <a:noFill/>
                    </a:lnT>
                    <a:lnB>
                      <a:noFill/>
                    </a:lnB>
                    <a:lnTlToBr>
                      <a:noFill/>
                    </a:lnTlToBr>
                    <a:lnBlToTr>
                      <a:noFill/>
                    </a:lnBlToTr>
                    <a:solidFill>
                      <a:srgbClr val="FFFFCC"/>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SD</a:t>
                      </a:r>
                    </a:p>
                  </a:txBody>
                  <a:tcPr marT="45702" marB="45702"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21</a:t>
                      </a:r>
                    </a:p>
                  </a:txBody>
                  <a:tcPr marT="45702" marB="45702"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19%</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rPr>
                        <a:t>22</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19%</a:t>
                      </a:r>
                    </a:p>
                  </a:txBody>
                  <a:tcPr marT="45702" marB="45702" anchor="ctr" horzOverflow="overflow">
                    <a:lnL>
                      <a:noFill/>
                    </a:lnL>
                    <a:lnR>
                      <a:noFill/>
                    </a:lnR>
                    <a:lnT>
                      <a:noFill/>
                    </a:lnT>
                    <a:lnB>
                      <a:noFill/>
                    </a:lnB>
                    <a:lnTlToBr>
                      <a:noFill/>
                    </a:lnTlToBr>
                    <a:lnBlToTr>
                      <a:noFill/>
                    </a:lnBlToTr>
                    <a:solidFill>
                      <a:schemeClr val="bg1"/>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PD</a:t>
                      </a:r>
                    </a:p>
                  </a:txBody>
                  <a:tcPr marT="45702" marB="45702"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40</a:t>
                      </a:r>
                    </a:p>
                  </a:txBody>
                  <a:tcPr marT="45702" marB="45702" anchor="ctr"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37%</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40</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37%</a:t>
                      </a:r>
                    </a:p>
                  </a:txBody>
                  <a:tcPr marT="45702" marB="45702" anchor="ctr" horzOverflow="overflow">
                    <a:lnL>
                      <a:noFill/>
                    </a:lnL>
                    <a:lnR>
                      <a:noFill/>
                    </a:lnR>
                    <a:lnT>
                      <a:noFill/>
                    </a:lnT>
                    <a:lnB>
                      <a:noFill/>
                    </a:lnB>
                    <a:lnTlToBr>
                      <a:noFill/>
                    </a:lnTlToBr>
                    <a:lnBlToTr>
                      <a:noFill/>
                    </a:lnBlToTr>
                    <a:solidFill>
                      <a:srgbClr val="FFFFCC"/>
                    </a:solidFill>
                  </a:tcPr>
                </a:tc>
              </a:tr>
              <a:tr h="338268">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UE</a:t>
                      </a:r>
                    </a:p>
                  </a:txBody>
                  <a:tcPr marT="45702" marB="45702"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2</a:t>
                      </a:r>
                    </a:p>
                  </a:txBody>
                  <a:tcPr marT="45702" marB="45702"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cs typeface="Times New Roman" pitchFamily="-111" charset="0"/>
                        </a:rPr>
                        <a:t>2%</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0</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smtClean="0">
                          <a:ln>
                            <a:noFill/>
                          </a:ln>
                          <a:solidFill>
                            <a:schemeClr val="tx1"/>
                          </a:solidFill>
                          <a:effectLst/>
                          <a:latin typeface="Arial" charset="0"/>
                          <a:ea typeface="ＭＳ Ｐゴシック" pitchFamily="-111" charset="-128"/>
                        </a:rPr>
                        <a:t>0%</a:t>
                      </a:r>
                    </a:p>
                  </a:txBody>
                  <a:tcPr marT="45702" marB="45702" anchor="ctr" horzOverflow="overflow">
                    <a:lnL>
                      <a:noFill/>
                    </a:lnL>
                    <a:lnR>
                      <a:noFill/>
                    </a:lnR>
                    <a:lnT>
                      <a:noFill/>
                    </a:lnT>
                    <a:lnB>
                      <a:noFill/>
                    </a:lnB>
                    <a:lnTlToBr>
                      <a:noFill/>
                    </a:lnTlToBr>
                    <a:lnBlToTr>
                      <a:noFill/>
                    </a:lnBlToTr>
                    <a:solidFill>
                      <a:schemeClr val="bg1"/>
                    </a:solidFill>
                  </a:tcPr>
                </a:tc>
              </a:tr>
              <a:tr h="585132">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ND: off-treatment in Cycle 1</a:t>
                      </a:r>
                    </a:p>
                  </a:txBody>
                  <a:tcPr marT="45702" marB="45702"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14</a:t>
                      </a:r>
                    </a:p>
                  </a:txBody>
                  <a:tcPr marT="45702" marB="45702"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cs typeface="Times New Roman" pitchFamily="-111" charset="0"/>
                        </a:rPr>
                        <a:t>13%</a:t>
                      </a:r>
                    </a:p>
                  </a:txBody>
                  <a:tcPr marT="45702" marB="45702"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5</a:t>
                      </a:r>
                    </a:p>
                  </a:txBody>
                  <a:tcPr marT="45702" marB="45702"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15000"/>
                        </a:spcAft>
                        <a:buClr>
                          <a:srgbClr val="FFFF00"/>
                        </a:buClr>
                        <a:buSzTx/>
                        <a:buFont typeface="Wingdings 2" pitchFamily="-111" charset="2"/>
                        <a:buNone/>
                        <a:tabLst/>
                      </a:pPr>
                      <a:r>
                        <a:rPr kumimoji="0" lang="en-US" sz="1800" b="1" i="0" u="none" strike="noStrike" cap="none" normalizeH="0" baseline="0" dirty="0" smtClean="0">
                          <a:ln>
                            <a:noFill/>
                          </a:ln>
                          <a:solidFill>
                            <a:schemeClr val="tx1"/>
                          </a:solidFill>
                          <a:effectLst/>
                          <a:latin typeface="Arial" charset="0"/>
                          <a:ea typeface="ＭＳ Ｐゴシック" pitchFamily="-111" charset="-128"/>
                        </a:rPr>
                        <a:t>5%</a:t>
                      </a:r>
                    </a:p>
                  </a:txBody>
                  <a:tcPr marT="45702" marB="45702"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
        <p:nvSpPr>
          <p:cNvPr id="52280" name="Rectangle 78"/>
          <p:cNvSpPr>
            <a:spLocks noChangeArrowheads="1"/>
          </p:cNvSpPr>
          <p:nvPr/>
        </p:nvSpPr>
        <p:spPr bwMode="auto">
          <a:xfrm>
            <a:off x="2490788" y="685800"/>
            <a:ext cx="3937000" cy="523875"/>
          </a:xfrm>
          <a:prstGeom prst="rect">
            <a:avLst/>
          </a:prstGeom>
          <a:noFill/>
          <a:ln w="9525">
            <a:noFill/>
            <a:miter lim="800000"/>
            <a:headEnd/>
            <a:tailEnd/>
          </a:ln>
        </p:spPr>
        <p:txBody>
          <a:bodyPr wrap="none">
            <a:spAutoFit/>
          </a:bodyPr>
          <a:lstStyle/>
          <a:p>
            <a:pPr algn="ctr">
              <a:defRPr/>
            </a:pPr>
            <a:r>
              <a:rPr lang="en-US" sz="2800" cap="small" dirty="0">
                <a:solidFill>
                  <a:srgbClr val="FFFFFF"/>
                </a:solidFill>
                <a:ea typeface="ＭＳ Ｐゴシック" pitchFamily="-111" charset="-128"/>
              </a:rPr>
              <a:t>Summary of Response</a:t>
            </a:r>
          </a:p>
        </p:txBody>
      </p:sp>
      <p:sp>
        <p:nvSpPr>
          <p:cNvPr id="13369" name="Rectangle 79"/>
          <p:cNvSpPr>
            <a:spLocks noGrp="1" noChangeArrowheads="1"/>
          </p:cNvSpPr>
          <p:nvPr>
            <p:ph type="title"/>
          </p:nvPr>
        </p:nvSpPr>
        <p:spPr/>
        <p:txBody>
          <a:bodyPr/>
          <a:lstStyle/>
          <a:p>
            <a:pPr eaLnBrk="1" hangingPunct="1">
              <a:defRPr/>
            </a:pPr>
            <a:r>
              <a:rPr lang="en-US" dirty="0">
                <a:ea typeface="ＭＳ Ｐゴシック" pitchFamily="-111" charset="-128"/>
                <a:cs typeface="ＭＳ Ｐゴシック" pitchFamily="-111" charset="-128"/>
              </a:rPr>
              <a:t>Pivotal Phase II PROPEL</a:t>
            </a:r>
          </a:p>
        </p:txBody>
      </p:sp>
      <p:sp>
        <p:nvSpPr>
          <p:cNvPr id="212026" name="Rectangle 78"/>
          <p:cNvSpPr>
            <a:spLocks noChangeArrowheads="1"/>
          </p:cNvSpPr>
          <p:nvPr/>
        </p:nvSpPr>
        <p:spPr bwMode="auto">
          <a:xfrm>
            <a:off x="5399088" y="6497638"/>
            <a:ext cx="36528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200">
                <a:solidFill>
                  <a:srgbClr val="FFFFFF"/>
                </a:solidFill>
                <a:ea typeface="ＭＳ Ｐゴシック" pitchFamily="34" charset="-128"/>
              </a:rPr>
              <a:t>O. A. O’Connor et al., JCO, 2011; 29(9): 1182-1189</a:t>
            </a:r>
          </a:p>
        </p:txBody>
      </p:sp>
      <p:sp>
        <p:nvSpPr>
          <p:cNvPr id="212027" name="Line 62"/>
          <p:cNvSpPr>
            <a:spLocks noChangeShapeType="1"/>
          </p:cNvSpPr>
          <p:nvPr/>
        </p:nvSpPr>
        <p:spPr bwMode="auto">
          <a:xfrm>
            <a:off x="0" y="1295400"/>
            <a:ext cx="9144000"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extBox 1"/>
          <p:cNvSpPr txBox="1"/>
          <p:nvPr/>
        </p:nvSpPr>
        <p:spPr>
          <a:xfrm>
            <a:off x="444500" y="6108700"/>
            <a:ext cx="5918200" cy="338554"/>
          </a:xfrm>
          <a:prstGeom prst="rect">
            <a:avLst/>
          </a:prstGeom>
          <a:noFill/>
        </p:spPr>
        <p:txBody>
          <a:bodyPr wrap="square" rtlCol="0">
            <a:spAutoFit/>
          </a:bodyPr>
          <a:lstStyle/>
          <a:p>
            <a:r>
              <a:rPr lang="en-US" sz="1600" dirty="0">
                <a:solidFill>
                  <a:schemeClr val="bg1"/>
                </a:solidFill>
              </a:rPr>
              <a:t>UE = </a:t>
            </a:r>
            <a:r>
              <a:rPr lang="en-US" sz="1600" dirty="0" err="1">
                <a:solidFill>
                  <a:schemeClr val="bg1"/>
                </a:solidFill>
              </a:rPr>
              <a:t>unevaluable</a:t>
            </a:r>
            <a:r>
              <a:rPr lang="en-US" sz="1600" dirty="0">
                <a:solidFill>
                  <a:schemeClr val="bg1"/>
                </a:solidFill>
              </a:rPr>
              <a:t>; ND = not determined</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Title 50"/>
          <p:cNvSpPr>
            <a:spLocks noGrp="1"/>
          </p:cNvSpPr>
          <p:nvPr>
            <p:ph type="title"/>
          </p:nvPr>
        </p:nvSpPr>
        <p:spPr>
          <a:xfrm>
            <a:off x="457200" y="152400"/>
            <a:ext cx="8229600" cy="1036638"/>
          </a:xfrm>
        </p:spPr>
        <p:txBody>
          <a:bodyPr>
            <a:normAutofit/>
          </a:bodyPr>
          <a:lstStyle/>
          <a:p>
            <a:pPr>
              <a:defRPr/>
            </a:pPr>
            <a:r>
              <a:rPr lang="en-US" sz="2800" cap="small" dirty="0" smtClean="0">
                <a:solidFill>
                  <a:srgbClr val="FFC000"/>
                </a:solidFill>
              </a:rPr>
              <a:t>Single-Agent Romidepsin in Relapsed Peripheral T-Cell Lymphoma: Efficacy</a:t>
            </a:r>
            <a:endParaRPr lang="en-US" sz="2800" cap="small" dirty="0">
              <a:solidFill>
                <a:srgbClr val="FFC000"/>
              </a:solidFill>
            </a:endParaRPr>
          </a:p>
        </p:txBody>
      </p:sp>
      <p:sp>
        <p:nvSpPr>
          <p:cNvPr id="217091" name="Content Placeholder 4"/>
          <p:cNvSpPr>
            <a:spLocks noGrp="1"/>
          </p:cNvSpPr>
          <p:nvPr>
            <p:ph idx="1"/>
          </p:nvPr>
        </p:nvSpPr>
        <p:spPr>
          <a:xfrm>
            <a:off x="533400" y="4678363"/>
            <a:ext cx="8229600" cy="1646237"/>
          </a:xfrm>
        </p:spPr>
        <p:txBody>
          <a:bodyPr/>
          <a:lstStyle/>
          <a:p>
            <a:pPr>
              <a:spcBef>
                <a:spcPct val="0"/>
              </a:spcBef>
            </a:pPr>
            <a:r>
              <a:rPr lang="en-US" sz="1800" smtClean="0"/>
              <a:t>Responses reported in PTCL (not otherwise specified) (29%), angioimmunoblastic TCL (33%), and ALK1</a:t>
            </a:r>
            <a:r>
              <a:rPr lang="en-US" sz="1800" baseline="30000" smtClean="0"/>
              <a:t>–</a:t>
            </a:r>
            <a:r>
              <a:rPr lang="en-US" sz="1800" smtClean="0"/>
              <a:t> ALCL (24%)</a:t>
            </a:r>
          </a:p>
          <a:p>
            <a:pPr>
              <a:spcBef>
                <a:spcPct val="0"/>
              </a:spcBef>
            </a:pPr>
            <a:r>
              <a:rPr lang="en-US" sz="1800" smtClean="0"/>
              <a:t>Similar response rates in patient subgroups according to number of prior therapies (&lt; 3 vs. ≥ 3), prior SCT (yes vs. no), and refractory to most recent therapy (yes vs. no)</a:t>
            </a:r>
          </a:p>
        </p:txBody>
      </p:sp>
      <p:sp>
        <p:nvSpPr>
          <p:cNvPr id="41988" name="Text Placeholder 51"/>
          <p:cNvSpPr>
            <a:spLocks noGrp="1"/>
          </p:cNvSpPr>
          <p:nvPr>
            <p:ph type="body" sz="quarter" idx="10"/>
          </p:nvPr>
        </p:nvSpPr>
        <p:spPr/>
        <p:txBody>
          <a:bodyPr>
            <a:normAutofit fontScale="92500" lnSpcReduction="20000"/>
          </a:bodyPr>
          <a:lstStyle/>
          <a:p>
            <a:pPr>
              <a:defRPr/>
            </a:pPr>
            <a:r>
              <a:rPr lang="en-US" dirty="0" err="1" smtClean="0">
                <a:cs typeface="Arial" pitchFamily="34" charset="0"/>
              </a:rPr>
              <a:t>Coiffier</a:t>
            </a:r>
            <a:r>
              <a:rPr lang="en-US" dirty="0" smtClean="0">
                <a:cs typeface="Arial" pitchFamily="34" charset="0"/>
              </a:rPr>
              <a:t> B et al. JCO, 2012;30</a:t>
            </a:r>
            <a:r>
              <a:rPr lang="en-US" dirty="0">
                <a:cs typeface="Arial" pitchFamily="34" charset="0"/>
              </a:rPr>
              <a:t>(6):631-</a:t>
            </a:r>
            <a:r>
              <a:rPr lang="en-US" dirty="0" smtClean="0">
                <a:cs typeface="Arial" pitchFamily="34" charset="0"/>
              </a:rPr>
              <a:t>6</a:t>
            </a:r>
          </a:p>
        </p:txBody>
      </p:sp>
      <p:graphicFrame>
        <p:nvGraphicFramePr>
          <p:cNvPr id="13" name="Table Placeholder 6"/>
          <p:cNvGraphicFramePr>
            <a:graphicFrameLocks/>
          </p:cNvGraphicFramePr>
          <p:nvPr>
            <p:extLst>
              <p:ext uri="{D42A27DB-BD31-4B8C-83A1-F6EECF244321}">
                <p14:modId xmlns:p14="http://schemas.microsoft.com/office/powerpoint/2010/main" val="2992172445"/>
              </p:ext>
            </p:extLst>
          </p:nvPr>
        </p:nvGraphicFramePr>
        <p:xfrm>
          <a:off x="549275" y="1295400"/>
          <a:ext cx="8137525" cy="3292473"/>
        </p:xfrm>
        <a:graphic>
          <a:graphicData uri="http://schemas.openxmlformats.org/drawingml/2006/table">
            <a:tbl>
              <a:tblPr firstRow="1" bandRow="1">
                <a:tableStyleId>{5C22544A-7EE6-4342-B048-85BDC9FD1C3A}</a:tableStyleId>
              </a:tblPr>
              <a:tblGrid>
                <a:gridCol w="4388778"/>
                <a:gridCol w="3748747"/>
              </a:tblGrid>
              <a:tr h="68222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smtClean="0">
                          <a:solidFill>
                            <a:schemeClr val="bg1"/>
                          </a:solidFill>
                          <a:latin typeface="Arial"/>
                          <a:cs typeface="Arial"/>
                        </a:rPr>
                        <a:t>Response</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Independent</a:t>
                      </a:r>
                      <a:r>
                        <a:rPr lang="en-US" sz="1800" baseline="0" dirty="0" smtClean="0">
                          <a:solidFill>
                            <a:schemeClr val="bg1"/>
                          </a:solidFill>
                          <a:latin typeface="Arial"/>
                          <a:cs typeface="Arial"/>
                        </a:rPr>
                        <a:t> Review </a:t>
                      </a:r>
                    </a:p>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smtClean="0">
                          <a:solidFill>
                            <a:schemeClr val="bg1"/>
                          </a:solidFill>
                          <a:latin typeface="Arial"/>
                          <a:cs typeface="Arial"/>
                        </a:rPr>
                        <a:t>Committee Analysis (n = 130)</a:t>
                      </a:r>
                      <a:endParaRPr lang="en-US" sz="1800" dirty="0">
                        <a:solidFill>
                          <a:schemeClr val="bg1"/>
                        </a:solidFill>
                        <a:latin typeface="Arial"/>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85000"/>
                      </a:schemeClr>
                    </a:solidFill>
                  </a:tcPr>
                </a:tc>
              </a:tr>
              <a:tr h="385605">
                <a:tc>
                  <a:txBody>
                    <a:bodyPr/>
                    <a:lstStyle/>
                    <a:p>
                      <a:r>
                        <a:rPr lang="en-US" sz="1800" b="1" dirty="0" smtClean="0">
                          <a:solidFill>
                            <a:schemeClr val="bg1"/>
                          </a:solidFill>
                          <a:latin typeface="Arial"/>
                          <a:cs typeface="Arial"/>
                        </a:rPr>
                        <a:t>Overall</a:t>
                      </a:r>
                      <a:r>
                        <a:rPr lang="en-US" sz="1800" b="1" baseline="0" dirty="0" smtClean="0">
                          <a:solidFill>
                            <a:schemeClr val="bg1"/>
                          </a:solidFill>
                          <a:latin typeface="Arial"/>
                          <a:cs typeface="Arial"/>
                        </a:rPr>
                        <a:t> Response Rate</a:t>
                      </a:r>
                      <a:endParaRPr lang="en-US" sz="1800" b="1" dirty="0">
                        <a:solidFill>
                          <a:schemeClr val="bg1"/>
                        </a:solidFill>
                        <a:latin typeface="Arial"/>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34 (26%)</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85605">
                <a:tc>
                  <a:txBody>
                    <a:bodyPr/>
                    <a:lstStyle/>
                    <a:p>
                      <a:pPr marL="228600"/>
                      <a:r>
                        <a:rPr lang="en-US" sz="1800" dirty="0" smtClean="0">
                          <a:solidFill>
                            <a:schemeClr val="bg1"/>
                          </a:solidFill>
                          <a:latin typeface="Arial"/>
                          <a:cs typeface="Arial"/>
                        </a:rPr>
                        <a:t>Complete</a:t>
                      </a:r>
                      <a:r>
                        <a:rPr lang="en-US" sz="1800" baseline="0" dirty="0" smtClean="0">
                          <a:solidFill>
                            <a:schemeClr val="bg1"/>
                          </a:solidFill>
                          <a:latin typeface="Arial"/>
                          <a:cs typeface="Arial"/>
                        </a:rPr>
                        <a:t> response</a:t>
                      </a:r>
                      <a:endParaRPr lang="en-US" sz="1800" dirty="0">
                        <a:solidFill>
                          <a:schemeClr val="bg1"/>
                        </a:solidFill>
                        <a:latin typeface="Arial"/>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10 (8%)</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85605">
                <a:tc>
                  <a:txBody>
                    <a:bodyPr/>
                    <a:lstStyle/>
                    <a:p>
                      <a:pPr marL="228600" algn="l" defTabSz="457200" rtl="0" eaLnBrk="1" latinLnBrk="0" hangingPunct="1"/>
                      <a:r>
                        <a:rPr lang="en-US" sz="1800" kern="1200" dirty="0" smtClean="0">
                          <a:solidFill>
                            <a:schemeClr val="bg1"/>
                          </a:solidFill>
                          <a:latin typeface="Arial"/>
                          <a:ea typeface="+mn-ea"/>
                          <a:cs typeface="Arial"/>
                        </a:rPr>
                        <a:t>Unconfirmed</a:t>
                      </a:r>
                      <a:r>
                        <a:rPr lang="en-US" sz="1800" kern="1200" baseline="0" dirty="0" smtClean="0">
                          <a:solidFill>
                            <a:schemeClr val="bg1"/>
                          </a:solidFill>
                          <a:latin typeface="Arial"/>
                          <a:ea typeface="+mn-ea"/>
                          <a:cs typeface="Arial"/>
                        </a:rPr>
                        <a:t> complete response</a:t>
                      </a:r>
                      <a:endParaRPr lang="en-US" sz="1800" kern="1200" dirty="0">
                        <a:solidFill>
                          <a:schemeClr val="bg1"/>
                        </a:solidFill>
                        <a:latin typeface="Arial"/>
                        <a:ea typeface="+mn-ea"/>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7 (5%)</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85605">
                <a:tc>
                  <a:txBody>
                    <a:bodyPr/>
                    <a:lstStyle/>
                    <a:p>
                      <a:pPr marL="0" algn="l" defTabSz="457200" rtl="0" eaLnBrk="1" latinLnBrk="0" hangingPunct="1"/>
                      <a:r>
                        <a:rPr lang="en-US" sz="1800" b="1" kern="1200" dirty="0" smtClean="0">
                          <a:solidFill>
                            <a:schemeClr val="bg1"/>
                          </a:solidFill>
                          <a:latin typeface="Arial"/>
                          <a:ea typeface="+mn-ea"/>
                          <a:cs typeface="Arial"/>
                        </a:rPr>
                        <a:t>Duration of Response </a:t>
                      </a:r>
                      <a:endParaRPr lang="en-US" sz="1800" b="1" kern="1200" dirty="0">
                        <a:solidFill>
                          <a:schemeClr val="bg1"/>
                        </a:solidFill>
                        <a:latin typeface="Arial"/>
                        <a:ea typeface="+mn-ea"/>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Median</a:t>
                      </a:r>
                      <a:r>
                        <a:rPr lang="en-US" sz="1800" b="1" baseline="0" dirty="0" smtClean="0">
                          <a:solidFill>
                            <a:schemeClr val="bg1"/>
                          </a:solidFill>
                          <a:latin typeface="Arial"/>
                          <a:cs typeface="Arial"/>
                        </a:rPr>
                        <a:t> (Range)</a:t>
                      </a:r>
                      <a:endParaRPr lang="en-US" sz="1800" b="1" dirty="0" smtClean="0">
                        <a:solidFill>
                          <a:schemeClr val="bg1"/>
                        </a:solidFill>
                        <a:latin typeface="Arial"/>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385605">
                <a:tc>
                  <a:txBody>
                    <a:bodyPr/>
                    <a:lstStyle/>
                    <a:p>
                      <a:pPr marL="22860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solidFill>
                            <a:schemeClr val="bg1"/>
                          </a:solidFill>
                          <a:latin typeface="Arial"/>
                          <a:cs typeface="Arial"/>
                        </a:rPr>
                        <a:t>Overall</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12 (&lt; 1.0-26.0+) months</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682224">
                <a:tc>
                  <a:txBody>
                    <a:bodyPr/>
                    <a:lstStyle/>
                    <a:p>
                      <a:pPr marL="22860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Complete</a:t>
                      </a:r>
                      <a:r>
                        <a:rPr lang="en-US" sz="1800" baseline="0" dirty="0" smtClean="0">
                          <a:solidFill>
                            <a:schemeClr val="bg1"/>
                          </a:solidFill>
                          <a:latin typeface="Arial"/>
                          <a:cs typeface="Arial"/>
                        </a:rPr>
                        <a:t> response/</a:t>
                      </a:r>
                      <a:r>
                        <a:rPr lang="en-US" sz="1800" kern="1200" baseline="0" dirty="0" smtClean="0">
                          <a:solidFill>
                            <a:schemeClr val="bg1"/>
                          </a:solidFill>
                          <a:latin typeface="Arial"/>
                          <a:ea typeface="+mn-ea"/>
                          <a:cs typeface="Arial"/>
                        </a:rPr>
                        <a:t>u</a:t>
                      </a:r>
                      <a:r>
                        <a:rPr lang="en-US" sz="1800" kern="1200" dirty="0" smtClean="0">
                          <a:solidFill>
                            <a:schemeClr val="bg1"/>
                          </a:solidFill>
                          <a:latin typeface="Arial"/>
                          <a:ea typeface="+mn-ea"/>
                          <a:cs typeface="Arial"/>
                        </a:rPr>
                        <a:t>nconfirmed</a:t>
                      </a:r>
                      <a:r>
                        <a:rPr lang="en-US" sz="1800" kern="1200" baseline="0" dirty="0" smtClean="0">
                          <a:solidFill>
                            <a:schemeClr val="bg1"/>
                          </a:solidFill>
                          <a:latin typeface="Arial"/>
                          <a:ea typeface="+mn-ea"/>
                          <a:cs typeface="Arial"/>
                        </a:rPr>
                        <a:t> complete response</a:t>
                      </a:r>
                      <a:endParaRPr lang="en-US" sz="1800" kern="1200" dirty="0" smtClean="0">
                        <a:solidFill>
                          <a:schemeClr val="bg1"/>
                        </a:solidFill>
                        <a:latin typeface="Arial"/>
                        <a:ea typeface="+mn-ea"/>
                        <a:cs typeface="Arial"/>
                      </a:endParaRP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Arial"/>
                          <a:cs typeface="Arial"/>
                        </a:rPr>
                        <a:t>Not reached (&lt; 1.0-26.3+)</a:t>
                      </a:r>
                      <a:r>
                        <a:rPr lang="en-US" sz="1800" baseline="0" dirty="0" smtClean="0">
                          <a:solidFill>
                            <a:schemeClr val="bg1"/>
                          </a:solidFill>
                          <a:latin typeface="Arial"/>
                          <a:cs typeface="Arial"/>
                        </a:rPr>
                        <a:t> </a:t>
                      </a:r>
                      <a:r>
                        <a:rPr lang="en-US" sz="1800" dirty="0" smtClean="0">
                          <a:solidFill>
                            <a:schemeClr val="bg1"/>
                          </a:solidFill>
                          <a:latin typeface="Arial"/>
                          <a:cs typeface="Arial"/>
                        </a:rPr>
                        <a:t>months</a:t>
                      </a:r>
                    </a:p>
                  </a:txBody>
                  <a:tcPr marL="91433" marR="9143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bl>
          </a:graphicData>
        </a:graphic>
      </p:graphicFrame>
      <p:cxnSp>
        <p:nvCxnSpPr>
          <p:cNvPr id="7" name="Straight Connector 6"/>
          <p:cNvCxnSpPr/>
          <p:nvPr/>
        </p:nvCxnSpPr>
        <p:spPr>
          <a:xfrm>
            <a:off x="0" y="1141413"/>
            <a:ext cx="9144000" cy="158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8114" name="Rectangle 2"/>
          <p:cNvSpPr>
            <a:spLocks noGrp="1" noChangeArrowheads="1"/>
          </p:cNvSpPr>
          <p:nvPr>
            <p:ph type="title" idx="4294967295"/>
          </p:nvPr>
        </p:nvSpPr>
        <p:spPr>
          <a:xfrm>
            <a:off x="700088" y="106363"/>
            <a:ext cx="7543800" cy="876300"/>
          </a:xfrm>
        </p:spPr>
        <p:txBody>
          <a:bodyPr anchor="b"/>
          <a:lstStyle/>
          <a:p>
            <a:r>
              <a:rPr lang="en-US" sz="2600" smtClean="0"/>
              <a:t/>
            </a:r>
            <a:br>
              <a:rPr lang="en-US" sz="2600" smtClean="0"/>
            </a:br>
            <a:r>
              <a:rPr lang="en-US" sz="2600" smtClean="0"/>
              <a:t/>
            </a:r>
            <a:br>
              <a:rPr lang="en-US" sz="2600" smtClean="0"/>
            </a:br>
            <a:r>
              <a:rPr lang="en-US" sz="2600" smtClean="0"/>
              <a:t/>
            </a:r>
            <a:br>
              <a:rPr lang="en-US" sz="2600" smtClean="0"/>
            </a:br>
            <a:r>
              <a:rPr lang="en-US" sz="2600" smtClean="0"/>
              <a:t/>
            </a:r>
            <a:br>
              <a:rPr lang="en-US" sz="2600" smtClean="0"/>
            </a:br>
            <a:r>
              <a:rPr lang="en-US" sz="2600" smtClean="0"/>
              <a:t/>
            </a:r>
            <a:br>
              <a:rPr lang="en-US" sz="2600" smtClean="0"/>
            </a:br>
            <a:r>
              <a:rPr lang="en-US" sz="3200" smtClean="0">
                <a:solidFill>
                  <a:srgbClr val="FFC000"/>
                </a:solidFill>
              </a:rPr>
              <a:t>International PTCL Study</a:t>
            </a:r>
            <a:r>
              <a:rPr lang="en-US" sz="2000" smtClean="0">
                <a:solidFill>
                  <a:srgbClr val="FFC000"/>
                </a:solidFill>
              </a:rPr>
              <a:t/>
            </a:r>
            <a:br>
              <a:rPr lang="en-US" sz="2000" smtClean="0">
                <a:solidFill>
                  <a:srgbClr val="FFC000"/>
                </a:solidFill>
              </a:rPr>
            </a:br>
            <a:endParaRPr lang="en-US" sz="2000" smtClean="0">
              <a:solidFill>
                <a:srgbClr val="FFC000"/>
              </a:solidFill>
            </a:endParaRPr>
          </a:p>
        </p:txBody>
      </p:sp>
      <p:graphicFrame>
        <p:nvGraphicFramePr>
          <p:cNvPr id="8" name="Group 3"/>
          <p:cNvGraphicFramePr>
            <a:graphicFrameLocks noGrp="1"/>
          </p:cNvGraphicFramePr>
          <p:nvPr/>
        </p:nvGraphicFramePr>
        <p:xfrm>
          <a:off x="609600" y="838200"/>
          <a:ext cx="8382000" cy="5108577"/>
        </p:xfrm>
        <a:graphic>
          <a:graphicData uri="http://schemas.openxmlformats.org/drawingml/2006/table">
            <a:tbl>
              <a:tblPr/>
              <a:tblGrid>
                <a:gridCol w="3124200"/>
                <a:gridCol w="1143000"/>
                <a:gridCol w="1447800"/>
                <a:gridCol w="1447800"/>
                <a:gridCol w="1219200"/>
              </a:tblGrid>
              <a:tr h="963613">
                <a:tc rowSpan="2">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dirty="0" smtClean="0">
                          <a:ln>
                            <a:noFill/>
                          </a:ln>
                          <a:solidFill>
                            <a:srgbClr val="FFFF00"/>
                          </a:solidFill>
                          <a:effectLst/>
                          <a:latin typeface="Arial" pitchFamily="34" charset="0"/>
                        </a:rPr>
                        <a:t>  </a:t>
                      </a:r>
                    </a:p>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dirty="0" smtClean="0">
                          <a:ln>
                            <a:noFill/>
                          </a:ln>
                          <a:solidFill>
                            <a:srgbClr val="FFFF00"/>
                          </a:solidFill>
                          <a:effectLst/>
                          <a:latin typeface="Arial" pitchFamily="34" charset="0"/>
                        </a:rPr>
                        <a:t>     </a:t>
                      </a:r>
                      <a:r>
                        <a:rPr kumimoji="0" lang="en-US" sz="2000" b="1" i="0" u="none" strike="noStrike" cap="none" normalizeH="0" baseline="0" dirty="0" smtClean="0">
                          <a:ln>
                            <a:noFill/>
                          </a:ln>
                          <a:solidFill>
                            <a:srgbClr val="FFFF00"/>
                          </a:solidFill>
                          <a:effectLst/>
                          <a:latin typeface="Arial" pitchFamily="34" charset="0"/>
                        </a:rPr>
                        <a:t>Subtype (n)</a:t>
                      </a:r>
                    </a:p>
                  </a:txBody>
                  <a:tcPr marT="45725" marB="45725" horzOverflow="overflow">
                    <a:lnL>
                      <a:noFill/>
                    </a:lnL>
                    <a:lnR>
                      <a:noFill/>
                    </a:lnR>
                    <a:lnT>
                      <a:noFill/>
                    </a:lnT>
                    <a:lnB>
                      <a:noFill/>
                    </a:lnB>
                    <a:lnTlToBr>
                      <a:noFill/>
                    </a:lnTlToBr>
                    <a:lnBlToTr>
                      <a:noFill/>
                    </a:lnBlToTr>
                    <a:noFill/>
                  </a:tcPr>
                </a:tc>
                <a:tc gridSpan="4">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endParaRPr kumimoji="0" lang="en-US" sz="1800" b="1" i="0" u="none" strike="noStrike" cap="none" normalizeH="0" baseline="0" dirty="0" smtClean="0">
                        <a:ln>
                          <a:noFill/>
                        </a:ln>
                        <a:solidFill>
                          <a:srgbClr val="FFFF00"/>
                        </a:solidFill>
                        <a:effectLst/>
                        <a:latin typeface="Arial" pitchFamily="34" charset="0"/>
                      </a:endParaRPr>
                    </a:p>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2000" b="1" i="0" u="none" strike="noStrike" cap="none" normalizeH="0" baseline="0" dirty="0" smtClean="0">
                          <a:ln>
                            <a:noFill/>
                          </a:ln>
                          <a:solidFill>
                            <a:srgbClr val="FFFF00"/>
                          </a:solidFill>
                          <a:effectLst/>
                          <a:latin typeface="Arial" pitchFamily="34" charset="0"/>
                        </a:rPr>
                        <a:t>CD30 Expression (%)</a:t>
                      </a:r>
                      <a:endParaRPr kumimoji="0" lang="en-US" sz="2000" b="1" i="0" u="none" strike="noStrike" cap="none" normalizeH="0" baseline="30000" dirty="0" smtClean="0">
                        <a:ln>
                          <a:noFill/>
                        </a:ln>
                        <a:solidFill>
                          <a:srgbClr val="FFFF00"/>
                        </a:solidFill>
                        <a:effectLst/>
                        <a:latin typeface="Arial" pitchFamily="34"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547688">
                <a:tc vMerge="1">
                  <a:txBody>
                    <a:bodyPr/>
                    <a:lstStyle/>
                    <a:p>
                      <a:endParaRPr lang="en-US"/>
                    </a:p>
                  </a:txBody>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0-5%</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6-49%</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50-80%</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&gt;80%</a:t>
                      </a:r>
                    </a:p>
                  </a:txBody>
                  <a:tcPr marT="45725" marB="45725" horzOverflow="overflow">
                    <a:lnL>
                      <a:noFill/>
                    </a:lnL>
                    <a:lnR>
                      <a:noFill/>
                    </a:lnR>
                    <a:lnT>
                      <a:noFill/>
                    </a:lnT>
                    <a:lnB>
                      <a:noFill/>
                    </a:lnB>
                    <a:lnTlToBr>
                      <a:noFill/>
                    </a:lnTlToBr>
                    <a:lnBlToTr>
                      <a:noFill/>
                    </a:lnBlToTr>
                    <a:noFill/>
                  </a:tcPr>
                </a:tc>
              </a:tr>
              <a:tr h="549275">
                <a:tc>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PTCL-NOS (168)</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54</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32</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7</a:t>
                      </a:r>
                    </a:p>
                  </a:txBody>
                  <a:tcPr marT="45725" marB="45725" horzOverflow="overflow">
                    <a:lnL>
                      <a:noFill/>
                    </a:lnL>
                    <a:lnR>
                      <a:noFill/>
                    </a:lnR>
                    <a:lnT>
                      <a:noFill/>
                    </a:lnT>
                    <a:lnB>
                      <a:noFill/>
                    </a:lnB>
                    <a:lnTlToBr>
                      <a:noFill/>
                    </a:lnTlToBr>
                    <a:lnBlToTr>
                      <a:noFill/>
                    </a:lnBlToTr>
                    <a:noFill/>
                  </a:tcPr>
                </a:tc>
              </a:tr>
              <a:tr h="549275">
                <a:tc>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AITL (167)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55</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42</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2</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1</a:t>
                      </a:r>
                    </a:p>
                  </a:txBody>
                  <a:tcPr marT="45725" marB="45725" horzOverflow="overflow">
                    <a:lnL>
                      <a:noFill/>
                    </a:lnL>
                    <a:lnR>
                      <a:noFill/>
                    </a:lnR>
                    <a:lnT>
                      <a:noFill/>
                    </a:lnT>
                    <a:lnB>
                      <a:noFill/>
                    </a:lnB>
                    <a:lnTlToBr>
                      <a:noFill/>
                    </a:lnTlToBr>
                    <a:lnBlToTr>
                      <a:noFill/>
                    </a:lnBlToTr>
                    <a:noFill/>
                  </a:tcPr>
                </a:tc>
              </a:tr>
              <a:tr h="547688">
                <a:tc>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EATL (27)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74</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11</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4</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11</a:t>
                      </a:r>
                    </a:p>
                  </a:txBody>
                  <a:tcPr marT="45725" marB="45725" horzOverflow="overflow">
                    <a:lnL>
                      <a:noFill/>
                    </a:lnL>
                    <a:lnR>
                      <a:noFill/>
                    </a:lnR>
                    <a:lnT>
                      <a:noFill/>
                    </a:lnT>
                    <a:lnB>
                      <a:noFill/>
                    </a:lnB>
                    <a:lnTlToBr>
                      <a:noFill/>
                    </a:lnTlToBr>
                    <a:lnBlToTr>
                      <a:noFill/>
                    </a:lnBlToTr>
                    <a:noFill/>
                  </a:tcPr>
                </a:tc>
              </a:tr>
              <a:tr h="549275">
                <a:tc>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ATLL (120)</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50</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37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8</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5</a:t>
                      </a:r>
                    </a:p>
                  </a:txBody>
                  <a:tcPr marT="45725" marB="45725" horzOverflow="overflow">
                    <a:lnL>
                      <a:noFill/>
                    </a:lnL>
                    <a:lnR>
                      <a:noFill/>
                    </a:lnR>
                    <a:lnT>
                      <a:noFill/>
                    </a:lnT>
                    <a:lnB>
                      <a:noFill/>
                    </a:lnB>
                    <a:lnTlToBr>
                      <a:noFill/>
                    </a:lnTlToBr>
                    <a:lnBlToTr>
                      <a:noFill/>
                    </a:lnBlToTr>
                    <a:noFill/>
                  </a:tcPr>
                </a:tc>
              </a:tr>
              <a:tr h="547688">
                <a:tc>
                  <a:txBody>
                    <a:bodyPr/>
                    <a:lstStyle/>
                    <a:p>
                      <a:pPr marL="0" marR="0" lvl="0" indent="0" algn="l"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Nasal NK/T (73)</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53</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34</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6</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7</a:t>
                      </a:r>
                    </a:p>
                  </a:txBody>
                  <a:tcPr marT="45725" marB="45725" horzOverflow="overflow">
                    <a:lnL>
                      <a:noFill/>
                    </a:lnL>
                    <a:lnR>
                      <a:noFill/>
                    </a:lnR>
                    <a:lnT>
                      <a:noFill/>
                    </a:lnT>
                    <a:lnB>
                      <a:noFill/>
                    </a:lnB>
                    <a:lnTlToBr>
                      <a:noFill/>
                    </a:lnTlToBr>
                    <a:lnBlToTr>
                      <a:noFill/>
                    </a:lnBlToTr>
                    <a:noFill/>
                  </a:tcPr>
                </a:tc>
              </a:tr>
              <a:tr h="854075">
                <a:tc>
                  <a:txBody>
                    <a:bodyPr/>
                    <a:lstStyle/>
                    <a:p>
                      <a:pPr marL="0" marR="0" lvl="0" indent="0" algn="l" defTabSz="914400" rtl="0" eaLnBrk="1" fontAlgn="base" latinLnBrk="0" hangingPunct="1">
                        <a:lnSpc>
                          <a:spcPct val="90000"/>
                        </a:lnSpc>
                        <a:spcBef>
                          <a:spcPct val="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Extranasal</a:t>
                      </a:r>
                    </a:p>
                    <a:p>
                      <a:pPr marL="0" marR="0" lvl="0" indent="0" algn="l" defTabSz="914400" rtl="0" eaLnBrk="1" fontAlgn="base" latinLnBrk="0" hangingPunct="1">
                        <a:lnSpc>
                          <a:spcPct val="90000"/>
                        </a:lnSpc>
                        <a:spcBef>
                          <a:spcPct val="0"/>
                        </a:spcBef>
                        <a:spcAft>
                          <a:spcPct val="0"/>
                        </a:spcAft>
                        <a:buClr>
                          <a:srgbClr val="008751"/>
                        </a:buClr>
                        <a:buSzPct val="70000"/>
                        <a:buFont typeface="Wingdings" pitchFamily="2" charset="2"/>
                        <a:buNone/>
                        <a:tabLst/>
                      </a:pPr>
                      <a:r>
                        <a:rPr kumimoji="0" lang="en-US" sz="1700" b="1" i="0" u="none" strike="noStrike" cap="none" normalizeH="0" baseline="0" smtClean="0">
                          <a:ln>
                            <a:noFill/>
                          </a:ln>
                          <a:solidFill>
                            <a:schemeClr val="tx1"/>
                          </a:solidFill>
                          <a:effectLst/>
                          <a:latin typeface="Arial" pitchFamily="34" charset="0"/>
                        </a:rPr>
                        <a:t> NK/T (30)</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27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27</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23</a:t>
                      </a:r>
                    </a:p>
                  </a:txBody>
                  <a:tcPr marT="45725" marB="4572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55000"/>
                        </a:spcBef>
                        <a:spcAft>
                          <a:spcPct val="0"/>
                        </a:spcAft>
                        <a:buClr>
                          <a:srgbClr val="008751"/>
                        </a:buClr>
                        <a:buSzPct val="70000"/>
                        <a:buFont typeface="Wingdings" pitchFamily="2" charset="2"/>
                        <a:buNone/>
                        <a:tabLst/>
                      </a:pPr>
                      <a:r>
                        <a:rPr kumimoji="0" lang="en-US" sz="1800" b="1" i="0" u="none" strike="noStrike" cap="none" normalizeH="0" baseline="0" smtClean="0">
                          <a:ln>
                            <a:noFill/>
                          </a:ln>
                          <a:solidFill>
                            <a:schemeClr val="tx1"/>
                          </a:solidFill>
                          <a:effectLst/>
                          <a:latin typeface="Arial" pitchFamily="34" charset="0"/>
                        </a:rPr>
                        <a:t>  23</a:t>
                      </a:r>
                    </a:p>
                  </a:txBody>
                  <a:tcPr marT="45725" marB="45725" horzOverflow="overflow">
                    <a:lnL>
                      <a:noFill/>
                    </a:lnL>
                    <a:lnR>
                      <a:noFill/>
                    </a:lnR>
                    <a:lnT>
                      <a:noFill/>
                    </a:lnT>
                    <a:lnB>
                      <a:noFill/>
                    </a:lnB>
                    <a:lnTlToBr>
                      <a:noFill/>
                    </a:lnTlToBr>
                    <a:lnBlToTr>
                      <a:noFill/>
                    </a:lnBlToTr>
                    <a:noFill/>
                  </a:tcPr>
                </a:tc>
              </a:tr>
            </a:tbl>
          </a:graphicData>
        </a:graphic>
      </p:graphicFrame>
      <p:cxnSp>
        <p:nvCxnSpPr>
          <p:cNvPr id="218152" name="Straight Connector 5"/>
          <p:cNvCxnSpPr>
            <a:cxnSpLocks noChangeShapeType="1"/>
          </p:cNvCxnSpPr>
          <p:nvPr/>
        </p:nvCxnSpPr>
        <p:spPr bwMode="auto">
          <a:xfrm>
            <a:off x="3352800" y="1676400"/>
            <a:ext cx="5638800" cy="0"/>
          </a:xfrm>
          <a:prstGeom prst="line">
            <a:avLst/>
          </a:prstGeom>
          <a:noFill/>
          <a:ln w="28575" algn="ctr">
            <a:solidFill>
              <a:srgbClr val="FFFF00"/>
            </a:solidFill>
            <a:round/>
            <a:headEnd/>
            <a:tailEnd/>
          </a:ln>
          <a:extLst>
            <a:ext uri="{909E8E84-426E-40dd-AFC4-6F175D3DCCD1}">
              <a14:hiddenFill xmlns:a14="http://schemas.microsoft.com/office/drawing/2010/main">
                <a:noFill/>
              </a14:hiddenFill>
            </a:ext>
          </a:extLst>
        </p:spPr>
      </p:cxnSp>
      <p:cxnSp>
        <p:nvCxnSpPr>
          <p:cNvPr id="218153" name="Straight Connector 9"/>
          <p:cNvCxnSpPr>
            <a:cxnSpLocks noChangeShapeType="1"/>
          </p:cNvCxnSpPr>
          <p:nvPr/>
        </p:nvCxnSpPr>
        <p:spPr bwMode="auto">
          <a:xfrm>
            <a:off x="3886200" y="2133600"/>
            <a:ext cx="8382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18154" name="Straight Connector 15"/>
          <p:cNvCxnSpPr>
            <a:cxnSpLocks noChangeShapeType="1"/>
          </p:cNvCxnSpPr>
          <p:nvPr/>
        </p:nvCxnSpPr>
        <p:spPr bwMode="auto">
          <a:xfrm>
            <a:off x="5181600" y="2133600"/>
            <a:ext cx="9144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18155" name="Straight Connector 16"/>
          <p:cNvCxnSpPr>
            <a:cxnSpLocks noChangeShapeType="1"/>
          </p:cNvCxnSpPr>
          <p:nvPr/>
        </p:nvCxnSpPr>
        <p:spPr bwMode="auto">
          <a:xfrm>
            <a:off x="6553200" y="2133600"/>
            <a:ext cx="9906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18156" name="Straight Connector 17"/>
          <p:cNvCxnSpPr>
            <a:cxnSpLocks noChangeShapeType="1"/>
          </p:cNvCxnSpPr>
          <p:nvPr/>
        </p:nvCxnSpPr>
        <p:spPr bwMode="auto">
          <a:xfrm>
            <a:off x="7848600" y="2133600"/>
            <a:ext cx="9144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18157" name="Straight Connector 3"/>
          <p:cNvCxnSpPr>
            <a:cxnSpLocks noChangeShapeType="1"/>
          </p:cNvCxnSpPr>
          <p:nvPr/>
        </p:nvCxnSpPr>
        <p:spPr bwMode="auto">
          <a:xfrm>
            <a:off x="685800" y="1676400"/>
            <a:ext cx="2209800" cy="0"/>
          </a:xfrm>
          <a:prstGeom prst="line">
            <a:avLst/>
          </a:prstGeom>
          <a:noFill/>
          <a:ln w="28575" algn="ctr">
            <a:solidFill>
              <a:srgbClr val="FFFF00"/>
            </a:solidFill>
            <a:round/>
            <a:headEnd/>
            <a:tailEnd/>
          </a:ln>
          <a:extLst>
            <a:ext uri="{909E8E84-426E-40dd-AFC4-6F175D3DCCD1}">
              <a14:hiddenFill xmlns:a14="http://schemas.microsoft.com/office/drawing/2010/main">
                <a:noFill/>
              </a14:hiddenFill>
            </a:ext>
          </a:extLst>
        </p:spPr>
      </p:cxnSp>
      <p:cxnSp>
        <p:nvCxnSpPr>
          <p:cNvPr id="218158" name="Straight Connector 10"/>
          <p:cNvCxnSpPr>
            <a:cxnSpLocks noChangeShapeType="1"/>
          </p:cNvCxnSpPr>
          <p:nvPr/>
        </p:nvCxnSpPr>
        <p:spPr bwMode="auto">
          <a:xfrm flipV="1">
            <a:off x="0" y="996950"/>
            <a:ext cx="9144000" cy="7938"/>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
        <p:nvSpPr>
          <p:cNvPr id="12" name="TextBox 11"/>
          <p:cNvSpPr txBox="1"/>
          <p:nvPr/>
        </p:nvSpPr>
        <p:spPr>
          <a:xfrm>
            <a:off x="5313363" y="6604000"/>
            <a:ext cx="3830637" cy="254000"/>
          </a:xfrm>
          <a:prstGeom prst="rect">
            <a:avLst/>
          </a:prstGeom>
          <a:noFill/>
        </p:spPr>
        <p:txBody>
          <a:bodyPr>
            <a:spAutoFit/>
          </a:bodyPr>
          <a:lstStyle/>
          <a:p>
            <a:pPr algn="r">
              <a:defRPr/>
            </a:pPr>
            <a:r>
              <a:rPr lang="en-US" sz="1050" dirty="0">
                <a:solidFill>
                  <a:srgbClr val="FFFFFF"/>
                </a:solidFill>
                <a:ea typeface="ＭＳ Ｐゴシック" charset="-128"/>
                <a:cs typeface="+mn-cs"/>
              </a:rPr>
              <a:t>Courtesy Dennis </a:t>
            </a:r>
            <a:r>
              <a:rPr lang="en-US" sz="1050" dirty="0" err="1">
                <a:solidFill>
                  <a:srgbClr val="FFFFFF"/>
                </a:solidFill>
                <a:ea typeface="ＭＳ Ｐゴシック" charset="-128"/>
                <a:cs typeface="+mn-cs"/>
              </a:rPr>
              <a:t>Weisberger</a:t>
            </a:r>
            <a:r>
              <a:rPr lang="en-US" sz="1050" dirty="0">
                <a:solidFill>
                  <a:srgbClr val="FFFFFF"/>
                </a:solidFill>
                <a:ea typeface="ＭＳ Ｐゴシック" charset="-128"/>
                <a:cs typeface="+mn-cs"/>
              </a:rPr>
              <a:t>, University of Nebraska</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1" y="220663"/>
            <a:ext cx="9144000" cy="579437"/>
          </a:xfrm>
        </p:spPr>
        <p:txBody>
          <a:bodyPr/>
          <a:lstStyle/>
          <a:p>
            <a:pPr>
              <a:defRPr/>
            </a:pPr>
            <a:r>
              <a:rPr lang="en-US" sz="3600" cap="small" dirty="0" err="1" smtClean="0">
                <a:solidFill>
                  <a:srgbClr val="FFC000"/>
                </a:solidFill>
              </a:rPr>
              <a:t>Brentuximab</a:t>
            </a:r>
            <a:r>
              <a:rPr lang="en-US" sz="3600" cap="small" dirty="0" smtClean="0">
                <a:solidFill>
                  <a:srgbClr val="FFC000"/>
                </a:solidFill>
              </a:rPr>
              <a:t> </a:t>
            </a:r>
            <a:r>
              <a:rPr lang="en-US" sz="3600" cap="small" dirty="0" err="1" smtClean="0">
                <a:solidFill>
                  <a:srgbClr val="FFC000"/>
                </a:solidFill>
              </a:rPr>
              <a:t>Vedotin</a:t>
            </a:r>
            <a:r>
              <a:rPr lang="en-US" sz="3600" cap="small" dirty="0" smtClean="0">
                <a:solidFill>
                  <a:srgbClr val="FFC000"/>
                </a:solidFill>
              </a:rPr>
              <a:t>: </a:t>
            </a:r>
            <a:br>
              <a:rPr lang="en-US" sz="3600" cap="small" dirty="0" smtClean="0">
                <a:solidFill>
                  <a:srgbClr val="FFC000"/>
                </a:solidFill>
              </a:rPr>
            </a:br>
            <a:r>
              <a:rPr lang="en-US" sz="3600" cap="small" dirty="0" smtClean="0">
                <a:solidFill>
                  <a:srgbClr val="FFC000"/>
                </a:solidFill>
              </a:rPr>
              <a:t>Key </a:t>
            </a:r>
            <a:r>
              <a:rPr lang="en-US" sz="3600" cap="small" dirty="0">
                <a:solidFill>
                  <a:srgbClr val="FFC000"/>
                </a:solidFill>
              </a:rPr>
              <a:t>Response Results Summary</a:t>
            </a:r>
          </a:p>
        </p:txBody>
      </p:sp>
      <p:graphicFrame>
        <p:nvGraphicFramePr>
          <p:cNvPr id="13730" name="Group 418"/>
          <p:cNvGraphicFramePr>
            <a:graphicFrameLocks noGrp="1"/>
          </p:cNvGraphicFramePr>
          <p:nvPr/>
        </p:nvGraphicFramePr>
        <p:xfrm>
          <a:off x="457200" y="1485900"/>
          <a:ext cx="8229600" cy="4616448"/>
        </p:xfrm>
        <a:graphic>
          <a:graphicData uri="http://schemas.openxmlformats.org/drawingml/2006/table">
            <a:tbl>
              <a:tblPr/>
              <a:tblGrid>
                <a:gridCol w="5343525"/>
                <a:gridCol w="2886075"/>
              </a:tblGrid>
              <a:tr h="4746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 </a:t>
                      </a:r>
                      <a:endParaRPr kumimoji="0" lang="en-US" sz="2400" b="0" i="0" u="none" strike="noStrike" cap="none" normalizeH="0" baseline="0" dirty="0" smtClean="0">
                        <a:ln>
                          <a:noFill/>
                        </a:ln>
                        <a:solidFill>
                          <a:schemeClr val="bg1"/>
                        </a:solidFill>
                        <a:effectLst/>
                        <a:latin typeface="Arial" pitchFamily="34" charset="0"/>
                      </a:endParaRPr>
                    </a:p>
                  </a:txBody>
                  <a:tcPr marT="45723" marB="45723" anchor="ctr" horzOverflow="overflow">
                    <a:lnL cap="flat">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N=58</a:t>
                      </a:r>
                      <a:endParaRPr kumimoji="0" lang="en-US" sz="2400" b="0" i="0" u="none" strike="noStrike" cap="none" normalizeH="0" baseline="0" dirty="0" smtClean="0">
                        <a:ln>
                          <a:noFill/>
                        </a:ln>
                        <a:solidFill>
                          <a:schemeClr val="bg1"/>
                        </a:solidFill>
                        <a:effectLst/>
                        <a:latin typeface="Arial" pitchFamily="34" charset="0"/>
                      </a:endParaRPr>
                    </a:p>
                  </a:txBody>
                  <a:tcPr marT="45723" marB="45723" anchor="ctr" anchorCtr="1" horzOverflow="overflow">
                    <a:lnL>
                      <a:noFill/>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4746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Objective response rate (95% CI)</a:t>
                      </a:r>
                      <a:endParaRPr kumimoji="0" lang="en-US" sz="2400" b="0" i="0" u="none" strike="noStrike" cap="none" normalizeH="0" baseline="0" dirty="0" smtClean="0">
                        <a:ln>
                          <a:noFill/>
                        </a:ln>
                        <a:solidFill>
                          <a:schemeClr val="bg1"/>
                        </a:solidFill>
                        <a:effectLst/>
                        <a:latin typeface="Arial" pitchFamily="34" charset="0"/>
                      </a:endParaRPr>
                    </a:p>
                  </a:txBody>
                  <a:tcPr marT="45723" marB="45723" anchor="ctr" horzOverflow="overflow">
                    <a:lnL cap="flat">
                      <a:noFill/>
                    </a:lnL>
                    <a:lnR>
                      <a:noFill/>
                    </a:lnR>
                    <a:lnT w="12700" cap="flat" cmpd="sng" algn="ctr">
                      <a:solidFill>
                        <a:schemeClr val="bg1"/>
                      </a:solidFill>
                      <a:prstDash val="solid"/>
                      <a:round/>
                      <a:headEnd type="none" w="med" len="med"/>
                      <a:tailEnd type="none" w="med" len="med"/>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86% (75, 94)</a:t>
                      </a:r>
                      <a:endParaRPr kumimoji="0" lang="en-US" sz="2400" b="0" i="0" u="none" strike="noStrike" cap="none" normalizeH="0" baseline="0" dirty="0" smtClean="0">
                        <a:ln>
                          <a:noFill/>
                        </a:ln>
                        <a:solidFill>
                          <a:schemeClr val="bg1"/>
                        </a:solidFill>
                        <a:effectLst/>
                        <a:latin typeface="Arial" pitchFamily="34" charset="0"/>
                      </a:endParaRPr>
                    </a:p>
                  </a:txBody>
                  <a:tcPr marT="45723" marB="45723" anchor="ctr" anchorCtr="1" horzOverflow="overflow">
                    <a:lnL>
                      <a:noFill/>
                    </a:lnL>
                    <a:lnR cap="flat">
                      <a:noFill/>
                    </a:lnR>
                    <a:lnT w="12700" cap="flat" cmpd="sng" algn="ctr">
                      <a:solidFill>
                        <a:schemeClr val="bg1"/>
                      </a:solidFill>
                      <a:prstDash val="solid"/>
                      <a:round/>
                      <a:headEnd type="none" w="med" len="med"/>
                      <a:tailEnd type="none" w="med" len="med"/>
                    </a:lnT>
                    <a:lnB>
                      <a:noFill/>
                    </a:lnB>
                    <a:lnTlToBr>
                      <a:noFill/>
                    </a:lnTlToBr>
                    <a:lnBlToTr>
                      <a:noFill/>
                    </a:lnBlToTr>
                    <a:solidFill>
                      <a:schemeClr val="tx1"/>
                    </a:solidFill>
                  </a:tcPr>
                </a:tc>
              </a:tr>
              <a:tr h="47628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Median duration of OR (95% CI)</a:t>
                      </a:r>
                      <a:endParaRPr kumimoji="0" lang="en-US" sz="24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12.6 mo (5.7, </a:t>
                      </a:r>
                      <a:r>
                        <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rPr>
                        <a:t></a:t>
                      </a:r>
                      <a:r>
                        <a:rPr kumimoji="0" lang="en-US" sz="2400" b="0" i="0" u="none" strike="noStrike" cap="none" normalizeH="0" baseline="0" dirty="0" smtClean="0">
                          <a:ln>
                            <a:noFill/>
                          </a:ln>
                          <a:solidFill>
                            <a:schemeClr val="bg1"/>
                          </a:solidFill>
                          <a:effectLst/>
                          <a:latin typeface="Arial" pitchFamily="34" charset="0"/>
                          <a:cs typeface="Times New Roman" pitchFamily="18" charset="0"/>
                        </a:rPr>
                        <a:t>)</a:t>
                      </a:r>
                      <a:endPar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endParaRPr>
                    </a:p>
                  </a:txBody>
                  <a:tcPr marT="45723" marB="45723" horzOverflow="overflow">
                    <a:lnL>
                      <a:noFill/>
                    </a:lnL>
                    <a:lnR cap="flat">
                      <a:noFill/>
                    </a:lnR>
                    <a:lnT>
                      <a:noFill/>
                    </a:lnT>
                    <a:lnB>
                      <a:noFill/>
                    </a:lnB>
                    <a:lnTlToBr>
                      <a:noFill/>
                    </a:lnTlToBr>
                    <a:lnBlToTr>
                      <a:noFill/>
                    </a:lnBlToTr>
                    <a:solidFill>
                      <a:schemeClr val="tx1"/>
                    </a:solidFill>
                  </a:tcPr>
                </a:tc>
              </a:tr>
              <a:tr h="25719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bg1"/>
                          </a:solidFill>
                          <a:effectLst/>
                          <a:latin typeface="Arial" pitchFamily="34" charset="0"/>
                          <a:cs typeface="Times New Roman" pitchFamily="18" charset="0"/>
                        </a:rPr>
                        <a:t> </a:t>
                      </a:r>
                      <a:endParaRPr kumimoji="0" lang="en-US" sz="8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bg1"/>
                          </a:solidFill>
                          <a:effectLst/>
                          <a:latin typeface="Arial" pitchFamily="34" charset="0"/>
                          <a:cs typeface="Times New Roman" pitchFamily="18" charset="0"/>
                        </a:rPr>
                        <a:t> </a:t>
                      </a:r>
                      <a:endParaRPr kumimoji="0" lang="en-US" sz="800" b="0" i="0" u="none" strike="noStrike" cap="none" normalizeH="0" baseline="0" dirty="0" smtClean="0">
                        <a:ln>
                          <a:noFill/>
                        </a:ln>
                        <a:solidFill>
                          <a:schemeClr val="bg1"/>
                        </a:solidFill>
                        <a:effectLst/>
                        <a:latin typeface="Arial" pitchFamily="34" charset="0"/>
                      </a:endParaRPr>
                    </a:p>
                  </a:txBody>
                  <a:tcPr marT="45723" marB="45723" horzOverflow="overflow">
                    <a:lnL>
                      <a:noFill/>
                    </a:lnL>
                    <a:lnR cap="flat">
                      <a:noFill/>
                    </a:lnR>
                    <a:lnT>
                      <a:noFill/>
                    </a:lnT>
                    <a:lnB>
                      <a:noFill/>
                    </a:lnB>
                    <a:lnTlToBr>
                      <a:noFill/>
                    </a:lnTlToBr>
                    <a:lnBlToTr>
                      <a:noFill/>
                    </a:lnBlToTr>
                    <a:solidFill>
                      <a:schemeClr val="tx1"/>
                    </a:solidFill>
                  </a:tcPr>
                </a:tc>
              </a:tr>
              <a:tr h="4731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CR rate (95% CI)</a:t>
                      </a:r>
                      <a:endParaRPr kumimoji="0" lang="en-US" sz="24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57% (43, 70)</a:t>
                      </a:r>
                    </a:p>
                  </a:txBody>
                  <a:tcPr marT="45723" marB="45723" horzOverflow="overflow">
                    <a:lnL>
                      <a:noFill/>
                    </a:lnL>
                    <a:lnR cap="flat">
                      <a:noFill/>
                    </a:lnR>
                    <a:lnT>
                      <a:noFill/>
                    </a:lnT>
                    <a:lnB>
                      <a:noFill/>
                    </a:lnB>
                    <a:lnTlToBr>
                      <a:noFill/>
                    </a:lnTlToBr>
                    <a:lnBlToTr>
                      <a:noFill/>
                    </a:lnBlToTr>
                    <a:solidFill>
                      <a:schemeClr val="tx1"/>
                    </a:solidFill>
                  </a:tcPr>
                </a:tc>
              </a:tr>
              <a:tr h="8230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Median duration of response in</a:t>
                      </a:r>
                      <a:br>
                        <a:rPr kumimoji="0" lang="en-US" sz="2400" b="0" i="0" u="none" strike="noStrike" cap="none" normalizeH="0" baseline="0" dirty="0" smtClean="0">
                          <a:ln>
                            <a:noFill/>
                          </a:ln>
                          <a:solidFill>
                            <a:schemeClr val="bg1"/>
                          </a:solidFill>
                          <a:effectLst/>
                          <a:latin typeface="Arial" pitchFamily="34" charset="0"/>
                          <a:cs typeface="Times New Roman" pitchFamily="18" charset="0"/>
                        </a:rPr>
                      </a:br>
                      <a:r>
                        <a:rPr kumimoji="0" lang="en-US" sz="2400" b="0" i="0" u="none" strike="noStrike" cap="none" normalizeH="0" baseline="0" dirty="0" smtClean="0">
                          <a:ln>
                            <a:noFill/>
                          </a:ln>
                          <a:solidFill>
                            <a:schemeClr val="bg1"/>
                          </a:solidFill>
                          <a:effectLst/>
                          <a:latin typeface="Arial" pitchFamily="34" charset="0"/>
                          <a:cs typeface="Times New Roman" pitchFamily="18" charset="0"/>
                        </a:rPr>
                        <a:t>     patients with CR (95% CI)</a:t>
                      </a:r>
                      <a:endParaRPr kumimoji="0" lang="en-US" sz="24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13.2 mo (10.8, </a:t>
                      </a:r>
                      <a:r>
                        <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rPr>
                        <a:t></a:t>
                      </a:r>
                      <a:r>
                        <a:rPr kumimoji="0" lang="en-US" sz="2400" b="0" i="0" u="none" strike="noStrike" cap="none" normalizeH="0" baseline="0" dirty="0" smtClean="0">
                          <a:ln>
                            <a:noFill/>
                          </a:ln>
                          <a:solidFill>
                            <a:schemeClr val="bg1"/>
                          </a:solidFill>
                          <a:effectLst/>
                          <a:latin typeface="Arial" pitchFamily="34" charset="0"/>
                          <a:cs typeface="Times New Roman" pitchFamily="18" charset="0"/>
                        </a:rPr>
                        <a:t>)</a:t>
                      </a:r>
                      <a:endPar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endParaRPr>
                    </a:p>
                  </a:txBody>
                  <a:tcPr marT="45723" marB="45723" horzOverflow="overflow">
                    <a:lnL>
                      <a:noFill/>
                    </a:lnL>
                    <a:lnR cap="flat">
                      <a:noFill/>
                    </a:lnR>
                    <a:lnT>
                      <a:noFill/>
                    </a:lnT>
                    <a:lnB>
                      <a:noFill/>
                    </a:lnB>
                    <a:lnTlToBr>
                      <a:noFill/>
                    </a:lnTlToBr>
                    <a:lnBlToTr>
                      <a:noFill/>
                    </a:lnBlToTr>
                    <a:solidFill>
                      <a:schemeClr val="tx1"/>
                    </a:solidFill>
                  </a:tcPr>
                </a:tc>
              </a:tr>
              <a:tr h="213375">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endParaRPr>
                    </a:p>
                  </a:txBody>
                  <a:tcPr marT="45723" marB="45723" horzOverflow="overflow">
                    <a:lnL>
                      <a:noFill/>
                    </a:lnL>
                    <a:lnR cap="flat">
                      <a:noFill/>
                    </a:lnR>
                    <a:lnT>
                      <a:noFill/>
                    </a:lnT>
                    <a:lnB>
                      <a:noFill/>
                    </a:lnB>
                    <a:lnTlToBr>
                      <a:noFill/>
                    </a:lnTlToBr>
                    <a:lnBlToTr>
                      <a:noFill/>
                    </a:lnBlToTr>
                    <a:solidFill>
                      <a:schemeClr val="tx1"/>
                    </a:solidFill>
                  </a:tcPr>
                </a:tc>
              </a:tr>
              <a:tr h="4746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Median PFS (95% CI)</a:t>
                      </a:r>
                      <a:endParaRPr kumimoji="0" lang="en-US" sz="24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a:noFill/>
                    </a:lnT>
                    <a:lnB>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rPr>
                        <a:t>13.3 mo (6.9, </a:t>
                      </a:r>
                      <a:r>
                        <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rPr>
                        <a:t></a:t>
                      </a:r>
                      <a:r>
                        <a:rPr kumimoji="0" lang="en-US" sz="2400" b="0" i="0" u="none" strike="noStrike" cap="none" normalizeH="0" baseline="0" dirty="0" smtClean="0">
                          <a:ln>
                            <a:noFill/>
                          </a:ln>
                          <a:solidFill>
                            <a:schemeClr val="bg1"/>
                          </a:solidFill>
                          <a:effectLst/>
                          <a:latin typeface="Arial" pitchFamily="34" charset="0"/>
                          <a:cs typeface="Times New Roman" pitchFamily="18" charset="0"/>
                        </a:rPr>
                        <a:t>)</a:t>
                      </a:r>
                      <a:endPar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endParaRPr>
                    </a:p>
                  </a:txBody>
                  <a:tcPr marT="45723" marB="45723" horzOverflow="overflow">
                    <a:lnL>
                      <a:noFill/>
                    </a:lnL>
                    <a:lnR cap="flat">
                      <a:noFill/>
                    </a:lnR>
                    <a:lnT>
                      <a:noFill/>
                    </a:lnT>
                    <a:lnB>
                      <a:noFill/>
                    </a:lnB>
                    <a:lnTlToBr>
                      <a:noFill/>
                    </a:lnTlToBr>
                    <a:lnBlToTr>
                      <a:noFill/>
                    </a:lnBlToTr>
                    <a:solidFill>
                      <a:schemeClr val="tx1"/>
                    </a:solidFill>
                  </a:tcPr>
                </a:tc>
              </a:tr>
              <a:tr h="4746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rPr>
                        <a:t>Median OS</a:t>
                      </a:r>
                    </a:p>
                  </a:txBody>
                  <a:tcPr marT="45723" marB="45723" horzOverflow="overflow">
                    <a:lnL cap="flat">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rPr>
                        <a:t>Not reached</a:t>
                      </a:r>
                    </a:p>
                  </a:txBody>
                  <a:tcPr marT="45723" marB="45723" horzOverflow="overflow">
                    <a:lnL>
                      <a:noFill/>
                    </a:lnL>
                    <a:lnR cap="flat">
                      <a:noFill/>
                    </a:lnR>
                    <a:lnT>
                      <a:noFill/>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474695">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pitchFamily="34" charset="0"/>
                      </a:endParaRPr>
                    </a:p>
                  </a:txBody>
                  <a:tcPr marT="45723" marB="45723" horzOverflow="overflow">
                    <a:lnL cap="flat">
                      <a:noFill/>
                    </a:lnL>
                    <a:lnR>
                      <a:noFill/>
                    </a:lnR>
                    <a:lnT w="12700" cap="flat" cmpd="sng" algn="ctr">
                      <a:solidFill>
                        <a:schemeClr val="bg1"/>
                      </a:solidFill>
                      <a:prstDash val="solid"/>
                      <a:round/>
                      <a:headEnd type="none" w="med" len="med"/>
                      <a:tailEnd type="none" w="med" len="med"/>
                    </a:lnT>
                    <a:lnB cap="flat">
                      <a:noFill/>
                    </a:lnB>
                    <a:lnTlToBr>
                      <a:noFill/>
                    </a:lnTlToBr>
                    <a:lnBlToTr>
                      <a:noFill/>
                    </a:lnBlToTr>
                    <a:solidFill>
                      <a:srgbClr val="FFFF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pitchFamily="34" charset="0"/>
                        <a:cs typeface="Times New Roman" pitchFamily="18" charset="0"/>
                        <a:sym typeface="Symbol" pitchFamily="18" charset="2"/>
                      </a:endParaRPr>
                    </a:p>
                  </a:txBody>
                  <a:tcPr marT="45723" marB="45723" horzOverflow="overflow">
                    <a:lnL>
                      <a:noFill/>
                    </a:lnL>
                    <a:lnR cap="flat">
                      <a:noFill/>
                    </a:lnR>
                    <a:lnT w="12700" cap="flat" cmpd="sng" algn="ctr">
                      <a:solidFill>
                        <a:schemeClr val="bg1"/>
                      </a:solidFill>
                      <a:prstDash val="solid"/>
                      <a:round/>
                      <a:headEnd type="none" w="med" len="med"/>
                      <a:tailEnd type="none" w="med" len="med"/>
                    </a:lnT>
                    <a:lnB cap="flat">
                      <a:noFill/>
                    </a:lnB>
                    <a:lnTlToBr>
                      <a:noFill/>
                    </a:lnTlToBr>
                    <a:lnBlToTr>
                      <a:noFill/>
                    </a:lnBlToTr>
                    <a:solidFill>
                      <a:schemeClr val="tx1"/>
                    </a:solidFill>
                  </a:tcPr>
                </a:tc>
              </a:tr>
            </a:tbl>
          </a:graphicData>
        </a:graphic>
      </p:graphicFrame>
      <p:cxnSp>
        <p:nvCxnSpPr>
          <p:cNvPr id="241691" name="Straight Connector 4"/>
          <p:cNvCxnSpPr>
            <a:cxnSpLocks noChangeShapeType="1"/>
          </p:cNvCxnSpPr>
          <p:nvPr/>
        </p:nvCxnSpPr>
        <p:spPr bwMode="auto">
          <a:xfrm flipV="1">
            <a:off x="0" y="1216025"/>
            <a:ext cx="9144000" cy="7938"/>
          </a:xfrm>
          <a:prstGeom prst="line">
            <a:avLst/>
          </a:prstGeom>
          <a:noFill/>
          <a:ln w="38100" algn="ctr">
            <a:solidFill>
              <a:srgbClr val="FFC000"/>
            </a:solidFill>
            <a:round/>
            <a:headEnd/>
            <a:tailEnd/>
          </a:ln>
          <a:extLst>
            <a:ext uri="{909E8E84-426E-40dd-AFC4-6F175D3DCCD1}">
              <a14:hiddenFill xmlns:a14="http://schemas.microsoft.com/office/drawing/2010/main">
                <a:noFill/>
              </a14:hiddenFill>
            </a:ext>
          </a:extLst>
        </p:spPr>
      </p:cxnSp>
      <p:sp>
        <p:nvSpPr>
          <p:cNvPr id="241692" name="Rectangle 5"/>
          <p:cNvSpPr>
            <a:spLocks noChangeArrowheads="1"/>
          </p:cNvSpPr>
          <p:nvPr/>
        </p:nvSpPr>
        <p:spPr bwMode="auto">
          <a:xfrm>
            <a:off x="6203950" y="6488113"/>
            <a:ext cx="2940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400"/>
              <a:t>R. Advani, ASH Abstract 443, 2011</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146050"/>
            <a:ext cx="8229600" cy="1020763"/>
          </a:xfrm>
        </p:spPr>
        <p:txBody>
          <a:bodyPr/>
          <a:lstStyle/>
          <a:p>
            <a:pPr>
              <a:defRPr/>
            </a:pPr>
            <a:r>
              <a:rPr lang="en-US" sz="2800" cap="small" dirty="0">
                <a:solidFill>
                  <a:srgbClr val="FFC000"/>
                </a:solidFill>
                <a:ea typeface="ＭＳ Ｐゴシック" pitchFamily="-111" charset="-128"/>
              </a:rPr>
              <a:t>Peripheral T-Cell Lymphomas: </a:t>
            </a:r>
            <a:r>
              <a:rPr lang="en-US" sz="2800" cap="small" dirty="0">
                <a:ea typeface="ＭＳ Ｐゴシック" pitchFamily="-111" charset="-128"/>
              </a:rPr>
              <a:t/>
            </a:r>
            <a:br>
              <a:rPr lang="en-US" sz="2800" cap="small" dirty="0">
                <a:ea typeface="ＭＳ Ｐゴシック" pitchFamily="-111" charset="-128"/>
              </a:rPr>
            </a:br>
            <a:r>
              <a:rPr lang="en-US" sz="2800" cap="small" dirty="0" smtClean="0">
                <a:solidFill>
                  <a:schemeClr val="bg1"/>
                </a:solidFill>
                <a:ea typeface="ＭＳ Ｐゴシック" pitchFamily="-111" charset="-128"/>
              </a:rPr>
              <a:t>Principles of Care</a:t>
            </a:r>
            <a:endParaRPr lang="en-US" sz="2800" cap="small" dirty="0" smtClean="0">
              <a:solidFill>
                <a:schemeClr val="bg1"/>
              </a:solidFill>
            </a:endParaRPr>
          </a:p>
        </p:txBody>
      </p:sp>
      <p:sp>
        <p:nvSpPr>
          <p:cNvPr id="115715" name="TextBox 3"/>
          <p:cNvSpPr txBox="1">
            <a:spLocks noChangeArrowheads="1"/>
          </p:cNvSpPr>
          <p:nvPr/>
        </p:nvSpPr>
        <p:spPr bwMode="auto">
          <a:xfrm>
            <a:off x="198438" y="1535113"/>
            <a:ext cx="8462962" cy="5016758"/>
          </a:xfrm>
          <a:prstGeom prst="rect">
            <a:avLst/>
          </a:prstGeom>
          <a:noFill/>
          <a:ln w="9525">
            <a:noFill/>
            <a:miter lim="800000"/>
            <a:headEnd/>
            <a:tailEnd/>
          </a:ln>
        </p:spPr>
        <p:txBody>
          <a:bodyPr>
            <a:spAutoFit/>
          </a:bodyPr>
          <a:lstStyle/>
          <a:p>
            <a:pPr>
              <a:spcBef>
                <a:spcPts val="600"/>
              </a:spcBef>
              <a:buFont typeface="Arial" pitchFamily="34" charset="0"/>
              <a:buChar char="•"/>
              <a:defRPr/>
            </a:pPr>
            <a:r>
              <a:rPr lang="en-US" sz="2000" dirty="0">
                <a:solidFill>
                  <a:srgbClr val="FFFFCC"/>
                </a:solidFill>
                <a:ea typeface="ＭＳ Ｐゴシック" charset="-128"/>
                <a:cs typeface="+mn-cs"/>
              </a:rPr>
              <a:t> </a:t>
            </a:r>
            <a:r>
              <a:rPr lang="en-US" sz="2000" dirty="0" smtClean="0">
                <a:solidFill>
                  <a:srgbClr val="FFFFCC"/>
                </a:solidFill>
                <a:ea typeface="ＭＳ Ｐゴシック" charset="-128"/>
                <a:cs typeface="+mn-cs"/>
              </a:rPr>
              <a:t>  </a:t>
            </a:r>
            <a:r>
              <a:rPr lang="en-US" sz="2000" dirty="0" smtClean="0">
                <a:solidFill>
                  <a:srgbClr val="FFFF99"/>
                </a:solidFill>
                <a:ea typeface="ＭＳ Ｐゴシック" charset="-128"/>
                <a:cs typeface="+mn-cs"/>
              </a:rPr>
              <a:t>CHOP</a:t>
            </a:r>
            <a:r>
              <a:rPr lang="en-US" sz="2000" dirty="0" smtClean="0">
                <a:solidFill>
                  <a:schemeClr val="bg1"/>
                </a:solidFill>
                <a:ea typeface="ＭＳ Ｐゴシック" charset="-128"/>
                <a:cs typeface="+mn-cs"/>
              </a:rPr>
              <a:t> </a:t>
            </a:r>
            <a:r>
              <a:rPr lang="en-US" sz="2000" dirty="0">
                <a:solidFill>
                  <a:schemeClr val="bg1"/>
                </a:solidFill>
                <a:ea typeface="ＭＳ Ｐゴシック" charset="-128"/>
                <a:cs typeface="+mn-cs"/>
              </a:rPr>
              <a:t>clearly inferior, but is </a:t>
            </a:r>
            <a:r>
              <a:rPr lang="en-US" sz="2000" dirty="0" smtClean="0">
                <a:solidFill>
                  <a:schemeClr val="bg1"/>
                </a:solidFill>
                <a:ea typeface="ＭＳ Ｐゴシック" charset="-128"/>
                <a:cs typeface="+mn-cs"/>
              </a:rPr>
              <a:t>most commonly used and thus has  </a:t>
            </a:r>
          </a:p>
          <a:p>
            <a:pPr>
              <a:spcBef>
                <a:spcPts val="600"/>
              </a:spcBef>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become a </a:t>
            </a:r>
            <a:r>
              <a:rPr lang="en-US" sz="2000" dirty="0">
                <a:solidFill>
                  <a:srgbClr val="FFFF99"/>
                </a:solidFill>
                <a:ea typeface="ＭＳ Ｐゴシック" charset="-128"/>
                <a:cs typeface="+mn-cs"/>
              </a:rPr>
              <a:t>regulatory standard</a:t>
            </a:r>
            <a:r>
              <a:rPr lang="en-US" sz="2000" dirty="0">
                <a:solidFill>
                  <a:schemeClr val="bg1"/>
                </a:solidFill>
                <a:ea typeface="ＭＳ Ｐゴシック" charset="-128"/>
                <a:cs typeface="+mn-cs"/>
              </a:rPr>
              <a:t>.  </a:t>
            </a:r>
          </a:p>
          <a:p>
            <a:pPr>
              <a:spcBef>
                <a:spcPts val="600"/>
              </a:spcBef>
              <a:buFont typeface="Arial" pitchFamily="34" charset="0"/>
              <a:buChar char="•"/>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Integrating </a:t>
            </a:r>
            <a:r>
              <a:rPr lang="en-US" sz="2000" dirty="0" err="1" smtClean="0">
                <a:solidFill>
                  <a:srgbClr val="FFFF99"/>
                </a:solidFill>
                <a:ea typeface="ＭＳ Ｐゴシック" charset="-128"/>
                <a:cs typeface="+mn-cs"/>
              </a:rPr>
              <a:t>etoposide</a:t>
            </a:r>
            <a:r>
              <a:rPr lang="en-US" sz="2000" dirty="0" smtClean="0">
                <a:solidFill>
                  <a:schemeClr val="bg1"/>
                </a:solidFill>
                <a:ea typeface="ＭＳ Ｐゴシック" charset="-128"/>
                <a:cs typeface="+mn-cs"/>
              </a:rPr>
              <a:t> (CHOEP or EPOCH) may </a:t>
            </a:r>
            <a:r>
              <a:rPr lang="en-US" sz="2000" dirty="0">
                <a:solidFill>
                  <a:srgbClr val="FFFF99"/>
                </a:solidFill>
                <a:ea typeface="ＭＳ Ｐゴシック" charset="-128"/>
                <a:cs typeface="+mn-cs"/>
              </a:rPr>
              <a:t>provide advantage</a:t>
            </a:r>
            <a:r>
              <a:rPr lang="en-US" sz="2000" dirty="0">
                <a:solidFill>
                  <a:schemeClr val="bg1"/>
                </a:solidFill>
                <a:ea typeface="ＭＳ Ｐゴシック" charset="-128"/>
                <a:cs typeface="+mn-cs"/>
              </a:rPr>
              <a:t>?</a:t>
            </a:r>
          </a:p>
          <a:p>
            <a:pPr>
              <a:spcBef>
                <a:spcPts val="600"/>
              </a:spcBef>
              <a:buFont typeface="Arial" pitchFamily="34" charset="0"/>
              <a:buChar char="•"/>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a:t>
            </a:r>
            <a:r>
              <a:rPr lang="en-US" sz="2000" dirty="0" smtClean="0">
                <a:solidFill>
                  <a:srgbClr val="FFFF99"/>
                </a:solidFill>
                <a:ea typeface="ＭＳ Ｐゴシック" charset="-128"/>
                <a:cs typeface="+mn-cs"/>
              </a:rPr>
              <a:t>Caution </a:t>
            </a:r>
            <a:r>
              <a:rPr lang="en-US" sz="2000" dirty="0">
                <a:solidFill>
                  <a:srgbClr val="FFFF99"/>
                </a:solidFill>
                <a:ea typeface="ＭＳ Ｐゴシック" charset="-128"/>
                <a:cs typeface="+mn-cs"/>
              </a:rPr>
              <a:t>removal </a:t>
            </a:r>
            <a:r>
              <a:rPr lang="en-US" sz="2000" dirty="0">
                <a:solidFill>
                  <a:schemeClr val="bg1"/>
                </a:solidFill>
                <a:ea typeface="ＭＳ Ｐゴシック" charset="-128"/>
                <a:cs typeface="+mn-cs"/>
              </a:rPr>
              <a:t>of </a:t>
            </a:r>
            <a:r>
              <a:rPr lang="en-US" sz="2000" dirty="0">
                <a:solidFill>
                  <a:srgbClr val="FFFF99"/>
                </a:solidFill>
                <a:ea typeface="ＭＳ Ｐゴシック" charset="-128"/>
                <a:cs typeface="+mn-cs"/>
              </a:rPr>
              <a:t>doxorubicin</a:t>
            </a:r>
            <a:r>
              <a:rPr lang="en-US" sz="2000" dirty="0">
                <a:solidFill>
                  <a:schemeClr val="bg1"/>
                </a:solidFill>
                <a:ea typeface="ＭＳ Ｐゴシック" charset="-128"/>
                <a:cs typeface="+mn-cs"/>
              </a:rPr>
              <a:t> based upon the T-cell Lymphoma  </a:t>
            </a:r>
            <a:r>
              <a:rPr lang="en-US" sz="2000" dirty="0" smtClean="0">
                <a:solidFill>
                  <a:schemeClr val="bg1"/>
                </a:solidFill>
                <a:ea typeface="ＭＳ Ｐゴシック" charset="-128"/>
                <a:cs typeface="+mn-cs"/>
              </a:rPr>
              <a:t> </a:t>
            </a:r>
          </a:p>
          <a:p>
            <a:pPr>
              <a:spcBef>
                <a:spcPts val="600"/>
              </a:spcBef>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Project</a:t>
            </a:r>
            <a:endParaRPr lang="en-US" sz="2000" dirty="0">
              <a:solidFill>
                <a:schemeClr val="bg1"/>
              </a:solidFill>
              <a:ea typeface="ＭＳ Ｐゴシック" charset="-128"/>
              <a:cs typeface="+mn-cs"/>
            </a:endParaRPr>
          </a:p>
          <a:p>
            <a:pPr>
              <a:spcBef>
                <a:spcPts val="600"/>
              </a:spcBef>
              <a:buFont typeface="Arial" pitchFamily="34" charset="0"/>
              <a:buChar char="•"/>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a:t>
            </a:r>
            <a:r>
              <a:rPr lang="en-US" sz="2000" dirty="0" smtClean="0">
                <a:solidFill>
                  <a:srgbClr val="FFFF99"/>
                </a:solidFill>
                <a:ea typeface="ＭＳ Ｐゴシック" charset="-128"/>
                <a:cs typeface="+mn-cs"/>
              </a:rPr>
              <a:t>Consolidation </a:t>
            </a:r>
            <a:r>
              <a:rPr lang="en-US" sz="2000" dirty="0">
                <a:solidFill>
                  <a:srgbClr val="FFFF99"/>
                </a:solidFill>
                <a:ea typeface="ＭＳ Ｐゴシック" charset="-128"/>
                <a:cs typeface="+mn-cs"/>
              </a:rPr>
              <a:t>with ASCT </a:t>
            </a:r>
            <a:r>
              <a:rPr lang="en-US" sz="2000" dirty="0">
                <a:solidFill>
                  <a:schemeClr val="bg1"/>
                </a:solidFill>
                <a:ea typeface="ＭＳ Ｐゴシック" charset="-128"/>
                <a:cs typeface="+mn-cs"/>
              </a:rPr>
              <a:t>probably beneficial, and more so then in the </a:t>
            </a:r>
          </a:p>
          <a:p>
            <a:pPr>
              <a:spcBef>
                <a:spcPts val="600"/>
              </a:spcBef>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relapsed </a:t>
            </a:r>
            <a:r>
              <a:rPr lang="en-US" sz="2000" dirty="0">
                <a:solidFill>
                  <a:schemeClr val="bg1"/>
                </a:solidFill>
                <a:ea typeface="ＭＳ Ｐゴシック" charset="-128"/>
                <a:cs typeface="+mn-cs"/>
              </a:rPr>
              <a:t>or refractory setting</a:t>
            </a:r>
          </a:p>
          <a:p>
            <a:pPr>
              <a:spcBef>
                <a:spcPts val="600"/>
              </a:spcBef>
              <a:buFont typeface="Arial" pitchFamily="34" charset="0"/>
              <a:buChar char="•"/>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a:t>
            </a:r>
            <a:r>
              <a:rPr lang="en-US" sz="2000" dirty="0" smtClean="0">
                <a:solidFill>
                  <a:srgbClr val="FFFF99"/>
                </a:solidFill>
                <a:ea typeface="ＭＳ Ｐゴシック" charset="-128"/>
              </a:rPr>
              <a:t>USE </a:t>
            </a:r>
            <a:r>
              <a:rPr lang="en-US" sz="2000" dirty="0">
                <a:solidFill>
                  <a:srgbClr val="FFFF99"/>
                </a:solidFill>
                <a:ea typeface="ＭＳ Ｐゴシック" charset="-128"/>
              </a:rPr>
              <a:t>NEWER FDA APPROVED DRUGS </a:t>
            </a:r>
            <a:r>
              <a:rPr lang="en-US" sz="2000" dirty="0">
                <a:solidFill>
                  <a:schemeClr val="bg1"/>
                </a:solidFill>
                <a:ea typeface="ＭＳ Ｐゴシック" charset="-128"/>
              </a:rPr>
              <a:t>earlier in the natural history of </a:t>
            </a:r>
          </a:p>
          <a:p>
            <a:pPr>
              <a:spcBef>
                <a:spcPts val="600"/>
              </a:spcBef>
              <a:defRPr/>
            </a:pPr>
            <a:r>
              <a:rPr lang="en-US" sz="2000" dirty="0">
                <a:solidFill>
                  <a:schemeClr val="bg1"/>
                </a:solidFill>
                <a:ea typeface="ＭＳ Ｐゴシック" charset="-128"/>
              </a:rPr>
              <a:t>  </a:t>
            </a:r>
            <a:r>
              <a:rPr lang="en-US" sz="2000" dirty="0" smtClean="0">
                <a:solidFill>
                  <a:schemeClr val="bg1"/>
                </a:solidFill>
                <a:ea typeface="ＭＳ Ｐゴシック" charset="-128"/>
              </a:rPr>
              <a:t>  </a:t>
            </a:r>
            <a:r>
              <a:rPr lang="en-US" sz="2000" dirty="0">
                <a:solidFill>
                  <a:schemeClr val="bg1"/>
                </a:solidFill>
                <a:ea typeface="ＭＳ Ｐゴシック" charset="-128"/>
              </a:rPr>
              <a:t>the </a:t>
            </a:r>
            <a:r>
              <a:rPr lang="en-US" sz="2000" dirty="0" smtClean="0">
                <a:solidFill>
                  <a:schemeClr val="bg1"/>
                </a:solidFill>
                <a:ea typeface="ＭＳ Ｐゴシック" charset="-128"/>
              </a:rPr>
              <a:t>disease…….</a:t>
            </a:r>
            <a:r>
              <a:rPr lang="en-US" sz="2000" dirty="0" smtClean="0">
                <a:solidFill>
                  <a:srgbClr val="00FF00"/>
                </a:solidFill>
                <a:ea typeface="ＭＳ Ｐゴシック" charset="-128"/>
              </a:rPr>
              <a:t>check CD30 on everyone!!</a:t>
            </a:r>
            <a:endParaRPr lang="en-US" sz="2000" dirty="0">
              <a:solidFill>
                <a:srgbClr val="00FF00"/>
              </a:solidFill>
              <a:ea typeface="ＭＳ Ｐゴシック" charset="-128"/>
            </a:endParaRPr>
          </a:p>
          <a:p>
            <a:pPr marL="342900" indent="-342900">
              <a:spcBef>
                <a:spcPts val="600"/>
              </a:spcBef>
              <a:buFont typeface="Arial" pitchFamily="34" charset="0"/>
              <a:buChar char="•"/>
              <a:defRPr/>
            </a:pPr>
            <a:r>
              <a:rPr lang="en-US" sz="2000" dirty="0" smtClean="0">
                <a:solidFill>
                  <a:srgbClr val="FFFF99"/>
                </a:solidFill>
                <a:ea typeface="ＭＳ Ｐゴシック" charset="-128"/>
                <a:cs typeface="+mn-cs"/>
              </a:rPr>
              <a:t>Allogeneic</a:t>
            </a:r>
            <a:r>
              <a:rPr lang="en-US" sz="2000" dirty="0" smtClean="0">
                <a:solidFill>
                  <a:schemeClr val="bg1"/>
                </a:solidFill>
                <a:ea typeface="ＭＳ Ｐゴシック" charset="-128"/>
                <a:cs typeface="+mn-cs"/>
              </a:rPr>
              <a:t> </a:t>
            </a:r>
            <a:r>
              <a:rPr lang="en-US" sz="2000" dirty="0">
                <a:solidFill>
                  <a:srgbClr val="FFFF99"/>
                </a:solidFill>
                <a:ea typeface="ＭＳ Ｐゴシック" charset="-128"/>
                <a:cs typeface="+mn-cs"/>
              </a:rPr>
              <a:t>stem cell transplant </a:t>
            </a:r>
            <a:r>
              <a:rPr lang="en-US" sz="2000" dirty="0">
                <a:solidFill>
                  <a:schemeClr val="bg1"/>
                </a:solidFill>
                <a:ea typeface="ＭＳ Ｐゴシック" charset="-128"/>
                <a:cs typeface="+mn-cs"/>
              </a:rPr>
              <a:t>should be considered in patients with </a:t>
            </a:r>
          </a:p>
          <a:p>
            <a:pPr>
              <a:spcBef>
                <a:spcPts val="600"/>
              </a:spcBef>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R/R disease – start HLA typing early</a:t>
            </a:r>
            <a:endParaRPr lang="en-US" sz="2000" dirty="0">
              <a:solidFill>
                <a:schemeClr val="bg1"/>
              </a:solidFill>
              <a:ea typeface="ＭＳ Ｐゴシック" charset="-128"/>
              <a:cs typeface="+mn-cs"/>
            </a:endParaRPr>
          </a:p>
          <a:p>
            <a:pPr>
              <a:spcBef>
                <a:spcPts val="600"/>
              </a:spcBef>
              <a:buFont typeface="Arial" pitchFamily="34" charset="0"/>
              <a:buChar char="•"/>
              <a:defRPr/>
            </a:pPr>
            <a:r>
              <a:rPr lang="en-US" sz="2000" dirty="0" smtClean="0">
                <a:solidFill>
                  <a:schemeClr val="bg1"/>
                </a:solidFill>
                <a:ea typeface="ＭＳ Ｐゴシック" charset="-128"/>
                <a:cs typeface="+mn-cs"/>
              </a:rPr>
              <a:t>   Many </a:t>
            </a:r>
            <a:r>
              <a:rPr lang="en-US" sz="2000" dirty="0">
                <a:solidFill>
                  <a:schemeClr val="bg1"/>
                </a:solidFill>
                <a:ea typeface="ＭＳ Ｐゴシック" charset="-128"/>
                <a:cs typeface="+mn-cs"/>
              </a:rPr>
              <a:t>new studies emerging as CHOP additions (</a:t>
            </a:r>
            <a:r>
              <a:rPr lang="en-US" sz="2000" dirty="0" err="1">
                <a:solidFill>
                  <a:schemeClr val="bg1"/>
                </a:solidFill>
                <a:ea typeface="ＭＳ Ｐゴシック" charset="-128"/>
                <a:cs typeface="+mn-cs"/>
              </a:rPr>
              <a:t>Pralatrexate</a:t>
            </a:r>
            <a:r>
              <a:rPr lang="en-US" sz="2000" dirty="0">
                <a:solidFill>
                  <a:schemeClr val="bg1"/>
                </a:solidFill>
                <a:ea typeface="ＭＳ Ｐゴシック" charset="-128"/>
                <a:cs typeface="+mn-cs"/>
              </a:rPr>
              <a:t>, </a:t>
            </a:r>
          </a:p>
          <a:p>
            <a:pPr>
              <a:spcBef>
                <a:spcPts val="600"/>
              </a:spcBef>
              <a:defRPr/>
            </a:pPr>
            <a:r>
              <a:rPr lang="en-US" sz="2000" dirty="0">
                <a:solidFill>
                  <a:schemeClr val="bg1"/>
                </a:solidFill>
                <a:ea typeface="ＭＳ Ｐゴシック" charset="-128"/>
                <a:cs typeface="+mn-cs"/>
              </a:rPr>
              <a:t>   </a:t>
            </a:r>
            <a:r>
              <a:rPr lang="en-US" sz="2000" dirty="0" smtClean="0">
                <a:solidFill>
                  <a:schemeClr val="bg1"/>
                </a:solidFill>
                <a:ea typeface="ＭＳ Ｐゴシック" charset="-128"/>
                <a:cs typeface="+mn-cs"/>
              </a:rPr>
              <a:t> </a:t>
            </a:r>
            <a:r>
              <a:rPr lang="en-US" sz="2000" dirty="0" err="1" smtClean="0">
                <a:solidFill>
                  <a:schemeClr val="bg1"/>
                </a:solidFill>
                <a:ea typeface="ＭＳ Ｐゴシック" charset="-128"/>
                <a:cs typeface="+mn-cs"/>
              </a:rPr>
              <a:t>Romidepsin</a:t>
            </a:r>
            <a:r>
              <a:rPr lang="en-US" sz="2000" dirty="0">
                <a:solidFill>
                  <a:schemeClr val="bg1"/>
                </a:solidFill>
                <a:ea typeface="ＭＳ Ｐゴシック" charset="-128"/>
                <a:cs typeface="+mn-cs"/>
              </a:rPr>
              <a:t>, </a:t>
            </a:r>
            <a:r>
              <a:rPr lang="en-US" sz="2000" dirty="0" err="1">
                <a:solidFill>
                  <a:schemeClr val="bg1"/>
                </a:solidFill>
                <a:ea typeface="ＭＳ Ｐゴシック" charset="-128"/>
                <a:cs typeface="+mn-cs"/>
              </a:rPr>
              <a:t>Brentuximab</a:t>
            </a:r>
            <a:r>
              <a:rPr lang="en-US" sz="2000" dirty="0">
                <a:solidFill>
                  <a:schemeClr val="bg1"/>
                </a:solidFill>
                <a:ea typeface="ＭＳ Ｐゴシック" charset="-128"/>
                <a:cs typeface="+mn-cs"/>
              </a:rPr>
              <a:t> </a:t>
            </a:r>
            <a:r>
              <a:rPr lang="en-US" sz="2000" dirty="0" err="1">
                <a:solidFill>
                  <a:schemeClr val="bg1"/>
                </a:solidFill>
                <a:ea typeface="ＭＳ Ｐゴシック" charset="-128"/>
                <a:cs typeface="+mn-cs"/>
              </a:rPr>
              <a:t>vedotin</a:t>
            </a:r>
            <a:r>
              <a:rPr lang="en-US" sz="2000" dirty="0">
                <a:solidFill>
                  <a:schemeClr val="bg1"/>
                </a:solidFill>
                <a:ea typeface="ＭＳ Ｐゴシック" charset="-128"/>
                <a:cs typeface="+mn-cs"/>
              </a:rPr>
              <a:t>, </a:t>
            </a:r>
            <a:r>
              <a:rPr lang="en-US" sz="2000" dirty="0" err="1" smtClean="0">
                <a:solidFill>
                  <a:schemeClr val="bg1"/>
                </a:solidFill>
                <a:ea typeface="ＭＳ Ｐゴシック" charset="-128"/>
                <a:cs typeface="+mn-cs"/>
              </a:rPr>
              <a:t>Belinostat</a:t>
            </a:r>
            <a:r>
              <a:rPr lang="en-US" sz="2000" dirty="0" smtClean="0">
                <a:solidFill>
                  <a:schemeClr val="bg1"/>
                </a:solidFill>
                <a:ea typeface="ＭＳ Ｐゴシック" charset="-128"/>
                <a:cs typeface="+mn-cs"/>
              </a:rPr>
              <a:t> (ASCO 2013) </a:t>
            </a:r>
            <a:endParaRPr lang="en-US" dirty="0">
              <a:solidFill>
                <a:schemeClr val="bg1"/>
              </a:solidFill>
              <a:ea typeface="ＭＳ Ｐゴシック" charset="-128"/>
              <a:cs typeface="+mn-cs"/>
            </a:endParaRPr>
          </a:p>
        </p:txBody>
      </p:sp>
      <p:cxnSp>
        <p:nvCxnSpPr>
          <p:cNvPr id="221188" name="Straight Connector 5"/>
          <p:cNvCxnSpPr>
            <a:cxnSpLocks noChangeShapeType="1"/>
          </p:cNvCxnSpPr>
          <p:nvPr/>
        </p:nvCxnSpPr>
        <p:spPr bwMode="auto">
          <a:xfrm>
            <a:off x="0" y="1254125"/>
            <a:ext cx="9144000" cy="7938"/>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Owen A O’Connor, MD, PhD</a:t>
            </a:r>
          </a:p>
          <a:p>
            <a:pPr defTabSz="457200"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fontAlgn="auto">
              <a:spcBef>
                <a:spcPts val="0"/>
              </a:spcBef>
              <a:spcAft>
                <a:spcPts val="0"/>
              </a:spcAft>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defTabSz="457200"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prstClr val="white"/>
                </a:solidFill>
                <a:latin typeface="Arial" pitchFamily="1" charset="0"/>
                <a:ea typeface="ヒラギノ角ゴ Pro W3" pitchFamily="1" charset="-128"/>
                <a:cs typeface="ヒラギノ角ゴ Pro W3" pitchFamily="1" charset="-128"/>
              </a:rPr>
              <a:t/>
            </a:r>
            <a:br>
              <a:rPr lang="en-US" sz="1400" b="1" dirty="0" smtClean="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50"/>
          <p:cNvSpPr txBox="1">
            <a:spLocks noChangeArrowheads="1"/>
          </p:cNvSpPr>
          <p:nvPr/>
        </p:nvSpPr>
        <p:spPr bwMode="auto">
          <a:xfrm>
            <a:off x="141522" y="6557354"/>
            <a:ext cx="88609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marL="228600" indent="-2286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lgn="r" eaLnBrk="0" hangingPunct="0">
              <a:buSzPts val="800"/>
            </a:pPr>
            <a:r>
              <a:rPr lang="en-GB" sz="1200" smtClean="0">
                <a:solidFill>
                  <a:srgbClr val="FFFFFF"/>
                </a:solidFill>
              </a:rPr>
              <a:t>O’Connor O </a:t>
            </a:r>
            <a:r>
              <a:rPr lang="en-GB" sz="1200" dirty="0" smtClean="0">
                <a:solidFill>
                  <a:srgbClr val="FFFFFF"/>
                </a:solidFill>
              </a:rPr>
              <a:t>et al. Poster presented at ASCO 2012 Annual Meeting; Chicago, IL; USA (Abstract TPS8110)</a:t>
            </a:r>
          </a:p>
        </p:txBody>
      </p:sp>
      <p:sp>
        <p:nvSpPr>
          <p:cNvPr id="25" name="Title 24"/>
          <p:cNvSpPr>
            <a:spLocks noGrp="1"/>
          </p:cNvSpPr>
          <p:nvPr>
            <p:ph type="title"/>
          </p:nvPr>
        </p:nvSpPr>
        <p:spPr>
          <a:xfrm>
            <a:off x="914400" y="0"/>
            <a:ext cx="7416800" cy="868363"/>
          </a:xfrm>
        </p:spPr>
        <p:txBody>
          <a:bodyPr>
            <a:noAutofit/>
          </a:bodyPr>
          <a:lstStyle/>
          <a:p>
            <a:pPr>
              <a:defRPr/>
            </a:pPr>
            <a:r>
              <a:rPr lang="en-GB" sz="2000" dirty="0" smtClean="0">
                <a:ea typeface="ＭＳ Ｐゴシック" pitchFamily="-106" charset="-128"/>
              </a:rPr>
              <a:t>Phase </a:t>
            </a:r>
            <a:r>
              <a:rPr lang="en-GB" sz="2000" dirty="0">
                <a:ea typeface="ＭＳ Ｐゴシック" pitchFamily="-106" charset="-128"/>
              </a:rPr>
              <a:t>3 </a:t>
            </a:r>
            <a:r>
              <a:rPr lang="en-GB" sz="2000" dirty="0" smtClean="0">
                <a:ea typeface="ＭＳ Ｐゴシック" pitchFamily="-106" charset="-128"/>
              </a:rPr>
              <a:t>Study </a:t>
            </a:r>
            <a:r>
              <a:rPr lang="en-GB" sz="2000" dirty="0">
                <a:ea typeface="ＭＳ Ｐゴシック" pitchFamily="-106" charset="-128"/>
              </a:rPr>
              <a:t>of ALISERTIB (MLN8237) </a:t>
            </a:r>
            <a:r>
              <a:rPr lang="en-GB" sz="2000" dirty="0" smtClean="0">
                <a:ea typeface="ＭＳ Ｐゴシック" pitchFamily="-106" charset="-128"/>
              </a:rPr>
              <a:t>or </a:t>
            </a:r>
            <a:r>
              <a:rPr lang="en-GB" sz="2000" dirty="0">
                <a:ea typeface="ＭＳ Ｐゴシック" pitchFamily="-106" charset="-128"/>
              </a:rPr>
              <a:t>Investigator's </a:t>
            </a:r>
            <a:br>
              <a:rPr lang="en-GB" sz="2000" dirty="0">
                <a:ea typeface="ＭＳ Ｐゴシック" pitchFamily="-106" charset="-128"/>
              </a:rPr>
            </a:br>
            <a:r>
              <a:rPr lang="en-GB" sz="2000" dirty="0">
                <a:ea typeface="ＭＳ Ｐゴシック" pitchFamily="-106" charset="-128"/>
              </a:rPr>
              <a:t>Choice in Patients With </a:t>
            </a:r>
            <a:r>
              <a:rPr lang="en-GB" sz="2000" dirty="0" smtClean="0">
                <a:ea typeface="ＭＳ Ｐゴシック" pitchFamily="-106" charset="-128"/>
              </a:rPr>
              <a:t>Relapsed/Refractory PTCL</a:t>
            </a:r>
            <a:endParaRPr lang="en-US" sz="2000" dirty="0">
              <a:ea typeface="ＭＳ Ｐゴシック" pitchFamily="-106" charset="-128"/>
            </a:endParaRPr>
          </a:p>
        </p:txBody>
      </p:sp>
      <p:grpSp>
        <p:nvGrpSpPr>
          <p:cNvPr id="53252" name="Group 23"/>
          <p:cNvGrpSpPr>
            <a:grpSpLocks/>
          </p:cNvGrpSpPr>
          <p:nvPr/>
        </p:nvGrpSpPr>
        <p:grpSpPr bwMode="auto">
          <a:xfrm>
            <a:off x="457200" y="1219200"/>
            <a:ext cx="8108950" cy="4802188"/>
            <a:chOff x="179515" y="1124744"/>
            <a:chExt cx="8108325" cy="4802306"/>
          </a:xfrm>
        </p:grpSpPr>
        <p:sp>
          <p:nvSpPr>
            <p:cNvPr id="5" name="Rounded Rectangle 4"/>
            <p:cNvSpPr/>
            <p:nvPr/>
          </p:nvSpPr>
          <p:spPr bwMode="auto">
            <a:xfrm>
              <a:off x="1487514" y="1124744"/>
              <a:ext cx="3876376" cy="1101752"/>
            </a:xfrm>
            <a:prstGeom prst="roundRect">
              <a:avLst>
                <a:gd name="adj" fmla="val 16113"/>
              </a:avLst>
            </a:prstGeom>
            <a:noFill/>
            <a:ln w="28575">
              <a:solidFill>
                <a:schemeClr val="bg1"/>
              </a:solidFill>
            </a:ln>
            <a:effectLst/>
            <a:extLst/>
          </p:spPr>
          <p:txBody>
            <a:bodyPr lIns="0" tIns="0" rIns="0" bIns="0"/>
            <a:lstStyle/>
            <a:p>
              <a:pPr algn="ctr" eaLnBrk="0" fontAlgn="auto" hangingPunct="0">
                <a:spcBef>
                  <a:spcPts val="0"/>
                </a:spcBef>
                <a:spcAft>
                  <a:spcPts val="0"/>
                </a:spcAft>
                <a:defRPr/>
              </a:pPr>
              <a:endParaRPr lang="en-GB" kern="0" dirty="0">
                <a:solidFill>
                  <a:sysClr val="windowText" lastClr="000000"/>
                </a:solidFill>
              </a:endParaRPr>
            </a:p>
          </p:txBody>
        </p:sp>
        <p:sp>
          <p:nvSpPr>
            <p:cNvPr id="6" name="Rounded Rectangle 5"/>
            <p:cNvSpPr/>
            <p:nvPr/>
          </p:nvSpPr>
          <p:spPr bwMode="auto">
            <a:xfrm>
              <a:off x="1487514" y="2277297"/>
              <a:ext cx="3876376" cy="3649753"/>
            </a:xfrm>
            <a:prstGeom prst="roundRect">
              <a:avLst>
                <a:gd name="adj" fmla="val 5720"/>
              </a:avLst>
            </a:prstGeom>
            <a:noFill/>
            <a:ln w="28575">
              <a:solidFill>
                <a:schemeClr val="accent1"/>
              </a:solidFill>
            </a:ln>
            <a:effectLst/>
            <a:extLst/>
          </p:spPr>
          <p:txBody>
            <a:bodyPr lIns="0" tIns="0" rIns="0" bIns="0"/>
            <a:lstStyle/>
            <a:p>
              <a:pPr algn="ctr" eaLnBrk="0" fontAlgn="auto" hangingPunct="0">
                <a:spcBef>
                  <a:spcPts val="0"/>
                </a:spcBef>
                <a:spcAft>
                  <a:spcPts val="0"/>
                </a:spcAft>
                <a:defRPr/>
              </a:pPr>
              <a:endParaRPr lang="en-GB" kern="0" dirty="0">
                <a:solidFill>
                  <a:sysClr val="windowText" lastClr="000000"/>
                </a:solidFill>
              </a:endParaRPr>
            </a:p>
          </p:txBody>
        </p:sp>
        <p:sp>
          <p:nvSpPr>
            <p:cNvPr id="53257" name="Rounded Rectangle 11"/>
            <p:cNvSpPr>
              <a:spLocks noChangeArrowheads="1"/>
            </p:cNvSpPr>
            <p:nvPr/>
          </p:nvSpPr>
          <p:spPr bwMode="auto">
            <a:xfrm>
              <a:off x="1809750" y="2348880"/>
              <a:ext cx="3135313" cy="40862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p>
              <a:pPr algn="ctr" eaLnBrk="0" hangingPunct="0"/>
              <a:r>
                <a:rPr lang="en-GB" sz="1200" dirty="0">
                  <a:solidFill>
                    <a:srgbClr val="FFFF00"/>
                  </a:solidFill>
                </a:rPr>
                <a:t>Arm B: </a:t>
              </a:r>
              <a:r>
                <a:rPr lang="en-GB" sz="1200" dirty="0" smtClean="0">
                  <a:solidFill>
                    <a:srgbClr val="FFFF00"/>
                  </a:solidFill>
                </a:rPr>
                <a:t>Single-agent </a:t>
              </a:r>
              <a:r>
                <a:rPr lang="en-GB" sz="1200" dirty="0">
                  <a:solidFill>
                    <a:srgbClr val="FFFF00"/>
                  </a:solidFill>
                </a:rPr>
                <a:t>comparator </a:t>
              </a:r>
              <a:br>
                <a:rPr lang="en-GB" sz="1200" dirty="0">
                  <a:solidFill>
                    <a:srgbClr val="FFFF00"/>
                  </a:solidFill>
                </a:rPr>
              </a:br>
              <a:r>
                <a:rPr lang="en-GB" sz="1200" dirty="0">
                  <a:solidFill>
                    <a:srgbClr val="FFFF00"/>
                  </a:solidFill>
                </a:rPr>
                <a:t>(</a:t>
              </a:r>
              <a:r>
                <a:rPr lang="en-GB" sz="1200" dirty="0" smtClean="0">
                  <a:solidFill>
                    <a:srgbClr val="FFFF00"/>
                  </a:solidFill>
                </a:rPr>
                <a:t>investigator choice</a:t>
              </a:r>
              <a:r>
                <a:rPr lang="en-GB" sz="1200" dirty="0">
                  <a:solidFill>
                    <a:srgbClr val="FFFF00"/>
                  </a:solidFill>
                </a:rPr>
                <a:t>)</a:t>
              </a:r>
            </a:p>
          </p:txBody>
        </p:sp>
        <p:sp>
          <p:nvSpPr>
            <p:cNvPr id="8" name="Rectangle 7"/>
            <p:cNvSpPr/>
            <p:nvPr/>
          </p:nvSpPr>
          <p:spPr>
            <a:xfrm>
              <a:off x="1547835" y="1485116"/>
              <a:ext cx="3744624" cy="633428"/>
            </a:xfrm>
            <a:prstGeom prst="rect">
              <a:avLst/>
            </a:prstGeom>
            <a:solidFill>
              <a:srgbClr val="FFCCFF"/>
            </a:solidFill>
            <a:ln>
              <a:solidFill>
                <a:srgbClr val="51B1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b="1" dirty="0">
                  <a:solidFill>
                    <a:srgbClr val="000000"/>
                  </a:solidFill>
                  <a:latin typeface="Arial"/>
                </a:rPr>
                <a:t>MLN8237</a:t>
              </a:r>
            </a:p>
            <a:p>
              <a:pPr marL="171450" indent="-171450" algn="ctr" eaLnBrk="0" hangingPunct="0">
                <a:buFont typeface="Arial" pitchFamily="34" charset="0"/>
                <a:buChar char="•"/>
                <a:defRPr/>
              </a:pPr>
              <a:r>
                <a:rPr lang="en-GB" sz="1200" dirty="0">
                  <a:solidFill>
                    <a:srgbClr val="000000"/>
                  </a:solidFill>
                  <a:latin typeface="Arial"/>
                </a:rPr>
                <a:t>50 mg BID</a:t>
              </a:r>
            </a:p>
            <a:p>
              <a:pPr marL="171450" indent="-171450" algn="ctr" eaLnBrk="0" hangingPunct="0">
                <a:buFont typeface="Arial" pitchFamily="34" charset="0"/>
                <a:buChar char="•"/>
                <a:defRPr/>
              </a:pPr>
              <a:r>
                <a:rPr lang="en-GB" sz="1200" dirty="0">
                  <a:solidFill>
                    <a:srgbClr val="000000"/>
                  </a:solidFill>
                  <a:latin typeface="Arial"/>
                </a:rPr>
                <a:t>Days </a:t>
              </a:r>
              <a:r>
                <a:rPr lang="en-GB" sz="1200" dirty="0" smtClean="0">
                  <a:solidFill>
                    <a:srgbClr val="000000"/>
                  </a:solidFill>
                  <a:latin typeface="Arial"/>
                </a:rPr>
                <a:t>1-7</a:t>
              </a:r>
              <a:r>
                <a:rPr lang="en-GB" sz="1200" dirty="0">
                  <a:solidFill>
                    <a:srgbClr val="000000"/>
                  </a:solidFill>
                  <a:latin typeface="Arial"/>
                </a:rPr>
                <a:t>; 21-day cycles</a:t>
              </a:r>
            </a:p>
          </p:txBody>
        </p:sp>
        <p:cxnSp>
          <p:nvCxnSpPr>
            <p:cNvPr id="9" name="Straight Arrow Connector 8"/>
            <p:cNvCxnSpPr/>
            <p:nvPr/>
          </p:nvCxnSpPr>
          <p:spPr>
            <a:xfrm>
              <a:off x="611282" y="1845487"/>
              <a:ext cx="8762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547835" y="2780548"/>
              <a:ext cx="3744624" cy="1008087"/>
            </a:xfrm>
            <a:prstGeom prst="rect">
              <a:avLst/>
            </a:prstGeom>
            <a:solidFill>
              <a:srgbClr val="CCFFC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b="1" dirty="0">
                  <a:solidFill>
                    <a:srgbClr val="000000"/>
                  </a:solidFill>
                  <a:latin typeface="Arial"/>
                </a:rPr>
                <a:t>Pralatrexate</a:t>
              </a:r>
            </a:p>
            <a:p>
              <a:pPr marL="171450" indent="-171450" algn="ctr" eaLnBrk="0" hangingPunct="0">
                <a:buFont typeface="Arial" pitchFamily="34" charset="0"/>
                <a:buChar char="•"/>
                <a:defRPr/>
              </a:pPr>
              <a:r>
                <a:rPr lang="en-GB" sz="1200" dirty="0">
                  <a:solidFill>
                    <a:srgbClr val="000000"/>
                  </a:solidFill>
                  <a:latin typeface="Arial"/>
                </a:rPr>
                <a:t>30 mg/m</a:t>
              </a:r>
              <a:r>
                <a:rPr lang="en-GB" sz="1200" baseline="30000" dirty="0">
                  <a:solidFill>
                    <a:srgbClr val="000000"/>
                  </a:solidFill>
                  <a:latin typeface="Arial"/>
                </a:rPr>
                <a:t>2</a:t>
              </a:r>
              <a:r>
                <a:rPr lang="en-GB" sz="1200" dirty="0">
                  <a:solidFill>
                    <a:srgbClr val="000000"/>
                  </a:solidFill>
                  <a:latin typeface="Arial"/>
                </a:rPr>
                <a:t> via IV push (</a:t>
              </a:r>
              <a:r>
                <a:rPr lang="en-GB" sz="1200" dirty="0" smtClean="0">
                  <a:solidFill>
                    <a:srgbClr val="000000"/>
                  </a:solidFill>
                  <a:latin typeface="Arial"/>
                </a:rPr>
                <a:t>3-5 </a:t>
              </a:r>
              <a:r>
                <a:rPr lang="en-GB" sz="1200" dirty="0">
                  <a:solidFill>
                    <a:srgbClr val="000000"/>
                  </a:solidFill>
                  <a:latin typeface="Arial"/>
                </a:rPr>
                <a:t>min)</a:t>
              </a:r>
            </a:p>
            <a:p>
              <a:pPr marL="171450" indent="-171450" algn="ctr" eaLnBrk="0" hangingPunct="0">
                <a:buFont typeface="Arial" pitchFamily="34" charset="0"/>
                <a:buChar char="•"/>
                <a:defRPr/>
              </a:pPr>
              <a:r>
                <a:rPr lang="en-GB" sz="1200" dirty="0">
                  <a:solidFill>
                    <a:srgbClr val="000000"/>
                  </a:solidFill>
                  <a:latin typeface="Arial"/>
                </a:rPr>
                <a:t>QW for 6 weeks;7-week cycles </a:t>
              </a:r>
            </a:p>
            <a:p>
              <a:pPr marL="171450" indent="-171450" algn="ctr" eaLnBrk="0" hangingPunct="0">
                <a:buFont typeface="Arial" pitchFamily="34" charset="0"/>
                <a:buChar char="•"/>
                <a:defRPr/>
              </a:pPr>
              <a:r>
                <a:rPr lang="en-GB" sz="1200" dirty="0">
                  <a:solidFill>
                    <a:srgbClr val="000000"/>
                  </a:solidFill>
                  <a:latin typeface="Arial"/>
                </a:rPr>
                <a:t>+ Vitamin B12 and folic acid supplements </a:t>
              </a:r>
            </a:p>
          </p:txBody>
        </p:sp>
        <p:sp>
          <p:nvSpPr>
            <p:cNvPr id="11" name="Rectangle 10"/>
            <p:cNvSpPr/>
            <p:nvPr/>
          </p:nvSpPr>
          <p:spPr>
            <a:xfrm>
              <a:off x="1547835" y="3861661"/>
              <a:ext cx="3744624" cy="698517"/>
            </a:xfrm>
            <a:prstGeom prst="rect">
              <a:avLst/>
            </a:prstGeom>
            <a:solidFill>
              <a:srgbClr val="FFFFC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b="1" dirty="0" err="1">
                  <a:solidFill>
                    <a:srgbClr val="000000"/>
                  </a:solidFill>
                  <a:latin typeface="Arial"/>
                </a:rPr>
                <a:t>Romidepsin</a:t>
              </a:r>
              <a:r>
                <a:rPr lang="en-GB" sz="1200" b="1" dirty="0">
                  <a:solidFill>
                    <a:srgbClr val="000000"/>
                  </a:solidFill>
                  <a:latin typeface="Arial"/>
                </a:rPr>
                <a:t>*</a:t>
              </a:r>
            </a:p>
            <a:p>
              <a:pPr marL="171450" indent="-171450" algn="ctr" eaLnBrk="0" hangingPunct="0">
                <a:buFont typeface="Arial" pitchFamily="34" charset="0"/>
                <a:buChar char="•"/>
                <a:defRPr/>
              </a:pPr>
              <a:r>
                <a:rPr lang="en-GB" sz="1200" dirty="0">
                  <a:solidFill>
                    <a:srgbClr val="000000"/>
                  </a:solidFill>
                  <a:latin typeface="Arial"/>
                </a:rPr>
                <a:t>14 mg/m</a:t>
              </a:r>
              <a:r>
                <a:rPr lang="en-GB" sz="1200" baseline="30000" dirty="0">
                  <a:solidFill>
                    <a:srgbClr val="000000"/>
                  </a:solidFill>
                  <a:latin typeface="Arial"/>
                </a:rPr>
                <a:t>2</a:t>
              </a:r>
              <a:r>
                <a:rPr lang="en-GB" sz="1200" dirty="0">
                  <a:solidFill>
                    <a:srgbClr val="000000"/>
                  </a:solidFill>
                  <a:latin typeface="Arial"/>
                </a:rPr>
                <a:t> via IV push over a 4-hour period  </a:t>
              </a:r>
            </a:p>
            <a:p>
              <a:pPr marL="171450" indent="-171450" algn="ctr" eaLnBrk="0" hangingPunct="0">
                <a:buFont typeface="Arial" pitchFamily="34" charset="0"/>
                <a:buChar char="•"/>
                <a:defRPr/>
              </a:pPr>
              <a:r>
                <a:rPr lang="en-GB" sz="1200" dirty="0">
                  <a:solidFill>
                    <a:srgbClr val="000000"/>
                  </a:solidFill>
                  <a:latin typeface="Arial"/>
                </a:rPr>
                <a:t>Days 1, 8, and 15; 28-day cycles</a:t>
              </a:r>
            </a:p>
          </p:txBody>
        </p:sp>
        <p:sp>
          <p:nvSpPr>
            <p:cNvPr id="12" name="Rectangle 11"/>
            <p:cNvSpPr/>
            <p:nvPr/>
          </p:nvSpPr>
          <p:spPr>
            <a:xfrm>
              <a:off x="1547835" y="4636380"/>
              <a:ext cx="3744624" cy="1168429"/>
            </a:xfrm>
            <a:prstGeom prst="rect">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b="1" dirty="0">
                  <a:solidFill>
                    <a:srgbClr val="000000"/>
                  </a:solidFill>
                  <a:latin typeface="Arial"/>
                </a:rPr>
                <a:t>Gemcitabine</a:t>
              </a:r>
              <a:r>
                <a:rPr lang="en-GB" sz="1200" dirty="0">
                  <a:solidFill>
                    <a:srgbClr val="000000"/>
                  </a:solidFill>
                  <a:latin typeface="Arial"/>
                </a:rPr>
                <a:t> </a:t>
              </a:r>
            </a:p>
            <a:p>
              <a:pPr algn="ctr" eaLnBrk="0" hangingPunct="0">
                <a:defRPr/>
              </a:pPr>
              <a:r>
                <a:rPr lang="en-GB" sz="1200" dirty="0">
                  <a:solidFill>
                    <a:srgbClr val="000000"/>
                  </a:solidFill>
                  <a:latin typeface="Arial"/>
                </a:rPr>
                <a:t>(currently not approved for use in hematologic malignancy)</a:t>
              </a:r>
            </a:p>
            <a:p>
              <a:pPr marL="171450" indent="-171450" algn="ctr" eaLnBrk="0" hangingPunct="0">
                <a:buFont typeface="Arial" pitchFamily="34" charset="0"/>
                <a:buChar char="•"/>
                <a:defRPr/>
              </a:pPr>
              <a:r>
                <a:rPr lang="en-GB" sz="1200" dirty="0">
                  <a:solidFill>
                    <a:srgbClr val="000000"/>
                  </a:solidFill>
                  <a:latin typeface="Arial"/>
                </a:rPr>
                <a:t> </a:t>
              </a:r>
              <a:r>
                <a:rPr lang="en-GB" sz="1200" dirty="0" smtClean="0">
                  <a:solidFill>
                    <a:srgbClr val="000000"/>
                  </a:solidFill>
                  <a:latin typeface="Arial"/>
                </a:rPr>
                <a:t>1,000 </a:t>
              </a:r>
              <a:r>
                <a:rPr lang="en-GB" sz="1200" dirty="0">
                  <a:solidFill>
                    <a:srgbClr val="000000"/>
                  </a:solidFill>
                  <a:latin typeface="Arial"/>
                </a:rPr>
                <a:t>mg/m</a:t>
              </a:r>
              <a:r>
                <a:rPr lang="en-GB" sz="1200" baseline="30000" dirty="0">
                  <a:solidFill>
                    <a:srgbClr val="000000"/>
                  </a:solidFill>
                  <a:latin typeface="Arial"/>
                </a:rPr>
                <a:t>2</a:t>
              </a:r>
              <a:r>
                <a:rPr lang="en-GB" sz="1200" dirty="0">
                  <a:solidFill>
                    <a:srgbClr val="000000"/>
                  </a:solidFill>
                  <a:latin typeface="Arial"/>
                </a:rPr>
                <a:t> via IV push over 30 minutes, </a:t>
              </a:r>
            </a:p>
            <a:p>
              <a:pPr marL="171450" indent="-171450" algn="ctr" eaLnBrk="0" hangingPunct="0">
                <a:buFont typeface="Arial" pitchFamily="34" charset="0"/>
                <a:buChar char="•"/>
                <a:defRPr/>
              </a:pPr>
              <a:r>
                <a:rPr lang="en-GB" sz="1200" dirty="0">
                  <a:solidFill>
                    <a:srgbClr val="000000"/>
                  </a:solidFill>
                  <a:latin typeface="Arial"/>
                </a:rPr>
                <a:t>Days 1, 8, 15; 28-day cycles</a:t>
              </a:r>
            </a:p>
          </p:txBody>
        </p:sp>
        <p:cxnSp>
          <p:nvCxnSpPr>
            <p:cNvPr id="13" name="Straight Arrow Connector 12"/>
            <p:cNvCxnSpPr/>
            <p:nvPr/>
          </p:nvCxnSpPr>
          <p:spPr>
            <a:xfrm flipV="1">
              <a:off x="630330" y="3409213"/>
              <a:ext cx="815912" cy="811232"/>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a:endCxn id="6" idx="1"/>
            </p:cNvCxnSpPr>
            <p:nvPr/>
          </p:nvCxnSpPr>
          <p:spPr>
            <a:xfrm flipV="1">
              <a:off x="611282" y="4101380"/>
              <a:ext cx="876232" cy="119065"/>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625569" y="4260134"/>
              <a:ext cx="820674" cy="1011262"/>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16" name="Rectangle 15"/>
            <p:cNvSpPr/>
            <p:nvPr/>
          </p:nvSpPr>
          <p:spPr>
            <a:xfrm rot="16200000">
              <a:off x="-1345338" y="3129034"/>
              <a:ext cx="3481474" cy="43176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dirty="0">
                  <a:solidFill>
                    <a:srgbClr val="000000"/>
                  </a:solidFill>
                  <a:latin typeface="Arial"/>
                </a:rPr>
                <a:t>Randomization 1:1</a:t>
              </a:r>
            </a:p>
          </p:txBody>
        </p:sp>
        <p:sp>
          <p:nvSpPr>
            <p:cNvPr id="53267" name="Rounded Rectangle 11"/>
            <p:cNvSpPr>
              <a:spLocks noChangeArrowheads="1"/>
            </p:cNvSpPr>
            <p:nvPr/>
          </p:nvSpPr>
          <p:spPr bwMode="auto">
            <a:xfrm>
              <a:off x="1691680" y="1209576"/>
              <a:ext cx="3135313" cy="2032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p>
              <a:pPr algn="ctr" eaLnBrk="0" hangingPunct="0"/>
              <a:r>
                <a:rPr lang="en-GB" sz="1200">
                  <a:solidFill>
                    <a:srgbClr val="FFFF00"/>
                  </a:solidFill>
                </a:rPr>
                <a:t>Arm A: MLN8237</a:t>
              </a:r>
            </a:p>
          </p:txBody>
        </p:sp>
        <p:sp>
          <p:nvSpPr>
            <p:cNvPr id="18" name="Rectangle 17"/>
            <p:cNvSpPr/>
            <p:nvPr/>
          </p:nvSpPr>
          <p:spPr>
            <a:xfrm>
              <a:off x="5940109" y="2226496"/>
              <a:ext cx="1007984" cy="2367021"/>
            </a:xfrm>
            <a:prstGeom prst="rect">
              <a:avLst/>
            </a:prstGeom>
            <a:gradFill flip="none" rotWithShape="1">
              <a:gsLst>
                <a:gs pos="0">
                  <a:srgbClr val="51B1BF">
                    <a:tint val="66000"/>
                    <a:satMod val="160000"/>
                  </a:srgbClr>
                </a:gs>
                <a:gs pos="50000">
                  <a:srgbClr val="51B1BF">
                    <a:tint val="44500"/>
                    <a:satMod val="160000"/>
                  </a:srgbClr>
                </a:gs>
                <a:gs pos="100000">
                  <a:srgbClr val="51B1BF">
                    <a:tint val="23500"/>
                    <a:satMod val="160000"/>
                  </a:srgbClr>
                </a:gs>
              </a:gsLst>
              <a:lin ang="18900000" scaled="1"/>
              <a:tileRect/>
            </a:gradFill>
            <a:ln>
              <a:solidFill>
                <a:srgbClr val="51B1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dirty="0">
                  <a:solidFill>
                    <a:srgbClr val="000000"/>
                  </a:solidFill>
                  <a:latin typeface="Arial"/>
                </a:rPr>
                <a:t>Treatment until disease progression or start of next therapy</a:t>
              </a:r>
            </a:p>
          </p:txBody>
        </p:sp>
        <p:cxnSp>
          <p:nvCxnSpPr>
            <p:cNvPr id="19" name="Straight Arrow Connector 18"/>
            <p:cNvCxnSpPr/>
            <p:nvPr/>
          </p:nvCxnSpPr>
          <p:spPr>
            <a:xfrm flipV="1">
              <a:off x="5363890" y="3648931"/>
              <a:ext cx="504786" cy="1387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3"/>
            </p:cNvCxnSpPr>
            <p:nvPr/>
          </p:nvCxnSpPr>
          <p:spPr>
            <a:xfrm>
              <a:off x="5363890" y="1675621"/>
              <a:ext cx="504786" cy="193044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948093" y="3648931"/>
              <a:ext cx="288903" cy="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7279778" y="2223152"/>
              <a:ext cx="1008062" cy="2366962"/>
            </a:xfrm>
            <a:prstGeom prst="rect">
              <a:avLst/>
            </a:prstGeom>
            <a:gradFill flip="none" rotWithShape="1">
              <a:gsLst>
                <a:gs pos="0">
                  <a:srgbClr val="DA5283">
                    <a:tint val="66000"/>
                    <a:satMod val="160000"/>
                  </a:srgbClr>
                </a:gs>
                <a:gs pos="50000">
                  <a:srgbClr val="DA5283">
                    <a:tint val="44500"/>
                    <a:satMod val="160000"/>
                  </a:srgbClr>
                </a:gs>
                <a:gs pos="100000">
                  <a:srgbClr val="DA5283">
                    <a:tint val="23500"/>
                    <a:satMod val="160000"/>
                  </a:srgbClr>
                </a:gs>
              </a:gsLst>
              <a:path path="circle">
                <a:fillToRect t="100000" r="100000"/>
              </a:path>
              <a:tileRect l="-100000" b="-100000"/>
            </a:gradFill>
            <a:ln>
              <a:solidFill>
                <a:srgbClr val="DA528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GB" sz="1200" dirty="0">
                  <a:solidFill>
                    <a:srgbClr val="000000"/>
                  </a:solidFill>
                  <a:latin typeface="Arial"/>
                </a:rPr>
                <a:t>Patients</a:t>
              </a:r>
            </a:p>
            <a:p>
              <a:pPr algn="ctr" eaLnBrk="0" hangingPunct="0">
                <a:defRPr/>
              </a:pPr>
              <a:r>
                <a:rPr lang="en-GB" sz="1200" dirty="0">
                  <a:solidFill>
                    <a:srgbClr val="000000"/>
                  </a:solidFill>
                  <a:latin typeface="Arial"/>
                </a:rPr>
                <a:t>achieving</a:t>
              </a:r>
            </a:p>
            <a:p>
              <a:pPr algn="ctr" eaLnBrk="0" hangingPunct="0">
                <a:defRPr/>
              </a:pPr>
              <a:r>
                <a:rPr lang="en-GB" sz="1200" dirty="0">
                  <a:solidFill>
                    <a:srgbClr val="000000"/>
                  </a:solidFill>
                  <a:latin typeface="Arial"/>
                </a:rPr>
                <a:t>≥SD could</a:t>
              </a:r>
            </a:p>
            <a:p>
              <a:pPr algn="ctr" eaLnBrk="0" hangingPunct="0">
                <a:defRPr/>
              </a:pPr>
              <a:r>
                <a:rPr lang="en-GB" sz="1200" dirty="0">
                  <a:solidFill>
                    <a:srgbClr val="000000"/>
                  </a:solidFill>
                  <a:latin typeface="Arial"/>
                </a:rPr>
                <a:t>continue</a:t>
              </a:r>
            </a:p>
            <a:p>
              <a:pPr algn="ctr" eaLnBrk="0" hangingPunct="0">
                <a:defRPr/>
              </a:pPr>
              <a:r>
                <a:rPr lang="en-GB" sz="1200" dirty="0">
                  <a:solidFill>
                    <a:srgbClr val="000000"/>
                  </a:solidFill>
                  <a:latin typeface="Arial"/>
                </a:rPr>
                <a:t>treatment</a:t>
              </a:r>
            </a:p>
            <a:p>
              <a:pPr algn="ctr" eaLnBrk="0" hangingPunct="0">
                <a:defRPr/>
              </a:pPr>
              <a:r>
                <a:rPr lang="en-GB" sz="1200" dirty="0">
                  <a:solidFill>
                    <a:srgbClr val="000000"/>
                  </a:solidFill>
                  <a:latin typeface="Arial"/>
                </a:rPr>
                <a:t>for up to</a:t>
              </a:r>
            </a:p>
            <a:p>
              <a:pPr algn="ctr" eaLnBrk="0" hangingPunct="0">
                <a:defRPr/>
              </a:pPr>
              <a:r>
                <a:rPr lang="en-GB" sz="1200" dirty="0">
                  <a:solidFill>
                    <a:srgbClr val="000000"/>
                  </a:solidFill>
                  <a:latin typeface="Arial"/>
                </a:rPr>
                <a:t>2 years</a:t>
              </a:r>
            </a:p>
          </p:txBody>
        </p:sp>
      </p:grpSp>
      <p:sp>
        <p:nvSpPr>
          <p:cNvPr id="53253" name="TextBox 28"/>
          <p:cNvSpPr txBox="1">
            <a:spLocks noChangeArrowheads="1"/>
          </p:cNvSpPr>
          <p:nvPr/>
        </p:nvSpPr>
        <p:spPr bwMode="auto">
          <a:xfrm>
            <a:off x="0" y="6278846"/>
            <a:ext cx="3136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sz="1200" dirty="0" smtClean="0">
                <a:solidFill>
                  <a:srgbClr val="FFFFFF"/>
                </a:solidFill>
              </a:rPr>
              <a:t>*</a:t>
            </a:r>
            <a:r>
              <a:rPr lang="en-US" sz="1200" baseline="30000" dirty="0" smtClean="0">
                <a:solidFill>
                  <a:srgbClr val="FFFFFF"/>
                </a:solidFill>
              </a:rPr>
              <a:t> </a:t>
            </a:r>
            <a:r>
              <a:rPr lang="en-US" sz="1200" dirty="0" smtClean="0">
                <a:solidFill>
                  <a:srgbClr val="FFFFFF"/>
                </a:solidFill>
              </a:rPr>
              <a:t>In countries where romidepsin is available </a:t>
            </a:r>
          </a:p>
        </p:txBody>
      </p:sp>
      <p:cxnSp>
        <p:nvCxnSpPr>
          <p:cNvPr id="30" name="Straight Connector 29"/>
          <p:cNvCxnSpPr/>
          <p:nvPr/>
        </p:nvCxnSpPr>
        <p:spPr>
          <a:xfrm>
            <a:off x="0" y="914400"/>
            <a:ext cx="914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3471286"/>
      </p:ext>
    </p:extLst>
  </p:cSld>
  <p:clrMapOvr>
    <a:masterClrMapping/>
  </p:clrMapOvr>
  <p:transition xmlns:p14="http://schemas.microsoft.com/office/powerpoint/2010/main" advClick="0">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How many new patients have come into your practice in the past year with any type of TCL?</a:t>
            </a:r>
          </a:p>
        </p:txBody>
      </p:sp>
      <p:graphicFrame>
        <p:nvGraphicFramePr>
          <p:cNvPr id="4" name="Chart 3"/>
          <p:cNvGraphicFramePr/>
          <p:nvPr>
            <p:extLst>
              <p:ext uri="{D42A27DB-BD31-4B8C-83A1-F6EECF244321}">
                <p14:modId xmlns:p14="http://schemas.microsoft.com/office/powerpoint/2010/main" val="2849195507"/>
              </p:ext>
            </p:extLst>
          </p:nvPr>
        </p:nvGraphicFramePr>
        <p:xfrm>
          <a:off x="533400" y="21038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05768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Robert Z </a:t>
            </a:r>
            <a:r>
              <a:rPr lang="en-US" sz="1800" b="1" dirty="0" err="1">
                <a:solidFill>
                  <a:srgbClr val="FFFFFF"/>
                </a:solidFill>
                <a:latin typeface="Arial" charset="0"/>
                <a:ea typeface="ヒラギノ角ゴ Pro W3" charset="0"/>
                <a:cs typeface="ヒラギノ角ゴ Pro W3" charset="0"/>
              </a:rPr>
              <a:t>Orlowski</a:t>
            </a:r>
            <a:r>
              <a:rPr lang="en-US" sz="1800" b="1" dirty="0">
                <a:solidFill>
                  <a:srgbClr val="FFFFFF"/>
                </a:solidFill>
                <a:latin typeface="Arial" charset="0"/>
                <a:ea typeface="ヒラギノ角ゴ Pro W3" charset="0"/>
                <a:cs typeface="ヒラギノ角ゴ Pro W3" charset="0"/>
              </a:rPr>
              <a:t>, MD, PhD</a:t>
            </a:r>
          </a:p>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Owen A O’Connor, MD, PhD</a:t>
            </a:r>
          </a:p>
          <a:p>
            <a:pPr defTabSz="457200"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Sonali</a:t>
            </a:r>
            <a:r>
              <a:rPr lang="en-US" sz="1800" b="1" dirty="0">
                <a:solidFill>
                  <a:srgbClr val="FFFFFF"/>
                </a:solidFill>
                <a:latin typeface="Arial" charset="0"/>
                <a:ea typeface="ヒラギノ角ゴ Pro W3" charset="0"/>
                <a:cs typeface="ヒラギノ角ゴ Pro W3" charset="0"/>
              </a:rPr>
              <a:t> M Smith, MD</a:t>
            </a: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John P Leonard,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Kenneth C Anderson,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Nathan H Fowler,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fontAlgn="auto">
              <a:spcBef>
                <a:spcPts val="0"/>
              </a:spcBef>
              <a:spcAft>
                <a:spcPts val="0"/>
              </a:spcAft>
              <a:defRPr/>
            </a:pPr>
            <a:r>
              <a:rPr lang="en-US" sz="3200" b="1" dirty="0" smtClean="0">
                <a:solidFill>
                  <a:srgbClr val="FFFFFF"/>
                </a:solidFill>
                <a:latin typeface="Arial" pitchFamily="1" charset="0"/>
                <a:ea typeface="ヒラギノ角ゴ Pro W3" pitchFamily="1" charset="-128"/>
                <a:cs typeface="ヒラギノ角ゴ Pro W3" pitchFamily="1" charset="-128"/>
              </a:rPr>
              <a:t>Beyond the Guidelines</a:t>
            </a:r>
          </a:p>
          <a:p>
            <a:pPr algn="ctr" defTabSz="457200"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Assessing the Treatment Recommendations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of Investigators to Assist in the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Practical Management of Multiple Myeloma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and Non-Hodgkin Lymphoma</a:t>
            </a:r>
            <a:r>
              <a:rPr lang="en-US" b="1" dirty="0" smtClean="0">
                <a:solidFill>
                  <a:srgbClr val="EFC53D"/>
                </a:solidFill>
                <a:latin typeface="Arial" pitchFamily="1" charset="0"/>
                <a:ea typeface="ＭＳ Ｐゴシック" pitchFamily="1" charset="-128"/>
                <a:cs typeface="ＭＳ Ｐゴシック" pitchFamily="1" charset="-128"/>
              </a:rPr>
              <a:t/>
            </a:r>
            <a:br>
              <a:rPr lang="en-US" b="1" dirty="0" smtClean="0">
                <a:solidFill>
                  <a:srgbClr val="EFC53D"/>
                </a:solidFill>
                <a:latin typeface="Arial" pitchFamily="1" charset="0"/>
                <a:ea typeface="ＭＳ Ｐゴシック" pitchFamily="1" charset="-128"/>
                <a:cs typeface="ＭＳ Ｐゴシック" pitchFamily="1" charset="-128"/>
              </a:rPr>
            </a:br>
            <a:r>
              <a:rPr lang="en-US" sz="1400" b="1" dirty="0" smtClean="0">
                <a:solidFill>
                  <a:prstClr val="white"/>
                </a:solidFill>
                <a:latin typeface="Arial" pitchFamily="1" charset="0"/>
                <a:ea typeface="ヒラギノ角ゴ Pro W3" pitchFamily="1" charset="-128"/>
                <a:cs typeface="ヒラギノ角ゴ Pro W3" pitchFamily="1" charset="-128"/>
              </a:rPr>
              <a:t/>
            </a:r>
            <a:br>
              <a:rPr lang="en-US" sz="1400" b="1" dirty="0" smtClean="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Sunday, June 2, 2013</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9:30 PM</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3315546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8"/>
            <a:ext cx="8229600" cy="2070639"/>
          </a:xfrm>
        </p:spPr>
        <p:txBody>
          <a:bodyPr anchor="ctr"/>
          <a:lstStyle/>
          <a:p>
            <a:r>
              <a:rPr lang="en-US" sz="2400" dirty="0"/>
              <a:t>How many new patients per year do you see with TCL?</a:t>
            </a:r>
          </a:p>
        </p:txBody>
      </p:sp>
      <p:sp>
        <p:nvSpPr>
          <p:cNvPr id="10" name="Rectangle 9"/>
          <p:cNvSpPr/>
          <p:nvPr/>
        </p:nvSpPr>
        <p:spPr>
          <a:xfrm>
            <a:off x="320675" y="2333625"/>
            <a:ext cx="8540750" cy="3983038"/>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prstClr val="white"/>
              </a:solidFill>
              <a:latin typeface="Aria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321025"/>
              </p:ext>
            </p:extLst>
          </p:nvPr>
        </p:nvGraphicFramePr>
        <p:xfrm>
          <a:off x="320675" y="2333625"/>
          <a:ext cx="8537575" cy="4160838"/>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p:cNvCxnSpPr/>
          <p:nvPr/>
        </p:nvCxnSpPr>
        <p:spPr>
          <a:xfrm>
            <a:off x="320675" y="2333625"/>
            <a:ext cx="8537575"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20675" y="6316663"/>
            <a:ext cx="8537575"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6463" y="4487863"/>
            <a:ext cx="7791450" cy="0"/>
          </a:xfrm>
          <a:prstGeom prst="line">
            <a:avLst/>
          </a:prstGeom>
          <a:ln w="19050" cap="flat" cmpd="sng" algn="ctr">
            <a:solidFill>
              <a:schemeClr val="bg1">
                <a:alpha val="47000"/>
              </a:schemeClr>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027113" y="4083050"/>
            <a:ext cx="3022600" cy="400050"/>
          </a:xfrm>
          <a:prstGeom prst="rect">
            <a:avLst/>
          </a:prstGeom>
          <a:noFill/>
        </p:spPr>
        <p:txBody>
          <a:bodyPr anchor="ctr">
            <a:spAutoFit/>
          </a:bodyPr>
          <a:lstStyle/>
          <a:p>
            <a:pPr defTabSz="457200" fontAlgn="auto">
              <a:spcBef>
                <a:spcPts val="0"/>
              </a:spcBef>
              <a:spcAft>
                <a:spcPts val="0"/>
              </a:spcAft>
              <a:defRPr/>
            </a:pPr>
            <a:r>
              <a:rPr lang="en-US" sz="2000" b="1" dirty="0">
                <a:solidFill>
                  <a:prstClr val="black"/>
                </a:solidFill>
                <a:latin typeface="Arial"/>
                <a:ea typeface="+mn-ea"/>
                <a:cs typeface="+mn-cs"/>
              </a:rPr>
              <a:t>Mean = </a:t>
            </a:r>
            <a:r>
              <a:rPr lang="en-US" sz="2000" b="1" dirty="0" smtClean="0">
                <a:solidFill>
                  <a:prstClr val="black"/>
                </a:solidFill>
                <a:latin typeface="Arial"/>
                <a:ea typeface="+mn-ea"/>
                <a:cs typeface="+mn-cs"/>
              </a:rPr>
              <a:t>22</a:t>
            </a:r>
            <a:endParaRPr lang="en-US" sz="2000" b="1" dirty="0">
              <a:solidFill>
                <a:prstClr val="black"/>
              </a:solidFill>
              <a:latin typeface="Arial"/>
              <a:ea typeface="+mn-ea"/>
              <a:cs typeface="+mn-cs"/>
            </a:endParaRPr>
          </a:p>
        </p:txBody>
      </p:sp>
      <p:sp>
        <p:nvSpPr>
          <p:cNvPr id="5" name="TextBox 4"/>
          <p:cNvSpPr txBox="1"/>
          <p:nvPr/>
        </p:nvSpPr>
        <p:spPr>
          <a:xfrm>
            <a:off x="469926" y="2381164"/>
            <a:ext cx="445705" cy="276999"/>
          </a:xfrm>
          <a:prstGeom prst="rect">
            <a:avLst/>
          </a:prstGeom>
          <a:noFill/>
        </p:spPr>
        <p:txBody>
          <a:bodyPr wrap="none" rtlCol="0">
            <a:spAutoFit/>
          </a:bodyPr>
          <a:lstStyle/>
          <a:p>
            <a:r>
              <a:rPr lang="en-US" sz="1200" b="1" u="sng" dirty="0" smtClean="0"/>
              <a:t>&gt;</a:t>
            </a:r>
            <a:r>
              <a:rPr lang="en-US" sz="1200" b="1" dirty="0" smtClean="0"/>
              <a:t>75</a:t>
            </a:r>
            <a:endParaRPr lang="en-US" sz="1200" b="1" dirty="0"/>
          </a:p>
        </p:txBody>
      </p:sp>
      <p:pic>
        <p:nvPicPr>
          <p:cNvPr id="7" name="Picture 6" descr="brea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524" y="2665153"/>
            <a:ext cx="420003" cy="201601"/>
          </a:xfrm>
          <a:prstGeom prst="rect">
            <a:avLst/>
          </a:prstGeom>
        </p:spPr>
      </p:pic>
    </p:spTree>
    <p:extLst>
      <p:ext uri="{BB962C8B-B14F-4D97-AF65-F5344CB8AC3E}">
        <p14:creationId xmlns:p14="http://schemas.microsoft.com/office/powerpoint/2010/main" val="1594085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In general, for which of your patients with T-cell lymphoma (TCL) do you recommend CD30 testing?</a:t>
            </a:r>
          </a:p>
        </p:txBody>
      </p:sp>
      <p:graphicFrame>
        <p:nvGraphicFramePr>
          <p:cNvPr id="4" name="Chart 3"/>
          <p:cNvGraphicFramePr/>
          <p:nvPr>
            <p:extLst>
              <p:ext uri="{D42A27DB-BD31-4B8C-83A1-F6EECF244321}">
                <p14:modId xmlns:p14="http://schemas.microsoft.com/office/powerpoint/2010/main" val="1964432430"/>
              </p:ext>
            </p:extLst>
          </p:nvPr>
        </p:nvGraphicFramePr>
        <p:xfrm>
          <a:off x="533400" y="21038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249606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8"/>
            <a:ext cx="8229600" cy="2070639"/>
          </a:xfrm>
        </p:spPr>
        <p:txBody>
          <a:bodyPr anchor="ctr"/>
          <a:lstStyle/>
          <a:p>
            <a:r>
              <a:rPr lang="en-US" sz="2600" dirty="0" smtClean="0"/>
              <a:t>In general, for which of your patients with TCL do you recommend CD30 testing?</a:t>
            </a:r>
          </a:p>
        </p:txBody>
      </p:sp>
      <p:sp>
        <p:nvSpPr>
          <p:cNvPr id="9" name="Rectangle 8"/>
          <p:cNvSpPr/>
          <p:nvPr/>
        </p:nvSpPr>
        <p:spPr>
          <a:xfrm>
            <a:off x="320345" y="2334154"/>
            <a:ext cx="8540496" cy="1647632"/>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latin typeface="Arial"/>
            </a:endParaRPr>
          </a:p>
        </p:txBody>
      </p:sp>
      <p:sp>
        <p:nvSpPr>
          <p:cNvPr id="10" name="TextBox 9"/>
          <p:cNvSpPr txBox="1"/>
          <p:nvPr/>
        </p:nvSpPr>
        <p:spPr>
          <a:xfrm>
            <a:off x="320345" y="2602660"/>
            <a:ext cx="3023249" cy="384721"/>
          </a:xfrm>
          <a:prstGeom prst="rect">
            <a:avLst/>
          </a:prstGeom>
          <a:noFill/>
        </p:spPr>
        <p:txBody>
          <a:bodyPr wrap="square" rtlCol="0" anchor="ctr">
            <a:spAutoFit/>
          </a:bodyPr>
          <a:lstStyle/>
          <a:p>
            <a:pPr algn="r" defTabSz="457200" fontAlgn="auto">
              <a:spcBef>
                <a:spcPts val="0"/>
              </a:spcBef>
              <a:spcAft>
                <a:spcPts val="0"/>
              </a:spcAft>
            </a:pPr>
            <a:r>
              <a:rPr lang="en-US" sz="1900" b="1" dirty="0" smtClean="0">
                <a:solidFill>
                  <a:prstClr val="black"/>
                </a:solidFill>
                <a:latin typeface="Arial"/>
                <a:cs typeface="+mn-cs"/>
              </a:rPr>
              <a:t>All patients with TCL</a:t>
            </a:r>
            <a:endParaRPr lang="en-US" sz="1900" b="1" dirty="0">
              <a:solidFill>
                <a:prstClr val="black"/>
              </a:solidFill>
              <a:latin typeface="Arial"/>
              <a:cs typeface="+mn-cs"/>
            </a:endParaRPr>
          </a:p>
        </p:txBody>
      </p:sp>
      <p:sp>
        <p:nvSpPr>
          <p:cNvPr id="12" name="TextBox 11"/>
          <p:cNvSpPr txBox="1"/>
          <p:nvPr/>
        </p:nvSpPr>
        <p:spPr>
          <a:xfrm>
            <a:off x="320343" y="3234516"/>
            <a:ext cx="3023251" cy="677108"/>
          </a:xfrm>
          <a:prstGeom prst="rect">
            <a:avLst/>
          </a:prstGeom>
          <a:noFill/>
        </p:spPr>
        <p:txBody>
          <a:bodyPr wrap="square" rtlCol="0" anchor="ctr">
            <a:spAutoFit/>
          </a:bodyPr>
          <a:lstStyle/>
          <a:p>
            <a:pPr algn="r" defTabSz="457200" fontAlgn="auto">
              <a:spcBef>
                <a:spcPts val="0"/>
              </a:spcBef>
              <a:spcAft>
                <a:spcPts val="0"/>
              </a:spcAft>
            </a:pPr>
            <a:r>
              <a:rPr lang="en-US" sz="1900" b="1" dirty="0" smtClean="0">
                <a:solidFill>
                  <a:prstClr val="black"/>
                </a:solidFill>
                <a:latin typeface="Arial"/>
                <a:cs typeface="+mn-cs"/>
              </a:rPr>
              <a:t>Patients with </a:t>
            </a:r>
            <a:r>
              <a:rPr lang="en-US" sz="1900" b="1" dirty="0" err="1" smtClean="0">
                <a:solidFill>
                  <a:prstClr val="black"/>
                </a:solidFill>
                <a:latin typeface="Arial"/>
                <a:cs typeface="+mn-cs"/>
              </a:rPr>
              <a:t>anaplastic</a:t>
            </a:r>
            <a:r>
              <a:rPr lang="en-US" sz="1900" b="1" dirty="0" smtClean="0">
                <a:solidFill>
                  <a:prstClr val="black"/>
                </a:solidFill>
                <a:latin typeface="Arial"/>
                <a:cs typeface="+mn-cs"/>
              </a:rPr>
              <a:t> large cell lymphoma</a:t>
            </a:r>
          </a:p>
        </p:txBody>
      </p:sp>
      <p:cxnSp>
        <p:nvCxnSpPr>
          <p:cNvPr id="13" name="Straight Connector 12"/>
          <p:cNvCxnSpPr/>
          <p:nvPr/>
        </p:nvCxnSpPr>
        <p:spPr>
          <a:xfrm>
            <a:off x="320344" y="2334153"/>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20344" y="3981790"/>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15" name="Chart 14"/>
          <p:cNvGraphicFramePr/>
          <p:nvPr>
            <p:extLst>
              <p:ext uri="{D42A27DB-BD31-4B8C-83A1-F6EECF244321}">
                <p14:modId xmlns:p14="http://schemas.microsoft.com/office/powerpoint/2010/main" val="2032168208"/>
              </p:ext>
            </p:extLst>
          </p:nvPr>
        </p:nvGraphicFramePr>
        <p:xfrm>
          <a:off x="3001055" y="2231136"/>
          <a:ext cx="5859786" cy="18651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48259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8"/>
            <a:ext cx="8229600" cy="2070639"/>
          </a:xfrm>
        </p:spPr>
        <p:txBody>
          <a:bodyPr anchor="ctr"/>
          <a:lstStyle/>
          <a:p>
            <a:r>
              <a:rPr lang="en-US" sz="2600" dirty="0" smtClean="0"/>
              <a:t>In general, what is your usual initial treatment plan for </a:t>
            </a:r>
            <a:r>
              <a:rPr lang="en-US" sz="2600" u="sng" dirty="0" smtClean="0"/>
              <a:t>younger (</a:t>
            </a:r>
            <a:r>
              <a:rPr lang="en-US" sz="2600" u="sng" dirty="0" err="1" smtClean="0"/>
              <a:t>eg</a:t>
            </a:r>
            <a:r>
              <a:rPr lang="en-US" sz="2600" u="sng" dirty="0" smtClean="0"/>
              <a:t>, age 55)</a:t>
            </a:r>
            <a:r>
              <a:rPr lang="en-US" sz="2600" dirty="0" smtClean="0"/>
              <a:t> patients presenting with PTCL? </a:t>
            </a:r>
          </a:p>
        </p:txBody>
      </p:sp>
      <p:sp>
        <p:nvSpPr>
          <p:cNvPr id="9" name="Rectangle 8"/>
          <p:cNvSpPr/>
          <p:nvPr/>
        </p:nvSpPr>
        <p:spPr>
          <a:xfrm>
            <a:off x="320345" y="2334154"/>
            <a:ext cx="8540496" cy="1647632"/>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latin typeface="Arial"/>
            </a:endParaRPr>
          </a:p>
        </p:txBody>
      </p:sp>
      <p:sp>
        <p:nvSpPr>
          <p:cNvPr id="10" name="TextBox 9"/>
          <p:cNvSpPr txBox="1"/>
          <p:nvPr/>
        </p:nvSpPr>
        <p:spPr>
          <a:xfrm>
            <a:off x="320345" y="2594966"/>
            <a:ext cx="3023249" cy="400110"/>
          </a:xfrm>
          <a:prstGeom prst="rect">
            <a:avLst/>
          </a:prstGeom>
          <a:noFill/>
        </p:spPr>
        <p:txBody>
          <a:bodyPr wrap="square" rtlCol="0" anchor="ctr">
            <a:spAutoFit/>
          </a:bodyPr>
          <a:lstStyle/>
          <a:p>
            <a:pPr algn="r" defTabSz="457200" fontAlgn="auto">
              <a:spcBef>
                <a:spcPts val="0"/>
              </a:spcBef>
              <a:spcAft>
                <a:spcPts val="0"/>
              </a:spcAft>
            </a:pPr>
            <a:r>
              <a:rPr lang="en-US" sz="2000" b="1" dirty="0" smtClean="0">
                <a:solidFill>
                  <a:prstClr val="black"/>
                </a:solidFill>
                <a:latin typeface="Arial"/>
                <a:cs typeface="+mn-cs"/>
              </a:rPr>
              <a:t>EPOCH</a:t>
            </a:r>
            <a:endParaRPr lang="en-US" sz="1900" b="1" dirty="0">
              <a:solidFill>
                <a:prstClr val="black"/>
              </a:solidFill>
              <a:latin typeface="Arial"/>
              <a:cs typeface="+mn-cs"/>
            </a:endParaRPr>
          </a:p>
        </p:txBody>
      </p:sp>
      <p:sp>
        <p:nvSpPr>
          <p:cNvPr id="12" name="TextBox 11"/>
          <p:cNvSpPr txBox="1"/>
          <p:nvPr/>
        </p:nvSpPr>
        <p:spPr>
          <a:xfrm>
            <a:off x="320343" y="3373015"/>
            <a:ext cx="3023251" cy="400110"/>
          </a:xfrm>
          <a:prstGeom prst="rect">
            <a:avLst/>
          </a:prstGeom>
          <a:noFill/>
        </p:spPr>
        <p:txBody>
          <a:bodyPr wrap="square" rtlCol="0" anchor="ctr">
            <a:spAutoFit/>
          </a:bodyPr>
          <a:lstStyle/>
          <a:p>
            <a:pPr algn="r" defTabSz="457200" fontAlgn="auto">
              <a:spcBef>
                <a:spcPts val="0"/>
              </a:spcBef>
              <a:spcAft>
                <a:spcPts val="0"/>
              </a:spcAft>
            </a:pPr>
            <a:r>
              <a:rPr lang="en-US" sz="2000" b="1" dirty="0" smtClean="0">
                <a:solidFill>
                  <a:prstClr val="black"/>
                </a:solidFill>
                <a:latin typeface="Arial"/>
                <a:cs typeface="+mn-cs"/>
              </a:rPr>
              <a:t>CHOP</a:t>
            </a:r>
            <a:endParaRPr lang="en-US" sz="1900" b="1" dirty="0" smtClean="0">
              <a:solidFill>
                <a:prstClr val="black"/>
              </a:solidFill>
              <a:latin typeface="Arial"/>
              <a:cs typeface="+mn-cs"/>
            </a:endParaRPr>
          </a:p>
        </p:txBody>
      </p:sp>
      <p:cxnSp>
        <p:nvCxnSpPr>
          <p:cNvPr id="13" name="Straight Connector 12"/>
          <p:cNvCxnSpPr/>
          <p:nvPr/>
        </p:nvCxnSpPr>
        <p:spPr>
          <a:xfrm>
            <a:off x="320344" y="2334153"/>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20344" y="3981790"/>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15" name="Chart 14"/>
          <p:cNvGraphicFramePr/>
          <p:nvPr>
            <p:extLst>
              <p:ext uri="{D42A27DB-BD31-4B8C-83A1-F6EECF244321}">
                <p14:modId xmlns:p14="http://schemas.microsoft.com/office/powerpoint/2010/main" val="1230757705"/>
              </p:ext>
            </p:extLst>
          </p:nvPr>
        </p:nvGraphicFramePr>
        <p:xfrm>
          <a:off x="3001055" y="2231136"/>
          <a:ext cx="5859786" cy="18651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316550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In general, how do you sequence </a:t>
            </a:r>
            <a:r>
              <a:rPr lang="en-US" b="1" dirty="0" err="1" smtClean="0">
                <a:solidFill>
                  <a:srgbClr val="FFFFFF"/>
                </a:solidFill>
                <a:ea typeface="ＭＳ Ｐゴシック" charset="0"/>
                <a:cs typeface="ＭＳ Ｐゴシック" charset="0"/>
              </a:rPr>
              <a:t>pralatrexate</a:t>
            </a:r>
            <a:r>
              <a:rPr lang="en-US" b="1" dirty="0" smtClean="0">
                <a:solidFill>
                  <a:srgbClr val="FFFFFF"/>
                </a:solidFill>
                <a:ea typeface="ＭＳ Ｐゴシック" charset="0"/>
                <a:cs typeface="ＭＳ Ｐゴシック" charset="0"/>
              </a:rPr>
              <a:t> and </a:t>
            </a:r>
            <a:r>
              <a:rPr lang="en-US" b="1" dirty="0" err="1" smtClean="0">
                <a:solidFill>
                  <a:srgbClr val="FFFFFF"/>
                </a:solidFill>
                <a:ea typeface="ＭＳ Ｐゴシック" charset="0"/>
                <a:cs typeface="ＭＳ Ｐゴシック" charset="0"/>
              </a:rPr>
              <a:t>romidepsin</a:t>
            </a:r>
            <a:r>
              <a:rPr lang="en-US" b="1" dirty="0" smtClean="0">
                <a:solidFill>
                  <a:srgbClr val="FFFFFF"/>
                </a:solidFill>
                <a:ea typeface="ＭＳ Ｐゴシック" charset="0"/>
                <a:cs typeface="ＭＳ Ｐゴシック" charset="0"/>
              </a:rPr>
              <a:t> for your patients with PTCL?</a:t>
            </a:r>
          </a:p>
        </p:txBody>
      </p:sp>
      <p:graphicFrame>
        <p:nvGraphicFramePr>
          <p:cNvPr id="4" name="Chart 3"/>
          <p:cNvGraphicFramePr/>
          <p:nvPr>
            <p:extLst>
              <p:ext uri="{D42A27DB-BD31-4B8C-83A1-F6EECF244321}">
                <p14:modId xmlns:p14="http://schemas.microsoft.com/office/powerpoint/2010/main" val="1063899206"/>
              </p:ext>
            </p:extLst>
          </p:nvPr>
        </p:nvGraphicFramePr>
        <p:xfrm>
          <a:off x="533400" y="21038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5668491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8"/>
            <a:ext cx="8229600" cy="2070639"/>
          </a:xfrm>
        </p:spPr>
        <p:txBody>
          <a:bodyPr anchor="ctr"/>
          <a:lstStyle/>
          <a:p>
            <a:r>
              <a:rPr lang="en-US" sz="2600" dirty="0" smtClean="0"/>
              <a:t>In general, how do you sequence </a:t>
            </a:r>
            <a:r>
              <a:rPr lang="en-US" sz="2600" dirty="0" err="1" smtClean="0"/>
              <a:t>pralatrexate</a:t>
            </a:r>
            <a:r>
              <a:rPr lang="en-US" sz="2600" dirty="0" smtClean="0"/>
              <a:t> and </a:t>
            </a:r>
            <a:r>
              <a:rPr lang="en-US" sz="2600" dirty="0" err="1" smtClean="0"/>
              <a:t>romidepsin</a:t>
            </a:r>
            <a:r>
              <a:rPr lang="en-US" sz="2600" dirty="0" smtClean="0"/>
              <a:t> for your patients with PTCL?</a:t>
            </a:r>
          </a:p>
        </p:txBody>
      </p:sp>
      <p:sp>
        <p:nvSpPr>
          <p:cNvPr id="14" name="Rectangle 13"/>
          <p:cNvSpPr/>
          <p:nvPr/>
        </p:nvSpPr>
        <p:spPr>
          <a:xfrm>
            <a:off x="320345" y="2358263"/>
            <a:ext cx="8540496" cy="3105408"/>
          </a:xfrm>
          <a:prstGeom prst="rect">
            <a:avLst/>
          </a:prstGeom>
          <a:solidFill>
            <a:srgbClr val="4F86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latin typeface="Arial"/>
            </a:endParaRPr>
          </a:p>
        </p:txBody>
      </p:sp>
      <p:sp>
        <p:nvSpPr>
          <p:cNvPr id="15" name="TextBox 14"/>
          <p:cNvSpPr txBox="1"/>
          <p:nvPr/>
        </p:nvSpPr>
        <p:spPr>
          <a:xfrm>
            <a:off x="320345" y="2510881"/>
            <a:ext cx="3023249" cy="707886"/>
          </a:xfrm>
          <a:prstGeom prst="rect">
            <a:avLst/>
          </a:prstGeom>
          <a:noFill/>
        </p:spPr>
        <p:txBody>
          <a:bodyPr wrap="square" rtlCol="0" anchor="ctr">
            <a:spAutoFit/>
          </a:bodyPr>
          <a:lstStyle/>
          <a:p>
            <a:pPr algn="r" defTabSz="457200" fontAlgn="auto">
              <a:spcBef>
                <a:spcPts val="0"/>
              </a:spcBef>
              <a:spcAft>
                <a:spcPts val="0"/>
              </a:spcAft>
            </a:pPr>
            <a:r>
              <a:rPr lang="en-US" sz="2000" b="1" dirty="0" err="1" smtClean="0">
                <a:solidFill>
                  <a:prstClr val="black"/>
                </a:solidFill>
                <a:latin typeface="Arial"/>
                <a:cs typeface="+mn-cs"/>
              </a:rPr>
              <a:t>Pralatrexate</a:t>
            </a:r>
            <a:r>
              <a:rPr lang="en-US" sz="2000" b="1" dirty="0" smtClean="0">
                <a:solidFill>
                  <a:prstClr val="black"/>
                </a:solidFill>
                <a:latin typeface="Arial"/>
                <a:cs typeface="+mn-cs"/>
              </a:rPr>
              <a:t> followed by </a:t>
            </a:r>
            <a:r>
              <a:rPr lang="en-US" sz="2000" b="1" dirty="0" err="1" smtClean="0">
                <a:solidFill>
                  <a:prstClr val="black"/>
                </a:solidFill>
                <a:latin typeface="Arial"/>
                <a:cs typeface="+mn-cs"/>
              </a:rPr>
              <a:t>romidepsin</a:t>
            </a:r>
            <a:endParaRPr lang="en-US" sz="2000" b="1" dirty="0" smtClean="0">
              <a:solidFill>
                <a:prstClr val="black"/>
              </a:solidFill>
              <a:latin typeface="Arial"/>
              <a:cs typeface="+mn-cs"/>
            </a:endParaRPr>
          </a:p>
        </p:txBody>
      </p:sp>
      <p:sp>
        <p:nvSpPr>
          <p:cNvPr id="16" name="TextBox 15"/>
          <p:cNvSpPr txBox="1"/>
          <p:nvPr/>
        </p:nvSpPr>
        <p:spPr>
          <a:xfrm>
            <a:off x="320345" y="3575581"/>
            <a:ext cx="3023249" cy="707886"/>
          </a:xfrm>
          <a:prstGeom prst="rect">
            <a:avLst/>
          </a:prstGeom>
          <a:noFill/>
        </p:spPr>
        <p:txBody>
          <a:bodyPr wrap="square" rtlCol="0" anchor="ctr">
            <a:spAutoFit/>
          </a:bodyPr>
          <a:lstStyle/>
          <a:p>
            <a:pPr algn="r" defTabSz="457200" fontAlgn="auto">
              <a:spcBef>
                <a:spcPts val="0"/>
              </a:spcBef>
              <a:spcAft>
                <a:spcPts val="0"/>
              </a:spcAft>
            </a:pPr>
            <a:r>
              <a:rPr lang="en-US" sz="2000" b="1" dirty="0" err="1" smtClean="0">
                <a:solidFill>
                  <a:prstClr val="black"/>
                </a:solidFill>
                <a:latin typeface="Arial"/>
                <a:cs typeface="+mn-cs"/>
              </a:rPr>
              <a:t>Romidepsin</a:t>
            </a:r>
            <a:r>
              <a:rPr lang="en-US" sz="2000" b="1" dirty="0" smtClean="0">
                <a:solidFill>
                  <a:prstClr val="black"/>
                </a:solidFill>
                <a:latin typeface="Arial"/>
                <a:cs typeface="+mn-cs"/>
              </a:rPr>
              <a:t> followed by </a:t>
            </a:r>
            <a:r>
              <a:rPr lang="en-US" sz="2000" b="1" dirty="0" err="1" smtClean="0">
                <a:solidFill>
                  <a:prstClr val="black"/>
                </a:solidFill>
                <a:latin typeface="Arial"/>
                <a:cs typeface="+mn-cs"/>
              </a:rPr>
              <a:t>pralatrexate</a:t>
            </a:r>
            <a:endParaRPr lang="en-US" sz="2000" b="1" dirty="0">
              <a:solidFill>
                <a:prstClr val="black"/>
              </a:solidFill>
              <a:latin typeface="Arial"/>
              <a:cs typeface="+mn-cs"/>
            </a:endParaRPr>
          </a:p>
        </p:txBody>
      </p:sp>
      <p:sp>
        <p:nvSpPr>
          <p:cNvPr id="17" name="TextBox 16"/>
          <p:cNvSpPr txBox="1"/>
          <p:nvPr/>
        </p:nvSpPr>
        <p:spPr>
          <a:xfrm>
            <a:off x="0" y="4674335"/>
            <a:ext cx="3343594" cy="651460"/>
          </a:xfrm>
          <a:prstGeom prst="rect">
            <a:avLst/>
          </a:prstGeom>
          <a:noFill/>
        </p:spPr>
        <p:txBody>
          <a:bodyPr wrap="square" rtlCol="0" anchor="ctr">
            <a:spAutoFit/>
          </a:bodyPr>
          <a:lstStyle/>
          <a:p>
            <a:pPr algn="r" defTabSz="457200" fontAlgn="auto">
              <a:lnSpc>
                <a:spcPct val="90000"/>
              </a:lnSpc>
              <a:spcBef>
                <a:spcPts val="0"/>
              </a:spcBef>
              <a:spcAft>
                <a:spcPts val="0"/>
              </a:spcAft>
            </a:pPr>
            <a:r>
              <a:rPr lang="en-US" sz="2000" b="1" dirty="0" smtClean="0">
                <a:solidFill>
                  <a:prstClr val="black"/>
                </a:solidFill>
                <a:latin typeface="Arial"/>
                <a:cs typeface="+mn-cs"/>
              </a:rPr>
              <a:t>Either of the above, the sequence is irrelevant</a:t>
            </a:r>
          </a:p>
        </p:txBody>
      </p:sp>
      <p:cxnSp>
        <p:nvCxnSpPr>
          <p:cNvPr id="18" name="Straight Connector 17"/>
          <p:cNvCxnSpPr/>
          <p:nvPr/>
        </p:nvCxnSpPr>
        <p:spPr>
          <a:xfrm>
            <a:off x="320344" y="2358262"/>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20344" y="5463672"/>
            <a:ext cx="8538266"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aphicFrame>
        <p:nvGraphicFramePr>
          <p:cNvPr id="21" name="Chart 20"/>
          <p:cNvGraphicFramePr/>
          <p:nvPr>
            <p:extLst>
              <p:ext uri="{D42A27DB-BD31-4B8C-83A1-F6EECF244321}">
                <p14:modId xmlns:p14="http://schemas.microsoft.com/office/powerpoint/2010/main" val="452711206"/>
              </p:ext>
            </p:extLst>
          </p:nvPr>
        </p:nvGraphicFramePr>
        <p:xfrm>
          <a:off x="3194193" y="2144262"/>
          <a:ext cx="5666648" cy="35438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30062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5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6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7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8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9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0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1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Blank Presentation">
  <a:themeElements>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lnDef>
    <a:txDef>
      <a:spPr>
        <a:noFill/>
      </a:spPr>
      <a:bodyPr wrap="square" rtlCol="0">
        <a:spAutoFit/>
      </a:bodyPr>
      <a:lstStyle>
        <a:defPPr>
          <a:defRPr sz="2000" dirty="0" smtClean="0">
            <a:solidFill>
              <a:schemeClr val="tx1"/>
            </a:solidFill>
          </a:defRPr>
        </a:defPPr>
      </a:lstStyle>
    </a:tx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2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3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1_Default Design">
  <a:themeElements>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9_Custom Design">
  <a:themeElements>
    <a:clrScheme name="ONC Theme">
      <a:dk1>
        <a:srgbClr val="CDCDCF"/>
      </a:dk1>
      <a:lt1>
        <a:srgbClr val="FFFFFF"/>
      </a:lt1>
      <a:dk2>
        <a:srgbClr val="00003E"/>
      </a:dk2>
      <a:lt2>
        <a:srgbClr val="F8F45A"/>
      </a:lt2>
      <a:accent1>
        <a:srgbClr val="12AD2B"/>
      </a:accent1>
      <a:accent2>
        <a:srgbClr val="5AAACE"/>
      </a:accent2>
      <a:accent3>
        <a:srgbClr val="F6A108"/>
      </a:accent3>
      <a:accent4>
        <a:srgbClr val="4FAD26"/>
      </a:accent4>
      <a:accent5>
        <a:srgbClr val="2B85B8"/>
      </a:accent5>
      <a:accent6>
        <a:srgbClr val="8B3D9A"/>
      </a:accent6>
      <a:hlink>
        <a:srgbClr val="F6A108"/>
      </a:hlink>
      <a:folHlink>
        <a:srgbClr val="8B3D9A"/>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35000"/>
          </a:spcBef>
          <a:spcAft>
            <a:spcPct val="25000"/>
          </a:spcAft>
          <a:buClr>
            <a:schemeClr val="folHlink"/>
          </a:buClr>
          <a:buSzTx/>
          <a:buFont typeface="Arial" charset="0"/>
          <a:buChar char="•"/>
          <a:tabLst/>
          <a:defRPr kumimoji="0" lang="en-US" sz="1800" b="1" i="0" u="none" strike="noStrike" cap="none" normalizeH="0" baseline="0" smtClean="0">
            <a:ln>
              <a:noFill/>
            </a:ln>
            <a:solidFill>
              <a:schemeClr val="tx1"/>
            </a:solidFill>
            <a:effectLst/>
            <a:latin typeface="Arial" charset="0"/>
          </a:defRPr>
        </a:defPPr>
      </a:lstStyle>
    </a:spDef>
    <a:lnDef>
      <a:spPr bwMode="auto">
        <a:noFill/>
        <a:ln w="28575" cap="flat" cmpd="sng" algn="ctr">
          <a:solidFill>
            <a:schemeClr val="accent3"/>
          </a:solidFill>
          <a:prstDash val="solid"/>
          <a:round/>
          <a:headEnd type="none" w="med" len="med"/>
          <a:tailEnd type="none" w="med" len="med"/>
        </a:ln>
        <a:effectLst/>
      </a:spPr>
      <a:bodyPr/>
      <a:lstStyle/>
    </a:lnDef>
    <a:txDef>
      <a:spPr>
        <a:noFill/>
      </a:spPr>
      <a:bodyPr wrap="none" rtlCol="0">
        <a:spAutoFit/>
      </a:bodyPr>
      <a:lstStyle>
        <a:defPPr>
          <a:buNone/>
          <a:defRPr b="0" dirty="0"/>
        </a:defPPr>
      </a:lstStyle>
    </a:tx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_Office Theme">
  <a:themeElements>
    <a:clrScheme name="Custom 61">
      <a:dk1>
        <a:sysClr val="windowText" lastClr="000000"/>
      </a:dk1>
      <a:lt1>
        <a:sysClr val="window" lastClr="FFFFFF"/>
      </a:lt1>
      <a:dk2>
        <a:srgbClr val="191919"/>
      </a:dk2>
      <a:lt2>
        <a:srgbClr val="4F8679"/>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6.xml><?xml version="1.0" encoding="utf-8"?>
<a:theme xmlns:a="http://schemas.openxmlformats.org/drawingml/2006/main" name="2_Office Theme">
  <a:themeElements>
    <a:clrScheme name="Custom 61">
      <a:dk1>
        <a:sysClr val="windowText" lastClr="000000"/>
      </a:dk1>
      <a:lt1>
        <a:sysClr val="window" lastClr="FFFFFF"/>
      </a:lt1>
      <a:dk2>
        <a:srgbClr val="191919"/>
      </a:dk2>
      <a:lt2>
        <a:srgbClr val="4F8679"/>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7.xml><?xml version="1.0" encoding="utf-8"?>
<a:theme xmlns:a="http://schemas.openxmlformats.org/drawingml/2006/main" name="3_Standarddesign">
  <a:themeElements>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Standard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Odac-24">
  <a:themeElements>
    <a:clrScheme name="">
      <a:dk1>
        <a:srgbClr val="000000"/>
      </a:dk1>
      <a:lt1>
        <a:srgbClr val="FFFFFF"/>
      </a:lt1>
      <a:dk2>
        <a:srgbClr val="00279F"/>
      </a:dk2>
      <a:lt2>
        <a:srgbClr val="FAFD00"/>
      </a:lt2>
      <a:accent1>
        <a:srgbClr val="FFFFFF"/>
      </a:accent1>
      <a:accent2>
        <a:srgbClr val="FF0000"/>
      </a:accent2>
      <a:accent3>
        <a:srgbClr val="AAACCD"/>
      </a:accent3>
      <a:accent4>
        <a:srgbClr val="DADADA"/>
      </a:accent4>
      <a:accent5>
        <a:srgbClr val="FFFFFF"/>
      </a:accent5>
      <a:accent6>
        <a:srgbClr val="E70000"/>
      </a:accent6>
      <a:hlink>
        <a:srgbClr val="00FF00"/>
      </a:hlink>
      <a:folHlink>
        <a:srgbClr val="CF0E30"/>
      </a:folHlink>
    </a:clrScheme>
    <a:fontScheme name="Odac-24">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dac-24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dac-2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dac-24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dac-24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dac-24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dac-24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dac-24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4_Standarddesign">
  <a:themeElements>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Standard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2.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Presentation">
  <a:themeElements>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fontScheme name="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Presentation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Presentation 11">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0000"/>
        </a:hlink>
        <a:folHlink>
          <a:srgbClr val="66FF33"/>
        </a:folHlink>
      </a:clrScheme>
      <a:clrMap bg1="dk2" tx1="lt1" bg2="dk1" tx2="lt2" accent1="accent1" accent2="accent2" accent3="accent3" accent4="accent4" accent5="accent5" accent6="accent6" hlink="hlink" folHlink="folHlink"/>
    </a:extraClrScheme>
    <a:extraClrScheme>
      <a:clrScheme name="Presentation 12">
        <a:dk1>
          <a:srgbClr val="FF8100"/>
        </a:dk1>
        <a:lt1>
          <a:srgbClr val="FFFFFF"/>
        </a:lt1>
        <a:dk2>
          <a:srgbClr val="000066"/>
        </a:dk2>
        <a:lt2>
          <a:srgbClr val="FFFFFF"/>
        </a:lt2>
        <a:accent1>
          <a:srgbClr val="FFFF00"/>
        </a:accent1>
        <a:accent2>
          <a:srgbClr val="537CFF"/>
        </a:accent2>
        <a:accent3>
          <a:srgbClr val="AAAAB8"/>
        </a:accent3>
        <a:accent4>
          <a:srgbClr val="DADADA"/>
        </a:accent4>
        <a:accent5>
          <a:srgbClr val="FFFFAA"/>
        </a:accent5>
        <a:accent6>
          <a:srgbClr val="4A70E7"/>
        </a:accent6>
        <a:hlink>
          <a:srgbClr val="FFFF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2937</TotalTime>
  <Words>2476</Words>
  <Application>Microsoft Macintosh PowerPoint</Application>
  <PresentationFormat>On-screen Show (4:3)</PresentationFormat>
  <Paragraphs>518</Paragraphs>
  <Slides>30</Slides>
  <Notes>30</Notes>
  <HiddenSlides>0</HiddenSlides>
  <MMClips>0</MMClips>
  <ScaleCrop>false</ScaleCrop>
  <HeadingPairs>
    <vt:vector size="4" baseType="variant">
      <vt:variant>
        <vt:lpstr>Theme</vt:lpstr>
      </vt:variant>
      <vt:variant>
        <vt:i4>42</vt:i4>
      </vt:variant>
      <vt:variant>
        <vt:lpstr>Slide Titles</vt:lpstr>
      </vt:variant>
      <vt:variant>
        <vt:i4>30</vt:i4>
      </vt:variant>
    </vt:vector>
  </HeadingPairs>
  <TitlesOfParts>
    <vt:vector size="72" baseType="lpstr">
      <vt:lpstr>Presentation</vt:lpstr>
      <vt:lpstr>1_Presentation</vt:lpstr>
      <vt:lpstr>2_Presentation</vt:lpstr>
      <vt:lpstr>3_Presentation</vt:lpstr>
      <vt:lpstr>4_Presentation</vt:lpstr>
      <vt:lpstr>5_Presentation</vt:lpstr>
      <vt:lpstr>6_Presentation</vt:lpstr>
      <vt:lpstr>7_Presentation</vt:lpstr>
      <vt:lpstr>8_Presentation</vt:lpstr>
      <vt:lpstr>9_Presentation</vt:lpstr>
      <vt:lpstr>10_Presentation</vt:lpstr>
      <vt:lpstr>11_Presentation</vt:lpstr>
      <vt:lpstr>12_Presentation</vt:lpstr>
      <vt:lpstr>13_Presentation</vt:lpstr>
      <vt:lpstr>14_Presentation</vt:lpstr>
      <vt:lpstr>15_Presentation</vt:lpstr>
      <vt:lpstr>16_Presentation</vt:lpstr>
      <vt:lpstr>17_Presentation</vt:lpstr>
      <vt:lpstr>18_Presentation</vt:lpstr>
      <vt:lpstr>Default Design</vt:lpstr>
      <vt:lpstr>19_Presentation</vt:lpstr>
      <vt:lpstr>20_Presentation</vt:lpstr>
      <vt:lpstr>21_Presentation</vt:lpstr>
      <vt:lpstr>7_Default Design</vt:lpstr>
      <vt:lpstr>3_Default Design</vt:lpstr>
      <vt:lpstr>Blank Presentation</vt:lpstr>
      <vt:lpstr>22_Presentation</vt:lpstr>
      <vt:lpstr>23_Presentation</vt:lpstr>
      <vt:lpstr>2_Default Design</vt:lpstr>
      <vt:lpstr>Office Theme</vt:lpstr>
      <vt:lpstr>1_Default Design</vt:lpstr>
      <vt:lpstr>19_Custom Design</vt:lpstr>
      <vt:lpstr>24_Presentation</vt:lpstr>
      <vt:lpstr>25_Presentation</vt:lpstr>
      <vt:lpstr>1_Office Theme</vt:lpstr>
      <vt:lpstr>2_Office Theme</vt:lpstr>
      <vt:lpstr>3_Standarddesign</vt:lpstr>
      <vt:lpstr>Odac-24</vt:lpstr>
      <vt:lpstr>4_Standarddesign</vt:lpstr>
      <vt:lpstr>2_Blank Presentation</vt:lpstr>
      <vt:lpstr>3_Office Theme</vt:lpstr>
      <vt:lpstr>4_Default Design</vt:lpstr>
      <vt:lpstr>PowerPoint Presentation</vt:lpstr>
      <vt:lpstr>T-Cell Lymphomas</vt:lpstr>
      <vt:lpstr>PowerPoint Presentation</vt:lpstr>
      <vt:lpstr>How many new patients per year do you see with TCL?</vt:lpstr>
      <vt:lpstr>PowerPoint Presentation</vt:lpstr>
      <vt:lpstr>In general, for which of your patients with TCL do you recommend CD30 testing?</vt:lpstr>
      <vt:lpstr>In general, what is your usual initial treatment plan for younger (eg, age 55) patients presenting with PTCL? </vt:lpstr>
      <vt:lpstr>PowerPoint Presentation</vt:lpstr>
      <vt:lpstr>In general, how do you sequence pralatrexate and romidepsin for your patients with PTCL?</vt:lpstr>
      <vt:lpstr>T-Cell Lymphomas</vt:lpstr>
      <vt:lpstr>Most Common PTCL Subtypes</vt:lpstr>
      <vt:lpstr>No Improvements in Survival</vt:lpstr>
      <vt:lpstr>Is There an Optimal Upfront Treatment Regimen? </vt:lpstr>
      <vt:lpstr>PowerPoint Presentation</vt:lpstr>
      <vt:lpstr>NLG Study: Autologous BMT in First Remission (Median F/U: 45 Mos)</vt:lpstr>
      <vt:lpstr>German Prospective Study:  OS After ASCT in First Remission</vt:lpstr>
      <vt:lpstr>ASCT 1st line in PTCL OS + PFS in the two largest PTCL-restricted ASCT trials</vt:lpstr>
      <vt:lpstr>PowerPoint Presentation</vt:lpstr>
      <vt:lpstr>PowerPoint Presentation</vt:lpstr>
      <vt:lpstr>ICE and Planned ASCT for Relapsed/Refractory  T-cell Lymphoma: PFS from ICE</vt:lpstr>
      <vt:lpstr>Recently FDA Approved Drugs for Mature T-Cell Neoplasms</vt:lpstr>
      <vt:lpstr>Managing Adverse Effects of Recently Approved Drugs</vt:lpstr>
      <vt:lpstr>Pivotal Phase II PROPEL</vt:lpstr>
      <vt:lpstr>Single-Agent Romidepsin in Relapsed Peripheral T-Cell Lymphoma: Efficacy</vt:lpstr>
      <vt:lpstr>     International PTCL Study </vt:lpstr>
      <vt:lpstr>Brentuximab Vedotin:  Key Response Results Summary</vt:lpstr>
      <vt:lpstr>Peripheral T-Cell Lymphomas:  Principles of Care</vt:lpstr>
      <vt:lpstr>PowerPoint Presentation</vt:lpstr>
      <vt:lpstr>Phase 3 Study of ALISERTIB (MLN8237) or Investigator's  Choice in Patients With Relapsed/Refractory PTCL</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232</cp:revision>
  <dcterms:created xsi:type="dcterms:W3CDTF">2009-07-08T16:25:22Z</dcterms:created>
  <dcterms:modified xsi:type="dcterms:W3CDTF">2013-07-11T18:03:34Z</dcterms:modified>
  <cp:category/>
</cp:coreProperties>
</file>