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12.xml" ContentType="application/vnd.openxmlformats-officedocument.theme+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theme/theme13.xml" ContentType="application/vnd.openxmlformats-officedocument.theme+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14.xml" ContentType="application/vnd.openxmlformats-officedocument.theme+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15.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theme/theme16.xml" ContentType="application/vnd.openxmlformats-officedocument.theme+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theme/theme17.xml" ContentType="application/vnd.openxmlformats-officedocument.theme+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theme/theme18.xml" ContentType="application/vnd.openxmlformats-officedocument.theme+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theme/theme19.xml" ContentType="application/vnd.openxmlformats-officedocument.theme+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theme/theme20.xml" ContentType="application/vnd.openxmlformats-officedocument.theme+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theme/theme21.xml" ContentType="application/vnd.openxmlformats-officedocument.theme+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theme/theme22.xml" ContentType="application/vnd.openxmlformats-officedocument.theme+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theme/theme23.xml" ContentType="application/vnd.openxmlformats-officedocument.theme+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theme/theme24.xml" ContentType="application/vnd.openxmlformats-officedocument.theme+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theme/theme25.xml" ContentType="application/vnd.openxmlformats-officedocument.theme+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theme/theme26.xml" ContentType="application/vnd.openxmlformats-officedocument.theme+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theme/theme27.xml" ContentType="application/vnd.openxmlformats-officedocument.theme+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theme/theme28.xml" ContentType="application/vnd.openxmlformats-officedocument.theme+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theme/theme29.xml" ContentType="application/vnd.openxmlformats-officedocument.theme+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theme/theme30.xml" ContentType="application/vnd.openxmlformats-officedocument.theme+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theme/theme31.xml" ContentType="application/vnd.openxmlformats-officedocument.theme+xml"/>
  <Override PartName="/ppt/theme/theme32.xml" ContentType="application/vnd.openxmlformats-officedocument.theme+xml"/>
  <Override PartName="/ppt/theme/theme3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embeddings/oleObject2.bin" ContentType="application/vnd.openxmlformats-officedocument.oleObject"/>
  <Override PartName="/ppt/notesSlides/notesSlide25.xml" ContentType="application/vnd.openxmlformats-officedocument.presentationml.notesSlide+xml"/>
  <Override PartName="/ppt/notesSlides/notesSlide26.xml" ContentType="application/vnd.openxmlformats-officedocument.presentationml.notesSlide+xml"/>
  <Override PartName="/ppt/embeddings/oleObject3.bin" ContentType="application/vnd.openxmlformats-officedocument.oleObject"/>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673" r:id="rId2"/>
    <p:sldMasterId id="2147483686" r:id="rId3"/>
    <p:sldMasterId id="2147483688" r:id="rId4"/>
    <p:sldMasterId id="2147483700" r:id="rId5"/>
    <p:sldMasterId id="2147483713" r:id="rId6"/>
    <p:sldMasterId id="2147483718" r:id="rId7"/>
    <p:sldMasterId id="2147483719" r:id="rId8"/>
    <p:sldMasterId id="2147483998" r:id="rId9"/>
    <p:sldMasterId id="2147484843" r:id="rId10"/>
    <p:sldMasterId id="2147484879" r:id="rId11"/>
    <p:sldMasterId id="2147484927" r:id="rId12"/>
    <p:sldMasterId id="2147485014" r:id="rId13"/>
    <p:sldMasterId id="2147486200" r:id="rId14"/>
    <p:sldMasterId id="2147487140" r:id="rId15"/>
    <p:sldMasterId id="2147488138" r:id="rId16"/>
    <p:sldMasterId id="2147489297" r:id="rId17"/>
    <p:sldMasterId id="2147493016" r:id="rId18"/>
    <p:sldMasterId id="2147493510" r:id="rId19"/>
    <p:sldMasterId id="2147493524" r:id="rId20"/>
    <p:sldMasterId id="2147493538" r:id="rId21"/>
    <p:sldMasterId id="2147493552" r:id="rId22"/>
    <p:sldMasterId id="2147494525" r:id="rId23"/>
    <p:sldMasterId id="2147496102" r:id="rId24"/>
    <p:sldMasterId id="2147498967" r:id="rId25"/>
    <p:sldMasterId id="2147499587" r:id="rId26"/>
    <p:sldMasterId id="2147499600" r:id="rId27"/>
    <p:sldMasterId id="2147504702" r:id="rId28"/>
    <p:sldMasterId id="2147504747" r:id="rId29"/>
    <p:sldMasterId id="2147507345" r:id="rId30"/>
    <p:sldMasterId id="2147507724" r:id="rId31"/>
  </p:sldMasterIdLst>
  <p:notesMasterIdLst>
    <p:notesMasterId r:id="rId59"/>
  </p:notesMasterIdLst>
  <p:handoutMasterIdLst>
    <p:handoutMasterId r:id="rId60"/>
  </p:handoutMasterIdLst>
  <p:sldIdLst>
    <p:sldId id="1534" r:id="rId32"/>
    <p:sldId id="841" r:id="rId33"/>
    <p:sldId id="1535" r:id="rId34"/>
    <p:sldId id="1526" r:id="rId35"/>
    <p:sldId id="1527" r:id="rId36"/>
    <p:sldId id="1528" r:id="rId37"/>
    <p:sldId id="1346" r:id="rId38"/>
    <p:sldId id="1521" r:id="rId39"/>
    <p:sldId id="1513" r:id="rId40"/>
    <p:sldId id="1520" r:id="rId41"/>
    <p:sldId id="1482" r:id="rId42"/>
    <p:sldId id="1436" r:id="rId43"/>
    <p:sldId id="1437" r:id="rId44"/>
    <p:sldId id="1497" r:id="rId45"/>
    <p:sldId id="1498" r:id="rId46"/>
    <p:sldId id="1499" r:id="rId47"/>
    <p:sldId id="1522" r:id="rId48"/>
    <p:sldId id="1536" r:id="rId49"/>
    <p:sldId id="1524" r:id="rId50"/>
    <p:sldId id="1489" r:id="rId51"/>
    <p:sldId id="1490" r:id="rId52"/>
    <p:sldId id="1525" r:id="rId53"/>
    <p:sldId id="1491" r:id="rId54"/>
    <p:sldId id="1537" r:id="rId55"/>
    <p:sldId id="1529" r:id="rId56"/>
    <p:sldId id="1538" r:id="rId57"/>
    <p:sldId id="1530" r:id="rId58"/>
  </p:sldIdLst>
  <p:sldSz cx="9144000" cy="6858000" type="screen4x3"/>
  <p:notesSz cx="6856413" cy="9234488"/>
  <p:defaultTextStyle>
    <a:defPPr>
      <a:defRPr lang="nl-NL"/>
    </a:defPPr>
    <a:lvl1pPr algn="l" rtl="0" eaLnBrk="0" fontAlgn="base" hangingPunct="0">
      <a:spcBef>
        <a:spcPct val="0"/>
      </a:spcBef>
      <a:spcAft>
        <a:spcPct val="0"/>
      </a:spcAft>
      <a:defRPr sz="3600" b="1" kern="1200">
        <a:solidFill>
          <a:schemeClr val="tx2"/>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3600" b="1" kern="1200">
        <a:solidFill>
          <a:schemeClr val="tx2"/>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3600" b="1" kern="1200">
        <a:solidFill>
          <a:schemeClr val="tx2"/>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3600" b="1" kern="1200">
        <a:solidFill>
          <a:schemeClr val="tx2"/>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3600" b="1" kern="1200">
        <a:solidFill>
          <a:schemeClr val="tx2"/>
        </a:solidFill>
        <a:latin typeface="Arial" charset="0"/>
        <a:ea typeface="ＭＳ Ｐゴシック" charset="0"/>
        <a:cs typeface="ＭＳ Ｐゴシック" charset="0"/>
      </a:defRPr>
    </a:lvl5pPr>
    <a:lvl6pPr marL="2286000" algn="l" defTabSz="457200" rtl="0" eaLnBrk="1" latinLnBrk="0" hangingPunct="1">
      <a:defRPr sz="3600" b="1" kern="1200">
        <a:solidFill>
          <a:schemeClr val="tx2"/>
        </a:solidFill>
        <a:latin typeface="Arial" charset="0"/>
        <a:ea typeface="ＭＳ Ｐゴシック" charset="0"/>
        <a:cs typeface="ＭＳ Ｐゴシック" charset="0"/>
      </a:defRPr>
    </a:lvl6pPr>
    <a:lvl7pPr marL="2743200" algn="l" defTabSz="457200" rtl="0" eaLnBrk="1" latinLnBrk="0" hangingPunct="1">
      <a:defRPr sz="3600" b="1" kern="1200">
        <a:solidFill>
          <a:schemeClr val="tx2"/>
        </a:solidFill>
        <a:latin typeface="Arial" charset="0"/>
        <a:ea typeface="ＭＳ Ｐゴシック" charset="0"/>
        <a:cs typeface="ＭＳ Ｐゴシック" charset="0"/>
      </a:defRPr>
    </a:lvl7pPr>
    <a:lvl8pPr marL="3200400" algn="l" defTabSz="457200" rtl="0" eaLnBrk="1" latinLnBrk="0" hangingPunct="1">
      <a:defRPr sz="3600" b="1" kern="1200">
        <a:solidFill>
          <a:schemeClr val="tx2"/>
        </a:solidFill>
        <a:latin typeface="Arial" charset="0"/>
        <a:ea typeface="ＭＳ Ｐゴシック" charset="0"/>
        <a:cs typeface="ＭＳ Ｐゴシック" charset="0"/>
      </a:defRPr>
    </a:lvl8pPr>
    <a:lvl9pPr marL="3657600" algn="l" defTabSz="457200" rtl="0" eaLnBrk="1" latinLnBrk="0" hangingPunct="1">
      <a:defRPr sz="3600" b="1" kern="1200">
        <a:solidFill>
          <a:schemeClr val="tx2"/>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F1AC6"/>
    <a:srgbClr val="165530"/>
    <a:srgbClr val="3EAF74"/>
    <a:srgbClr val="B603CA"/>
    <a:srgbClr val="000066"/>
    <a:srgbClr val="000000"/>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503" autoAdjust="0"/>
    <p:restoredTop sz="92079" autoAdjust="0"/>
  </p:normalViewPr>
  <p:slideViewPr>
    <p:cSldViewPr>
      <p:cViewPr>
        <p:scale>
          <a:sx n="100" d="100"/>
          <a:sy n="100" d="100"/>
        </p:scale>
        <p:origin x="-2328" y="-16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50" d="100"/>
        <a:sy n="150" d="100"/>
      </p:scale>
      <p:origin x="0" y="0"/>
    </p:cViewPr>
  </p:sorterViewPr>
  <p:notesViewPr>
    <p:cSldViewPr>
      <p:cViewPr varScale="1">
        <p:scale>
          <a:sx n="83" d="100"/>
          <a:sy n="83" d="100"/>
        </p:scale>
        <p:origin x="-2968" y="-112"/>
      </p:cViewPr>
      <p:guideLst>
        <p:guide orient="horz" pos="2908"/>
        <p:guide pos="215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Master" Target="slideMasters/slideMaster18.xml"/><Relationship Id="rId19" Type="http://schemas.openxmlformats.org/officeDocument/2006/relationships/slideMaster" Target="slideMasters/slideMaster19.xml"/><Relationship Id="rId63" Type="http://schemas.openxmlformats.org/officeDocument/2006/relationships/viewProps" Target="viewProps.xml"/><Relationship Id="rId64" Type="http://schemas.openxmlformats.org/officeDocument/2006/relationships/theme" Target="theme/theme1.xml"/><Relationship Id="rId65" Type="http://schemas.openxmlformats.org/officeDocument/2006/relationships/tableStyles" Target="tableStyles.xml"/><Relationship Id="rId50" Type="http://schemas.openxmlformats.org/officeDocument/2006/relationships/slide" Target="slides/slide19.xml"/><Relationship Id="rId51" Type="http://schemas.openxmlformats.org/officeDocument/2006/relationships/slide" Target="slides/slide20.xml"/><Relationship Id="rId52" Type="http://schemas.openxmlformats.org/officeDocument/2006/relationships/slide" Target="slides/slide21.xml"/><Relationship Id="rId53" Type="http://schemas.openxmlformats.org/officeDocument/2006/relationships/slide" Target="slides/slide22.xml"/><Relationship Id="rId54" Type="http://schemas.openxmlformats.org/officeDocument/2006/relationships/slide" Target="slides/slide23.xml"/><Relationship Id="rId55" Type="http://schemas.openxmlformats.org/officeDocument/2006/relationships/slide" Target="slides/slide24.xml"/><Relationship Id="rId56" Type="http://schemas.openxmlformats.org/officeDocument/2006/relationships/slide" Target="slides/slide25.xml"/><Relationship Id="rId57" Type="http://schemas.openxmlformats.org/officeDocument/2006/relationships/slide" Target="slides/slide26.xml"/><Relationship Id="rId58" Type="http://schemas.openxmlformats.org/officeDocument/2006/relationships/slide" Target="slides/slide27.xml"/><Relationship Id="rId59" Type="http://schemas.openxmlformats.org/officeDocument/2006/relationships/notesMaster" Target="notesMasters/notesMaster1.xml"/><Relationship Id="rId40" Type="http://schemas.openxmlformats.org/officeDocument/2006/relationships/slide" Target="slides/slide9.xml"/><Relationship Id="rId41" Type="http://schemas.openxmlformats.org/officeDocument/2006/relationships/slide" Target="slides/slide10.xml"/><Relationship Id="rId42" Type="http://schemas.openxmlformats.org/officeDocument/2006/relationships/slide" Target="slides/slide11.xml"/><Relationship Id="rId43" Type="http://schemas.openxmlformats.org/officeDocument/2006/relationships/slide" Target="slides/slide12.xml"/><Relationship Id="rId44" Type="http://schemas.openxmlformats.org/officeDocument/2006/relationships/slide" Target="slides/slide13.xml"/><Relationship Id="rId45" Type="http://schemas.openxmlformats.org/officeDocument/2006/relationships/slide" Target="slides/slide14.xml"/><Relationship Id="rId46" Type="http://schemas.openxmlformats.org/officeDocument/2006/relationships/slide" Target="slides/slide15.xml"/><Relationship Id="rId47" Type="http://schemas.openxmlformats.org/officeDocument/2006/relationships/slide" Target="slides/slide16.xml"/><Relationship Id="rId48" Type="http://schemas.openxmlformats.org/officeDocument/2006/relationships/slide" Target="slides/slide17.xml"/><Relationship Id="rId4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30" Type="http://schemas.openxmlformats.org/officeDocument/2006/relationships/slideMaster" Target="slideMasters/slideMaster30.xml"/><Relationship Id="rId31" Type="http://schemas.openxmlformats.org/officeDocument/2006/relationships/slideMaster" Target="slideMasters/slideMaster31.xml"/><Relationship Id="rId32" Type="http://schemas.openxmlformats.org/officeDocument/2006/relationships/slide" Target="slides/slide1.xml"/><Relationship Id="rId33" Type="http://schemas.openxmlformats.org/officeDocument/2006/relationships/slide" Target="slides/slide2.xml"/><Relationship Id="rId34" Type="http://schemas.openxmlformats.org/officeDocument/2006/relationships/slide" Target="slides/slide3.xml"/><Relationship Id="rId35" Type="http://schemas.openxmlformats.org/officeDocument/2006/relationships/slide" Target="slides/slide4.xml"/><Relationship Id="rId36" Type="http://schemas.openxmlformats.org/officeDocument/2006/relationships/slide" Target="slides/slide5.xml"/><Relationship Id="rId37" Type="http://schemas.openxmlformats.org/officeDocument/2006/relationships/slide" Target="slides/slide6.xml"/><Relationship Id="rId38" Type="http://schemas.openxmlformats.org/officeDocument/2006/relationships/slide" Target="slides/slide7.xml"/><Relationship Id="rId39" Type="http://schemas.openxmlformats.org/officeDocument/2006/relationships/slide" Target="slides/slide8.xml"/><Relationship Id="rId20" Type="http://schemas.openxmlformats.org/officeDocument/2006/relationships/slideMaster" Target="slideMasters/slideMaster20.xml"/><Relationship Id="rId21" Type="http://schemas.openxmlformats.org/officeDocument/2006/relationships/slideMaster" Target="slideMasters/slideMaster21.xml"/><Relationship Id="rId22" Type="http://schemas.openxmlformats.org/officeDocument/2006/relationships/slideMaster" Target="slideMasters/slideMaster22.xml"/><Relationship Id="rId23" Type="http://schemas.openxmlformats.org/officeDocument/2006/relationships/slideMaster" Target="slideMasters/slideMaster23.xml"/><Relationship Id="rId24" Type="http://schemas.openxmlformats.org/officeDocument/2006/relationships/slideMaster" Target="slideMasters/slideMaster24.xml"/><Relationship Id="rId25" Type="http://schemas.openxmlformats.org/officeDocument/2006/relationships/slideMaster" Target="slideMasters/slideMaster25.xml"/><Relationship Id="rId26" Type="http://schemas.openxmlformats.org/officeDocument/2006/relationships/slideMaster" Target="slideMasters/slideMaster26.xml"/><Relationship Id="rId27" Type="http://schemas.openxmlformats.org/officeDocument/2006/relationships/slideMaster" Target="slideMasters/slideMaster27.xml"/><Relationship Id="rId28" Type="http://schemas.openxmlformats.org/officeDocument/2006/relationships/slideMaster" Target="slideMasters/slideMaster28.xml"/><Relationship Id="rId29" Type="http://schemas.openxmlformats.org/officeDocument/2006/relationships/slideMaster" Target="slideMasters/slideMaster29.xml"/><Relationship Id="rId60" Type="http://schemas.openxmlformats.org/officeDocument/2006/relationships/handoutMaster" Target="handoutMasters/handoutMaster1.xml"/><Relationship Id="rId61" Type="http://schemas.openxmlformats.org/officeDocument/2006/relationships/printerSettings" Target="printerSettings/printerSettings1.bin"/><Relationship Id="rId62" Type="http://schemas.openxmlformats.org/officeDocument/2006/relationships/presProps" Target="presProp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s>
</file>

<file path=ppt/_rels/viewProps.xml.rels><?xml version="1.0" encoding="UTF-8" standalone="yes"?>
<Relationships xmlns="http://schemas.openxmlformats.org/package/2006/relationships"><Relationship Id="rId1"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4322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Arial" charset="0"/>
                <a:ea typeface="+mn-ea"/>
                <a:cs typeface="+mn-cs"/>
              </a:defRPr>
            </a:lvl1pPr>
          </a:lstStyle>
          <a:p>
            <a:pPr>
              <a:defRPr/>
            </a:pPr>
            <a:endParaRPr lang="en-US"/>
          </a:p>
        </p:txBody>
      </p:sp>
      <p:sp>
        <p:nvSpPr>
          <p:cNvPr id="41987" name="Rectangle 3"/>
          <p:cNvSpPr>
            <a:spLocks noGrp="1" noChangeArrowheads="1"/>
          </p:cNvSpPr>
          <p:nvPr>
            <p:ph type="dt" sz="quarter" idx="1"/>
          </p:nvPr>
        </p:nvSpPr>
        <p:spPr bwMode="auto">
          <a:xfrm>
            <a:off x="3871913" y="0"/>
            <a:ext cx="301942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ea typeface="+mn-ea"/>
                <a:cs typeface="+mn-cs"/>
              </a:defRPr>
            </a:lvl1pPr>
          </a:lstStyle>
          <a:p>
            <a:pPr>
              <a:defRPr/>
            </a:pPr>
            <a:endParaRPr lang="en-US"/>
          </a:p>
        </p:txBody>
      </p:sp>
      <p:sp>
        <p:nvSpPr>
          <p:cNvPr id="41988" name="Rectangle 4"/>
          <p:cNvSpPr>
            <a:spLocks noGrp="1" noChangeArrowheads="1"/>
          </p:cNvSpPr>
          <p:nvPr>
            <p:ph type="ftr" sz="quarter" idx="2"/>
          </p:nvPr>
        </p:nvSpPr>
        <p:spPr bwMode="auto">
          <a:xfrm>
            <a:off x="0" y="8743950"/>
            <a:ext cx="2943225" cy="4984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Arial" charset="0"/>
                <a:ea typeface="+mn-ea"/>
                <a:cs typeface="+mn-cs"/>
              </a:defRPr>
            </a:lvl1pPr>
          </a:lstStyle>
          <a:p>
            <a:pPr>
              <a:defRPr/>
            </a:pPr>
            <a:endParaRPr lang="en-US"/>
          </a:p>
        </p:txBody>
      </p:sp>
      <p:sp>
        <p:nvSpPr>
          <p:cNvPr id="41989" name="Rectangle 5"/>
          <p:cNvSpPr>
            <a:spLocks noGrp="1" noChangeArrowheads="1"/>
          </p:cNvSpPr>
          <p:nvPr>
            <p:ph type="sldNum" sz="quarter" idx="3"/>
          </p:nvPr>
        </p:nvSpPr>
        <p:spPr bwMode="auto">
          <a:xfrm>
            <a:off x="3871913" y="8743950"/>
            <a:ext cx="3019425" cy="4984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cs typeface="+mn-cs"/>
              </a:defRPr>
            </a:lvl1pPr>
          </a:lstStyle>
          <a:p>
            <a:pPr>
              <a:defRPr/>
            </a:pPr>
            <a:fld id="{ADBDFCD9-BD6C-8545-9F94-E520A8022410}" type="slidenum">
              <a:rPr lang="en-US"/>
              <a:pPr>
                <a:defRPr/>
              </a:pPr>
              <a:t>‹#›</a:t>
            </a:fld>
            <a:endParaRPr lang="en-US"/>
          </a:p>
        </p:txBody>
      </p:sp>
    </p:spTree>
    <p:extLst>
      <p:ext uri="{BB962C8B-B14F-4D97-AF65-F5344CB8AC3E}">
        <p14:creationId xmlns:p14="http://schemas.microsoft.com/office/powerpoint/2010/main" val="35327743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latin typeface="Arial" charset="0"/>
                <a:ea typeface="+mn-ea"/>
                <a:cs typeface="+mn-cs"/>
              </a:defRPr>
            </a:lvl1pPr>
          </a:lstStyle>
          <a:p>
            <a:pPr>
              <a:defRPr/>
            </a:pPr>
            <a:endParaRPr lang="en-US"/>
          </a:p>
        </p:txBody>
      </p:sp>
      <p:sp>
        <p:nvSpPr>
          <p:cNvPr id="491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Arial" charset="0"/>
                <a:ea typeface="+mn-ea"/>
                <a:cs typeface="+mn-cs"/>
              </a:defRPr>
            </a:lvl1pPr>
          </a:lstStyle>
          <a:p>
            <a:pPr>
              <a:defRPr/>
            </a:pPr>
            <a:endParaRPr lang="en-US"/>
          </a:p>
        </p:txBody>
      </p:sp>
      <p:sp>
        <p:nvSpPr>
          <p:cNvPr id="168964" name="Rectangle 4"/>
          <p:cNvSpPr>
            <a:spLocks noChangeArrowheads="1" noTextEdit="1"/>
          </p:cNvSpPr>
          <p:nvPr>
            <p:ph type="sldImg" idx="2"/>
          </p:nvPr>
        </p:nvSpPr>
        <p:spPr bwMode="auto">
          <a:xfrm>
            <a:off x="1092200" y="685800"/>
            <a:ext cx="4673600" cy="35052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9157" name="Rectangle 5"/>
          <p:cNvSpPr>
            <a:spLocks noGrp="1" noChangeArrowheads="1"/>
          </p:cNvSpPr>
          <p:nvPr>
            <p:ph type="body" sz="quarter" idx="3"/>
          </p:nvPr>
        </p:nvSpPr>
        <p:spPr bwMode="auto">
          <a:xfrm>
            <a:off x="914400" y="44196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9158" name="Rectangle 6"/>
          <p:cNvSpPr>
            <a:spLocks noGrp="1" noChangeArrowheads="1"/>
          </p:cNvSpPr>
          <p:nvPr>
            <p:ph type="ftr" sz="quarter" idx="4"/>
          </p:nvPr>
        </p:nvSpPr>
        <p:spPr bwMode="auto">
          <a:xfrm>
            <a:off x="0" y="87630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latin typeface="Arial" charset="0"/>
                <a:ea typeface="+mn-ea"/>
                <a:cs typeface="+mn-cs"/>
              </a:defRPr>
            </a:lvl1pPr>
          </a:lstStyle>
          <a:p>
            <a:pPr>
              <a:defRPr/>
            </a:pPr>
            <a:endParaRPr lang="en-US"/>
          </a:p>
        </p:txBody>
      </p:sp>
      <p:sp>
        <p:nvSpPr>
          <p:cNvPr id="49159" name="Rectangle 7"/>
          <p:cNvSpPr>
            <a:spLocks noGrp="1" noChangeArrowheads="1"/>
          </p:cNvSpPr>
          <p:nvPr>
            <p:ph type="sldNum" sz="quarter" idx="5"/>
          </p:nvPr>
        </p:nvSpPr>
        <p:spPr bwMode="auto">
          <a:xfrm>
            <a:off x="3886200" y="87630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cs typeface="+mn-cs"/>
              </a:defRPr>
            </a:lvl1pPr>
          </a:lstStyle>
          <a:p>
            <a:pPr>
              <a:defRPr/>
            </a:pPr>
            <a:fld id="{E351CAC3-380D-084B-9DB5-057CA35F8F5D}" type="slidenum">
              <a:rPr lang="en-US"/>
              <a:pPr>
                <a:defRPr/>
              </a:pPr>
              <a:t>‹#›</a:t>
            </a:fld>
            <a:endParaRPr lang="en-US"/>
          </a:p>
        </p:txBody>
      </p:sp>
    </p:spTree>
    <p:extLst>
      <p:ext uri="{BB962C8B-B14F-4D97-AF65-F5344CB8AC3E}">
        <p14:creationId xmlns:p14="http://schemas.microsoft.com/office/powerpoint/2010/main" val="2703355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1" name="Slide Image Placeholder 1"/>
          <p:cNvSpPr>
            <a:spLocks noGrp="1" noRot="1" noChangeAspect="1"/>
          </p:cNvSpPr>
          <p:nvPr>
            <p:ph type="sldImg"/>
          </p:nvPr>
        </p:nvSpPr>
        <p:spPr>
          <a:ln/>
        </p:spPr>
      </p:sp>
      <p:sp>
        <p:nvSpPr>
          <p:cNvPr id="2508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0A91FEBB-AF3E-DA4F-B89A-B7ED826964FD}"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7" name="Slide Image Placeholder 1"/>
          <p:cNvSpPr>
            <a:spLocks noGrp="1" noRot="1" noChangeAspect="1"/>
          </p:cNvSpPr>
          <p:nvPr>
            <p:ph type="sldImg"/>
          </p:nvPr>
        </p:nvSpPr>
        <p:spPr>
          <a:ln/>
        </p:spPr>
      </p:sp>
      <p:sp>
        <p:nvSpPr>
          <p:cNvPr id="2549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F8781502-EB2C-6F44-A3C4-BD67922D79FB}"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Rectangle 7"/>
          <p:cNvSpPr txBox="1">
            <a:spLocks noGrp="1" noChangeArrowheads="1"/>
          </p:cNvSpPr>
          <p:nvPr/>
        </p:nvSpPr>
        <p:spPr bwMode="auto">
          <a:xfrm>
            <a:off x="3886200" y="8772525"/>
            <a:ext cx="2970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577" tIns="45789" rIns="91577" bIns="45789" anchor="b"/>
          <a:lstStyle>
            <a:lvl1pPr defTabSz="915988">
              <a:defRPr sz="3600" b="1">
                <a:solidFill>
                  <a:schemeClr val="tx2"/>
                </a:solidFill>
                <a:latin typeface="Arial" charset="0"/>
                <a:ea typeface="ＭＳ Ｐゴシック" charset="0"/>
                <a:cs typeface="ＭＳ Ｐゴシック" charset="0"/>
              </a:defRPr>
            </a:lvl1pPr>
            <a:lvl2pPr marL="742950" indent="-285750" defTabSz="915988">
              <a:defRPr sz="3600" b="1">
                <a:solidFill>
                  <a:schemeClr val="tx2"/>
                </a:solidFill>
                <a:latin typeface="Arial" charset="0"/>
                <a:ea typeface="ＭＳ Ｐゴシック" charset="0"/>
              </a:defRPr>
            </a:lvl2pPr>
            <a:lvl3pPr marL="1143000" indent="-228600" defTabSz="915988">
              <a:defRPr sz="3600" b="1">
                <a:solidFill>
                  <a:schemeClr val="tx2"/>
                </a:solidFill>
                <a:latin typeface="Arial" charset="0"/>
                <a:ea typeface="ＭＳ Ｐゴシック" charset="0"/>
              </a:defRPr>
            </a:lvl3pPr>
            <a:lvl4pPr marL="1600200" indent="-228600" defTabSz="915988">
              <a:defRPr sz="3600" b="1">
                <a:solidFill>
                  <a:schemeClr val="tx2"/>
                </a:solidFill>
                <a:latin typeface="Arial" charset="0"/>
                <a:ea typeface="ＭＳ Ｐゴシック" charset="0"/>
              </a:defRPr>
            </a:lvl4pPr>
            <a:lvl5pPr marL="2057400" indent="-228600" defTabSz="915988">
              <a:defRPr sz="3600" b="1">
                <a:solidFill>
                  <a:schemeClr val="tx2"/>
                </a:solidFill>
                <a:latin typeface="Arial" charset="0"/>
                <a:ea typeface="ＭＳ Ｐゴシック" charset="0"/>
              </a:defRPr>
            </a:lvl5pPr>
            <a:lvl6pPr marL="2514600" indent="-228600" defTabSz="915988" eaLnBrk="0" fontAlgn="base" hangingPunct="0">
              <a:spcBef>
                <a:spcPct val="0"/>
              </a:spcBef>
              <a:spcAft>
                <a:spcPct val="0"/>
              </a:spcAft>
              <a:defRPr sz="3600" b="1">
                <a:solidFill>
                  <a:schemeClr val="tx2"/>
                </a:solidFill>
                <a:latin typeface="Arial" charset="0"/>
                <a:ea typeface="ＭＳ Ｐゴシック" charset="0"/>
              </a:defRPr>
            </a:lvl6pPr>
            <a:lvl7pPr marL="2971800" indent="-228600" defTabSz="915988" eaLnBrk="0" fontAlgn="base" hangingPunct="0">
              <a:spcBef>
                <a:spcPct val="0"/>
              </a:spcBef>
              <a:spcAft>
                <a:spcPct val="0"/>
              </a:spcAft>
              <a:defRPr sz="3600" b="1">
                <a:solidFill>
                  <a:schemeClr val="tx2"/>
                </a:solidFill>
                <a:latin typeface="Arial" charset="0"/>
                <a:ea typeface="ＭＳ Ｐゴシック" charset="0"/>
              </a:defRPr>
            </a:lvl7pPr>
            <a:lvl8pPr marL="3429000" indent="-228600" defTabSz="915988" eaLnBrk="0" fontAlgn="base" hangingPunct="0">
              <a:spcBef>
                <a:spcPct val="0"/>
              </a:spcBef>
              <a:spcAft>
                <a:spcPct val="0"/>
              </a:spcAft>
              <a:defRPr sz="3600" b="1">
                <a:solidFill>
                  <a:schemeClr val="tx2"/>
                </a:solidFill>
                <a:latin typeface="Arial" charset="0"/>
                <a:ea typeface="ＭＳ Ｐゴシック" charset="0"/>
              </a:defRPr>
            </a:lvl8pPr>
            <a:lvl9pPr marL="3886200" indent="-228600" defTabSz="915988" eaLnBrk="0" fontAlgn="base" hangingPunct="0">
              <a:spcBef>
                <a:spcPct val="0"/>
              </a:spcBef>
              <a:spcAft>
                <a:spcPct val="0"/>
              </a:spcAft>
              <a:defRPr sz="3600" b="1">
                <a:solidFill>
                  <a:schemeClr val="tx2"/>
                </a:solidFill>
                <a:latin typeface="Arial" charset="0"/>
                <a:ea typeface="ＭＳ Ｐゴシック" charset="0"/>
              </a:defRPr>
            </a:lvl9pPr>
          </a:lstStyle>
          <a:p>
            <a:pPr algn="r"/>
            <a:fld id="{E853AE44-976F-2044-97B2-474B51BB03FC}" type="slidenum">
              <a:rPr lang="en-US" sz="1200">
                <a:solidFill>
                  <a:srgbClr val="1F497D"/>
                </a:solidFill>
              </a:rPr>
              <a:pPr algn="r"/>
              <a:t>11</a:t>
            </a:fld>
            <a:endParaRPr lang="en-US" sz="1200">
              <a:solidFill>
                <a:srgbClr val="1F497D"/>
              </a:solidFill>
            </a:endParaRPr>
          </a:p>
        </p:txBody>
      </p:sp>
      <p:sp>
        <p:nvSpPr>
          <p:cNvPr id="186370" name="Rectangle 2"/>
          <p:cNvSpPr>
            <a:spLocks noGrp="1" noRot="1" noChangeAspect="1" noChangeArrowheads="1" noTextEdit="1"/>
          </p:cNvSpPr>
          <p:nvPr>
            <p:ph type="sldImg"/>
          </p:nvPr>
        </p:nvSpPr>
        <p:spPr>
          <a:xfrm>
            <a:off x="1117600" y="692150"/>
            <a:ext cx="4618038" cy="3463925"/>
          </a:xfrm>
          <a:ln/>
        </p:spPr>
      </p:sp>
      <p:sp>
        <p:nvSpPr>
          <p:cNvPr id="186371" name="Rectangle 3"/>
          <p:cNvSpPr>
            <a:spLocks noGrp="1" noChangeArrowheads="1"/>
          </p:cNvSpPr>
          <p:nvPr>
            <p:ph type="body" idx="1"/>
          </p:nvPr>
        </p:nvSpPr>
        <p:spPr>
          <a:xfrm>
            <a:off x="685800" y="4387850"/>
            <a:ext cx="5484813" cy="4156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fr-FR">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1" name="Slide Image Placeholder 1"/>
          <p:cNvSpPr>
            <a:spLocks noGrp="1" noRot="1" noChangeAspect="1"/>
          </p:cNvSpPr>
          <p:nvPr>
            <p:ph type="sldImg"/>
          </p:nvPr>
        </p:nvSpPr>
        <p:spPr>
          <a:ln/>
        </p:spPr>
      </p:sp>
      <p:sp>
        <p:nvSpPr>
          <p:cNvPr id="2560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265DC3F5-AB75-ED4D-BE3F-2D23FE5AD115}"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5" name="Slide Image Placeholder 1"/>
          <p:cNvSpPr>
            <a:spLocks noGrp="1" noRot="1" noChangeAspect="1"/>
          </p:cNvSpPr>
          <p:nvPr>
            <p:ph type="sldImg"/>
          </p:nvPr>
        </p:nvSpPr>
        <p:spPr>
          <a:ln/>
        </p:spPr>
      </p:sp>
      <p:sp>
        <p:nvSpPr>
          <p:cNvPr id="25702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B53F92F1-84CD-834B-8958-783ABBE67698}"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49" name="Slide Image Placeholder 1"/>
          <p:cNvSpPr>
            <a:spLocks noGrp="1" noRot="1" noChangeAspect="1"/>
          </p:cNvSpPr>
          <p:nvPr>
            <p:ph type="sldImg"/>
          </p:nvPr>
        </p:nvSpPr>
        <p:spPr>
          <a:ln/>
        </p:spPr>
      </p:sp>
      <p:sp>
        <p:nvSpPr>
          <p:cNvPr id="25805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F1B89DCB-5F18-504A-B4B8-660064E89076}"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Rectangle 2"/>
          <p:cNvSpPr>
            <a:spLocks noGrp="1" noRot="1" noChangeAspect="1" noChangeArrowheads="1" noTextEdit="1"/>
          </p:cNvSpPr>
          <p:nvPr>
            <p:ph type="sldImg"/>
          </p:nvPr>
        </p:nvSpPr>
        <p:spPr>
          <a:ln/>
        </p:spPr>
      </p:sp>
      <p:sp>
        <p:nvSpPr>
          <p:cNvPr id="19149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fr-FR">
              <a:latin typeface="Times New Roman"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3" name="Slide Image Placeholder 1"/>
          <p:cNvSpPr>
            <a:spLocks noGrp="1" noRot="1" noChangeAspect="1"/>
          </p:cNvSpPr>
          <p:nvPr>
            <p:ph type="sldImg"/>
          </p:nvPr>
        </p:nvSpPr>
        <p:spPr>
          <a:ln/>
        </p:spPr>
      </p:sp>
      <p:sp>
        <p:nvSpPr>
          <p:cNvPr id="2590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49712A20-A455-7E4C-8346-1191A5D9B74B}"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Rectangle 7"/>
          <p:cNvSpPr txBox="1">
            <a:spLocks noGrp="1" noChangeArrowheads="1"/>
          </p:cNvSpPr>
          <p:nvPr/>
        </p:nvSpPr>
        <p:spPr bwMode="auto">
          <a:xfrm>
            <a:off x="3886200" y="8772525"/>
            <a:ext cx="29702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359" tIns="45180" rIns="90359" bIns="45180" anchor="b"/>
          <a:lstStyle>
            <a:lvl1pPr defTabSz="915988">
              <a:defRPr sz="3600" b="1">
                <a:solidFill>
                  <a:schemeClr val="tx2"/>
                </a:solidFill>
                <a:latin typeface="Arial" charset="0"/>
                <a:ea typeface="ＭＳ Ｐゴシック" charset="0"/>
                <a:cs typeface="ＭＳ Ｐゴシック" charset="0"/>
              </a:defRPr>
            </a:lvl1pPr>
            <a:lvl2pPr marL="742950" indent="-285750" defTabSz="915988">
              <a:defRPr sz="3600" b="1">
                <a:solidFill>
                  <a:schemeClr val="tx2"/>
                </a:solidFill>
                <a:latin typeface="Arial" charset="0"/>
                <a:ea typeface="ＭＳ Ｐゴシック" charset="0"/>
              </a:defRPr>
            </a:lvl2pPr>
            <a:lvl3pPr marL="1143000" indent="-228600" defTabSz="915988">
              <a:defRPr sz="3600" b="1">
                <a:solidFill>
                  <a:schemeClr val="tx2"/>
                </a:solidFill>
                <a:latin typeface="Arial" charset="0"/>
                <a:ea typeface="ＭＳ Ｐゴシック" charset="0"/>
              </a:defRPr>
            </a:lvl3pPr>
            <a:lvl4pPr marL="1600200" indent="-228600" defTabSz="915988">
              <a:defRPr sz="3600" b="1">
                <a:solidFill>
                  <a:schemeClr val="tx2"/>
                </a:solidFill>
                <a:latin typeface="Arial" charset="0"/>
                <a:ea typeface="ＭＳ Ｐゴシック" charset="0"/>
              </a:defRPr>
            </a:lvl4pPr>
            <a:lvl5pPr marL="2057400" indent="-228600" defTabSz="915988">
              <a:defRPr sz="3600" b="1">
                <a:solidFill>
                  <a:schemeClr val="tx2"/>
                </a:solidFill>
                <a:latin typeface="Arial" charset="0"/>
                <a:ea typeface="ＭＳ Ｐゴシック" charset="0"/>
              </a:defRPr>
            </a:lvl5pPr>
            <a:lvl6pPr marL="2514600" indent="-228600" defTabSz="915988" eaLnBrk="0" fontAlgn="base" hangingPunct="0">
              <a:spcBef>
                <a:spcPct val="0"/>
              </a:spcBef>
              <a:spcAft>
                <a:spcPct val="0"/>
              </a:spcAft>
              <a:defRPr sz="3600" b="1">
                <a:solidFill>
                  <a:schemeClr val="tx2"/>
                </a:solidFill>
                <a:latin typeface="Arial" charset="0"/>
                <a:ea typeface="ＭＳ Ｐゴシック" charset="0"/>
              </a:defRPr>
            </a:lvl6pPr>
            <a:lvl7pPr marL="2971800" indent="-228600" defTabSz="915988" eaLnBrk="0" fontAlgn="base" hangingPunct="0">
              <a:spcBef>
                <a:spcPct val="0"/>
              </a:spcBef>
              <a:spcAft>
                <a:spcPct val="0"/>
              </a:spcAft>
              <a:defRPr sz="3600" b="1">
                <a:solidFill>
                  <a:schemeClr val="tx2"/>
                </a:solidFill>
                <a:latin typeface="Arial" charset="0"/>
                <a:ea typeface="ＭＳ Ｐゴシック" charset="0"/>
              </a:defRPr>
            </a:lvl7pPr>
            <a:lvl8pPr marL="3429000" indent="-228600" defTabSz="915988" eaLnBrk="0" fontAlgn="base" hangingPunct="0">
              <a:spcBef>
                <a:spcPct val="0"/>
              </a:spcBef>
              <a:spcAft>
                <a:spcPct val="0"/>
              </a:spcAft>
              <a:defRPr sz="3600" b="1">
                <a:solidFill>
                  <a:schemeClr val="tx2"/>
                </a:solidFill>
                <a:latin typeface="Arial" charset="0"/>
                <a:ea typeface="ＭＳ Ｐゴシック" charset="0"/>
              </a:defRPr>
            </a:lvl8pPr>
            <a:lvl9pPr marL="3886200" indent="-228600" defTabSz="915988" eaLnBrk="0" fontAlgn="base" hangingPunct="0">
              <a:spcBef>
                <a:spcPct val="0"/>
              </a:spcBef>
              <a:spcAft>
                <a:spcPct val="0"/>
              </a:spcAft>
              <a:defRPr sz="3600" b="1">
                <a:solidFill>
                  <a:schemeClr val="tx2"/>
                </a:solidFill>
                <a:latin typeface="Arial" charset="0"/>
                <a:ea typeface="ＭＳ Ｐゴシック" charset="0"/>
              </a:defRPr>
            </a:lvl9pPr>
          </a:lstStyle>
          <a:p>
            <a:pPr algn="r" eaLnBrk="1" hangingPunct="1"/>
            <a:fld id="{157498F7-A322-7E44-AB00-D2D390C0C001}" type="slidenum">
              <a:rPr lang="en-US" sz="1200">
                <a:solidFill>
                  <a:schemeClr val="tx1"/>
                </a:solidFill>
                <a:latin typeface="Times New Roman" charset="0"/>
              </a:rPr>
              <a:pPr algn="r" eaLnBrk="1" hangingPunct="1"/>
              <a:t>17</a:t>
            </a:fld>
            <a:endParaRPr lang="en-US" sz="1200">
              <a:solidFill>
                <a:schemeClr val="tx1"/>
              </a:solidFill>
              <a:latin typeface="Times New Roman" charset="0"/>
            </a:endParaRPr>
          </a:p>
        </p:txBody>
      </p:sp>
      <p:sp>
        <p:nvSpPr>
          <p:cNvPr id="194562" name="Rectangle 2"/>
          <p:cNvSpPr>
            <a:spLocks noGrp="1" noRot="1" noChangeAspect="1" noChangeArrowheads="1" noTextEdit="1"/>
          </p:cNvSpPr>
          <p:nvPr>
            <p:ph type="sldImg"/>
          </p:nvPr>
        </p:nvSpPr>
        <p:spPr>
          <a:xfrm>
            <a:off x="1117600" y="692150"/>
            <a:ext cx="4618038" cy="3463925"/>
          </a:xfrm>
          <a:ln/>
        </p:spPr>
      </p:sp>
      <p:sp>
        <p:nvSpPr>
          <p:cNvPr id="194563" name="Rectangle 3"/>
          <p:cNvSpPr>
            <a:spLocks noGrp="1" noChangeArrowheads="1"/>
          </p:cNvSpPr>
          <p:nvPr>
            <p:ph type="body" idx="1"/>
          </p:nvPr>
        </p:nvSpPr>
        <p:spPr>
          <a:xfrm>
            <a:off x="684213" y="4387850"/>
            <a:ext cx="5487987" cy="4156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fr-FR">
              <a:latin typeface="Times New Roman"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Slide Image Placeholder 1"/>
          <p:cNvSpPr>
            <a:spLocks noGrp="1" noRot="1" noChangeAspect="1" noTextEdit="1"/>
          </p:cNvSpPr>
          <p:nvPr>
            <p:ph type="sldImg"/>
          </p:nvPr>
        </p:nvSpPr>
        <p:spPr>
          <a:ln/>
        </p:spPr>
      </p:sp>
      <p:sp>
        <p:nvSpPr>
          <p:cNvPr id="19661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90588">
              <a:defRPr sz="3600" b="1">
                <a:solidFill>
                  <a:schemeClr val="tx2"/>
                </a:solidFill>
                <a:latin typeface="Arial" charset="0"/>
                <a:ea typeface="ＭＳ Ｐゴシック" charset="0"/>
                <a:cs typeface="ＭＳ Ｐゴシック" charset="0"/>
              </a:defRPr>
            </a:lvl1pPr>
            <a:lvl2pPr marL="742950" indent="-285750" defTabSz="890588">
              <a:defRPr sz="3600" b="1">
                <a:solidFill>
                  <a:schemeClr val="tx2"/>
                </a:solidFill>
                <a:latin typeface="Arial" charset="0"/>
                <a:ea typeface="ＭＳ Ｐゴシック" charset="0"/>
              </a:defRPr>
            </a:lvl2pPr>
            <a:lvl3pPr marL="1143000" indent="-228600" defTabSz="890588">
              <a:defRPr sz="3600" b="1">
                <a:solidFill>
                  <a:schemeClr val="tx2"/>
                </a:solidFill>
                <a:latin typeface="Arial" charset="0"/>
                <a:ea typeface="ＭＳ Ｐゴシック" charset="0"/>
              </a:defRPr>
            </a:lvl3pPr>
            <a:lvl4pPr marL="1600200" indent="-228600" defTabSz="890588">
              <a:defRPr sz="3600" b="1">
                <a:solidFill>
                  <a:schemeClr val="tx2"/>
                </a:solidFill>
                <a:latin typeface="Arial" charset="0"/>
                <a:ea typeface="ＭＳ Ｐゴシック" charset="0"/>
              </a:defRPr>
            </a:lvl4pPr>
            <a:lvl5pPr marL="2057400" indent="-228600" defTabSz="890588">
              <a:defRPr sz="3600" b="1">
                <a:solidFill>
                  <a:schemeClr val="tx2"/>
                </a:solidFill>
                <a:latin typeface="Arial" charset="0"/>
                <a:ea typeface="ＭＳ Ｐゴシック" charset="0"/>
              </a:defRPr>
            </a:lvl5pPr>
            <a:lvl6pPr marL="2514600" indent="-228600" defTabSz="890588" eaLnBrk="0" fontAlgn="base" hangingPunct="0">
              <a:spcBef>
                <a:spcPct val="0"/>
              </a:spcBef>
              <a:spcAft>
                <a:spcPct val="0"/>
              </a:spcAft>
              <a:defRPr sz="3600" b="1">
                <a:solidFill>
                  <a:schemeClr val="tx2"/>
                </a:solidFill>
                <a:latin typeface="Arial" charset="0"/>
                <a:ea typeface="ＭＳ Ｐゴシック" charset="0"/>
              </a:defRPr>
            </a:lvl6pPr>
            <a:lvl7pPr marL="2971800" indent="-228600" defTabSz="890588" eaLnBrk="0" fontAlgn="base" hangingPunct="0">
              <a:spcBef>
                <a:spcPct val="0"/>
              </a:spcBef>
              <a:spcAft>
                <a:spcPct val="0"/>
              </a:spcAft>
              <a:defRPr sz="3600" b="1">
                <a:solidFill>
                  <a:schemeClr val="tx2"/>
                </a:solidFill>
                <a:latin typeface="Arial" charset="0"/>
                <a:ea typeface="ＭＳ Ｐゴシック" charset="0"/>
              </a:defRPr>
            </a:lvl7pPr>
            <a:lvl8pPr marL="3429000" indent="-228600" defTabSz="890588" eaLnBrk="0" fontAlgn="base" hangingPunct="0">
              <a:spcBef>
                <a:spcPct val="0"/>
              </a:spcBef>
              <a:spcAft>
                <a:spcPct val="0"/>
              </a:spcAft>
              <a:defRPr sz="3600" b="1">
                <a:solidFill>
                  <a:schemeClr val="tx2"/>
                </a:solidFill>
                <a:latin typeface="Arial" charset="0"/>
                <a:ea typeface="ＭＳ Ｐゴシック" charset="0"/>
              </a:defRPr>
            </a:lvl8pPr>
            <a:lvl9pPr marL="3886200" indent="-228600" defTabSz="890588" eaLnBrk="0" fontAlgn="base" hangingPunct="0">
              <a:spcBef>
                <a:spcPct val="0"/>
              </a:spcBef>
              <a:spcAft>
                <a:spcPct val="0"/>
              </a:spcAft>
              <a:defRPr sz="3600" b="1">
                <a:solidFill>
                  <a:schemeClr val="tx2"/>
                </a:solidFill>
                <a:latin typeface="Arial" charset="0"/>
                <a:ea typeface="ＭＳ Ｐゴシック" charset="0"/>
              </a:defRPr>
            </a:lvl9pPr>
          </a:lstStyle>
          <a:p>
            <a:pPr eaLnBrk="1" hangingPunct="1"/>
            <a:fld id="{98441B27-14B2-3447-BC2E-EF218FE69A2C}" type="slidenum">
              <a:rPr lang="en-US" sz="1200" b="0">
                <a:solidFill>
                  <a:srgbClr val="000000"/>
                </a:solidFill>
                <a:latin typeface="Times New Roman" charset="0"/>
              </a:rPr>
              <a:pPr eaLnBrk="1" hangingPunct="1"/>
              <a:t>18</a:t>
            </a:fld>
            <a:endParaRPr lang="en-US" sz="1200" b="0">
              <a:solidFill>
                <a:srgbClr val="000000"/>
              </a:solidFill>
              <a:latin typeface="Times New Roman" charset="0"/>
            </a:endParaRPr>
          </a:p>
        </p:txBody>
      </p:sp>
      <p:sp>
        <p:nvSpPr>
          <p:cNvPr id="196611" name="Notes Placeholder 1"/>
          <p:cNvSpPr>
            <a:spLocks noGrp="1"/>
          </p:cNvSpPr>
          <p:nvPr/>
        </p:nvSpPr>
        <p:spPr bwMode="auto">
          <a:xfrm>
            <a:off x="914400" y="4419600"/>
            <a:ext cx="5029200" cy="4114800"/>
          </a:xfrm>
          <a:prstGeom prst="rect">
            <a:avLst/>
          </a:prstGeom>
          <a:extLst>
            <a:ext uri="{FAA26D3D-D897-4be2-8F04-BA451C77F1D7}">
              <ma14:placeholderFlag xmlns:ma14="http://schemas.microsoft.com/office/mac/drawingml/2011/main" val="1"/>
            </a:ext>
          </a:extLst>
        </p:spPr>
        <p:txBody>
          <a:bodyPr/>
          <a:lstStyle/>
          <a:p>
            <a:pPr>
              <a:spcBef>
                <a:spcPct val="30000"/>
              </a:spcBef>
            </a:pPr>
            <a:endParaRPr lang="en-US" sz="1200" b="0">
              <a:solidFill>
                <a:schemeClr val="tx1"/>
              </a:solidFill>
              <a:latin typeface="Times New Roman"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Slide Image Placeholder 1"/>
          <p:cNvSpPr>
            <a:spLocks noGrp="1" noRot="1" noChangeAspect="1" noTextEdit="1"/>
          </p:cNvSpPr>
          <p:nvPr>
            <p:ph type="sldImg"/>
          </p:nvPr>
        </p:nvSpPr>
        <p:spPr>
          <a:ln/>
        </p:spPr>
      </p:sp>
      <p:sp>
        <p:nvSpPr>
          <p:cNvPr id="19865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3600" b="1">
                <a:solidFill>
                  <a:schemeClr val="tx2"/>
                </a:solidFill>
                <a:latin typeface="Arial" charset="0"/>
                <a:ea typeface="ＭＳ Ｐゴシック" charset="0"/>
                <a:cs typeface="ＭＳ Ｐゴシック" charset="0"/>
              </a:defRPr>
            </a:lvl1pPr>
            <a:lvl2pPr marL="742950" indent="-285750" defTabSz="903288">
              <a:defRPr sz="3600" b="1">
                <a:solidFill>
                  <a:schemeClr val="tx2"/>
                </a:solidFill>
                <a:latin typeface="Arial" charset="0"/>
                <a:ea typeface="ＭＳ Ｐゴシック" charset="0"/>
              </a:defRPr>
            </a:lvl2pPr>
            <a:lvl3pPr marL="1143000" indent="-228600" defTabSz="903288">
              <a:defRPr sz="3600" b="1">
                <a:solidFill>
                  <a:schemeClr val="tx2"/>
                </a:solidFill>
                <a:latin typeface="Arial" charset="0"/>
                <a:ea typeface="ＭＳ Ｐゴシック" charset="0"/>
              </a:defRPr>
            </a:lvl3pPr>
            <a:lvl4pPr marL="1600200" indent="-228600" defTabSz="903288">
              <a:defRPr sz="3600" b="1">
                <a:solidFill>
                  <a:schemeClr val="tx2"/>
                </a:solidFill>
                <a:latin typeface="Arial" charset="0"/>
                <a:ea typeface="ＭＳ Ｐゴシック" charset="0"/>
              </a:defRPr>
            </a:lvl4pPr>
            <a:lvl5pPr marL="2057400" indent="-228600" defTabSz="903288">
              <a:defRPr sz="3600" b="1">
                <a:solidFill>
                  <a:schemeClr val="tx2"/>
                </a:solidFill>
                <a:latin typeface="Arial" charset="0"/>
                <a:ea typeface="ＭＳ Ｐゴシック" charset="0"/>
              </a:defRPr>
            </a:lvl5pPr>
            <a:lvl6pPr marL="2514600" indent="-228600" defTabSz="903288" eaLnBrk="0" fontAlgn="base" hangingPunct="0">
              <a:spcBef>
                <a:spcPct val="0"/>
              </a:spcBef>
              <a:spcAft>
                <a:spcPct val="0"/>
              </a:spcAft>
              <a:defRPr sz="3600" b="1">
                <a:solidFill>
                  <a:schemeClr val="tx2"/>
                </a:solidFill>
                <a:latin typeface="Arial" charset="0"/>
                <a:ea typeface="ＭＳ Ｐゴシック" charset="0"/>
              </a:defRPr>
            </a:lvl6pPr>
            <a:lvl7pPr marL="2971800" indent="-228600" defTabSz="903288" eaLnBrk="0" fontAlgn="base" hangingPunct="0">
              <a:spcBef>
                <a:spcPct val="0"/>
              </a:spcBef>
              <a:spcAft>
                <a:spcPct val="0"/>
              </a:spcAft>
              <a:defRPr sz="3600" b="1">
                <a:solidFill>
                  <a:schemeClr val="tx2"/>
                </a:solidFill>
                <a:latin typeface="Arial" charset="0"/>
                <a:ea typeface="ＭＳ Ｐゴシック" charset="0"/>
              </a:defRPr>
            </a:lvl7pPr>
            <a:lvl8pPr marL="3429000" indent="-228600" defTabSz="903288" eaLnBrk="0" fontAlgn="base" hangingPunct="0">
              <a:spcBef>
                <a:spcPct val="0"/>
              </a:spcBef>
              <a:spcAft>
                <a:spcPct val="0"/>
              </a:spcAft>
              <a:defRPr sz="3600" b="1">
                <a:solidFill>
                  <a:schemeClr val="tx2"/>
                </a:solidFill>
                <a:latin typeface="Arial" charset="0"/>
                <a:ea typeface="ＭＳ Ｐゴシック" charset="0"/>
              </a:defRPr>
            </a:lvl8pPr>
            <a:lvl9pPr marL="3886200" indent="-228600" defTabSz="903288" eaLnBrk="0" fontAlgn="base" hangingPunct="0">
              <a:spcBef>
                <a:spcPct val="0"/>
              </a:spcBef>
              <a:spcAft>
                <a:spcPct val="0"/>
              </a:spcAft>
              <a:defRPr sz="3600" b="1">
                <a:solidFill>
                  <a:schemeClr val="tx2"/>
                </a:solidFill>
                <a:latin typeface="Arial" charset="0"/>
                <a:ea typeface="ＭＳ Ｐゴシック" charset="0"/>
              </a:defRPr>
            </a:lvl9pPr>
          </a:lstStyle>
          <a:p>
            <a:pPr eaLnBrk="1" hangingPunct="1"/>
            <a:fld id="{2E58509D-9541-4141-8871-32E4212BC4F1}" type="slidenum">
              <a:rPr lang="en-US" sz="1200" b="0">
                <a:solidFill>
                  <a:schemeClr val="tx1"/>
                </a:solidFill>
                <a:latin typeface="Times New Roman" charset="0"/>
              </a:rPr>
              <a:pPr eaLnBrk="1" hangingPunct="1"/>
              <a:t>19</a:t>
            </a:fld>
            <a:endParaRPr lang="en-US" sz="1200" b="0">
              <a:solidFill>
                <a:schemeClr val="tx1"/>
              </a:solidFill>
              <a:latin typeface="Times New Roman" charset="0"/>
            </a:endParaRPr>
          </a:p>
        </p:txBody>
      </p:sp>
      <p:sp>
        <p:nvSpPr>
          <p:cNvPr id="198659" name="Notes Placeholder 1"/>
          <p:cNvSpPr>
            <a:spLocks noGrp="1"/>
          </p:cNvSpPr>
          <p:nvPr/>
        </p:nvSpPr>
        <p:spPr bwMode="auto">
          <a:xfrm>
            <a:off x="914400" y="4419600"/>
            <a:ext cx="5029200" cy="4114800"/>
          </a:xfrm>
          <a:prstGeom prst="rect">
            <a:avLst/>
          </a:prstGeom>
          <a:extLst>
            <a:ext uri="{FAA26D3D-D897-4be2-8F04-BA451C77F1D7}">
              <ma14:placeholderFlag xmlns:ma14="http://schemas.microsoft.com/office/mac/drawingml/2011/main" val="1"/>
            </a:ext>
          </a:extLst>
        </p:spPr>
        <p:txBody>
          <a:bodyPr/>
          <a:lstStyle/>
          <a:p>
            <a:pPr>
              <a:spcBef>
                <a:spcPct val="30000"/>
              </a:spcBef>
            </a:pPr>
            <a:endParaRPr lang="en-US" sz="1200" b="0">
              <a:solidFill>
                <a:schemeClr val="tx1"/>
              </a:solidFill>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5" name="Slide Image Placeholder 1"/>
          <p:cNvSpPr>
            <a:spLocks noGrp="1" noRot="1" noChangeAspect="1"/>
          </p:cNvSpPr>
          <p:nvPr>
            <p:ph type="sldImg"/>
          </p:nvPr>
        </p:nvSpPr>
        <p:spPr>
          <a:ln/>
        </p:spPr>
      </p:sp>
      <p:sp>
        <p:nvSpPr>
          <p:cNvPr id="25190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28060928-CC4C-754E-ABA3-F0BC944FC9C8}"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7" name="Slide Image Placeholder 1"/>
          <p:cNvSpPr>
            <a:spLocks noGrp="1" noRot="1" noChangeAspect="1"/>
          </p:cNvSpPr>
          <p:nvPr>
            <p:ph type="sldImg"/>
          </p:nvPr>
        </p:nvSpPr>
        <p:spPr>
          <a:ln/>
        </p:spPr>
      </p:sp>
      <p:sp>
        <p:nvSpPr>
          <p:cNvPr id="2600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32E19769-0161-9449-8E00-A496CA74D94E}"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1" name="Slide Image Placeholder 1"/>
          <p:cNvSpPr>
            <a:spLocks noGrp="1" noRot="1" noChangeAspect="1"/>
          </p:cNvSpPr>
          <p:nvPr>
            <p:ph type="sldImg"/>
          </p:nvPr>
        </p:nvSpPr>
        <p:spPr>
          <a:ln/>
        </p:spPr>
      </p:sp>
      <p:sp>
        <p:nvSpPr>
          <p:cNvPr id="2611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E2E01AE8-5F18-C949-8453-0185FFB5AE86}"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5" name="Slide Image Placeholder 1"/>
          <p:cNvSpPr>
            <a:spLocks noGrp="1" noRot="1" noChangeAspect="1"/>
          </p:cNvSpPr>
          <p:nvPr>
            <p:ph type="sldImg"/>
          </p:nvPr>
        </p:nvSpPr>
        <p:spPr>
          <a:ln/>
        </p:spPr>
      </p:sp>
      <p:sp>
        <p:nvSpPr>
          <p:cNvPr id="2621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FCB18B89-FF18-814E-890F-7FEEFB83D9F0}"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69" name="Slide Image Placeholder 1"/>
          <p:cNvSpPr>
            <a:spLocks noGrp="1" noRot="1" noChangeAspect="1"/>
          </p:cNvSpPr>
          <p:nvPr>
            <p:ph type="sldImg"/>
          </p:nvPr>
        </p:nvSpPr>
        <p:spPr>
          <a:ln/>
        </p:spPr>
      </p:sp>
      <p:sp>
        <p:nvSpPr>
          <p:cNvPr id="2631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4F9E9ED5-5DCC-F84B-A8C9-0A8E0081C39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3" name="Slide Image Placeholder 1"/>
          <p:cNvSpPr>
            <a:spLocks noGrp="1" noRot="1" noChangeAspect="1"/>
          </p:cNvSpPr>
          <p:nvPr>
            <p:ph type="sldImg"/>
          </p:nvPr>
        </p:nvSpPr>
        <p:spPr>
          <a:ln/>
        </p:spPr>
      </p:sp>
      <p:sp>
        <p:nvSpPr>
          <p:cNvPr id="2641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C6495AAA-2054-B44A-B7DB-8EA69830E668}"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5" name="Rectangle 2"/>
          <p:cNvSpPr>
            <a:spLocks noGrp="1" noRot="1" noChangeAspect="1" noChangeArrowheads="1" noTextEdit="1"/>
          </p:cNvSpPr>
          <p:nvPr>
            <p:ph type="sldImg"/>
          </p:nvPr>
        </p:nvSpPr>
        <p:spPr>
          <a:xfrm>
            <a:off x="1119188" y="692150"/>
            <a:ext cx="4618037" cy="3463925"/>
          </a:xfr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7" name="Slide Image Placeholder 1"/>
          <p:cNvSpPr>
            <a:spLocks noGrp="1" noRot="1" noChangeAspect="1"/>
          </p:cNvSpPr>
          <p:nvPr>
            <p:ph type="sldImg"/>
          </p:nvPr>
        </p:nvSpPr>
        <p:spPr>
          <a:ln/>
        </p:spPr>
      </p:sp>
      <p:sp>
        <p:nvSpPr>
          <p:cNvPr id="2652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D9295861-D6C0-9342-BA82-E561FD55A7BC}"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Rectangle 2"/>
          <p:cNvSpPr>
            <a:spLocks noGrp="1" noRot="1" noChangeAspect="1" noChangeArrowheads="1" noTextEdit="1"/>
          </p:cNvSpPr>
          <p:nvPr>
            <p:ph type="sldImg"/>
          </p:nvPr>
        </p:nvSpPr>
        <p:spPr>
          <a:xfrm>
            <a:off x="1119188" y="692150"/>
            <a:ext cx="4618037" cy="3463925"/>
          </a:xfr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29" name="Slide Image Placeholder 1"/>
          <p:cNvSpPr>
            <a:spLocks noGrp="1" noRot="1" noChangeAspect="1"/>
          </p:cNvSpPr>
          <p:nvPr>
            <p:ph type="sldImg"/>
          </p:nvPr>
        </p:nvSpPr>
        <p:spPr>
          <a:ln/>
        </p:spPr>
      </p:sp>
      <p:sp>
        <p:nvSpPr>
          <p:cNvPr id="2529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A2767F29-AE3E-5248-B880-900E8ED80383}"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Rectangle 2"/>
          <p:cNvSpPr>
            <a:spLocks noGrp="1" noRot="1" noChangeAspect="1" noChangeArrowheads="1" noTextEdit="1"/>
          </p:cNvSpPr>
          <p:nvPr>
            <p:ph type="sldImg"/>
          </p:nvPr>
        </p:nvSpPr>
        <p:spPr>
          <a:xfrm>
            <a:off x="1119188" y="692150"/>
            <a:ext cx="4618037" cy="3463925"/>
          </a:xfr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Rectangle 2"/>
          <p:cNvSpPr>
            <a:spLocks noGrp="1" noRot="1" noChangeAspect="1" noChangeArrowheads="1" noTextEdit="1"/>
          </p:cNvSpPr>
          <p:nvPr>
            <p:ph type="sldImg"/>
          </p:nvPr>
        </p:nvSpPr>
        <p:spPr>
          <a:xfrm>
            <a:off x="1119188" y="692150"/>
            <a:ext cx="4618037" cy="3463925"/>
          </a:xfr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3" name="Slide Image Placeholder 1"/>
          <p:cNvSpPr>
            <a:spLocks noGrp="1" noRot="1" noChangeAspect="1"/>
          </p:cNvSpPr>
          <p:nvPr>
            <p:ph type="sldImg"/>
          </p:nvPr>
        </p:nvSpPr>
        <p:spPr>
          <a:ln/>
        </p:spPr>
      </p:sp>
      <p:sp>
        <p:nvSpPr>
          <p:cNvPr id="25395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Times New Roman" charset="0"/>
            </a:endParaRPr>
          </a:p>
        </p:txBody>
      </p:sp>
      <p:sp>
        <p:nvSpPr>
          <p:cNvPr id="4" name="Slide Number Placeholder 3"/>
          <p:cNvSpPr>
            <a:spLocks noGrp="1"/>
          </p:cNvSpPr>
          <p:nvPr>
            <p:ph type="sldNum" sz="quarter" idx="5"/>
          </p:nvPr>
        </p:nvSpPr>
        <p:spPr/>
        <p:txBody>
          <a:bodyPr/>
          <a:lstStyle/>
          <a:p>
            <a:pPr>
              <a:defRPr/>
            </a:pPr>
            <a:fld id="{610FF4BA-9902-EC44-8530-2CAD6EE2027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fld id="{B19FB6E3-F85F-0547-81CD-1081C82FCD27}" type="slidenum">
              <a:rPr lang="en-US" sz="1200">
                <a:solidFill>
                  <a:srgbClr val="000000"/>
                </a:solidFill>
              </a:rPr>
              <a:pPr/>
              <a:t>7</a:t>
            </a:fld>
            <a:endParaRPr lang="en-US" sz="1200">
              <a:solidFill>
                <a:srgbClr val="000000"/>
              </a:solidFill>
            </a:endParaRPr>
          </a:p>
        </p:txBody>
      </p:sp>
      <p:sp>
        <p:nvSpPr>
          <p:cNvPr id="179202" name="Rectangle 2"/>
          <p:cNvSpPr>
            <a:spLocks noChangeArrowheads="1" noTextEdit="1"/>
          </p:cNvSpPr>
          <p:nvPr>
            <p:ph type="sldImg"/>
          </p:nvPr>
        </p:nvSpPr>
        <p:spPr>
          <a:xfrm>
            <a:off x="1119188" y="692150"/>
            <a:ext cx="4618037" cy="3462338"/>
          </a:xfrm>
          <a:solidFill>
            <a:srgbClr val="FFFFFF"/>
          </a:solidFill>
          <a:ln/>
        </p:spPr>
      </p:sp>
      <p:sp>
        <p:nvSpPr>
          <p:cNvPr id="179203" name="Rectangle 3"/>
          <p:cNvSpPr>
            <a:spLocks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endParaRPr lang="en-US">
              <a:latin typeface="Times"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fld id="{519CAD54-EBBE-0742-A63F-F75C467D8659}" type="slidenum">
              <a:rPr lang="en-US" sz="1200" b="0">
                <a:solidFill>
                  <a:srgbClr val="000000"/>
                </a:solidFill>
              </a:rPr>
              <a:pPr/>
              <a:t>8</a:t>
            </a:fld>
            <a:endParaRPr lang="en-US" sz="1200" b="0">
              <a:solidFill>
                <a:srgbClr val="000000"/>
              </a:solidFill>
            </a:endParaRPr>
          </a:p>
        </p:txBody>
      </p:sp>
      <p:sp>
        <p:nvSpPr>
          <p:cNvPr id="181250" name="Rectangle 2"/>
          <p:cNvSpPr>
            <a:spLocks noGrp="1" noRot="1" noChangeAspect="1" noChangeArrowheads="1" noTextEdit="1"/>
          </p:cNvSpPr>
          <p:nvPr>
            <p:ph type="sldImg"/>
          </p:nvPr>
        </p:nvSpPr>
        <p:spPr>
          <a:xfrm>
            <a:off x="1117600" y="692150"/>
            <a:ext cx="4618038" cy="3463925"/>
          </a:xfrm>
          <a:ln/>
        </p:spPr>
      </p:sp>
      <p:sp>
        <p:nvSpPr>
          <p:cNvPr id="181251" name="Rectangle 3"/>
          <p:cNvSpPr>
            <a:spLocks noGrp="1" noChangeArrowheads="1"/>
          </p:cNvSpPr>
          <p:nvPr>
            <p:ph type="body" idx="1"/>
          </p:nvPr>
        </p:nvSpPr>
        <p:spPr>
          <a:xfrm>
            <a:off x="685800" y="4387850"/>
            <a:ext cx="5484813" cy="41560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fr-FR">
              <a:latin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988">
              <a:defRPr sz="3600" b="1">
                <a:solidFill>
                  <a:schemeClr val="tx2"/>
                </a:solidFill>
                <a:latin typeface="Arial" charset="0"/>
                <a:ea typeface="ＭＳ Ｐゴシック" charset="0"/>
                <a:cs typeface="ＭＳ Ｐゴシック" charset="0"/>
              </a:defRPr>
            </a:lvl1pPr>
            <a:lvl2pPr marL="742950" indent="-285750" defTabSz="915988">
              <a:defRPr sz="3600" b="1">
                <a:solidFill>
                  <a:schemeClr val="tx2"/>
                </a:solidFill>
                <a:latin typeface="Arial" charset="0"/>
                <a:ea typeface="ＭＳ Ｐゴシック" charset="0"/>
              </a:defRPr>
            </a:lvl2pPr>
            <a:lvl3pPr marL="1143000" indent="-228600" defTabSz="915988">
              <a:defRPr sz="3600" b="1">
                <a:solidFill>
                  <a:schemeClr val="tx2"/>
                </a:solidFill>
                <a:latin typeface="Arial" charset="0"/>
                <a:ea typeface="ＭＳ Ｐゴシック" charset="0"/>
              </a:defRPr>
            </a:lvl3pPr>
            <a:lvl4pPr marL="1600200" indent="-228600" defTabSz="915988">
              <a:defRPr sz="3600" b="1">
                <a:solidFill>
                  <a:schemeClr val="tx2"/>
                </a:solidFill>
                <a:latin typeface="Arial" charset="0"/>
                <a:ea typeface="ＭＳ Ｐゴシック" charset="0"/>
              </a:defRPr>
            </a:lvl4pPr>
            <a:lvl5pPr marL="2057400" indent="-228600" defTabSz="915988">
              <a:defRPr sz="3600" b="1">
                <a:solidFill>
                  <a:schemeClr val="tx2"/>
                </a:solidFill>
                <a:latin typeface="Arial" charset="0"/>
                <a:ea typeface="ＭＳ Ｐゴシック" charset="0"/>
              </a:defRPr>
            </a:lvl5pPr>
            <a:lvl6pPr marL="2514600" indent="-228600" defTabSz="915988" eaLnBrk="0" fontAlgn="base" hangingPunct="0">
              <a:spcBef>
                <a:spcPct val="0"/>
              </a:spcBef>
              <a:spcAft>
                <a:spcPct val="0"/>
              </a:spcAft>
              <a:defRPr sz="3600" b="1">
                <a:solidFill>
                  <a:schemeClr val="tx2"/>
                </a:solidFill>
                <a:latin typeface="Arial" charset="0"/>
                <a:ea typeface="ＭＳ Ｐゴシック" charset="0"/>
              </a:defRPr>
            </a:lvl6pPr>
            <a:lvl7pPr marL="2971800" indent="-228600" defTabSz="915988" eaLnBrk="0" fontAlgn="base" hangingPunct="0">
              <a:spcBef>
                <a:spcPct val="0"/>
              </a:spcBef>
              <a:spcAft>
                <a:spcPct val="0"/>
              </a:spcAft>
              <a:defRPr sz="3600" b="1">
                <a:solidFill>
                  <a:schemeClr val="tx2"/>
                </a:solidFill>
                <a:latin typeface="Arial" charset="0"/>
                <a:ea typeface="ＭＳ Ｐゴシック" charset="0"/>
              </a:defRPr>
            </a:lvl7pPr>
            <a:lvl8pPr marL="3429000" indent="-228600" defTabSz="915988" eaLnBrk="0" fontAlgn="base" hangingPunct="0">
              <a:spcBef>
                <a:spcPct val="0"/>
              </a:spcBef>
              <a:spcAft>
                <a:spcPct val="0"/>
              </a:spcAft>
              <a:defRPr sz="3600" b="1">
                <a:solidFill>
                  <a:schemeClr val="tx2"/>
                </a:solidFill>
                <a:latin typeface="Arial" charset="0"/>
                <a:ea typeface="ＭＳ Ｐゴシック" charset="0"/>
              </a:defRPr>
            </a:lvl8pPr>
            <a:lvl9pPr marL="3886200" indent="-228600" defTabSz="915988" eaLnBrk="0" fontAlgn="base" hangingPunct="0">
              <a:spcBef>
                <a:spcPct val="0"/>
              </a:spcBef>
              <a:spcAft>
                <a:spcPct val="0"/>
              </a:spcAft>
              <a:defRPr sz="3600" b="1">
                <a:solidFill>
                  <a:schemeClr val="tx2"/>
                </a:solidFill>
                <a:latin typeface="Arial" charset="0"/>
                <a:ea typeface="ＭＳ Ｐゴシック" charset="0"/>
              </a:defRPr>
            </a:lvl9pPr>
          </a:lstStyle>
          <a:p>
            <a:pPr eaLnBrk="1" hangingPunct="1"/>
            <a:fld id="{9CC84A80-4752-614B-8EB0-F8A68399BB0A}" type="slidenum">
              <a:rPr lang="en-US" sz="1200" b="0">
                <a:solidFill>
                  <a:srgbClr val="000000"/>
                </a:solidFill>
                <a:latin typeface="Calibri" charset="0"/>
                <a:cs typeface="Arial" charset="0"/>
              </a:rPr>
              <a:pPr eaLnBrk="1" hangingPunct="1"/>
              <a:t>9</a:t>
            </a:fld>
            <a:endParaRPr lang="en-US" sz="1200" b="0">
              <a:solidFill>
                <a:srgbClr val="000000"/>
              </a:solidFill>
              <a:latin typeface="Calibri" charset="0"/>
              <a:cs typeface="Arial" charset="0"/>
            </a:endParaRPr>
          </a:p>
        </p:txBody>
      </p:sp>
      <p:sp>
        <p:nvSpPr>
          <p:cNvPr id="183298" name="Slide Image Placeholder 6"/>
          <p:cNvSpPr>
            <a:spLocks noGrp="1" noRot="1" noChangeAspect="1" noTextEdit="1"/>
          </p:cNvSpPr>
          <p:nvPr>
            <p:ph type="sldImg"/>
          </p:nvPr>
        </p:nvSpPr>
        <p:spPr>
          <a:ln/>
        </p:spPr>
      </p:sp>
      <p:sp>
        <p:nvSpPr>
          <p:cNvPr id="183299" name="Notes Placeholder 1"/>
          <p:cNvSpPr>
            <a:spLocks noGrp="1"/>
          </p:cNvSpPr>
          <p:nvPr/>
        </p:nvSpPr>
        <p:spPr bwMode="auto">
          <a:xfrm>
            <a:off x="914400" y="4419600"/>
            <a:ext cx="5029200" cy="4114800"/>
          </a:xfrm>
          <a:prstGeom prst="rect">
            <a:avLst/>
          </a:prstGeom>
          <a:extLst>
            <a:ext uri="{FAA26D3D-D897-4be2-8F04-BA451C77F1D7}">
              <ma14:placeholderFlag xmlns:ma14="http://schemas.microsoft.com/office/mac/drawingml/2011/main" val="1"/>
            </a:ext>
          </a:extLst>
        </p:spPr>
        <p:txBody>
          <a:bodyPr/>
          <a:lstStyle/>
          <a:p>
            <a:pPr>
              <a:spcBef>
                <a:spcPct val="30000"/>
              </a:spcBef>
            </a:pPr>
            <a:endParaRPr lang="en-US" sz="1200" b="0">
              <a:solidFill>
                <a:schemeClr val="tx1"/>
              </a:solidFill>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 Id="rId2"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9.xml"/><Relationship Id="rId2" Type="http://schemas.openxmlformats.org/officeDocument/2006/relationships/image" Target="../media/image4.jpeg"/></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9.xml"/><Relationship Id="rId2" Type="http://schemas.openxmlformats.org/officeDocument/2006/relationships/image" Target="../media/image7.wmf"/></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20.xml"/><Relationship Id="rId2" Type="http://schemas.openxmlformats.org/officeDocument/2006/relationships/image" Target="../media/image4.jpeg"/></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0.xml"/><Relationship Id="rId2" Type="http://schemas.openxmlformats.org/officeDocument/2006/relationships/image" Target="../media/image7.wmf"/></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s>
</file>

<file path=ppt/slideLayouts/_rels/slideLayout230.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21.xml"/><Relationship Id="rId2" Type="http://schemas.openxmlformats.org/officeDocument/2006/relationships/image" Target="../media/image4.jpeg"/></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1.xml"/><Relationship Id="rId2" Type="http://schemas.openxmlformats.org/officeDocument/2006/relationships/image" Target="../media/image7.wmf"/></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23.xml"/><Relationship Id="rId2" Type="http://schemas.openxmlformats.org/officeDocument/2006/relationships/image" Target="../media/image4.jpeg"/></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3.xml"/><Relationship Id="rId2" Type="http://schemas.openxmlformats.org/officeDocument/2006/relationships/image" Target="../media/image7.wmf"/></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4.xml"/><Relationship Id="rId2" Type="http://schemas.openxmlformats.org/officeDocument/2006/relationships/image" Target="../media/image8.png"/></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30.xml"/><Relationship Id="rId2" Type="http://schemas.openxmlformats.org/officeDocument/2006/relationships/image" Target="../media/image10.png"/></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31.xml"/><Relationship Id="rId2" Type="http://schemas.openxmlformats.org/officeDocument/2006/relationships/image" Target="../media/image10.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34210" name="Rectangle 2"/>
          <p:cNvSpPr>
            <a:spLocks noGrp="1" noChangeArrowheads="1"/>
          </p:cNvSpPr>
          <p:nvPr>
            <p:ph type="ctrTitle"/>
          </p:nvPr>
        </p:nvSpPr>
        <p:spPr>
          <a:xfrm>
            <a:off x="685800" y="2130598"/>
            <a:ext cx="7772400" cy="1470025"/>
          </a:xfrm>
        </p:spPr>
        <p:txBody>
          <a:bodyPr/>
          <a:lstStyle>
            <a:lvl1pPr>
              <a:defRPr sz="4400">
                <a:effectLst/>
              </a:defRPr>
            </a:lvl1pPr>
          </a:lstStyle>
          <a:p>
            <a:r>
              <a:rPr lang="en-GB"/>
              <a:t>Click to edit Master title style</a:t>
            </a:r>
          </a:p>
        </p:txBody>
      </p:sp>
      <p:sp>
        <p:nvSpPr>
          <p:cNvPr id="734211" name="Rectangle 3"/>
          <p:cNvSpPr>
            <a:spLocks noGrp="1" noChangeArrowheads="1"/>
          </p:cNvSpPr>
          <p:nvPr>
            <p:ph type="subTitle" idx="1"/>
          </p:nvPr>
        </p:nvSpPr>
        <p:spPr>
          <a:xfrm>
            <a:off x="1371600" y="3886200"/>
            <a:ext cx="6400800" cy="1752600"/>
          </a:xfrm>
        </p:spPr>
        <p:txBody>
          <a:bodyPr/>
          <a:lstStyle>
            <a:lvl1pPr marL="0" indent="0" algn="ctr">
              <a:buFontTx/>
              <a:buNone/>
              <a:defRPr sz="3600">
                <a:latin typeface="Tahoma" pitchFamily="34" charset="0"/>
              </a:defRPr>
            </a:lvl1pPr>
          </a:lstStyle>
          <a:p>
            <a:r>
              <a:rPr lang="en-GB"/>
              <a:t>Click to edit Master subtitle style</a:t>
            </a:r>
          </a:p>
        </p:txBody>
      </p:sp>
    </p:spTree>
    <p:extLst>
      <p:ext uri="{BB962C8B-B14F-4D97-AF65-F5344CB8AC3E}">
        <p14:creationId xmlns:p14="http://schemas.microsoft.com/office/powerpoint/2010/main" val="2902156917"/>
      </p:ext>
    </p:extLst>
  </p:cSld>
  <p:clrMapOvr>
    <a:masterClrMapping/>
  </p:clrMapOvr>
  <p:transition xmlns:p14="http://schemas.microsoft.com/office/powerpoint/2010/main" spd="slow"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910183595"/>
      </p:ext>
    </p:extLst>
  </p:cSld>
  <p:clrMapOvr>
    <a:masterClrMapping/>
  </p:clrMapOvr>
  <p:transition xmlns:p14="http://schemas.microsoft.com/office/powerpoint/2010/main" spd="slow" advClick="0"/>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17090" name="Rectangle 2"/>
          <p:cNvSpPr>
            <a:spLocks noGrp="1" noChangeArrowheads="1"/>
          </p:cNvSpPr>
          <p:nvPr>
            <p:ph type="ctrTitle"/>
          </p:nvPr>
        </p:nvSpPr>
        <p:spPr>
          <a:xfrm>
            <a:off x="685800" y="2130599"/>
            <a:ext cx="7772400" cy="1470025"/>
          </a:xfrm>
        </p:spPr>
        <p:txBody>
          <a:bodyPr/>
          <a:lstStyle>
            <a:lvl1pPr>
              <a:defRPr sz="3600"/>
            </a:lvl1pPr>
          </a:lstStyle>
          <a:p>
            <a:r>
              <a:rPr lang="en-GB"/>
              <a:t>Click to edit Master title style</a:t>
            </a:r>
          </a:p>
        </p:txBody>
      </p:sp>
      <p:sp>
        <p:nvSpPr>
          <p:cNvPr id="21709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GB"/>
              <a:t>Click to edit Master subtitle style</a:t>
            </a:r>
          </a:p>
        </p:txBody>
      </p:sp>
    </p:spTree>
    <p:extLst>
      <p:ext uri="{BB962C8B-B14F-4D97-AF65-F5344CB8AC3E}">
        <p14:creationId xmlns:p14="http://schemas.microsoft.com/office/powerpoint/2010/main" val="624947664"/>
      </p:ext>
    </p:extLst>
  </p:cSld>
  <p:clrMapOvr>
    <a:masterClrMapping/>
  </p:clrMapOvr>
  <p:transition xmlns:p14="http://schemas.microsoft.com/office/powerpoint/2010/main" spd="slow" advClick="0"/>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293434830"/>
      </p:ext>
    </p:extLst>
  </p:cSld>
  <p:clrMapOvr>
    <a:masterClrMapping/>
  </p:clrMapOvr>
  <p:transition xmlns:p14="http://schemas.microsoft.com/office/powerpoint/2010/main" spd="slow" advClick="0"/>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7074"/>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Tree>
    <p:extLst>
      <p:ext uri="{BB962C8B-B14F-4D97-AF65-F5344CB8AC3E}">
        <p14:creationId xmlns:p14="http://schemas.microsoft.com/office/powerpoint/2010/main" val="1445726333"/>
      </p:ext>
    </p:extLst>
  </p:cSld>
  <p:clrMapOvr>
    <a:masterClrMapping/>
  </p:clrMapOvr>
  <p:transition xmlns:p14="http://schemas.microsoft.com/office/powerpoint/2010/main" spd="slow" advClick="0"/>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81415427"/>
      </p:ext>
    </p:extLst>
  </p:cSld>
  <p:clrMapOvr>
    <a:masterClrMapping/>
  </p:clrMapOvr>
  <p:transition xmlns:p14="http://schemas.microsoft.com/office/powerpoint/2010/main" spd="slow" advClick="0"/>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112"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112"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612946107"/>
      </p:ext>
    </p:extLst>
  </p:cSld>
  <p:clrMapOvr>
    <a:masterClrMapping/>
  </p:clrMapOvr>
  <p:transition xmlns:p14="http://schemas.microsoft.com/office/powerpoint/2010/main" spd="slow" advClick="0"/>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Tree>
    <p:extLst>
      <p:ext uri="{BB962C8B-B14F-4D97-AF65-F5344CB8AC3E}">
        <p14:creationId xmlns:p14="http://schemas.microsoft.com/office/powerpoint/2010/main" val="1207283388"/>
      </p:ext>
    </p:extLst>
  </p:cSld>
  <p:clrMapOvr>
    <a:masterClrMapping/>
  </p:clrMapOvr>
  <p:transition xmlns:p14="http://schemas.microsoft.com/office/powerpoint/2010/main" spd="slow" advClick="0"/>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4800904"/>
      </p:ext>
    </p:extLst>
  </p:cSld>
  <p:clrMapOvr>
    <a:masterClrMapping/>
  </p:clrMapOvr>
  <p:transition xmlns:p14="http://schemas.microsoft.com/office/powerpoint/2010/main" spd="slow" advClick="0"/>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313"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050" y="27322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3324431598"/>
      </p:ext>
    </p:extLst>
  </p:cSld>
  <p:clrMapOvr>
    <a:masterClrMapping/>
  </p:clrMapOvr>
  <p:transition xmlns:p14="http://schemas.microsoft.com/office/powerpoint/2010/main" spd="slow" advClick="0"/>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1482468126"/>
      </p:ext>
    </p:extLst>
  </p:cSld>
  <p:clrMapOvr>
    <a:masterClrMapping/>
  </p:clrMapOvr>
  <p:transition xmlns:p14="http://schemas.microsoft.com/office/powerpoint/2010/main" spd="slow" advClick="0"/>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1392743520"/>
      </p:ext>
    </p:extLst>
  </p:cSld>
  <p:clrMapOvr>
    <a:masterClrMapping/>
  </p:clrMapOvr>
  <p:transition xmlns:p14="http://schemas.microsoft.com/office/powerpoint/2010/main" spd="slow"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37867" y="274811"/>
            <a:ext cx="2060222" cy="5818187"/>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00" y="274811"/>
            <a:ext cx="6045200" cy="5818187"/>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204863159"/>
      </p:ext>
    </p:extLst>
  </p:cSld>
  <p:clrMapOvr>
    <a:masterClrMapping/>
  </p:clrMapOvr>
  <p:transition xmlns:p14="http://schemas.microsoft.com/office/powerpoint/2010/main" spd="slow" advClick="0"/>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38925" y="260524"/>
            <a:ext cx="2058988" cy="5865813"/>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87" y="260524"/>
            <a:ext cx="6029325" cy="5865813"/>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726355949"/>
      </p:ext>
    </p:extLst>
  </p:cSld>
  <p:clrMapOvr>
    <a:masterClrMapping/>
  </p:clrMapOvr>
  <p:transition xmlns:p14="http://schemas.microsoft.com/office/powerpoint/2010/main" spd="slow" advClick="0"/>
</p:sldLayout>
</file>

<file path=ppt/slideLayouts/slideLayout111.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
        <p:nvSpPr>
          <p:cNvPr id="4" name="Rectangle 4"/>
          <p:cNvSpPr>
            <a:spLocks noGrp="1" noChangeArrowheads="1"/>
          </p:cNvSpPr>
          <p:nvPr>
            <p:ph type="dt" sz="half" idx="10"/>
          </p:nvPr>
        </p:nvSpPr>
        <p:spPr>
          <a:xfrm>
            <a:off x="74613" y="6608763"/>
            <a:ext cx="1905000" cy="276225"/>
          </a:xfrm>
          <a:prstGeom prst="rect">
            <a:avLst/>
          </a:prstGeom>
        </p:spPr>
        <p:txBody>
          <a:bodyPr/>
          <a:lstStyle>
            <a:lvl1pPr>
              <a:defRPr>
                <a:solidFill>
                  <a:srgbClr val="FFFFFF"/>
                </a:solidFill>
                <a:latin typeface="Arial" charset="0"/>
                <a:ea typeface="+mn-ea"/>
                <a:cs typeface="+mn-cs"/>
              </a:defRPr>
            </a:lvl1pPr>
          </a:lstStyle>
          <a:p>
            <a:pPr>
              <a:defRPr/>
            </a:pPr>
            <a:r>
              <a:rPr lang="en-US"/>
              <a:t> CONFIDENTIAL</a:t>
            </a:r>
          </a:p>
        </p:txBody>
      </p:sp>
      <p:sp>
        <p:nvSpPr>
          <p:cNvPr id="5" name="Rectangle 5"/>
          <p:cNvSpPr>
            <a:spLocks noGrp="1" noChangeArrowheads="1"/>
          </p:cNvSpPr>
          <p:nvPr>
            <p:ph type="ftr" sz="quarter" idx="11"/>
          </p:nvPr>
        </p:nvSpPr>
        <p:spPr>
          <a:xfrm>
            <a:off x="3124200" y="6248400"/>
            <a:ext cx="2895600" cy="457200"/>
          </a:xfrm>
          <a:prstGeom prst="rect">
            <a:avLst/>
          </a:prstGeom>
        </p:spPr>
        <p:txBody>
          <a:bodyPr/>
          <a:lstStyle>
            <a:lvl1pPr>
              <a:defRPr>
                <a:solidFill>
                  <a:srgbClr val="FFFFFF"/>
                </a:solidFill>
                <a:latin typeface="Arial" charset="0"/>
                <a:ea typeface="+mn-ea"/>
                <a:cs typeface="+mn-cs"/>
              </a:defRPr>
            </a:lvl1pPr>
          </a:lstStyle>
          <a:p>
            <a:pPr>
              <a:defRPr/>
            </a:pPr>
            <a:endParaRPr lang="en-US"/>
          </a:p>
        </p:txBody>
      </p:sp>
      <p:sp>
        <p:nvSpPr>
          <p:cNvPr id="6" name="Rectangle 6"/>
          <p:cNvSpPr>
            <a:spLocks noGrp="1" noChangeArrowheads="1"/>
          </p:cNvSpPr>
          <p:nvPr>
            <p:ph type="sldNum" sz="quarter" idx="12"/>
          </p:nvPr>
        </p:nvSpPr>
        <p:spPr>
          <a:xfrm>
            <a:off x="7239000" y="6597650"/>
            <a:ext cx="1905000" cy="228600"/>
          </a:xfrm>
          <a:prstGeom prst="rect">
            <a:avLst/>
          </a:prstGeom>
        </p:spPr>
        <p:txBody>
          <a:bodyPr vert="horz" wrap="square" lIns="91440" tIns="45720" rIns="91440" bIns="45720" numCol="1" anchor="t" anchorCtr="0" compatLnSpc="1">
            <a:prstTxWarp prst="textNoShape">
              <a:avLst/>
            </a:prstTxWarp>
          </a:bodyPr>
          <a:lstStyle>
            <a:lvl1pPr>
              <a:defRPr>
                <a:solidFill>
                  <a:srgbClr val="FFFFFF"/>
                </a:solidFill>
                <a:cs typeface="+mn-cs"/>
              </a:defRPr>
            </a:lvl1pPr>
          </a:lstStyle>
          <a:p>
            <a:pPr>
              <a:defRPr/>
            </a:pPr>
            <a:fld id="{CC8B5A7E-B02E-8648-B398-B1D9E5A9FFE3}" type="slidenum">
              <a:rPr lang="en-US"/>
              <a:pPr>
                <a:defRPr/>
              </a:pPr>
              <a:t>‹#›</a:t>
            </a:fld>
            <a:endParaRPr lang="en-US"/>
          </a:p>
        </p:txBody>
      </p:sp>
    </p:spTree>
    <p:extLst>
      <p:ext uri="{BB962C8B-B14F-4D97-AF65-F5344CB8AC3E}">
        <p14:creationId xmlns:p14="http://schemas.microsoft.com/office/powerpoint/2010/main" val="1080961089"/>
      </p:ext>
    </p:extLst>
  </p:cSld>
  <p:clrMapOvr>
    <a:masterClrMapping/>
  </p:clrMapOvr>
  <p:transition xmlns:p14="http://schemas.microsoft.com/office/powerpoint/2010/main" spd="slow" advClick="0"/>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613"/>
            <a:ext cx="7772400" cy="1470025"/>
          </a:xfrm>
        </p:spPr>
        <p:txBody>
          <a:bodyPr/>
          <a:lstStyle/>
          <a:p>
            <a:r>
              <a:rPr lang="nl-NL" smtClean="0"/>
              <a:t>Klik om de stijl te bewerken</a:t>
            </a:r>
            <a:endParaRPr lang="en-US"/>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99591709"/>
      </p:ext>
    </p:extLst>
  </p:cSld>
  <p:clrMapOvr>
    <a:masterClrMapping/>
  </p:clrMapOvr>
  <p:transition xmlns:p14="http://schemas.microsoft.com/office/powerpoint/2010/main" spd="slow" advClick="0"/>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974241826"/>
      </p:ext>
    </p:extLst>
  </p:cSld>
  <p:clrMapOvr>
    <a:masterClrMapping/>
  </p:clrMapOvr>
  <p:transition xmlns:p14="http://schemas.microsoft.com/office/powerpoint/2010/main" spd="slow" advClick="0"/>
</p:sldLayout>
</file>

<file path=ppt/slideLayouts/slideLayout1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7088"/>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074920766"/>
      </p:ext>
    </p:extLst>
  </p:cSld>
  <p:clrMapOvr>
    <a:masterClrMapping/>
  </p:clrMapOvr>
  <p:transition xmlns:p14="http://schemas.microsoft.com/office/powerpoint/2010/main" spd="slow" advClick="0"/>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625987755"/>
      </p:ext>
    </p:extLst>
  </p:cSld>
  <p:clrMapOvr>
    <a:masterClrMapping/>
  </p:clrMapOvr>
  <p:transition xmlns:p14="http://schemas.microsoft.com/office/powerpoint/2010/main" spd="slow" advClick="0"/>
</p:sldLayout>
</file>

<file path=ppt/slideLayouts/slideLayout1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11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11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158955903"/>
      </p:ext>
    </p:extLst>
  </p:cSld>
  <p:clrMapOvr>
    <a:masterClrMapping/>
  </p:clrMapOvr>
  <p:transition xmlns:p14="http://schemas.microsoft.com/office/powerpoint/2010/main" spd="slow" advClick="0"/>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833821054"/>
      </p:ext>
    </p:extLst>
  </p:cSld>
  <p:clrMapOvr>
    <a:masterClrMapping/>
  </p:clrMapOvr>
  <p:transition xmlns:p14="http://schemas.microsoft.com/office/powerpoint/2010/main" spd="slow" advClick="0"/>
</p:sldLayout>
</file>

<file path=ppt/slideLayouts/slideLayout1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798877149"/>
      </p:ext>
    </p:extLst>
  </p:cSld>
  <p:clrMapOvr>
    <a:masterClrMapping/>
  </p:clrMapOvr>
  <p:transition xmlns:p14="http://schemas.microsoft.com/office/powerpoint/2010/main" spd="slow" advClick="0"/>
</p:sldLayout>
</file>

<file path=ppt/slideLayouts/slideLayout1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313"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050" y="27323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341927452"/>
      </p:ext>
    </p:extLst>
  </p:cSld>
  <p:clrMapOvr>
    <a:masterClrMapping/>
  </p:clrMapOvr>
  <p:transition xmlns:p14="http://schemas.microsoft.com/office/powerpoint/2010/main" spd="slow"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4" name="Line 4"/>
          <p:cNvSpPr>
            <a:spLocks noChangeShapeType="1"/>
          </p:cNvSpPr>
          <p:nvPr/>
        </p:nvSpPr>
        <p:spPr bwMode="auto">
          <a:xfrm>
            <a:off x="611188" y="0"/>
            <a:ext cx="0" cy="6858000"/>
          </a:xfrm>
          <a:prstGeom prst="line">
            <a:avLst/>
          </a:prstGeom>
          <a:noFill/>
          <a:ln w="25400">
            <a:solidFill>
              <a:srgbClr val="FFFF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 name="Text Box 5"/>
          <p:cNvSpPr txBox="1">
            <a:spLocks noChangeArrowheads="1"/>
          </p:cNvSpPr>
          <p:nvPr/>
        </p:nvSpPr>
        <p:spPr bwMode="auto">
          <a:xfrm rot="16200000">
            <a:off x="-3117056" y="3198019"/>
            <a:ext cx="6858000" cy="461962"/>
          </a:xfrm>
          <a:prstGeom prst="rect">
            <a:avLst/>
          </a:prstGeom>
          <a:noFill/>
          <a:ln>
            <a:noFill/>
          </a:ln>
          <a:extLst/>
        </p:spPr>
        <p:txBody>
          <a:bodyPr>
            <a:spAutoFit/>
          </a:bodyPr>
          <a:lstStyle>
            <a:lvl1pPr>
              <a:defRPr sz="3600" b="1">
                <a:solidFill>
                  <a:schemeClr val="tx2"/>
                </a:solidFill>
                <a:latin typeface="Arial" pitchFamily="34" charset="0"/>
              </a:defRPr>
            </a:lvl1pPr>
            <a:lvl2pPr marL="742950" indent="-285750">
              <a:defRPr sz="3600" b="1">
                <a:solidFill>
                  <a:schemeClr val="tx2"/>
                </a:solidFill>
                <a:latin typeface="Arial" pitchFamily="34" charset="0"/>
              </a:defRPr>
            </a:lvl2pPr>
            <a:lvl3pPr marL="1143000" indent="-228600">
              <a:defRPr sz="3600" b="1">
                <a:solidFill>
                  <a:schemeClr val="tx2"/>
                </a:solidFill>
                <a:latin typeface="Arial" pitchFamily="34" charset="0"/>
              </a:defRPr>
            </a:lvl3pPr>
            <a:lvl4pPr marL="1600200" indent="-228600">
              <a:defRPr sz="3600" b="1">
                <a:solidFill>
                  <a:schemeClr val="tx2"/>
                </a:solidFill>
                <a:latin typeface="Arial" pitchFamily="34" charset="0"/>
              </a:defRPr>
            </a:lvl4pPr>
            <a:lvl5pPr marL="2057400" indent="-228600">
              <a:defRPr sz="3600" b="1">
                <a:solidFill>
                  <a:schemeClr val="tx2"/>
                </a:solidFill>
                <a:latin typeface="Arial" pitchFamily="34" charset="0"/>
              </a:defRPr>
            </a:lvl5pPr>
            <a:lvl6pPr marL="2514600" indent="-228600" eaLnBrk="0" fontAlgn="base" hangingPunct="0">
              <a:spcBef>
                <a:spcPct val="0"/>
              </a:spcBef>
              <a:spcAft>
                <a:spcPct val="0"/>
              </a:spcAft>
              <a:defRPr sz="3600" b="1">
                <a:solidFill>
                  <a:schemeClr val="tx2"/>
                </a:solidFill>
                <a:latin typeface="Arial" pitchFamily="34" charset="0"/>
              </a:defRPr>
            </a:lvl6pPr>
            <a:lvl7pPr marL="2971800" indent="-228600" eaLnBrk="0" fontAlgn="base" hangingPunct="0">
              <a:spcBef>
                <a:spcPct val="0"/>
              </a:spcBef>
              <a:spcAft>
                <a:spcPct val="0"/>
              </a:spcAft>
              <a:defRPr sz="3600" b="1">
                <a:solidFill>
                  <a:schemeClr val="tx2"/>
                </a:solidFill>
                <a:latin typeface="Arial" pitchFamily="34" charset="0"/>
              </a:defRPr>
            </a:lvl7pPr>
            <a:lvl8pPr marL="3429000" indent="-228600" eaLnBrk="0" fontAlgn="base" hangingPunct="0">
              <a:spcBef>
                <a:spcPct val="0"/>
              </a:spcBef>
              <a:spcAft>
                <a:spcPct val="0"/>
              </a:spcAft>
              <a:defRPr sz="3600" b="1">
                <a:solidFill>
                  <a:schemeClr val="tx2"/>
                </a:solidFill>
                <a:latin typeface="Arial" pitchFamily="34" charset="0"/>
              </a:defRPr>
            </a:lvl8pPr>
            <a:lvl9pPr marL="3886200" indent="-228600" eaLnBrk="0" fontAlgn="base" hangingPunct="0">
              <a:spcBef>
                <a:spcPct val="0"/>
              </a:spcBef>
              <a:spcAft>
                <a:spcPct val="0"/>
              </a:spcAft>
              <a:defRPr sz="3600" b="1">
                <a:solidFill>
                  <a:schemeClr val="tx2"/>
                </a:solidFill>
                <a:latin typeface="Arial" pitchFamily="34" charset="0"/>
              </a:defRPr>
            </a:lvl9pPr>
          </a:lstStyle>
          <a:p>
            <a:pPr algn="ctr" eaLnBrk="1" hangingPunct="1">
              <a:spcBef>
                <a:spcPct val="50000"/>
              </a:spcBef>
              <a:defRPr/>
            </a:pPr>
            <a:r>
              <a:rPr lang="en-GB" sz="2400" smtClean="0">
                <a:solidFill>
                  <a:schemeClr val="bg2"/>
                </a:solidFill>
                <a:latin typeface="Castellar" pitchFamily="18" charset="0"/>
                <a:ea typeface="+mn-ea"/>
                <a:cs typeface="+mn-cs"/>
              </a:rPr>
              <a:t>W C G I C  2 0 0 7</a:t>
            </a:r>
          </a:p>
        </p:txBody>
      </p:sp>
      <p:sp>
        <p:nvSpPr>
          <p:cNvPr id="1149954" name="Rectangle 2"/>
          <p:cNvSpPr>
            <a:spLocks noGrp="1" noChangeArrowheads="1"/>
          </p:cNvSpPr>
          <p:nvPr>
            <p:ph type="ctrTitle"/>
          </p:nvPr>
        </p:nvSpPr>
        <p:spPr>
          <a:xfrm>
            <a:off x="1042815" y="2133773"/>
            <a:ext cx="7058378" cy="1470025"/>
          </a:xfrm>
        </p:spPr>
        <p:txBody>
          <a:bodyPr/>
          <a:lstStyle>
            <a:lvl1pPr>
              <a:defRPr sz="3200"/>
            </a:lvl1pPr>
          </a:lstStyle>
          <a:p>
            <a:r>
              <a:rPr lang="en-US"/>
              <a:t>Click to edit Master title style</a:t>
            </a:r>
          </a:p>
        </p:txBody>
      </p:sp>
      <p:sp>
        <p:nvSpPr>
          <p:cNvPr id="1149955" name="Rectangle 3"/>
          <p:cNvSpPr>
            <a:spLocks noGrp="1" noChangeArrowheads="1"/>
          </p:cNvSpPr>
          <p:nvPr>
            <p:ph type="subTitle" idx="1"/>
          </p:nvPr>
        </p:nvSpPr>
        <p:spPr>
          <a:xfrm>
            <a:off x="1619956" y="3886200"/>
            <a:ext cx="5905500" cy="1752600"/>
          </a:xfrm>
        </p:spPr>
        <p:txBody>
          <a:bodyPr/>
          <a:lstStyle>
            <a:lvl1pPr marL="0" indent="0" algn="ctr">
              <a:buFont typeface="Wingdings" pitchFamily="2" charset="2"/>
              <a:buNone/>
              <a:defRPr sz="2400" b="1" i="1"/>
            </a:lvl1pPr>
          </a:lstStyle>
          <a:p>
            <a:r>
              <a:rPr lang="en-US"/>
              <a:t>Click to edit Master subtitle style</a:t>
            </a:r>
          </a:p>
        </p:txBody>
      </p:sp>
    </p:spTree>
    <p:extLst>
      <p:ext uri="{BB962C8B-B14F-4D97-AF65-F5344CB8AC3E}">
        <p14:creationId xmlns:p14="http://schemas.microsoft.com/office/powerpoint/2010/main" val="237533590"/>
      </p:ext>
    </p:extLst>
  </p:cSld>
  <p:clrMapOvr>
    <a:masterClrMapping/>
  </p:clrMapOvr>
  <p:transition xmlns:p14="http://schemas.microsoft.com/office/powerpoint/2010/main" spd="slow" advClick="0"/>
</p:sldLayout>
</file>

<file path=ppt/slideLayouts/slideLayout1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719387909"/>
      </p:ext>
    </p:extLst>
  </p:cSld>
  <p:clrMapOvr>
    <a:masterClrMapping/>
  </p:clrMapOvr>
  <p:transition xmlns:p14="http://schemas.microsoft.com/office/powerpoint/2010/main" spd="slow" advClick="0"/>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670709869"/>
      </p:ext>
    </p:extLst>
  </p:cSld>
  <p:clrMapOvr>
    <a:masterClrMapping/>
  </p:clrMapOvr>
  <p:transition xmlns:p14="http://schemas.microsoft.com/office/powerpoint/2010/main" spd="slow" advClick="0"/>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15100" y="152400"/>
            <a:ext cx="1943100" cy="5943600"/>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685802" y="152400"/>
            <a:ext cx="5676900" cy="59436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964735184"/>
      </p:ext>
    </p:extLst>
  </p:cSld>
  <p:clrMapOvr>
    <a:masterClrMapping/>
  </p:clrMapOvr>
  <p:transition xmlns:p14="http://schemas.microsoft.com/office/powerpoint/2010/main" spd="slow" advClick="0"/>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8130" name="Rectangle 2"/>
          <p:cNvSpPr>
            <a:spLocks noGrp="1" noChangeArrowheads="1"/>
          </p:cNvSpPr>
          <p:nvPr>
            <p:ph type="ctrTitle"/>
          </p:nvPr>
        </p:nvSpPr>
        <p:spPr>
          <a:xfrm>
            <a:off x="685800" y="2130619"/>
            <a:ext cx="7772400" cy="1470025"/>
          </a:xfrm>
        </p:spPr>
        <p:txBody>
          <a:bodyPr/>
          <a:lstStyle>
            <a:lvl1pPr>
              <a:defRPr/>
            </a:lvl1pPr>
          </a:lstStyle>
          <a:p>
            <a:r>
              <a:rPr lang="en-GB"/>
              <a:t>Click to edit Master title style</a:t>
            </a:r>
          </a:p>
        </p:txBody>
      </p:sp>
      <p:sp>
        <p:nvSpPr>
          <p:cNvPr id="4813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GB"/>
              <a:t>Click to edit Master subtitle style</a:t>
            </a:r>
          </a:p>
        </p:txBody>
      </p:sp>
    </p:spTree>
    <p:extLst>
      <p:ext uri="{BB962C8B-B14F-4D97-AF65-F5344CB8AC3E}">
        <p14:creationId xmlns:p14="http://schemas.microsoft.com/office/powerpoint/2010/main" val="1541308334"/>
      </p:ext>
    </p:extLst>
  </p:cSld>
  <p:clrMapOvr>
    <a:masterClrMapping/>
  </p:clrMapOvr>
  <p:transition xmlns:p14="http://schemas.microsoft.com/office/powerpoint/2010/main" spd="slow" advClick="0"/>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52280091"/>
      </p:ext>
    </p:extLst>
  </p:cSld>
  <p:clrMapOvr>
    <a:masterClrMapping/>
  </p:clrMapOvr>
  <p:transition xmlns:p14="http://schemas.microsoft.com/office/powerpoint/2010/main" spd="slow" advClick="0"/>
</p:sldLayout>
</file>

<file path=ppt/slideLayouts/slideLayout1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94"/>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9915433"/>
      </p:ext>
    </p:extLst>
  </p:cSld>
  <p:clrMapOvr>
    <a:masterClrMapping/>
  </p:clrMapOvr>
  <p:transition xmlns:p14="http://schemas.microsoft.com/office/powerpoint/2010/main" spd="slow" advClick="0"/>
</p:sldLayout>
</file>

<file path=ppt/slideLayouts/slideLayout1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5616" y="1600200"/>
            <a:ext cx="4038600" cy="452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00200"/>
            <a:ext cx="4040187" cy="452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037082866"/>
      </p:ext>
    </p:extLst>
  </p:cSld>
  <p:clrMapOvr>
    <a:masterClrMapping/>
  </p:clrMapOvr>
  <p:transition xmlns:p14="http://schemas.microsoft.com/office/powerpoint/2010/main" spd="slow" advClick="0"/>
</p:sldLayout>
</file>

<file path=ppt/slideLayouts/slideLayout1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122"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22"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546159275"/>
      </p:ext>
    </p:extLst>
  </p:cSld>
  <p:clrMapOvr>
    <a:masterClrMapping/>
  </p:clrMapOvr>
  <p:transition xmlns:p14="http://schemas.microsoft.com/office/powerpoint/2010/main" spd="slow" advClick="0"/>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597522498"/>
      </p:ext>
    </p:extLst>
  </p:cSld>
  <p:clrMapOvr>
    <a:masterClrMapping/>
  </p:clrMapOvr>
  <p:transition xmlns:p14="http://schemas.microsoft.com/office/powerpoint/2010/main" spd="slow" advClick="0"/>
</p:sldLayout>
</file>

<file path=ppt/slideLayouts/slideLayout1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49723772"/>
      </p:ext>
    </p:extLst>
  </p:cSld>
  <p:clrMapOvr>
    <a:masterClrMapping/>
  </p:clrMapOvr>
  <p:transition xmlns:p14="http://schemas.microsoft.com/office/powerpoint/2010/main" spd="slow"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874246454"/>
      </p:ext>
    </p:extLst>
  </p:cSld>
  <p:clrMapOvr>
    <a:masterClrMapping/>
  </p:clrMapOvr>
  <p:transition xmlns:p14="http://schemas.microsoft.com/office/powerpoint/2010/main" spd="slow" advClick="0"/>
</p:sldLayout>
</file>

<file path=ppt/slideLayouts/slideLayout1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24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91985993"/>
      </p:ext>
    </p:extLst>
  </p:cSld>
  <p:clrMapOvr>
    <a:masterClrMapping/>
  </p:clrMapOvr>
  <p:transition xmlns:p14="http://schemas.microsoft.com/office/powerpoint/2010/main" spd="slow" advClick="0"/>
</p:sldLayout>
</file>

<file path=ppt/slideLayouts/slideLayout1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04071680"/>
      </p:ext>
    </p:extLst>
  </p:cSld>
  <p:clrMapOvr>
    <a:masterClrMapping/>
  </p:clrMapOvr>
  <p:transition xmlns:p14="http://schemas.microsoft.com/office/powerpoint/2010/main" spd="slow" advClick="0"/>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247992731"/>
      </p:ext>
    </p:extLst>
  </p:cSld>
  <p:clrMapOvr>
    <a:masterClrMapping/>
  </p:clrMapOvr>
  <p:transition xmlns:p14="http://schemas.microsoft.com/office/powerpoint/2010/main" spd="slow" advClick="0"/>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31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5613" y="274638"/>
            <a:ext cx="6021387"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25476760"/>
      </p:ext>
    </p:extLst>
  </p:cSld>
  <p:clrMapOvr>
    <a:masterClrMapping/>
  </p:clrMapOvr>
  <p:transition xmlns:p14="http://schemas.microsoft.com/office/powerpoint/2010/main" spd="slow" advClick="0"/>
</p:sldLayout>
</file>

<file path=ppt/slideLayouts/slideLayout13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5710" y="1600200"/>
            <a:ext cx="8231187" cy="4527550"/>
          </a:xfrm>
        </p:spPr>
        <p:txBody>
          <a:bodyPr/>
          <a:lstStyle/>
          <a:p>
            <a:pPr lvl="0"/>
            <a:endParaRPr lang="en-GB" noProof="0" smtClean="0"/>
          </a:p>
        </p:txBody>
      </p:sp>
    </p:spTree>
    <p:extLst>
      <p:ext uri="{BB962C8B-B14F-4D97-AF65-F5344CB8AC3E}">
        <p14:creationId xmlns:p14="http://schemas.microsoft.com/office/powerpoint/2010/main" val="3032956838"/>
      </p:ext>
    </p:extLst>
  </p:cSld>
  <p:clrMapOvr>
    <a:masterClrMapping/>
  </p:clrMapOvr>
  <p:transition xmlns:p14="http://schemas.microsoft.com/office/powerpoint/2010/main" spd="slow" advClick="0"/>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597"/>
            <a:ext cx="7772400" cy="1470025"/>
          </a:xfrm>
        </p:spPr>
        <p:txBody>
          <a:bodyPr/>
          <a:lstStyle/>
          <a:p>
            <a:r>
              <a:rPr lang="nl-NL" smtClean="0"/>
              <a:t>Klik om de stijl te bewerken</a:t>
            </a:r>
            <a:endParaRPr lang="en-US"/>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en-US"/>
          </a:p>
        </p:txBody>
      </p:sp>
    </p:spTree>
    <p:extLst>
      <p:ext uri="{BB962C8B-B14F-4D97-AF65-F5344CB8AC3E}">
        <p14:creationId xmlns:p14="http://schemas.microsoft.com/office/powerpoint/2010/main" val="1805768711"/>
      </p:ext>
    </p:extLst>
  </p:cSld>
  <p:clrMapOvr>
    <a:masterClrMapping/>
  </p:clrMapOvr>
  <p:transition xmlns:p14="http://schemas.microsoft.com/office/powerpoint/2010/main" spd="slow" advClick="0"/>
</p:sldLayout>
</file>

<file path=ppt/slideLayouts/slideLayout13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137921184"/>
      </p:ext>
    </p:extLst>
  </p:cSld>
  <p:clrMapOvr>
    <a:masterClrMapping/>
  </p:clrMapOvr>
  <p:transition xmlns:p14="http://schemas.microsoft.com/office/powerpoint/2010/main" spd="slow" advClick="0"/>
</p:sldLayout>
</file>

<file path=ppt/slideLayouts/slideLayout137.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7072"/>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Tree>
    <p:extLst>
      <p:ext uri="{BB962C8B-B14F-4D97-AF65-F5344CB8AC3E}">
        <p14:creationId xmlns:p14="http://schemas.microsoft.com/office/powerpoint/2010/main" val="716264479"/>
      </p:ext>
    </p:extLst>
  </p:cSld>
  <p:clrMapOvr>
    <a:masterClrMapping/>
  </p:clrMapOvr>
  <p:transition xmlns:p14="http://schemas.microsoft.com/office/powerpoint/2010/main" spd="slow" advClick="0"/>
</p:sldLayout>
</file>

<file path=ppt/slideLayouts/slideLayout13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55616" y="1600200"/>
            <a:ext cx="4038600" cy="452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46613" y="1600200"/>
            <a:ext cx="4040187" cy="452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1986282496"/>
      </p:ext>
    </p:extLst>
  </p:cSld>
  <p:clrMapOvr>
    <a:masterClrMapping/>
  </p:clrMapOvr>
  <p:transition xmlns:p14="http://schemas.microsoft.com/office/powerpoint/2010/main" spd="slow" advClick="0"/>
</p:sldLayout>
</file>

<file path=ppt/slideLayouts/slideLayout13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111"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11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3667462641"/>
      </p:ext>
    </p:extLst>
  </p:cSld>
  <p:clrMapOvr>
    <a:masterClrMapping/>
  </p:clrMapOvr>
  <p:transition xmlns:p14="http://schemas.microsoft.com/office/powerpoint/2010/main" spd="slow"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489" y="4407073"/>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553884667"/>
      </p:ext>
    </p:extLst>
  </p:cSld>
  <p:clrMapOvr>
    <a:masterClrMapping/>
  </p:clrMapOvr>
  <p:transition xmlns:p14="http://schemas.microsoft.com/office/powerpoint/2010/main" spd="slow" advClick="0"/>
</p:sldLayout>
</file>

<file path=ppt/slideLayouts/slideLayout14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Tree>
    <p:extLst>
      <p:ext uri="{BB962C8B-B14F-4D97-AF65-F5344CB8AC3E}">
        <p14:creationId xmlns:p14="http://schemas.microsoft.com/office/powerpoint/2010/main" val="952333386"/>
      </p:ext>
    </p:extLst>
  </p:cSld>
  <p:clrMapOvr>
    <a:masterClrMapping/>
  </p:clrMapOvr>
  <p:transition xmlns:p14="http://schemas.microsoft.com/office/powerpoint/2010/main" spd="slow" advClick="0"/>
</p:sldLayout>
</file>

<file path=ppt/slideLayouts/slideLayout14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89873135"/>
      </p:ext>
    </p:extLst>
  </p:cSld>
  <p:clrMapOvr>
    <a:masterClrMapping/>
  </p:clrMapOvr>
  <p:transition xmlns:p14="http://schemas.microsoft.com/office/powerpoint/2010/main" spd="slow" advClick="0"/>
</p:sldLayout>
</file>

<file path=ppt/slideLayouts/slideLayout142.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313"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050" y="27322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3149153045"/>
      </p:ext>
    </p:extLst>
  </p:cSld>
  <p:clrMapOvr>
    <a:masterClrMapping/>
  </p:clrMapOvr>
  <p:transition xmlns:p14="http://schemas.microsoft.com/office/powerpoint/2010/main" spd="slow" advClick="0"/>
</p:sldLayout>
</file>

<file path=ppt/slideLayouts/slideLayout143.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3874590869"/>
      </p:ext>
    </p:extLst>
  </p:cSld>
  <p:clrMapOvr>
    <a:masterClrMapping/>
  </p:clrMapOvr>
  <p:transition xmlns:p14="http://schemas.microsoft.com/office/powerpoint/2010/main" spd="slow" advClick="0"/>
</p:sldLayout>
</file>

<file path=ppt/slideLayouts/slideLayout14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74716836"/>
      </p:ext>
    </p:extLst>
  </p:cSld>
  <p:clrMapOvr>
    <a:masterClrMapping/>
  </p:clrMapOvr>
  <p:transition xmlns:p14="http://schemas.microsoft.com/office/powerpoint/2010/main" spd="slow" advClick="0"/>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3112"/>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5613" y="274638"/>
            <a:ext cx="6021387" cy="5853112"/>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34065027"/>
      </p:ext>
    </p:extLst>
  </p:cSld>
  <p:clrMapOvr>
    <a:masterClrMapping/>
  </p:clrMapOvr>
  <p:transition xmlns:p14="http://schemas.microsoft.com/office/powerpoint/2010/main" spd="slow" advClick="0"/>
</p:sldLayout>
</file>

<file path=ppt/slideLayouts/slideLayout1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8130" name="Rectangle 2"/>
          <p:cNvSpPr>
            <a:spLocks noGrp="1" noChangeArrowheads="1"/>
          </p:cNvSpPr>
          <p:nvPr>
            <p:ph type="ctrTitle"/>
          </p:nvPr>
        </p:nvSpPr>
        <p:spPr>
          <a:xfrm>
            <a:off x="685800" y="2130617"/>
            <a:ext cx="7772400" cy="1470025"/>
          </a:xfrm>
        </p:spPr>
        <p:txBody>
          <a:bodyPr/>
          <a:lstStyle>
            <a:lvl1pPr>
              <a:defRPr/>
            </a:lvl1pPr>
          </a:lstStyle>
          <a:p>
            <a:r>
              <a:rPr lang="en-GB"/>
              <a:t>Click to edit Master title style</a:t>
            </a:r>
          </a:p>
        </p:txBody>
      </p:sp>
      <p:sp>
        <p:nvSpPr>
          <p:cNvPr id="4813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GB"/>
              <a:t>Click to edit Master subtitle style</a:t>
            </a:r>
          </a:p>
        </p:txBody>
      </p:sp>
    </p:spTree>
    <p:extLst>
      <p:ext uri="{BB962C8B-B14F-4D97-AF65-F5344CB8AC3E}">
        <p14:creationId xmlns:p14="http://schemas.microsoft.com/office/powerpoint/2010/main" val="1048912814"/>
      </p:ext>
    </p:extLst>
  </p:cSld>
  <p:clrMapOvr>
    <a:masterClrMapping/>
  </p:clrMapOvr>
  <p:transition xmlns:p14="http://schemas.microsoft.com/office/powerpoint/2010/main" spd="slow" advClick="0"/>
</p:sldLayout>
</file>

<file path=ppt/slideLayouts/slideLayout1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465638786"/>
      </p:ext>
    </p:extLst>
  </p:cSld>
  <p:clrMapOvr>
    <a:masterClrMapping/>
  </p:clrMapOvr>
  <p:transition xmlns:p14="http://schemas.microsoft.com/office/powerpoint/2010/main" spd="slow" advClick="0"/>
</p:sldLayout>
</file>

<file path=ppt/slideLayouts/slideLayout1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92"/>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69600967"/>
      </p:ext>
    </p:extLst>
  </p:cSld>
  <p:clrMapOvr>
    <a:masterClrMapping/>
  </p:clrMapOvr>
  <p:transition xmlns:p14="http://schemas.microsoft.com/office/powerpoint/2010/main" spd="slow" advClick="0"/>
</p:sldLayout>
</file>

<file path=ppt/slideLayouts/slideLayout1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5616" y="1600200"/>
            <a:ext cx="4038600" cy="452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600200"/>
            <a:ext cx="4040187" cy="452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992785500"/>
      </p:ext>
    </p:extLst>
  </p:cSld>
  <p:clrMapOvr>
    <a:masterClrMapping/>
  </p:clrMapOvr>
  <p:transition xmlns:p14="http://schemas.microsoft.com/office/powerpoint/2010/main" spd="slow"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756356" y="1628779"/>
            <a:ext cx="389184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783667" y="1628779"/>
            <a:ext cx="389184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968897043"/>
      </p:ext>
    </p:extLst>
  </p:cSld>
  <p:clrMapOvr>
    <a:masterClrMapping/>
  </p:clrMapOvr>
  <p:transition xmlns:p14="http://schemas.microsoft.com/office/powerpoint/2010/main" spd="slow" advClick="0"/>
</p:sldLayout>
</file>

<file path=ppt/slideLayouts/slideLayout1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121"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2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06420841"/>
      </p:ext>
    </p:extLst>
  </p:cSld>
  <p:clrMapOvr>
    <a:masterClrMapping/>
  </p:clrMapOvr>
  <p:transition xmlns:p14="http://schemas.microsoft.com/office/powerpoint/2010/main" spd="slow" advClick="0"/>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962356333"/>
      </p:ext>
    </p:extLst>
  </p:cSld>
  <p:clrMapOvr>
    <a:masterClrMapping/>
  </p:clrMapOvr>
  <p:transition xmlns:p14="http://schemas.microsoft.com/office/powerpoint/2010/main" spd="slow" advClick="0"/>
</p:sldLayout>
</file>

<file path=ppt/slideLayouts/slideLayout1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2476439"/>
      </p:ext>
    </p:extLst>
  </p:cSld>
  <p:clrMapOvr>
    <a:masterClrMapping/>
  </p:clrMapOvr>
  <p:transition xmlns:p14="http://schemas.microsoft.com/office/powerpoint/2010/main" spd="slow" advClick="0"/>
</p:sldLayout>
</file>

<file path=ppt/slideLayouts/slideLayout1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24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65050430"/>
      </p:ext>
    </p:extLst>
  </p:cSld>
  <p:clrMapOvr>
    <a:masterClrMapping/>
  </p:clrMapOvr>
  <p:transition xmlns:p14="http://schemas.microsoft.com/office/powerpoint/2010/main" spd="slow" advClick="0"/>
</p:sldLayout>
</file>

<file path=ppt/slideLayouts/slideLayout1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81638282"/>
      </p:ext>
    </p:extLst>
  </p:cSld>
  <p:clrMapOvr>
    <a:masterClrMapping/>
  </p:clrMapOvr>
  <p:transition xmlns:p14="http://schemas.microsoft.com/office/powerpoint/2010/main" spd="slow" advClick="0"/>
</p:sldLayout>
</file>

<file path=ppt/slideLayouts/slideLayout1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944882712"/>
      </p:ext>
    </p:extLst>
  </p:cSld>
  <p:clrMapOvr>
    <a:masterClrMapping/>
  </p:clrMapOvr>
  <p:transition xmlns:p14="http://schemas.microsoft.com/office/powerpoint/2010/main" spd="slow" advClick="0"/>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31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5613" y="274638"/>
            <a:ext cx="6021387"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898125497"/>
      </p:ext>
    </p:extLst>
  </p:cSld>
  <p:clrMapOvr>
    <a:masterClrMapping/>
  </p:clrMapOvr>
  <p:transition xmlns:p14="http://schemas.microsoft.com/office/powerpoint/2010/main" spd="slow" advClick="0"/>
</p:sldLayout>
</file>

<file path=ppt/slideLayouts/slideLayout15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5709" y="1600200"/>
            <a:ext cx="8231187" cy="4527550"/>
          </a:xfrm>
        </p:spPr>
        <p:txBody>
          <a:bodyPr/>
          <a:lstStyle/>
          <a:p>
            <a:pPr lvl="0"/>
            <a:endParaRPr lang="en-GB" noProof="0" smtClean="0"/>
          </a:p>
        </p:txBody>
      </p:sp>
    </p:spTree>
    <p:extLst>
      <p:ext uri="{BB962C8B-B14F-4D97-AF65-F5344CB8AC3E}">
        <p14:creationId xmlns:p14="http://schemas.microsoft.com/office/powerpoint/2010/main" val="2419970809"/>
      </p:ext>
    </p:extLst>
  </p:cSld>
  <p:clrMapOvr>
    <a:masterClrMapping/>
  </p:clrMapOvr>
  <p:transition xmlns:p14="http://schemas.microsoft.com/office/powerpoint/2010/main" spd="slow" advClick="0"/>
</p:sldLayout>
</file>

<file path=ppt/slideLayouts/slideLayout158.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605"/>
            <a:ext cx="7772400" cy="1470025"/>
          </a:xfrm>
        </p:spPr>
        <p:txBody>
          <a:bodyPr/>
          <a:lstStyle/>
          <a:p>
            <a:r>
              <a:rPr lang="nl-NL" smtClean="0"/>
              <a:t>Klik om de stijl te bewerken</a:t>
            </a:r>
            <a:endParaRPr lang="en-US"/>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en-US"/>
          </a:p>
        </p:txBody>
      </p:sp>
      <p:sp>
        <p:nvSpPr>
          <p:cNvPr id="4" name="Rectangle 4"/>
          <p:cNvSpPr>
            <a:spLocks noGrp="1" noChangeArrowheads="1"/>
          </p:cNvSpPr>
          <p:nvPr>
            <p:ph type="ftr" sz="quarter" idx="10"/>
          </p:nvPr>
        </p:nvSpPr>
        <p:spPr/>
        <p:txBody>
          <a:bodyPr/>
          <a:lstStyle>
            <a:lvl1pPr>
              <a:defRPr b="0"/>
            </a:lvl1pPr>
          </a:lstStyle>
          <a:p>
            <a:pPr>
              <a:defRPr/>
            </a:pPr>
            <a:endParaRPr lang="en-US"/>
          </a:p>
        </p:txBody>
      </p:sp>
    </p:spTree>
    <p:extLst>
      <p:ext uri="{BB962C8B-B14F-4D97-AF65-F5344CB8AC3E}">
        <p14:creationId xmlns:p14="http://schemas.microsoft.com/office/powerpoint/2010/main" val="574906838"/>
      </p:ext>
    </p:extLst>
  </p:cSld>
  <p:clrMapOvr>
    <a:masterClrMapping/>
  </p:clrMapOvr>
  <p:transition xmlns:p14="http://schemas.microsoft.com/office/powerpoint/2010/main" spd="slow" advClick="0"/>
</p:sldLayout>
</file>

<file path=ppt/slideLayouts/slideLayout159.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p:txBody>
          <a:bodyPr/>
          <a:lstStyle>
            <a:lvl1pPr>
              <a:defRPr b="0"/>
            </a:lvl1pPr>
          </a:lstStyle>
          <a:p>
            <a:pPr>
              <a:defRPr/>
            </a:pPr>
            <a:endParaRPr lang="en-US"/>
          </a:p>
        </p:txBody>
      </p:sp>
    </p:spTree>
    <p:extLst>
      <p:ext uri="{BB962C8B-B14F-4D97-AF65-F5344CB8AC3E}">
        <p14:creationId xmlns:p14="http://schemas.microsoft.com/office/powerpoint/2010/main" val="4178148514"/>
      </p:ext>
    </p:extLst>
  </p:cSld>
  <p:clrMapOvr>
    <a:masterClrMapping/>
  </p:clrMapOvr>
  <p:transition xmlns:p14="http://schemas.microsoft.com/office/powerpoint/2010/main" spd="slow"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849182809"/>
      </p:ext>
    </p:extLst>
  </p:cSld>
  <p:clrMapOvr>
    <a:masterClrMapping/>
  </p:clrMapOvr>
  <p:transition xmlns:p14="http://schemas.microsoft.com/office/powerpoint/2010/main" spd="slow" advClick="0"/>
</p:sldLayout>
</file>

<file path=ppt/slideLayouts/slideLayout160.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7080"/>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ftr" sz="quarter" idx="10"/>
          </p:nvPr>
        </p:nvSpPr>
        <p:spPr/>
        <p:txBody>
          <a:bodyPr/>
          <a:lstStyle>
            <a:lvl1pPr>
              <a:defRPr b="0"/>
            </a:lvl1pPr>
          </a:lstStyle>
          <a:p>
            <a:pPr>
              <a:defRPr/>
            </a:pPr>
            <a:endParaRPr lang="en-US"/>
          </a:p>
        </p:txBody>
      </p:sp>
    </p:spTree>
    <p:extLst>
      <p:ext uri="{BB962C8B-B14F-4D97-AF65-F5344CB8AC3E}">
        <p14:creationId xmlns:p14="http://schemas.microsoft.com/office/powerpoint/2010/main" val="58285851"/>
      </p:ext>
    </p:extLst>
  </p:cSld>
  <p:clrMapOvr>
    <a:masterClrMapping/>
  </p:clrMapOvr>
  <p:transition xmlns:p14="http://schemas.microsoft.com/office/powerpoint/2010/main" spd="slow" advClick="0"/>
</p:sldLayout>
</file>

<file path=ppt/slideLayouts/slideLayout161.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Rectangle 4"/>
          <p:cNvSpPr>
            <a:spLocks noGrp="1" noChangeArrowheads="1"/>
          </p:cNvSpPr>
          <p:nvPr>
            <p:ph type="ftr" sz="quarter" idx="10"/>
          </p:nvPr>
        </p:nvSpPr>
        <p:spPr/>
        <p:txBody>
          <a:bodyPr/>
          <a:lstStyle>
            <a:lvl1pPr>
              <a:defRPr b="0"/>
            </a:lvl1pPr>
          </a:lstStyle>
          <a:p>
            <a:pPr>
              <a:defRPr/>
            </a:pPr>
            <a:endParaRPr lang="en-US"/>
          </a:p>
        </p:txBody>
      </p:sp>
    </p:spTree>
    <p:extLst>
      <p:ext uri="{BB962C8B-B14F-4D97-AF65-F5344CB8AC3E}">
        <p14:creationId xmlns:p14="http://schemas.microsoft.com/office/powerpoint/2010/main" val="2408660785"/>
      </p:ext>
    </p:extLst>
  </p:cSld>
  <p:clrMapOvr>
    <a:masterClrMapping/>
  </p:clrMapOvr>
  <p:transition xmlns:p14="http://schemas.microsoft.com/office/powerpoint/2010/main" spd="slow" advClick="0"/>
</p:sldLayout>
</file>

<file path=ppt/slideLayouts/slideLayout162.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11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11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Rectangle 4"/>
          <p:cNvSpPr>
            <a:spLocks noGrp="1" noChangeArrowheads="1"/>
          </p:cNvSpPr>
          <p:nvPr>
            <p:ph type="ftr" sz="quarter" idx="10"/>
          </p:nvPr>
        </p:nvSpPr>
        <p:spPr/>
        <p:txBody>
          <a:bodyPr/>
          <a:lstStyle>
            <a:lvl1pPr>
              <a:defRPr b="0"/>
            </a:lvl1pPr>
          </a:lstStyle>
          <a:p>
            <a:pPr>
              <a:defRPr/>
            </a:pPr>
            <a:endParaRPr lang="en-US"/>
          </a:p>
        </p:txBody>
      </p:sp>
    </p:spTree>
    <p:extLst>
      <p:ext uri="{BB962C8B-B14F-4D97-AF65-F5344CB8AC3E}">
        <p14:creationId xmlns:p14="http://schemas.microsoft.com/office/powerpoint/2010/main" val="3714703450"/>
      </p:ext>
    </p:extLst>
  </p:cSld>
  <p:clrMapOvr>
    <a:masterClrMapping/>
  </p:clrMapOvr>
  <p:transition xmlns:p14="http://schemas.microsoft.com/office/powerpoint/2010/main" spd="slow" advClick="0"/>
</p:sldLayout>
</file>

<file path=ppt/slideLayouts/slideLayout163.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Rectangle 4"/>
          <p:cNvSpPr>
            <a:spLocks noGrp="1" noChangeArrowheads="1"/>
          </p:cNvSpPr>
          <p:nvPr>
            <p:ph type="ftr" sz="quarter" idx="10"/>
          </p:nvPr>
        </p:nvSpPr>
        <p:spPr/>
        <p:txBody>
          <a:bodyPr/>
          <a:lstStyle>
            <a:lvl1pPr>
              <a:defRPr b="0"/>
            </a:lvl1pPr>
          </a:lstStyle>
          <a:p>
            <a:pPr>
              <a:defRPr/>
            </a:pPr>
            <a:endParaRPr lang="en-US"/>
          </a:p>
        </p:txBody>
      </p:sp>
    </p:spTree>
    <p:extLst>
      <p:ext uri="{BB962C8B-B14F-4D97-AF65-F5344CB8AC3E}">
        <p14:creationId xmlns:p14="http://schemas.microsoft.com/office/powerpoint/2010/main" val="2132226553"/>
      </p:ext>
    </p:extLst>
  </p:cSld>
  <p:clrMapOvr>
    <a:masterClrMapping/>
  </p:clrMapOvr>
  <p:transition xmlns:p14="http://schemas.microsoft.com/office/powerpoint/2010/main" spd="slow" advClick="0"/>
</p:sldLayout>
</file>

<file path=ppt/slideLayouts/slideLayout164.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p:txBody>
          <a:bodyPr/>
          <a:lstStyle>
            <a:lvl1pPr>
              <a:defRPr b="0"/>
            </a:lvl1pPr>
          </a:lstStyle>
          <a:p>
            <a:pPr>
              <a:defRPr/>
            </a:pPr>
            <a:endParaRPr lang="en-US"/>
          </a:p>
        </p:txBody>
      </p:sp>
    </p:spTree>
    <p:extLst>
      <p:ext uri="{BB962C8B-B14F-4D97-AF65-F5344CB8AC3E}">
        <p14:creationId xmlns:p14="http://schemas.microsoft.com/office/powerpoint/2010/main" val="131966470"/>
      </p:ext>
    </p:extLst>
  </p:cSld>
  <p:clrMapOvr>
    <a:masterClrMapping/>
  </p:clrMapOvr>
  <p:transition xmlns:p14="http://schemas.microsoft.com/office/powerpoint/2010/main" spd="slow" advClick="0"/>
</p:sldLayout>
</file>

<file path=ppt/slideLayouts/slideLayout165.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313"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050" y="27323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ftr" sz="quarter" idx="10"/>
          </p:nvPr>
        </p:nvSpPr>
        <p:spPr/>
        <p:txBody>
          <a:bodyPr/>
          <a:lstStyle>
            <a:lvl1pPr>
              <a:defRPr b="0"/>
            </a:lvl1pPr>
          </a:lstStyle>
          <a:p>
            <a:pPr>
              <a:defRPr/>
            </a:pPr>
            <a:endParaRPr lang="en-US"/>
          </a:p>
        </p:txBody>
      </p:sp>
    </p:spTree>
    <p:extLst>
      <p:ext uri="{BB962C8B-B14F-4D97-AF65-F5344CB8AC3E}">
        <p14:creationId xmlns:p14="http://schemas.microsoft.com/office/powerpoint/2010/main" val="1178238391"/>
      </p:ext>
    </p:extLst>
  </p:cSld>
  <p:clrMapOvr>
    <a:masterClrMapping/>
  </p:clrMapOvr>
  <p:transition xmlns:p14="http://schemas.microsoft.com/office/powerpoint/2010/main" spd="slow" advClick="0"/>
</p:sldLayout>
</file>

<file path=ppt/slideLayouts/slideLayout166.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ftr" sz="quarter" idx="10"/>
          </p:nvPr>
        </p:nvSpPr>
        <p:spPr/>
        <p:txBody>
          <a:bodyPr/>
          <a:lstStyle>
            <a:lvl1pPr>
              <a:defRPr b="0"/>
            </a:lvl1pPr>
          </a:lstStyle>
          <a:p>
            <a:pPr>
              <a:defRPr/>
            </a:pPr>
            <a:endParaRPr lang="en-US"/>
          </a:p>
        </p:txBody>
      </p:sp>
    </p:spTree>
    <p:extLst>
      <p:ext uri="{BB962C8B-B14F-4D97-AF65-F5344CB8AC3E}">
        <p14:creationId xmlns:p14="http://schemas.microsoft.com/office/powerpoint/2010/main" val="3578081256"/>
      </p:ext>
    </p:extLst>
  </p:cSld>
  <p:clrMapOvr>
    <a:masterClrMapping/>
  </p:clrMapOvr>
  <p:transition xmlns:p14="http://schemas.microsoft.com/office/powerpoint/2010/main" spd="slow" advClick="0"/>
</p:sldLayout>
</file>

<file path=ppt/slideLayouts/slideLayout167.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p:txBody>
          <a:bodyPr/>
          <a:lstStyle>
            <a:lvl1pPr>
              <a:defRPr b="0"/>
            </a:lvl1pPr>
          </a:lstStyle>
          <a:p>
            <a:pPr>
              <a:defRPr/>
            </a:pPr>
            <a:endParaRPr lang="en-US"/>
          </a:p>
        </p:txBody>
      </p:sp>
    </p:spTree>
    <p:extLst>
      <p:ext uri="{BB962C8B-B14F-4D97-AF65-F5344CB8AC3E}">
        <p14:creationId xmlns:p14="http://schemas.microsoft.com/office/powerpoint/2010/main" val="2563478374"/>
      </p:ext>
    </p:extLst>
  </p:cSld>
  <p:clrMapOvr>
    <a:masterClrMapping/>
  </p:clrMapOvr>
  <p:transition xmlns:p14="http://schemas.microsoft.com/office/powerpoint/2010/main" spd="slow" advClick="0"/>
</p:sldLayout>
</file>

<file path=ppt/slideLayouts/slideLayout168.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15100" y="152400"/>
            <a:ext cx="1943100" cy="5943600"/>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685802" y="152400"/>
            <a:ext cx="5676900" cy="59436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p:txBody>
          <a:bodyPr/>
          <a:lstStyle>
            <a:lvl1pPr>
              <a:defRPr b="0"/>
            </a:lvl1pPr>
          </a:lstStyle>
          <a:p>
            <a:pPr>
              <a:defRPr/>
            </a:pPr>
            <a:endParaRPr lang="en-US"/>
          </a:p>
        </p:txBody>
      </p:sp>
    </p:spTree>
    <p:extLst>
      <p:ext uri="{BB962C8B-B14F-4D97-AF65-F5344CB8AC3E}">
        <p14:creationId xmlns:p14="http://schemas.microsoft.com/office/powerpoint/2010/main" val="3521431642"/>
      </p:ext>
    </p:extLst>
  </p:cSld>
  <p:clrMapOvr>
    <a:masterClrMapping/>
  </p:clrMapOvr>
  <p:transition xmlns:p14="http://schemas.microsoft.com/office/powerpoint/2010/main" spd="slow" advClick="0"/>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arro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03925"/>
            <a:ext cx="889317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54" name="Rectangle 2"/>
          <p:cNvSpPr>
            <a:spLocks noGrp="1" noChangeArrowheads="1"/>
          </p:cNvSpPr>
          <p:nvPr>
            <p:ph type="ctrTitle"/>
          </p:nvPr>
        </p:nvSpPr>
        <p:spPr>
          <a:xfrm>
            <a:off x="671513" y="1773352"/>
            <a:ext cx="7772400" cy="1470025"/>
          </a:xfrm>
        </p:spPr>
        <p:txBody>
          <a:bodyPr/>
          <a:lstStyle>
            <a:lvl1pPr>
              <a:defRPr>
                <a:solidFill>
                  <a:schemeClr val="tx1"/>
                </a:solidFill>
              </a:defRPr>
            </a:lvl1pPr>
          </a:lstStyle>
          <a:p>
            <a:r>
              <a:rPr lang="en-GB"/>
              <a:t>Click to edit Master title style</a:t>
            </a:r>
          </a:p>
        </p:txBody>
      </p:sp>
      <p:sp>
        <p:nvSpPr>
          <p:cNvPr id="74755" name="Rectangle 3"/>
          <p:cNvSpPr>
            <a:spLocks noGrp="1" noChangeArrowheads="1"/>
          </p:cNvSpPr>
          <p:nvPr>
            <p:ph type="subTitle" idx="1"/>
          </p:nvPr>
        </p:nvSpPr>
        <p:spPr>
          <a:xfrm>
            <a:off x="1357313" y="3981450"/>
            <a:ext cx="6400800" cy="1752600"/>
          </a:xfrm>
        </p:spPr>
        <p:txBody>
          <a:bodyPr/>
          <a:lstStyle>
            <a:lvl1pPr marL="0" indent="0" algn="ctr">
              <a:buFontTx/>
              <a:buNone/>
              <a:defRPr/>
            </a:lvl1pPr>
          </a:lstStyle>
          <a:p>
            <a:r>
              <a:rPr lang="en-GB"/>
              <a:t>Click to edit Master subtitle style</a:t>
            </a:r>
          </a:p>
        </p:txBody>
      </p:sp>
    </p:spTree>
    <p:extLst>
      <p:ext uri="{BB962C8B-B14F-4D97-AF65-F5344CB8AC3E}">
        <p14:creationId xmlns:p14="http://schemas.microsoft.com/office/powerpoint/2010/main" val="1808202380"/>
      </p:ext>
    </p:extLst>
  </p:cSld>
  <p:clrMapOvr>
    <a:masterClrMapping/>
  </p:clrMapOvr>
  <p:transition xmlns:p14="http://schemas.microsoft.com/office/powerpoint/2010/main" spd="slow"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717516887"/>
      </p:ext>
    </p:extLst>
  </p:cSld>
  <p:clrMapOvr>
    <a:masterClrMapping/>
  </p:clrMapOvr>
  <p:transition xmlns:p14="http://schemas.microsoft.com/office/powerpoint/2010/main" spd="slow" advClick="0"/>
</p:sldLayout>
</file>

<file path=ppt/slideLayouts/slideLayout1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16D242AE-018C-D445-976D-0A76BD4BEFEE}" type="datetimeFigureOut">
              <a:rPr lang="en-GB"/>
              <a:pPr>
                <a:defRPr/>
              </a:pPr>
              <a:t>3/12/13</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A0C5D2B-6933-E243-89AF-FFE0F9C56C9D}" type="slidenum">
              <a:rPr lang="en-GB"/>
              <a:pPr>
                <a:defRPr/>
              </a:pPr>
              <a:t>‹#›</a:t>
            </a:fld>
            <a:endParaRPr lang="en-GB"/>
          </a:p>
        </p:txBody>
      </p:sp>
    </p:spTree>
    <p:extLst>
      <p:ext uri="{BB962C8B-B14F-4D97-AF65-F5344CB8AC3E}">
        <p14:creationId xmlns:p14="http://schemas.microsoft.com/office/powerpoint/2010/main" val="1688127996"/>
      </p:ext>
    </p:extLst>
  </p:cSld>
  <p:clrMapOvr>
    <a:masterClrMapping/>
  </p:clrMapOvr>
  <p:transition xmlns:p14="http://schemas.microsoft.com/office/powerpoint/2010/main" spd="slow" advClick="0"/>
</p:sldLayout>
</file>

<file path=ppt/slideLayouts/slideLayout1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14"/>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8B6CC55E-19D7-C444-B604-AE46B9CF491E}" type="datetimeFigureOut">
              <a:rPr lang="en-GB"/>
              <a:pPr>
                <a:defRPr/>
              </a:pPr>
              <a:t>3/12/13</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7159E17-80E9-BA42-949E-E2030AC7B5D2}" type="slidenum">
              <a:rPr lang="en-GB"/>
              <a:pPr>
                <a:defRPr/>
              </a:pPr>
              <a:t>‹#›</a:t>
            </a:fld>
            <a:endParaRPr lang="en-GB"/>
          </a:p>
        </p:txBody>
      </p:sp>
    </p:spTree>
    <p:extLst>
      <p:ext uri="{BB962C8B-B14F-4D97-AF65-F5344CB8AC3E}">
        <p14:creationId xmlns:p14="http://schemas.microsoft.com/office/powerpoint/2010/main" val="3807142565"/>
      </p:ext>
    </p:extLst>
  </p:cSld>
  <p:clrMapOvr>
    <a:masterClrMapping/>
  </p:clrMapOvr>
  <p:transition xmlns:p14="http://schemas.microsoft.com/office/powerpoint/2010/main" spd="slow" advClick="0"/>
</p:sldLayout>
</file>

<file path=ppt/slideLayouts/slideLayout1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4025" y="15573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5573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C784E0BE-D247-6341-9E00-4E8E494E6FD0}" type="datetimeFigureOut">
              <a:rPr lang="en-GB"/>
              <a:pPr>
                <a:defRPr/>
              </a:pPr>
              <a:t>3/12/13</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F7FF3BE-11AA-A841-93DB-6403D55DE92D}" type="slidenum">
              <a:rPr lang="en-GB"/>
              <a:pPr>
                <a:defRPr/>
              </a:pPr>
              <a:t>‹#›</a:t>
            </a:fld>
            <a:endParaRPr lang="en-GB"/>
          </a:p>
        </p:txBody>
      </p:sp>
    </p:spTree>
    <p:extLst>
      <p:ext uri="{BB962C8B-B14F-4D97-AF65-F5344CB8AC3E}">
        <p14:creationId xmlns:p14="http://schemas.microsoft.com/office/powerpoint/2010/main" val="368690949"/>
      </p:ext>
    </p:extLst>
  </p:cSld>
  <p:clrMapOvr>
    <a:masterClrMapping/>
  </p:clrMapOvr>
  <p:transition xmlns:p14="http://schemas.microsoft.com/office/powerpoint/2010/main" spd="slow" advClick="0"/>
</p:sldLayout>
</file>

<file path=ppt/slideLayouts/slideLayout1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82"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82"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04361A68-7A89-6F4F-8FE7-AE5DBF6E53ED}" type="datetimeFigureOut">
              <a:rPr lang="en-GB"/>
              <a:pPr>
                <a:defRPr/>
              </a:pPr>
              <a:t>3/12/13</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C4A86B83-B45C-0143-8D39-079439F9CC6C}" type="slidenum">
              <a:rPr lang="en-GB"/>
              <a:pPr>
                <a:defRPr/>
              </a:pPr>
              <a:t>‹#›</a:t>
            </a:fld>
            <a:endParaRPr lang="en-GB"/>
          </a:p>
        </p:txBody>
      </p:sp>
    </p:spTree>
    <p:extLst>
      <p:ext uri="{BB962C8B-B14F-4D97-AF65-F5344CB8AC3E}">
        <p14:creationId xmlns:p14="http://schemas.microsoft.com/office/powerpoint/2010/main" val="4092786909"/>
      </p:ext>
    </p:extLst>
  </p:cSld>
  <p:clrMapOvr>
    <a:masterClrMapping/>
  </p:clrMapOvr>
  <p:transition xmlns:p14="http://schemas.microsoft.com/office/powerpoint/2010/main" spd="slow" advClick="0"/>
</p:sldLayout>
</file>

<file path=ppt/slideLayouts/slideLayout1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F14CA541-167F-504A-B88B-66C902B7D85F}" type="datetimeFigureOut">
              <a:rPr lang="en-GB"/>
              <a:pPr>
                <a:defRPr/>
              </a:pPr>
              <a:t>3/12/13</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CA22E7A4-7DFE-A844-AADE-AE862BE5214E}" type="slidenum">
              <a:rPr lang="en-GB"/>
              <a:pPr>
                <a:defRPr/>
              </a:pPr>
              <a:t>‹#›</a:t>
            </a:fld>
            <a:endParaRPr lang="en-GB"/>
          </a:p>
        </p:txBody>
      </p:sp>
    </p:spTree>
    <p:extLst>
      <p:ext uri="{BB962C8B-B14F-4D97-AF65-F5344CB8AC3E}">
        <p14:creationId xmlns:p14="http://schemas.microsoft.com/office/powerpoint/2010/main" val="3143725872"/>
      </p:ext>
    </p:extLst>
  </p:cSld>
  <p:clrMapOvr>
    <a:masterClrMapping/>
  </p:clrMapOvr>
  <p:transition xmlns:p14="http://schemas.microsoft.com/office/powerpoint/2010/main" spd="slow" advClick="0"/>
</p:sldLayout>
</file>

<file path=ppt/slideLayouts/slideLayout1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9CD4B8D3-3084-DD4A-B25F-990BB2B2DD8A}" type="datetimeFigureOut">
              <a:rPr lang="en-GB"/>
              <a:pPr>
                <a:defRPr/>
              </a:pPr>
              <a:t>3/12/13</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3DB0E593-4EBA-1F46-8D38-0E2260117EA8}" type="slidenum">
              <a:rPr lang="en-GB"/>
              <a:pPr>
                <a:defRPr/>
              </a:pPr>
              <a:t>‹#›</a:t>
            </a:fld>
            <a:endParaRPr lang="en-GB"/>
          </a:p>
        </p:txBody>
      </p:sp>
    </p:spTree>
    <p:extLst>
      <p:ext uri="{BB962C8B-B14F-4D97-AF65-F5344CB8AC3E}">
        <p14:creationId xmlns:p14="http://schemas.microsoft.com/office/powerpoint/2010/main" val="3279192152"/>
      </p:ext>
    </p:extLst>
  </p:cSld>
  <p:clrMapOvr>
    <a:masterClrMapping/>
  </p:clrMapOvr>
  <p:transition xmlns:p14="http://schemas.microsoft.com/office/powerpoint/2010/main" spd="slow" advClick="0"/>
</p:sldLayout>
</file>

<file path=ppt/slideLayouts/slideLayout1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16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1B5D0BD0-059A-114F-934C-937642F01E5C}" type="datetimeFigureOut">
              <a:rPr lang="en-GB"/>
              <a:pPr>
                <a:defRPr/>
              </a:pPr>
              <a:t>3/12/13</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263CBC5F-0A7C-394A-A6A8-41540F543520}" type="slidenum">
              <a:rPr lang="en-GB"/>
              <a:pPr>
                <a:defRPr/>
              </a:pPr>
              <a:t>‹#›</a:t>
            </a:fld>
            <a:endParaRPr lang="en-GB"/>
          </a:p>
        </p:txBody>
      </p:sp>
    </p:spTree>
    <p:extLst>
      <p:ext uri="{BB962C8B-B14F-4D97-AF65-F5344CB8AC3E}">
        <p14:creationId xmlns:p14="http://schemas.microsoft.com/office/powerpoint/2010/main" val="3222498799"/>
      </p:ext>
    </p:extLst>
  </p:cSld>
  <p:clrMapOvr>
    <a:masterClrMapping/>
  </p:clrMapOvr>
  <p:transition xmlns:p14="http://schemas.microsoft.com/office/powerpoint/2010/main" spd="slow" advClick="0"/>
</p:sldLayout>
</file>

<file path=ppt/slideLayouts/slideLayout1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EA4D7AA-FFD0-7C4A-BDBA-AB759C565222}" type="datetimeFigureOut">
              <a:rPr lang="en-GB"/>
              <a:pPr>
                <a:defRPr/>
              </a:pPr>
              <a:t>3/12/13</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BF20A99-BF9D-3E40-AEEB-81A43E478E73}" type="slidenum">
              <a:rPr lang="en-GB"/>
              <a:pPr>
                <a:defRPr/>
              </a:pPr>
              <a:t>‹#›</a:t>
            </a:fld>
            <a:endParaRPr lang="en-GB"/>
          </a:p>
        </p:txBody>
      </p:sp>
    </p:spTree>
    <p:extLst>
      <p:ext uri="{BB962C8B-B14F-4D97-AF65-F5344CB8AC3E}">
        <p14:creationId xmlns:p14="http://schemas.microsoft.com/office/powerpoint/2010/main" val="1543755128"/>
      </p:ext>
    </p:extLst>
  </p:cSld>
  <p:clrMapOvr>
    <a:masterClrMapping/>
  </p:clrMapOvr>
  <p:transition xmlns:p14="http://schemas.microsoft.com/office/powerpoint/2010/main" spd="slow" advClick="0"/>
</p:sldLayout>
</file>

<file path=ppt/slideLayouts/slideLayout1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392545D4-59D0-8744-8DB9-09C718208179}" type="datetimeFigureOut">
              <a:rPr lang="en-GB"/>
              <a:pPr>
                <a:defRPr/>
              </a:pPr>
              <a:t>3/12/13</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C8F22FE-D72C-E34A-9331-13D4134357AB}" type="slidenum">
              <a:rPr lang="en-GB"/>
              <a:pPr>
                <a:defRPr/>
              </a:pPr>
              <a:t>‹#›</a:t>
            </a:fld>
            <a:endParaRPr lang="en-GB"/>
          </a:p>
        </p:txBody>
      </p:sp>
    </p:spTree>
    <p:extLst>
      <p:ext uri="{BB962C8B-B14F-4D97-AF65-F5344CB8AC3E}">
        <p14:creationId xmlns:p14="http://schemas.microsoft.com/office/powerpoint/2010/main" val="1032563150"/>
      </p:ext>
    </p:extLst>
  </p:cSld>
  <p:clrMapOvr>
    <a:masterClrMapping/>
  </p:clrMapOvr>
  <p:transition xmlns:p14="http://schemas.microsoft.com/office/powerpoint/2010/main" spd="slow" advClick="0"/>
</p:sldLayout>
</file>

<file path=ppt/slideLayouts/slideLayout1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4643" y="30277"/>
            <a:ext cx="2058987" cy="60531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46089" y="30277"/>
            <a:ext cx="6026150" cy="60531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4C73F5F7-7030-E547-B7CF-71FCDC768C55}" type="datetimeFigureOut">
              <a:rPr lang="en-GB"/>
              <a:pPr>
                <a:defRPr/>
              </a:pPr>
              <a:t>3/12/13</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FCE5D85-E477-9B40-A315-8FDFE5949EA9}" type="slidenum">
              <a:rPr lang="en-GB"/>
              <a:pPr>
                <a:defRPr/>
              </a:pPr>
              <a:t>‹#›</a:t>
            </a:fld>
            <a:endParaRPr lang="en-GB"/>
          </a:p>
        </p:txBody>
      </p:sp>
    </p:spTree>
    <p:extLst>
      <p:ext uri="{BB962C8B-B14F-4D97-AF65-F5344CB8AC3E}">
        <p14:creationId xmlns:p14="http://schemas.microsoft.com/office/powerpoint/2010/main" val="1534031226"/>
      </p:ext>
    </p:extLst>
  </p:cSld>
  <p:clrMapOvr>
    <a:masterClrMapping/>
  </p:clrMapOvr>
  <p:transition xmlns:p14="http://schemas.microsoft.com/office/powerpoint/2010/main" spd="slow"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499269638"/>
      </p:ext>
    </p:extLst>
  </p:cSld>
  <p:clrMapOvr>
    <a:masterClrMapping/>
  </p:clrMapOvr>
  <p:transition xmlns:p14="http://schemas.microsoft.com/office/powerpoint/2010/main" spd="slow" advClick="0"/>
</p:sldLayout>
</file>

<file path=ppt/slideLayouts/slideLayout180.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4" name="Text Box 4"/>
          <p:cNvSpPr txBox="1">
            <a:spLocks noChangeArrowheads="1"/>
          </p:cNvSpPr>
          <p:nvPr userDrawn="1"/>
        </p:nvSpPr>
        <p:spPr bwMode="auto">
          <a:xfrm>
            <a:off x="822325" y="950913"/>
            <a:ext cx="185738" cy="646112"/>
          </a:xfrm>
          <a:prstGeom prst="rect">
            <a:avLst/>
          </a:prstGeom>
          <a:noFill/>
          <a:ln>
            <a:noFill/>
          </a:ln>
          <a:extLst/>
        </p:spPr>
        <p:txBody>
          <a:bodyPr wrap="none">
            <a:spAutoFit/>
          </a:bodyPr>
          <a:lstStyle>
            <a:lvl1pPr>
              <a:defRPr sz="3600" b="1">
                <a:solidFill>
                  <a:schemeClr val="tx2"/>
                </a:solidFill>
                <a:latin typeface="Arial" pitchFamily="34" charset="0"/>
              </a:defRPr>
            </a:lvl1pPr>
            <a:lvl2pPr marL="742950" indent="-285750">
              <a:defRPr sz="3600" b="1">
                <a:solidFill>
                  <a:schemeClr val="tx2"/>
                </a:solidFill>
                <a:latin typeface="Arial" pitchFamily="34" charset="0"/>
              </a:defRPr>
            </a:lvl2pPr>
            <a:lvl3pPr marL="1143000" indent="-228600">
              <a:defRPr sz="3600" b="1">
                <a:solidFill>
                  <a:schemeClr val="tx2"/>
                </a:solidFill>
                <a:latin typeface="Arial" pitchFamily="34" charset="0"/>
              </a:defRPr>
            </a:lvl3pPr>
            <a:lvl4pPr marL="1600200" indent="-228600">
              <a:defRPr sz="3600" b="1">
                <a:solidFill>
                  <a:schemeClr val="tx2"/>
                </a:solidFill>
                <a:latin typeface="Arial" pitchFamily="34" charset="0"/>
              </a:defRPr>
            </a:lvl4pPr>
            <a:lvl5pPr marL="2057400" indent="-228600">
              <a:defRPr sz="3600" b="1">
                <a:solidFill>
                  <a:schemeClr val="tx2"/>
                </a:solidFill>
                <a:latin typeface="Arial" pitchFamily="34" charset="0"/>
              </a:defRPr>
            </a:lvl5pPr>
            <a:lvl6pPr marL="2514600" indent="-228600" eaLnBrk="0" fontAlgn="base" hangingPunct="0">
              <a:spcBef>
                <a:spcPct val="0"/>
              </a:spcBef>
              <a:spcAft>
                <a:spcPct val="0"/>
              </a:spcAft>
              <a:defRPr sz="3600" b="1">
                <a:solidFill>
                  <a:schemeClr val="tx2"/>
                </a:solidFill>
                <a:latin typeface="Arial" pitchFamily="34" charset="0"/>
              </a:defRPr>
            </a:lvl6pPr>
            <a:lvl7pPr marL="2971800" indent="-228600" eaLnBrk="0" fontAlgn="base" hangingPunct="0">
              <a:spcBef>
                <a:spcPct val="0"/>
              </a:spcBef>
              <a:spcAft>
                <a:spcPct val="0"/>
              </a:spcAft>
              <a:defRPr sz="3600" b="1">
                <a:solidFill>
                  <a:schemeClr val="tx2"/>
                </a:solidFill>
                <a:latin typeface="Arial" pitchFamily="34" charset="0"/>
              </a:defRPr>
            </a:lvl7pPr>
            <a:lvl8pPr marL="3429000" indent="-228600" eaLnBrk="0" fontAlgn="base" hangingPunct="0">
              <a:spcBef>
                <a:spcPct val="0"/>
              </a:spcBef>
              <a:spcAft>
                <a:spcPct val="0"/>
              </a:spcAft>
              <a:defRPr sz="3600" b="1">
                <a:solidFill>
                  <a:schemeClr val="tx2"/>
                </a:solidFill>
                <a:latin typeface="Arial" pitchFamily="34" charset="0"/>
              </a:defRPr>
            </a:lvl8pPr>
            <a:lvl9pPr marL="3886200" indent="-228600" eaLnBrk="0" fontAlgn="base" hangingPunct="0">
              <a:spcBef>
                <a:spcPct val="0"/>
              </a:spcBef>
              <a:spcAft>
                <a:spcPct val="0"/>
              </a:spcAft>
              <a:defRPr sz="3600" b="1">
                <a:solidFill>
                  <a:schemeClr val="tx2"/>
                </a:solidFill>
                <a:latin typeface="Arial" pitchFamily="34" charset="0"/>
              </a:defRPr>
            </a:lvl9pPr>
          </a:lstStyle>
          <a:p>
            <a:pPr>
              <a:defRPr/>
            </a:pPr>
            <a:endParaRPr lang="nl-BE" i="1" smtClean="0">
              <a:solidFill>
                <a:srgbClr val="FFFFFF"/>
              </a:solidFill>
              <a:ea typeface="+mn-ea"/>
              <a:cs typeface="+mn-cs"/>
            </a:endParaRPr>
          </a:p>
        </p:txBody>
      </p:sp>
      <p:sp>
        <p:nvSpPr>
          <p:cNvPr id="915458" name="Rectangle 2"/>
          <p:cNvSpPr>
            <a:spLocks noGrp="1" noChangeArrowheads="1"/>
          </p:cNvSpPr>
          <p:nvPr>
            <p:ph type="subTitle" sz="quarter" idx="1"/>
          </p:nvPr>
        </p:nvSpPr>
        <p:spPr>
          <a:xfrm>
            <a:off x="457200" y="3886200"/>
            <a:ext cx="8229600" cy="1828800"/>
          </a:xfrm>
        </p:spPr>
        <p:txBody>
          <a:bodyPr/>
          <a:lstStyle>
            <a:lvl1pPr marL="0" indent="0" algn="ctr">
              <a:buFont typeface="Wingdings" pitchFamily="2" charset="2"/>
              <a:buNone/>
              <a:defRPr/>
            </a:lvl1pPr>
          </a:lstStyle>
          <a:p>
            <a:r>
              <a:rPr lang="en-GB"/>
              <a:t>Click to edit Master subtitle style</a:t>
            </a:r>
          </a:p>
        </p:txBody>
      </p:sp>
      <p:sp>
        <p:nvSpPr>
          <p:cNvPr id="915459" name="Rectangle 3"/>
          <p:cNvSpPr>
            <a:spLocks noGrp="1" noChangeArrowheads="1"/>
          </p:cNvSpPr>
          <p:nvPr>
            <p:ph type="ctrTitle" sz="quarter"/>
          </p:nvPr>
        </p:nvSpPr>
        <p:spPr>
          <a:xfrm>
            <a:off x="457200" y="1752600"/>
            <a:ext cx="8229600" cy="1676400"/>
          </a:xfrm>
          <a:ln w="12700">
            <a:headEnd type="none" w="sm" len="sm"/>
            <a:tailEnd type="none" w="sm" len="sm"/>
          </a:ln>
        </p:spPr>
        <p:txBody>
          <a:bodyPr/>
          <a:lstStyle>
            <a:lvl1pPr>
              <a:defRPr sz="3600"/>
            </a:lvl1pPr>
          </a:lstStyle>
          <a:p>
            <a:r>
              <a:rPr lang="en-GB"/>
              <a:t>Click to edit Master title style</a:t>
            </a:r>
          </a:p>
        </p:txBody>
      </p:sp>
    </p:spTree>
    <p:extLst>
      <p:ext uri="{BB962C8B-B14F-4D97-AF65-F5344CB8AC3E}">
        <p14:creationId xmlns:p14="http://schemas.microsoft.com/office/powerpoint/2010/main" val="3185727569"/>
      </p:ext>
    </p:extLst>
  </p:cSld>
  <p:clrMapOvr>
    <a:masterClrMapping/>
  </p:clrMapOvr>
  <p:transition xmlns:p14="http://schemas.microsoft.com/office/powerpoint/2010/main" spd="slow" advClick="0"/>
</p:sldLayout>
</file>

<file path=ppt/slideLayouts/slideLayout18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1292465804"/>
      </p:ext>
    </p:extLst>
  </p:cSld>
  <p:clrMapOvr>
    <a:masterClrMapping/>
  </p:clrMapOvr>
  <p:transition xmlns:p14="http://schemas.microsoft.com/office/powerpoint/2010/main" spd="slow" advClick="0"/>
</p:sldLayout>
</file>

<file path=ppt/slideLayouts/slideLayout182.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7058"/>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Tree>
    <p:extLst>
      <p:ext uri="{BB962C8B-B14F-4D97-AF65-F5344CB8AC3E}">
        <p14:creationId xmlns:p14="http://schemas.microsoft.com/office/powerpoint/2010/main" val="2574273860"/>
      </p:ext>
    </p:extLst>
  </p:cSld>
  <p:clrMapOvr>
    <a:masterClrMapping/>
  </p:clrMapOvr>
  <p:transition xmlns:p14="http://schemas.microsoft.com/office/powerpoint/2010/main" spd="slow" advClick="0"/>
</p:sldLayout>
</file>

<file path=ppt/slideLayouts/slideLayout183.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57200" y="16002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48200" y="16002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2214371066"/>
      </p:ext>
    </p:extLst>
  </p:cSld>
  <p:clrMapOvr>
    <a:masterClrMapping/>
  </p:clrMapOvr>
  <p:transition xmlns:p14="http://schemas.microsoft.com/office/powerpoint/2010/main" spd="slow" advClick="0"/>
</p:sldLayout>
</file>

<file path=ppt/slideLayouts/slideLayout184.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104"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10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2171318675"/>
      </p:ext>
    </p:extLst>
  </p:cSld>
  <p:clrMapOvr>
    <a:masterClrMapping/>
  </p:clrMapOvr>
  <p:transition xmlns:p14="http://schemas.microsoft.com/office/powerpoint/2010/main" spd="slow" advClick="0"/>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Tree>
    <p:extLst>
      <p:ext uri="{BB962C8B-B14F-4D97-AF65-F5344CB8AC3E}">
        <p14:creationId xmlns:p14="http://schemas.microsoft.com/office/powerpoint/2010/main" val="3740155073"/>
      </p:ext>
    </p:extLst>
  </p:cSld>
  <p:clrMapOvr>
    <a:masterClrMapping/>
  </p:clrMapOvr>
  <p:transition xmlns:p14="http://schemas.microsoft.com/office/powerpoint/2010/main" spd="slow" advClick="0"/>
</p:sldLayout>
</file>

<file path=ppt/slideLayouts/slideLayout18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8778249"/>
      </p:ext>
    </p:extLst>
  </p:cSld>
  <p:clrMapOvr>
    <a:masterClrMapping/>
  </p:clrMapOvr>
  <p:transition xmlns:p14="http://schemas.microsoft.com/office/powerpoint/2010/main" spd="slow" advClick="0"/>
</p:sldLayout>
</file>

<file path=ppt/slideLayouts/slideLayout18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313" cy="1162050"/>
          </a:xfrm>
        </p:spPr>
        <p:txBody>
          <a:bodyPr/>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050" y="27320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3298477769"/>
      </p:ext>
    </p:extLst>
  </p:cSld>
  <p:clrMapOvr>
    <a:masterClrMapping/>
  </p:clrMapOvr>
  <p:transition xmlns:p14="http://schemas.microsoft.com/office/powerpoint/2010/main" spd="slow" advClick="0"/>
</p:sldLayout>
</file>

<file path=ppt/slideLayouts/slideLayout18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1289948159"/>
      </p:ext>
    </p:extLst>
  </p:cSld>
  <p:clrMapOvr>
    <a:masterClrMapping/>
  </p:clrMapOvr>
  <p:transition xmlns:p14="http://schemas.microsoft.com/office/powerpoint/2010/main" spd="slow" advClick="0"/>
</p:sldLayout>
</file>

<file path=ppt/slideLayouts/slideLayout18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4076093308"/>
      </p:ext>
    </p:extLst>
  </p:cSld>
  <p:clrMapOvr>
    <a:masterClrMapping/>
  </p:clrMapOvr>
  <p:transition xmlns:p14="http://schemas.microsoft.com/office/powerpoint/2010/main" spd="slow"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489"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756" y="273223"/>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4"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318721032"/>
      </p:ext>
    </p:extLst>
  </p:cSld>
  <p:clrMapOvr>
    <a:masterClrMapping/>
  </p:clrMapOvr>
  <p:transition xmlns:p14="http://schemas.microsoft.com/office/powerpoint/2010/main" spd="slow" advClick="0"/>
</p:sldLayout>
</file>

<file path=ppt/slideLayouts/slideLayout19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6278562"/>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00" y="274638"/>
            <a:ext cx="6019800" cy="6278562"/>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3570240297"/>
      </p:ext>
    </p:extLst>
  </p:cSld>
  <p:clrMapOvr>
    <a:masterClrMapping/>
  </p:clrMapOvr>
  <p:transition xmlns:p14="http://schemas.microsoft.com/office/powerpoint/2010/main" spd="slow" advClick="0"/>
</p:sldLayout>
</file>

<file path=ppt/slideLayouts/slideLayout19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96"/>
            <a:ext cx="7772400" cy="1470025"/>
          </a:xfrm>
        </p:spPr>
        <p:txBody>
          <a:bodyPr/>
          <a:lstStyle/>
          <a:p>
            <a:r>
              <a:rPr lang="nl-NL" smtClean="0"/>
              <a:t>Klik om de stijl te bewerken</a:t>
            </a:r>
            <a:endParaRPr lang="en-US"/>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en-US"/>
          </a:p>
        </p:txBody>
      </p:sp>
    </p:spTree>
    <p:extLst>
      <p:ext uri="{BB962C8B-B14F-4D97-AF65-F5344CB8AC3E}">
        <p14:creationId xmlns:p14="http://schemas.microsoft.com/office/powerpoint/2010/main" val="1085057290"/>
      </p:ext>
    </p:extLst>
  </p:cSld>
  <p:clrMapOvr>
    <a:masterClrMapping/>
  </p:clrMapOvr>
  <p:transition xmlns:p14="http://schemas.microsoft.com/office/powerpoint/2010/main" spd="slow" advClick="0"/>
</p:sldLayout>
</file>

<file path=ppt/slideLayouts/slideLayout19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1916819771"/>
      </p:ext>
    </p:extLst>
  </p:cSld>
  <p:clrMapOvr>
    <a:masterClrMapping/>
  </p:clrMapOvr>
  <p:transition xmlns:p14="http://schemas.microsoft.com/office/powerpoint/2010/main" spd="slow" advClick="0"/>
</p:sldLayout>
</file>

<file path=ppt/slideLayouts/slideLayout19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489" y="4406971"/>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Tree>
    <p:extLst>
      <p:ext uri="{BB962C8B-B14F-4D97-AF65-F5344CB8AC3E}">
        <p14:creationId xmlns:p14="http://schemas.microsoft.com/office/powerpoint/2010/main" val="1547269111"/>
      </p:ext>
    </p:extLst>
  </p:cSld>
  <p:clrMapOvr>
    <a:masterClrMapping/>
  </p:clrMapOvr>
  <p:transition xmlns:p14="http://schemas.microsoft.com/office/powerpoint/2010/main" spd="slow" advClick="0"/>
</p:sldLayout>
</file>

<file path=ppt/slideLayouts/slideLayout19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55789" y="1600200"/>
            <a:ext cx="4047067" cy="452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38358" y="1600200"/>
            <a:ext cx="4048477" cy="452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3761461690"/>
      </p:ext>
    </p:extLst>
  </p:cSld>
  <p:clrMapOvr>
    <a:masterClrMapping/>
  </p:clrMapOvr>
  <p:transition xmlns:p14="http://schemas.microsoft.com/office/powerpoint/2010/main" spd="slow" advClick="0"/>
</p:sldLayout>
</file>

<file path=ppt/slideLayouts/slideLayout19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927248846"/>
      </p:ext>
    </p:extLst>
  </p:cSld>
  <p:clrMapOvr>
    <a:masterClrMapping/>
  </p:clrMapOvr>
  <p:transition xmlns:p14="http://schemas.microsoft.com/office/powerpoint/2010/main" spd="slow" advClick="0"/>
</p:sldLayout>
</file>

<file path=ppt/slideLayouts/slideLayout19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Tree>
    <p:extLst>
      <p:ext uri="{BB962C8B-B14F-4D97-AF65-F5344CB8AC3E}">
        <p14:creationId xmlns:p14="http://schemas.microsoft.com/office/powerpoint/2010/main" val="2483765127"/>
      </p:ext>
    </p:extLst>
  </p:cSld>
  <p:clrMapOvr>
    <a:masterClrMapping/>
  </p:clrMapOvr>
  <p:transition xmlns:p14="http://schemas.microsoft.com/office/powerpoint/2010/main" spd="slow" advClick="0"/>
</p:sldLayout>
</file>

<file path=ppt/slideLayouts/slideLayout19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1247910"/>
      </p:ext>
    </p:extLst>
  </p:cSld>
  <p:clrMapOvr>
    <a:masterClrMapping/>
  </p:clrMapOvr>
  <p:transition xmlns:p14="http://schemas.microsoft.com/office/powerpoint/2010/main" spd="slow" advClick="0"/>
</p:sldLayout>
</file>

<file path=ppt/slideLayouts/slideLayout19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489"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756" y="273121"/>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4"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147119420"/>
      </p:ext>
    </p:extLst>
  </p:cSld>
  <p:clrMapOvr>
    <a:masterClrMapping/>
  </p:clrMapOvr>
  <p:transition xmlns:p14="http://schemas.microsoft.com/office/powerpoint/2010/main" spd="slow" advClick="0"/>
</p:sldLayout>
</file>

<file path=ppt/slideLayouts/slideLayout19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111"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4194278734"/>
      </p:ext>
    </p:extLst>
  </p:cSld>
  <p:clrMapOvr>
    <a:masterClrMapping/>
  </p:clrMapOvr>
  <p:transition xmlns:p14="http://schemas.microsoft.com/office/powerpoint/2010/mai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376170364"/>
      </p:ext>
    </p:extLst>
  </p:cSld>
  <p:clrMapOvr>
    <a:masterClrMapping/>
  </p:clrMapOvr>
  <p:transition xmlns:p14="http://schemas.microsoft.com/office/powerpoint/2010/main" spd="slow"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111"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218023769"/>
      </p:ext>
    </p:extLst>
  </p:cSld>
  <p:clrMapOvr>
    <a:masterClrMapping/>
  </p:clrMapOvr>
  <p:transition xmlns:p14="http://schemas.microsoft.com/office/powerpoint/2010/main" spd="slow" advClick="0"/>
</p:sldLayout>
</file>

<file path=ppt/slideLayouts/slideLayout20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68054997"/>
      </p:ext>
    </p:extLst>
  </p:cSld>
  <p:clrMapOvr>
    <a:masterClrMapping/>
  </p:clrMapOvr>
  <p:transition xmlns:p14="http://schemas.microsoft.com/office/powerpoint/2010/main" spd="slow" advClick="0"/>
</p:sldLayout>
</file>

<file path=ppt/slideLayouts/slideLayout20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3112"/>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5789" y="274638"/>
            <a:ext cx="6038144" cy="5853112"/>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3438033864"/>
      </p:ext>
    </p:extLst>
  </p:cSld>
  <p:clrMapOvr>
    <a:masterClrMapping/>
  </p:clrMapOvr>
  <p:transition xmlns:p14="http://schemas.microsoft.com/office/powerpoint/2010/main" spd="slow" advClick="0"/>
</p:sldLayout>
</file>

<file path=ppt/slideLayouts/slideLayout202.xml><?xml version="1.0" encoding="utf-8"?>
<p:sldLayout xmlns:a="http://schemas.openxmlformats.org/drawingml/2006/main" xmlns:r="http://schemas.openxmlformats.org/officeDocument/2006/relationships" xmlns:p="http://schemas.openxmlformats.org/presentationml/2006/main" type="tbl" preserve="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p>
            <a:r>
              <a:rPr lang="nl-NL" smtClean="0"/>
              <a:t>Klik om de stijl te bewerken</a:t>
            </a:r>
            <a:endParaRPr lang="en-US"/>
          </a:p>
        </p:txBody>
      </p:sp>
      <p:sp>
        <p:nvSpPr>
          <p:cNvPr id="3" name="Tijdelijke aanduiding voor tabel 2"/>
          <p:cNvSpPr>
            <a:spLocks noGrp="1"/>
          </p:cNvSpPr>
          <p:nvPr>
            <p:ph type="tbl" idx="1"/>
          </p:nvPr>
        </p:nvSpPr>
        <p:spPr>
          <a:xfrm>
            <a:off x="455825" y="1600200"/>
            <a:ext cx="8231011" cy="4527550"/>
          </a:xfrm>
        </p:spPr>
        <p:txBody>
          <a:bodyPr/>
          <a:lstStyle/>
          <a:p>
            <a:pPr lvl="0"/>
            <a:endParaRPr lang="en-US" noProof="0" smtClean="0"/>
          </a:p>
        </p:txBody>
      </p:sp>
    </p:spTree>
    <p:extLst>
      <p:ext uri="{BB962C8B-B14F-4D97-AF65-F5344CB8AC3E}">
        <p14:creationId xmlns:p14="http://schemas.microsoft.com/office/powerpoint/2010/main" val="3493211265"/>
      </p:ext>
    </p:extLst>
  </p:cSld>
  <p:clrMapOvr>
    <a:masterClrMapping/>
  </p:clrMapOvr>
  <p:transition xmlns:p14="http://schemas.microsoft.com/office/powerpoint/2010/main" spd="slow" advClick="0"/>
</p:sldLayout>
</file>

<file path=ppt/slideLayouts/slideLayout203.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47694" y="342900"/>
            <a:ext cx="8447087"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350869" y="1746250"/>
            <a:ext cx="8447087" cy="4768850"/>
          </a:xfrm>
        </p:spPr>
        <p:txBody>
          <a:bodyPr/>
          <a:lstStyle/>
          <a:p>
            <a:pPr lvl="0"/>
            <a:endParaRPr lang="en-US" noProof="0" smtClean="0"/>
          </a:p>
        </p:txBody>
      </p:sp>
    </p:spTree>
    <p:extLst>
      <p:ext uri="{BB962C8B-B14F-4D97-AF65-F5344CB8AC3E}">
        <p14:creationId xmlns:p14="http://schemas.microsoft.com/office/powerpoint/2010/main" val="1870186056"/>
      </p:ext>
    </p:extLst>
  </p:cSld>
  <p:clrMapOvr>
    <a:masterClrMapping/>
  </p:clrMapOvr>
  <p:transition xmlns:p14="http://schemas.microsoft.com/office/powerpoint/2010/main" spd="slow" advClick="0"/>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WCGC slid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6"/>
          <p:cNvSpPr>
            <a:spLocks noChangeArrowheads="1"/>
          </p:cNvSpPr>
          <p:nvPr userDrawn="1"/>
        </p:nvSpPr>
        <p:spPr bwMode="auto">
          <a:xfrm>
            <a:off x="0" y="5810250"/>
            <a:ext cx="9144000" cy="1047750"/>
          </a:xfrm>
          <a:prstGeom prst="rect">
            <a:avLst/>
          </a:prstGeom>
          <a:solidFill>
            <a:schemeClr val="tx1"/>
          </a:solidFill>
          <a:ln w="9525">
            <a:solidFill>
              <a:schemeClr val="tx1"/>
            </a:solidFill>
            <a:miter lim="800000"/>
            <a:headEnd/>
            <a:tailEnd/>
          </a:ln>
        </p:spPr>
        <p:txBody>
          <a:bodyPr wrap="none" anchor="ctr"/>
          <a:lstStyle/>
          <a:p>
            <a:pPr algn="ctr" eaLnBrk="1" hangingPunct="1"/>
            <a:endParaRPr lang="en-GB" sz="1800" b="0">
              <a:solidFill>
                <a:srgbClr val="303030"/>
              </a:solidFill>
              <a:cs typeface="Arial" charset="0"/>
            </a:endParaRPr>
          </a:p>
        </p:txBody>
      </p:sp>
      <p:sp>
        <p:nvSpPr>
          <p:cNvPr id="6" name="Rectangle 11"/>
          <p:cNvSpPr>
            <a:spLocks noChangeArrowheads="1"/>
          </p:cNvSpPr>
          <p:nvPr userDrawn="1"/>
        </p:nvSpPr>
        <p:spPr bwMode="auto">
          <a:xfrm>
            <a:off x="0" y="0"/>
            <a:ext cx="9144000" cy="1047750"/>
          </a:xfrm>
          <a:prstGeom prst="rect">
            <a:avLst/>
          </a:prstGeom>
          <a:solidFill>
            <a:schemeClr val="tx1"/>
          </a:solidFill>
          <a:ln w="9525">
            <a:solidFill>
              <a:schemeClr val="tx1"/>
            </a:solidFill>
            <a:miter lim="800000"/>
            <a:headEnd/>
            <a:tailEnd/>
          </a:ln>
        </p:spPr>
        <p:txBody>
          <a:bodyPr wrap="none" anchor="ctr"/>
          <a:lstStyle/>
          <a:p>
            <a:pPr algn="ctr" eaLnBrk="1" hangingPunct="1"/>
            <a:endParaRPr lang="en-GB" sz="1800" b="0">
              <a:solidFill>
                <a:srgbClr val="303030"/>
              </a:solidFill>
              <a:cs typeface="Arial" charset="0"/>
            </a:endParaRPr>
          </a:p>
        </p:txBody>
      </p:sp>
      <p:pic>
        <p:nvPicPr>
          <p:cNvPr id="7" name="Picture 10" descr="RocheLogo_4c_BLU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099425" y="346075"/>
            <a:ext cx="6905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7" descr="Updated world gi logo"/>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773863" y="5899150"/>
            <a:ext cx="2093912" cy="92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05026" name="Rectangle 2"/>
          <p:cNvSpPr>
            <a:spLocks noGrp="1" noChangeArrowheads="1"/>
          </p:cNvSpPr>
          <p:nvPr>
            <p:ph type="subTitle" sz="quarter" idx="1"/>
          </p:nvPr>
        </p:nvSpPr>
        <p:spPr>
          <a:xfrm>
            <a:off x="457200" y="3529013"/>
            <a:ext cx="8229600" cy="1752600"/>
          </a:xfrm>
        </p:spPr>
        <p:txBody>
          <a:bodyPr/>
          <a:lstStyle>
            <a:lvl1pPr marL="0" indent="0">
              <a:buFont typeface="Wingdings" pitchFamily="-109" charset="2"/>
              <a:buNone/>
              <a:defRPr/>
            </a:lvl1pPr>
          </a:lstStyle>
          <a:p>
            <a:r>
              <a:rPr lang="en-GB"/>
              <a:t>Click to edit Master subtitle style</a:t>
            </a:r>
          </a:p>
        </p:txBody>
      </p:sp>
      <p:sp>
        <p:nvSpPr>
          <p:cNvPr id="2305027" name="Rectangle 3"/>
          <p:cNvSpPr>
            <a:spLocks noGrp="1" noChangeArrowheads="1"/>
          </p:cNvSpPr>
          <p:nvPr>
            <p:ph type="ctrTitle" sz="quarter"/>
          </p:nvPr>
        </p:nvSpPr>
        <p:spPr>
          <a:xfrm>
            <a:off x="457200" y="2338388"/>
            <a:ext cx="8229600" cy="1143000"/>
          </a:xfrm>
          <a:ln w="12700">
            <a:headEnd type="none" w="sm" len="sm"/>
            <a:tailEnd type="none" w="sm" len="sm"/>
          </a:ln>
        </p:spPr>
        <p:txBody>
          <a:bodyPr/>
          <a:lstStyle>
            <a:lvl1pPr>
              <a:defRPr sz="3200"/>
            </a:lvl1pPr>
          </a:lstStyle>
          <a:p>
            <a:r>
              <a:rPr lang="en-GB"/>
              <a:t>Click to edit Master title style</a:t>
            </a:r>
          </a:p>
        </p:txBody>
      </p:sp>
    </p:spTree>
    <p:extLst>
      <p:ext uri="{BB962C8B-B14F-4D97-AF65-F5344CB8AC3E}">
        <p14:creationId xmlns:p14="http://schemas.microsoft.com/office/powerpoint/2010/main" val="3500050697"/>
      </p:ext>
    </p:extLst>
  </p:cSld>
  <p:clrMapOvr>
    <a:masterClrMapping/>
  </p:clrMapOvr>
  <p:transition xmlns:p14="http://schemas.microsoft.com/office/powerpoint/2010/main" spd="slow" advClick="0"/>
</p:sldLayout>
</file>

<file path=ppt/slideLayouts/slideLayout2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62278322"/>
      </p:ext>
    </p:extLst>
  </p:cSld>
  <p:clrMapOvr>
    <a:masterClrMapping/>
  </p:clrMapOvr>
  <p:transition xmlns:p14="http://schemas.microsoft.com/office/powerpoint/2010/main" spd="slow" advClick="0"/>
</p:sldLayout>
</file>

<file path=ppt/slideLayouts/slideLayout2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62"/>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Tree>
    <p:extLst>
      <p:ext uri="{BB962C8B-B14F-4D97-AF65-F5344CB8AC3E}">
        <p14:creationId xmlns:p14="http://schemas.microsoft.com/office/powerpoint/2010/main" val="628206276"/>
      </p:ext>
    </p:extLst>
  </p:cSld>
  <p:clrMapOvr>
    <a:masterClrMapping/>
  </p:clrMapOvr>
  <p:transition xmlns:p14="http://schemas.microsoft.com/office/powerpoint/2010/main" spd="slow" advClick="0"/>
</p:sldLayout>
</file>

<file path=ppt/slideLayouts/slideLayout2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19257"/>
            <a:ext cx="4038600" cy="503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19257"/>
            <a:ext cx="4038600" cy="503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420059027"/>
      </p:ext>
    </p:extLst>
  </p:cSld>
  <p:clrMapOvr>
    <a:masterClrMapping/>
  </p:clrMapOvr>
  <p:transition xmlns:p14="http://schemas.microsoft.com/office/powerpoint/2010/main" spd="slow" advClick="0"/>
</p:sldLayout>
</file>

<file path=ppt/slideLayouts/slideLayout2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5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5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408534091"/>
      </p:ext>
    </p:extLst>
  </p:cSld>
  <p:clrMapOvr>
    <a:masterClrMapping/>
  </p:clrMapOvr>
  <p:transition xmlns:p14="http://schemas.microsoft.com/office/powerpoint/2010/main" spd="slow" advClick="0"/>
</p:sldLayout>
</file>

<file path=ppt/slideLayouts/slideLayout2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2718718678"/>
      </p:ext>
    </p:extLst>
  </p:cSld>
  <p:clrMapOvr>
    <a:masterClrMapping/>
  </p:clrMapOvr>
  <p:transition xmlns:p14="http://schemas.microsoft.com/office/powerpoint/2010/main" spd="slow"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959202808"/>
      </p:ext>
    </p:extLst>
  </p:cSld>
  <p:clrMapOvr>
    <a:masterClrMapping/>
  </p:clrMapOvr>
  <p:transition xmlns:p14="http://schemas.microsoft.com/office/powerpoint/2010/main" spd="slow" advClick="0"/>
</p:sldLayout>
</file>

<file path=ppt/slideLayouts/slideLayout2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3679920"/>
      </p:ext>
    </p:extLst>
  </p:cSld>
  <p:clrMapOvr>
    <a:masterClrMapping/>
  </p:clrMapOvr>
  <p:transition xmlns:p14="http://schemas.microsoft.com/office/powerpoint/2010/main" spd="slow" advClick="0"/>
</p:sldLayout>
</file>

<file path=ppt/slideLayouts/slideLayout2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11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1176475648"/>
      </p:ext>
    </p:extLst>
  </p:cSld>
  <p:clrMapOvr>
    <a:masterClrMapping/>
  </p:clrMapOvr>
  <p:transition xmlns:p14="http://schemas.microsoft.com/office/powerpoint/2010/main" spd="slow" advClick="0"/>
</p:sldLayout>
</file>

<file path=ppt/slideLayouts/slideLayout2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1875107600"/>
      </p:ext>
    </p:extLst>
  </p:cSld>
  <p:clrMapOvr>
    <a:masterClrMapping/>
  </p:clrMapOvr>
  <p:transition xmlns:p14="http://schemas.microsoft.com/office/powerpoint/2010/main" spd="slow" advClick="0"/>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209480801"/>
      </p:ext>
    </p:extLst>
  </p:cSld>
  <p:clrMapOvr>
    <a:masterClrMapping/>
  </p:clrMapOvr>
  <p:transition xmlns:p14="http://schemas.microsoft.com/office/powerpoint/2010/main" spd="slow" advClick="0"/>
</p:sldLayout>
</file>

<file path=ppt/slideLayouts/slideLayout2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6376987"/>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42"/>
            <a:ext cx="6019800" cy="637698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194839231"/>
      </p:ext>
    </p:extLst>
  </p:cSld>
  <p:clrMapOvr>
    <a:masterClrMapping/>
  </p:clrMapOvr>
  <p:transition xmlns:p14="http://schemas.microsoft.com/office/powerpoint/2010/main" spd="slow" advClick="0"/>
</p:sldLayout>
</file>

<file path=ppt/slideLayouts/slideLayout215.xml><?xml version="1.0" encoding="utf-8"?>
<p:sldLayout xmlns:a="http://schemas.openxmlformats.org/drawingml/2006/main" xmlns:r="http://schemas.openxmlformats.org/officeDocument/2006/relationships" xmlns:p="http://schemas.openxmlformats.org/presentationml/2006/main" userDrawn="1">
  <p:cSld name="Title and Table">
    <p:spTree>
      <p:nvGrpSpPr>
        <p:cNvPr id="1" name=""/>
        <p:cNvGrpSpPr/>
        <p:nvPr/>
      </p:nvGrpSpPr>
      <p:grpSpPr>
        <a:xfrm>
          <a:off x="0" y="0"/>
          <a:ext cx="0" cy="0"/>
          <a:chOff x="0" y="0"/>
          <a:chExt cx="0" cy="0"/>
        </a:xfrm>
      </p:grpSpPr>
      <p:grpSp>
        <p:nvGrpSpPr>
          <p:cNvPr id="2" name="shpGridNormal" hidden="1"/>
          <p:cNvGrpSpPr>
            <a:grpSpLocks/>
          </p:cNvGrpSpPr>
          <p:nvPr/>
        </p:nvGrpSpPr>
        <p:grpSpPr bwMode="auto">
          <a:xfrm>
            <a:off x="396875" y="514350"/>
            <a:ext cx="8355013" cy="6005513"/>
            <a:chOff x="271" y="324"/>
            <a:chExt cx="5701" cy="3783"/>
          </a:xfrm>
        </p:grpSpPr>
        <p:sp>
          <p:nvSpPr>
            <p:cNvPr id="3" name="shpGridTitle" hidden="1"/>
            <p:cNvSpPr>
              <a:spLocks noChangeArrowheads="1"/>
            </p:cNvSpPr>
            <p:nvPr userDrawn="1"/>
          </p:nvSpPr>
          <p:spPr bwMode="auto">
            <a:xfrm>
              <a:off x="271" y="324"/>
              <a:ext cx="5701" cy="771"/>
            </a:xfrm>
            <a:prstGeom prst="rect">
              <a:avLst/>
            </a:prstGeom>
            <a:noFill/>
            <a:ln w="12700">
              <a:solidFill>
                <a:srgbClr val="67676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fr-CH" sz="2400" b="0" i="1">
                <a:solidFill>
                  <a:srgbClr val="FFFFFF"/>
                </a:solidFill>
                <a:ea typeface="ヒラギノ角ゴ Pro W3" charset="0"/>
                <a:cs typeface="ヒラギノ角ゴ Pro W3" charset="0"/>
              </a:endParaRPr>
            </a:p>
          </p:txBody>
        </p:sp>
        <p:sp>
          <p:nvSpPr>
            <p:cNvPr id="4" name="shpGridMain" hidden="1"/>
            <p:cNvSpPr>
              <a:spLocks noChangeArrowheads="1"/>
            </p:cNvSpPr>
            <p:nvPr userDrawn="1"/>
          </p:nvSpPr>
          <p:spPr bwMode="auto">
            <a:xfrm>
              <a:off x="271" y="1179"/>
              <a:ext cx="5701" cy="2776"/>
            </a:xfrm>
            <a:prstGeom prst="rect">
              <a:avLst/>
            </a:prstGeom>
            <a:noFill/>
            <a:ln w="12700">
              <a:solidFill>
                <a:srgbClr val="67676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fr-CH" sz="2400" b="0" i="1">
                <a:solidFill>
                  <a:srgbClr val="FFFFFF"/>
                </a:solidFill>
                <a:ea typeface="ヒラギノ角ゴ Pro W3" charset="0"/>
                <a:cs typeface="ヒラギノ角ゴ Pro W3" charset="0"/>
              </a:endParaRPr>
            </a:p>
          </p:txBody>
        </p:sp>
        <p:sp>
          <p:nvSpPr>
            <p:cNvPr id="5" name="shpGridFooter" hidden="1"/>
            <p:cNvSpPr>
              <a:spLocks noChangeArrowheads="1"/>
            </p:cNvSpPr>
            <p:nvPr userDrawn="1"/>
          </p:nvSpPr>
          <p:spPr bwMode="auto">
            <a:xfrm>
              <a:off x="271" y="4005"/>
              <a:ext cx="5701" cy="102"/>
            </a:xfrm>
            <a:prstGeom prst="rect">
              <a:avLst/>
            </a:prstGeom>
            <a:noFill/>
            <a:ln w="12700">
              <a:solidFill>
                <a:srgbClr val="67676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fr-CH" sz="2400" b="0" i="1">
                <a:solidFill>
                  <a:srgbClr val="FFFFFF"/>
                </a:solidFill>
                <a:ea typeface="ヒラギノ角ゴ Pro W3" charset="0"/>
                <a:cs typeface="ヒラギノ角ゴ Pro W3" charset="0"/>
              </a:endParaRPr>
            </a:p>
          </p:txBody>
        </p:sp>
      </p:grpSp>
      <p:pic>
        <p:nvPicPr>
          <p:cNvPr id="6" name="shpLogoPicDark" descr="roche-dark"/>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black">
          <a:xfrm>
            <a:off x="8004175" y="180975"/>
            <a:ext cx="903288"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cxnSp>
        <p:nvCxnSpPr>
          <p:cNvPr id="7" name="Straight Connector 14"/>
          <p:cNvCxnSpPr>
            <a:cxnSpLocks noChangeShapeType="1"/>
          </p:cNvCxnSpPr>
          <p:nvPr userDrawn="1"/>
        </p:nvCxnSpPr>
        <p:spPr bwMode="auto">
          <a:xfrm>
            <a:off x="422275" y="1066800"/>
            <a:ext cx="8721725" cy="15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cxnSp>
      <p:sp>
        <p:nvSpPr>
          <p:cNvPr id="8" name="Rectangle 10"/>
          <p:cNvSpPr>
            <a:spLocks noChangeArrowheads="1"/>
          </p:cNvSpPr>
          <p:nvPr userDrawn="1"/>
        </p:nvSpPr>
        <p:spPr bwMode="auto">
          <a:xfrm>
            <a:off x="8759825" y="6524625"/>
            <a:ext cx="38417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fld id="{9BBDA37B-2BD5-2243-B526-895426446CB2}" type="slidenum">
              <a:rPr lang="en-GB" sz="1200" b="0" i="1">
                <a:solidFill>
                  <a:srgbClr val="FFFFFF"/>
                </a:solidFill>
                <a:cs typeface="Arial" charset="0"/>
              </a:rPr>
              <a:pPr algn="ctr"/>
              <a:t>‹#›</a:t>
            </a:fld>
            <a:endParaRPr lang="en-GB" sz="1200" b="0" i="1">
              <a:solidFill>
                <a:srgbClr val="FFFFFF"/>
              </a:solidFill>
              <a:cs typeface="Arial" charset="0"/>
            </a:endParaRPr>
          </a:p>
        </p:txBody>
      </p:sp>
    </p:spTree>
    <p:extLst>
      <p:ext uri="{BB962C8B-B14F-4D97-AF65-F5344CB8AC3E}">
        <p14:creationId xmlns:p14="http://schemas.microsoft.com/office/powerpoint/2010/main" val="1516426692"/>
      </p:ext>
    </p:extLst>
  </p:cSld>
  <p:clrMapOvr>
    <a:masterClrMapping/>
  </p:clrMapOvr>
  <p:transition xmlns:p14="http://schemas.microsoft.com/office/powerpoint/2010/main" spd="slow" advClick="0"/>
</p:sldLayout>
</file>

<file path=ppt/slideLayouts/slideLayout216.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8368630"/>
      </p:ext>
    </p:extLst>
  </p:cSld>
  <p:clrMapOvr>
    <a:masterClrMapping/>
  </p:clrMapOvr>
  <p:transition xmlns:p14="http://schemas.microsoft.com/office/powerpoint/2010/main" spd="slow" advClick="0"/>
</p:sldLayout>
</file>

<file path=ppt/slideLayouts/slideLayout2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WCGC slid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6"/>
          <p:cNvSpPr>
            <a:spLocks noChangeArrowheads="1"/>
          </p:cNvSpPr>
          <p:nvPr userDrawn="1"/>
        </p:nvSpPr>
        <p:spPr bwMode="auto">
          <a:xfrm>
            <a:off x="0" y="5810250"/>
            <a:ext cx="9144000" cy="1047750"/>
          </a:xfrm>
          <a:prstGeom prst="rect">
            <a:avLst/>
          </a:prstGeom>
          <a:solidFill>
            <a:schemeClr val="tx1"/>
          </a:solidFill>
          <a:ln w="9525">
            <a:solidFill>
              <a:schemeClr val="tx1"/>
            </a:solidFill>
            <a:miter lim="800000"/>
            <a:headEnd/>
            <a:tailEnd/>
          </a:ln>
        </p:spPr>
        <p:txBody>
          <a:bodyPr wrap="none" anchor="ctr"/>
          <a:lstStyle/>
          <a:p>
            <a:pPr algn="ctr" eaLnBrk="1" hangingPunct="1"/>
            <a:endParaRPr lang="en-GB" sz="1800" b="0">
              <a:solidFill>
                <a:srgbClr val="303030"/>
              </a:solidFill>
              <a:cs typeface="Arial" charset="0"/>
            </a:endParaRPr>
          </a:p>
        </p:txBody>
      </p:sp>
      <p:sp>
        <p:nvSpPr>
          <p:cNvPr id="6" name="Rectangle 11"/>
          <p:cNvSpPr>
            <a:spLocks noChangeArrowheads="1"/>
          </p:cNvSpPr>
          <p:nvPr userDrawn="1"/>
        </p:nvSpPr>
        <p:spPr bwMode="auto">
          <a:xfrm>
            <a:off x="0" y="0"/>
            <a:ext cx="9144000" cy="1047750"/>
          </a:xfrm>
          <a:prstGeom prst="rect">
            <a:avLst/>
          </a:prstGeom>
          <a:solidFill>
            <a:schemeClr val="tx1"/>
          </a:solidFill>
          <a:ln w="9525">
            <a:solidFill>
              <a:schemeClr val="tx1"/>
            </a:solidFill>
            <a:miter lim="800000"/>
            <a:headEnd/>
            <a:tailEnd/>
          </a:ln>
        </p:spPr>
        <p:txBody>
          <a:bodyPr wrap="none" anchor="ctr"/>
          <a:lstStyle/>
          <a:p>
            <a:pPr algn="ctr" eaLnBrk="1" hangingPunct="1"/>
            <a:endParaRPr lang="en-GB" sz="1800" b="0">
              <a:solidFill>
                <a:srgbClr val="303030"/>
              </a:solidFill>
              <a:cs typeface="Arial" charset="0"/>
            </a:endParaRPr>
          </a:p>
        </p:txBody>
      </p:sp>
      <p:pic>
        <p:nvPicPr>
          <p:cNvPr id="7" name="Picture 10" descr="RocheLogo_4c_BLU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099425" y="346075"/>
            <a:ext cx="6905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7" descr="Updated world gi logo"/>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773863" y="5899150"/>
            <a:ext cx="2093912" cy="92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05026" name="Rectangle 2"/>
          <p:cNvSpPr>
            <a:spLocks noGrp="1" noChangeArrowheads="1"/>
          </p:cNvSpPr>
          <p:nvPr>
            <p:ph type="subTitle" sz="quarter" idx="1"/>
          </p:nvPr>
        </p:nvSpPr>
        <p:spPr>
          <a:xfrm>
            <a:off x="457200" y="3529013"/>
            <a:ext cx="8229600" cy="1752600"/>
          </a:xfrm>
        </p:spPr>
        <p:txBody>
          <a:bodyPr/>
          <a:lstStyle>
            <a:lvl1pPr marL="0" indent="0">
              <a:buFont typeface="Wingdings" pitchFamily="-109" charset="2"/>
              <a:buNone/>
              <a:defRPr/>
            </a:lvl1pPr>
          </a:lstStyle>
          <a:p>
            <a:r>
              <a:rPr lang="en-GB"/>
              <a:t>Click to edit Master subtitle style</a:t>
            </a:r>
          </a:p>
        </p:txBody>
      </p:sp>
      <p:sp>
        <p:nvSpPr>
          <p:cNvPr id="2305027" name="Rectangle 3"/>
          <p:cNvSpPr>
            <a:spLocks noGrp="1" noChangeArrowheads="1"/>
          </p:cNvSpPr>
          <p:nvPr>
            <p:ph type="ctrTitle" sz="quarter"/>
          </p:nvPr>
        </p:nvSpPr>
        <p:spPr>
          <a:xfrm>
            <a:off x="457200" y="2338388"/>
            <a:ext cx="8229600" cy="1143000"/>
          </a:xfrm>
          <a:ln w="12700">
            <a:headEnd type="none" w="sm" len="sm"/>
            <a:tailEnd type="none" w="sm" len="sm"/>
          </a:ln>
        </p:spPr>
        <p:txBody>
          <a:bodyPr/>
          <a:lstStyle>
            <a:lvl1pPr>
              <a:defRPr sz="3200"/>
            </a:lvl1pPr>
          </a:lstStyle>
          <a:p>
            <a:r>
              <a:rPr lang="en-GB"/>
              <a:t>Click to edit Master title style</a:t>
            </a:r>
          </a:p>
        </p:txBody>
      </p:sp>
    </p:spTree>
    <p:extLst>
      <p:ext uri="{BB962C8B-B14F-4D97-AF65-F5344CB8AC3E}">
        <p14:creationId xmlns:p14="http://schemas.microsoft.com/office/powerpoint/2010/main" val="3882932052"/>
      </p:ext>
    </p:extLst>
  </p:cSld>
  <p:clrMapOvr>
    <a:masterClrMapping/>
  </p:clrMapOvr>
  <p:transition xmlns:p14="http://schemas.microsoft.com/office/powerpoint/2010/main" spd="slow" advClick="0"/>
</p:sldLayout>
</file>

<file path=ppt/slideLayouts/slideLayout2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436582293"/>
      </p:ext>
    </p:extLst>
  </p:cSld>
  <p:clrMapOvr>
    <a:masterClrMapping/>
  </p:clrMapOvr>
  <p:transition xmlns:p14="http://schemas.microsoft.com/office/powerpoint/2010/main" spd="slow" advClick="0"/>
</p:sldLayout>
</file>

<file path=ppt/slideLayouts/slideLayout2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58"/>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Tree>
    <p:extLst>
      <p:ext uri="{BB962C8B-B14F-4D97-AF65-F5344CB8AC3E}">
        <p14:creationId xmlns:p14="http://schemas.microsoft.com/office/powerpoint/2010/main" val="3333174131"/>
      </p:ext>
    </p:extLst>
  </p:cSld>
  <p:clrMapOvr>
    <a:masterClrMapping/>
  </p:clrMapOvr>
  <p:transition xmlns:p14="http://schemas.microsoft.com/office/powerpoint/2010/main" spd="slow"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95723" y="260350"/>
            <a:ext cx="1979788" cy="5894388"/>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756356" y="260350"/>
            <a:ext cx="5803900" cy="589438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905820741"/>
      </p:ext>
    </p:extLst>
  </p:cSld>
  <p:clrMapOvr>
    <a:masterClrMapping/>
  </p:clrMapOvr>
  <p:transition xmlns:p14="http://schemas.microsoft.com/office/powerpoint/2010/main" spd="slow" advClick="0"/>
</p:sldLayout>
</file>

<file path=ppt/slideLayouts/slideLayout2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19257"/>
            <a:ext cx="4038600" cy="503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19257"/>
            <a:ext cx="4038600" cy="503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261480665"/>
      </p:ext>
    </p:extLst>
  </p:cSld>
  <p:clrMapOvr>
    <a:masterClrMapping/>
  </p:clrMapOvr>
  <p:transition xmlns:p14="http://schemas.microsoft.com/office/powerpoint/2010/main" spd="slow" advClick="0"/>
</p:sldLayout>
</file>

<file path=ppt/slideLayouts/slideLayout2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54"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5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390837796"/>
      </p:ext>
    </p:extLst>
  </p:cSld>
  <p:clrMapOvr>
    <a:masterClrMapping/>
  </p:clrMapOvr>
  <p:transition xmlns:p14="http://schemas.microsoft.com/office/powerpoint/2010/main" spd="slow" advClick="0"/>
</p:sldLayout>
</file>

<file path=ppt/slideLayouts/slideLayout2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4287264647"/>
      </p:ext>
    </p:extLst>
  </p:cSld>
  <p:clrMapOvr>
    <a:masterClrMapping/>
  </p:clrMapOvr>
  <p:transition xmlns:p14="http://schemas.microsoft.com/office/powerpoint/2010/main" spd="slow" advClick="0"/>
</p:sldLayout>
</file>

<file path=ppt/slideLayouts/slideLayout2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140936"/>
      </p:ext>
    </p:extLst>
  </p:cSld>
  <p:clrMapOvr>
    <a:masterClrMapping/>
  </p:clrMapOvr>
  <p:transition xmlns:p14="http://schemas.microsoft.com/office/powerpoint/2010/main" spd="slow" advClick="0"/>
</p:sldLayout>
</file>

<file path=ppt/slideLayouts/slideLayout2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10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3621389635"/>
      </p:ext>
    </p:extLst>
  </p:cSld>
  <p:clrMapOvr>
    <a:masterClrMapping/>
  </p:clrMapOvr>
  <p:transition xmlns:p14="http://schemas.microsoft.com/office/powerpoint/2010/main" spd="slow" advClick="0"/>
</p:sldLayout>
</file>

<file path=ppt/slideLayouts/slideLayout2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788264028"/>
      </p:ext>
    </p:extLst>
  </p:cSld>
  <p:clrMapOvr>
    <a:masterClrMapping/>
  </p:clrMapOvr>
  <p:transition xmlns:p14="http://schemas.microsoft.com/office/powerpoint/2010/main" spd="slow" advClick="0"/>
</p:sldLayout>
</file>

<file path=ppt/slideLayouts/slideLayout2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822121878"/>
      </p:ext>
    </p:extLst>
  </p:cSld>
  <p:clrMapOvr>
    <a:masterClrMapping/>
  </p:clrMapOvr>
  <p:transition xmlns:p14="http://schemas.microsoft.com/office/powerpoint/2010/main" spd="slow" advClick="0"/>
</p:sldLayout>
</file>

<file path=ppt/slideLayouts/slideLayout2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6376987"/>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42"/>
            <a:ext cx="6019800" cy="637698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308720813"/>
      </p:ext>
    </p:extLst>
  </p:cSld>
  <p:clrMapOvr>
    <a:masterClrMapping/>
  </p:clrMapOvr>
  <p:transition xmlns:p14="http://schemas.microsoft.com/office/powerpoint/2010/main" spd="slow" advClick="0"/>
</p:sldLayout>
</file>

<file path=ppt/slideLayouts/slideLayout228.xml><?xml version="1.0" encoding="utf-8"?>
<p:sldLayout xmlns:a="http://schemas.openxmlformats.org/drawingml/2006/main" xmlns:r="http://schemas.openxmlformats.org/officeDocument/2006/relationships" xmlns:p="http://schemas.openxmlformats.org/presentationml/2006/main" userDrawn="1">
  <p:cSld name="Title and Table">
    <p:spTree>
      <p:nvGrpSpPr>
        <p:cNvPr id="1" name=""/>
        <p:cNvGrpSpPr/>
        <p:nvPr/>
      </p:nvGrpSpPr>
      <p:grpSpPr>
        <a:xfrm>
          <a:off x="0" y="0"/>
          <a:ext cx="0" cy="0"/>
          <a:chOff x="0" y="0"/>
          <a:chExt cx="0" cy="0"/>
        </a:xfrm>
      </p:grpSpPr>
      <p:grpSp>
        <p:nvGrpSpPr>
          <p:cNvPr id="2" name="shpGridNormal" hidden="1"/>
          <p:cNvGrpSpPr>
            <a:grpSpLocks/>
          </p:cNvGrpSpPr>
          <p:nvPr/>
        </p:nvGrpSpPr>
        <p:grpSpPr bwMode="auto">
          <a:xfrm>
            <a:off x="396875" y="514350"/>
            <a:ext cx="8355013" cy="6005513"/>
            <a:chOff x="271" y="324"/>
            <a:chExt cx="5701" cy="3783"/>
          </a:xfrm>
        </p:grpSpPr>
        <p:sp>
          <p:nvSpPr>
            <p:cNvPr id="3" name="shpGridTitle" hidden="1"/>
            <p:cNvSpPr>
              <a:spLocks noChangeArrowheads="1"/>
            </p:cNvSpPr>
            <p:nvPr userDrawn="1"/>
          </p:nvSpPr>
          <p:spPr bwMode="auto">
            <a:xfrm>
              <a:off x="271" y="324"/>
              <a:ext cx="5701" cy="771"/>
            </a:xfrm>
            <a:prstGeom prst="rect">
              <a:avLst/>
            </a:prstGeom>
            <a:noFill/>
            <a:ln w="12700">
              <a:solidFill>
                <a:srgbClr val="67676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fr-CH" sz="2400" b="0" i="1">
                <a:solidFill>
                  <a:srgbClr val="FFFFFF"/>
                </a:solidFill>
                <a:ea typeface="ヒラギノ角ゴ Pro W3" charset="0"/>
                <a:cs typeface="ヒラギノ角ゴ Pro W3" charset="0"/>
              </a:endParaRPr>
            </a:p>
          </p:txBody>
        </p:sp>
        <p:sp>
          <p:nvSpPr>
            <p:cNvPr id="4" name="shpGridMain" hidden="1"/>
            <p:cNvSpPr>
              <a:spLocks noChangeArrowheads="1"/>
            </p:cNvSpPr>
            <p:nvPr userDrawn="1"/>
          </p:nvSpPr>
          <p:spPr bwMode="auto">
            <a:xfrm>
              <a:off x="271" y="1179"/>
              <a:ext cx="5701" cy="2776"/>
            </a:xfrm>
            <a:prstGeom prst="rect">
              <a:avLst/>
            </a:prstGeom>
            <a:noFill/>
            <a:ln w="12700">
              <a:solidFill>
                <a:srgbClr val="67676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fr-CH" sz="2400" b="0" i="1">
                <a:solidFill>
                  <a:srgbClr val="FFFFFF"/>
                </a:solidFill>
                <a:ea typeface="ヒラギノ角ゴ Pro W3" charset="0"/>
                <a:cs typeface="ヒラギノ角ゴ Pro W3" charset="0"/>
              </a:endParaRPr>
            </a:p>
          </p:txBody>
        </p:sp>
        <p:sp>
          <p:nvSpPr>
            <p:cNvPr id="5" name="shpGridFooter" hidden="1"/>
            <p:cNvSpPr>
              <a:spLocks noChangeArrowheads="1"/>
            </p:cNvSpPr>
            <p:nvPr userDrawn="1"/>
          </p:nvSpPr>
          <p:spPr bwMode="auto">
            <a:xfrm>
              <a:off x="271" y="4005"/>
              <a:ext cx="5701" cy="102"/>
            </a:xfrm>
            <a:prstGeom prst="rect">
              <a:avLst/>
            </a:prstGeom>
            <a:noFill/>
            <a:ln w="12700">
              <a:solidFill>
                <a:srgbClr val="67676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fr-CH" sz="2400" b="0" i="1">
                <a:solidFill>
                  <a:srgbClr val="FFFFFF"/>
                </a:solidFill>
                <a:ea typeface="ヒラギノ角ゴ Pro W3" charset="0"/>
                <a:cs typeface="ヒラギノ角ゴ Pro W3" charset="0"/>
              </a:endParaRPr>
            </a:p>
          </p:txBody>
        </p:sp>
      </p:grpSp>
      <p:pic>
        <p:nvPicPr>
          <p:cNvPr id="6" name="shpLogoPicDark" descr="roche-dark"/>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black">
          <a:xfrm>
            <a:off x="8004175" y="180975"/>
            <a:ext cx="903288"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cxnSp>
        <p:nvCxnSpPr>
          <p:cNvPr id="7" name="Straight Connector 14"/>
          <p:cNvCxnSpPr>
            <a:cxnSpLocks noChangeShapeType="1"/>
          </p:cNvCxnSpPr>
          <p:nvPr userDrawn="1"/>
        </p:nvCxnSpPr>
        <p:spPr bwMode="auto">
          <a:xfrm>
            <a:off x="422275" y="1066800"/>
            <a:ext cx="8721725" cy="15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cxnSp>
      <p:sp>
        <p:nvSpPr>
          <p:cNvPr id="8" name="Rectangle 10"/>
          <p:cNvSpPr>
            <a:spLocks noChangeArrowheads="1"/>
          </p:cNvSpPr>
          <p:nvPr userDrawn="1"/>
        </p:nvSpPr>
        <p:spPr bwMode="auto">
          <a:xfrm>
            <a:off x="8759825" y="6524625"/>
            <a:ext cx="38417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fld id="{8466411E-F1ED-E248-803B-24E945CCCBB5}" type="slidenum">
              <a:rPr lang="en-GB" sz="1200" b="0" i="1">
                <a:solidFill>
                  <a:srgbClr val="FFFFFF"/>
                </a:solidFill>
                <a:cs typeface="Arial" charset="0"/>
              </a:rPr>
              <a:pPr algn="ctr"/>
              <a:t>‹#›</a:t>
            </a:fld>
            <a:endParaRPr lang="en-GB" sz="1200" b="0" i="1">
              <a:solidFill>
                <a:srgbClr val="FFFFFF"/>
              </a:solidFill>
              <a:cs typeface="Arial" charset="0"/>
            </a:endParaRPr>
          </a:p>
        </p:txBody>
      </p:sp>
    </p:spTree>
    <p:extLst>
      <p:ext uri="{BB962C8B-B14F-4D97-AF65-F5344CB8AC3E}">
        <p14:creationId xmlns:p14="http://schemas.microsoft.com/office/powerpoint/2010/main" val="3818055490"/>
      </p:ext>
    </p:extLst>
  </p:cSld>
  <p:clrMapOvr>
    <a:masterClrMapping/>
  </p:clrMapOvr>
  <p:transition xmlns:p14="http://schemas.microsoft.com/office/powerpoint/2010/main" spd="slow" advClick="0"/>
</p:sldLayout>
</file>

<file path=ppt/slideLayouts/slideLayout229.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8471385"/>
      </p:ext>
    </p:extLst>
  </p:cSld>
  <p:clrMapOvr>
    <a:masterClrMapping/>
  </p:clrMapOvr>
  <p:transition xmlns:p14="http://schemas.microsoft.com/office/powerpoint/2010/main" spd="slow"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4" name="Picture 2" descr="Titelbl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2412"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89571" name="Rectangle 3"/>
          <p:cNvSpPr>
            <a:spLocks noGrp="1" noChangeArrowheads="1"/>
          </p:cNvSpPr>
          <p:nvPr>
            <p:ph type="subTitle" sz="quarter" idx="1"/>
          </p:nvPr>
        </p:nvSpPr>
        <p:spPr>
          <a:xfrm>
            <a:off x="660400" y="3886206"/>
            <a:ext cx="7772400" cy="392113"/>
          </a:xfrm>
        </p:spPr>
        <p:txBody>
          <a:bodyPr lIns="85880" tIns="42940" rIns="85880" bIns="42940"/>
          <a:lstStyle>
            <a:lvl1pPr marL="0" indent="0">
              <a:buFontTx/>
              <a:buNone/>
              <a:defRPr sz="1700" b="1"/>
            </a:lvl1pPr>
          </a:lstStyle>
          <a:p>
            <a:r>
              <a:rPr lang="nl-NL"/>
              <a:t>Klik om het opmaakprofiel van de modelondertitel te bewerken</a:t>
            </a:r>
          </a:p>
        </p:txBody>
      </p:sp>
      <p:sp>
        <p:nvSpPr>
          <p:cNvPr id="1389572" name="Rectangle 4"/>
          <p:cNvSpPr>
            <a:spLocks noGrp="1" noChangeArrowheads="1"/>
          </p:cNvSpPr>
          <p:nvPr>
            <p:ph type="ctrTitle"/>
          </p:nvPr>
        </p:nvSpPr>
        <p:spPr>
          <a:xfrm>
            <a:off x="660402" y="3233738"/>
            <a:ext cx="7773812" cy="392112"/>
          </a:xfrm>
        </p:spPr>
        <p:txBody>
          <a:bodyPr/>
          <a:lstStyle>
            <a:lvl1pPr>
              <a:defRPr sz="2300"/>
            </a:lvl1pPr>
          </a:lstStyle>
          <a:p>
            <a:r>
              <a:rPr lang="nl-NL"/>
              <a:t>Klik om het opmaakprofiel te bewerken</a:t>
            </a:r>
          </a:p>
        </p:txBody>
      </p:sp>
      <p:sp>
        <p:nvSpPr>
          <p:cNvPr id="5" name="Rectangle 5"/>
          <p:cNvSpPr>
            <a:spLocks noGrp="1" noChangeArrowheads="1"/>
          </p:cNvSpPr>
          <p:nvPr>
            <p:ph type="dt" sz="half" idx="10"/>
          </p:nvPr>
        </p:nvSpPr>
        <p:spPr/>
        <p:txBody>
          <a:bodyPr/>
          <a:lstStyle>
            <a:lvl1pPr>
              <a:defRPr>
                <a:solidFill>
                  <a:schemeClr val="tx1"/>
                </a:solidFill>
              </a:defRPr>
            </a:lvl1pPr>
          </a:lstStyle>
          <a:p>
            <a:pPr>
              <a:defRPr/>
            </a:pPr>
            <a:endParaRPr lang="en-US"/>
          </a:p>
        </p:txBody>
      </p:sp>
      <p:sp>
        <p:nvSpPr>
          <p:cNvPr id="6" name="Rectangle 6"/>
          <p:cNvSpPr>
            <a:spLocks noGrp="1" noChangeArrowheads="1"/>
          </p:cNvSpPr>
          <p:nvPr>
            <p:ph type="ftr" sz="quarter" idx="11"/>
          </p:nvPr>
        </p:nvSpPr>
        <p:spPr/>
        <p:txBody>
          <a:bodyPr/>
          <a:lstStyle>
            <a:lvl1pPr>
              <a:defRPr>
                <a:solidFill>
                  <a:schemeClr val="tx1"/>
                </a:solidFill>
              </a:defRPr>
            </a:lvl1pPr>
          </a:lstStyle>
          <a:p>
            <a:pPr>
              <a:defRPr/>
            </a:pPr>
            <a:endParaRPr lang="en-US"/>
          </a:p>
        </p:txBody>
      </p:sp>
      <p:sp>
        <p:nvSpPr>
          <p:cNvPr id="7" name="Rectangle 7"/>
          <p:cNvSpPr>
            <a:spLocks noGrp="1" noChangeArrowheads="1"/>
          </p:cNvSpPr>
          <p:nvPr>
            <p:ph type="sldNum" sz="quarter" idx="12"/>
          </p:nvPr>
        </p:nvSpPr>
        <p:spPr/>
        <p:txBody>
          <a:bodyPr/>
          <a:lstStyle>
            <a:lvl1pPr>
              <a:defRPr>
                <a:solidFill>
                  <a:schemeClr val="tx1"/>
                </a:solidFill>
              </a:defRPr>
            </a:lvl1pPr>
          </a:lstStyle>
          <a:p>
            <a:pPr>
              <a:defRPr/>
            </a:pPr>
            <a:fld id="{E97C673B-9712-D34F-B779-C2BB2CAC2764}" type="slidenum">
              <a:rPr lang="nl-NL"/>
              <a:pPr>
                <a:defRPr/>
              </a:pPr>
              <a:t>‹#›</a:t>
            </a:fld>
            <a:endParaRPr lang="nl-NL"/>
          </a:p>
        </p:txBody>
      </p:sp>
    </p:spTree>
    <p:extLst>
      <p:ext uri="{BB962C8B-B14F-4D97-AF65-F5344CB8AC3E}">
        <p14:creationId xmlns:p14="http://schemas.microsoft.com/office/powerpoint/2010/main" val="2889938519"/>
      </p:ext>
    </p:extLst>
  </p:cSld>
  <p:clrMapOvr>
    <a:masterClrMapping/>
  </p:clrMapOvr>
  <p:transition xmlns:p14="http://schemas.microsoft.com/office/powerpoint/2010/main" spd="slow" advClick="0"/>
</p:sldLayout>
</file>

<file path=ppt/slideLayouts/slideLayout23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WCGC slid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6"/>
          <p:cNvSpPr>
            <a:spLocks noChangeArrowheads="1"/>
          </p:cNvSpPr>
          <p:nvPr userDrawn="1"/>
        </p:nvSpPr>
        <p:spPr bwMode="auto">
          <a:xfrm>
            <a:off x="0" y="5810250"/>
            <a:ext cx="9144000" cy="1047750"/>
          </a:xfrm>
          <a:prstGeom prst="rect">
            <a:avLst/>
          </a:prstGeom>
          <a:solidFill>
            <a:schemeClr val="tx1"/>
          </a:solidFill>
          <a:ln w="9525">
            <a:solidFill>
              <a:schemeClr val="tx1"/>
            </a:solidFill>
            <a:miter lim="800000"/>
            <a:headEnd/>
            <a:tailEnd/>
          </a:ln>
        </p:spPr>
        <p:txBody>
          <a:bodyPr wrap="none" anchor="ctr"/>
          <a:lstStyle/>
          <a:p>
            <a:pPr algn="ctr" eaLnBrk="1" hangingPunct="1"/>
            <a:endParaRPr lang="en-GB" sz="1800" b="0">
              <a:solidFill>
                <a:srgbClr val="303030"/>
              </a:solidFill>
              <a:cs typeface="Arial" charset="0"/>
            </a:endParaRPr>
          </a:p>
        </p:txBody>
      </p:sp>
      <p:sp>
        <p:nvSpPr>
          <p:cNvPr id="6" name="Rectangle 11"/>
          <p:cNvSpPr>
            <a:spLocks noChangeArrowheads="1"/>
          </p:cNvSpPr>
          <p:nvPr userDrawn="1"/>
        </p:nvSpPr>
        <p:spPr bwMode="auto">
          <a:xfrm>
            <a:off x="0" y="0"/>
            <a:ext cx="9144000" cy="1047750"/>
          </a:xfrm>
          <a:prstGeom prst="rect">
            <a:avLst/>
          </a:prstGeom>
          <a:solidFill>
            <a:schemeClr val="tx1"/>
          </a:solidFill>
          <a:ln w="9525">
            <a:solidFill>
              <a:schemeClr val="tx1"/>
            </a:solidFill>
            <a:miter lim="800000"/>
            <a:headEnd/>
            <a:tailEnd/>
          </a:ln>
        </p:spPr>
        <p:txBody>
          <a:bodyPr wrap="none" anchor="ctr"/>
          <a:lstStyle/>
          <a:p>
            <a:pPr algn="ctr" eaLnBrk="1" hangingPunct="1"/>
            <a:endParaRPr lang="en-GB" sz="1800" b="0">
              <a:solidFill>
                <a:srgbClr val="303030"/>
              </a:solidFill>
              <a:cs typeface="Arial" charset="0"/>
            </a:endParaRPr>
          </a:p>
        </p:txBody>
      </p:sp>
      <p:pic>
        <p:nvPicPr>
          <p:cNvPr id="7" name="Picture 10" descr="RocheLogo_4c_BLU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099425" y="346075"/>
            <a:ext cx="6905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7" descr="Updated world gi logo"/>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773863" y="5899150"/>
            <a:ext cx="2093912" cy="92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05026" name="Rectangle 2"/>
          <p:cNvSpPr>
            <a:spLocks noGrp="1" noChangeArrowheads="1"/>
          </p:cNvSpPr>
          <p:nvPr>
            <p:ph type="subTitle" sz="quarter" idx="1"/>
          </p:nvPr>
        </p:nvSpPr>
        <p:spPr>
          <a:xfrm>
            <a:off x="457200" y="3529013"/>
            <a:ext cx="8229600" cy="1752600"/>
          </a:xfrm>
        </p:spPr>
        <p:txBody>
          <a:bodyPr/>
          <a:lstStyle>
            <a:lvl1pPr marL="0" indent="0">
              <a:buFont typeface="Wingdings" pitchFamily="-109" charset="2"/>
              <a:buNone/>
              <a:defRPr/>
            </a:lvl1pPr>
          </a:lstStyle>
          <a:p>
            <a:r>
              <a:rPr lang="en-GB"/>
              <a:t>Click to edit Master subtitle style</a:t>
            </a:r>
          </a:p>
        </p:txBody>
      </p:sp>
      <p:sp>
        <p:nvSpPr>
          <p:cNvPr id="2305027" name="Rectangle 3"/>
          <p:cNvSpPr>
            <a:spLocks noGrp="1" noChangeArrowheads="1"/>
          </p:cNvSpPr>
          <p:nvPr>
            <p:ph type="ctrTitle" sz="quarter"/>
          </p:nvPr>
        </p:nvSpPr>
        <p:spPr>
          <a:xfrm>
            <a:off x="457200" y="2338388"/>
            <a:ext cx="8229600" cy="1143000"/>
          </a:xfrm>
          <a:ln w="12700">
            <a:headEnd type="none" w="sm" len="sm"/>
            <a:tailEnd type="none" w="sm" len="sm"/>
          </a:ln>
        </p:spPr>
        <p:txBody>
          <a:bodyPr/>
          <a:lstStyle>
            <a:lvl1pPr>
              <a:defRPr sz="3200"/>
            </a:lvl1pPr>
          </a:lstStyle>
          <a:p>
            <a:r>
              <a:rPr lang="en-GB"/>
              <a:t>Click to edit Master title style</a:t>
            </a:r>
          </a:p>
        </p:txBody>
      </p:sp>
    </p:spTree>
    <p:extLst>
      <p:ext uri="{BB962C8B-B14F-4D97-AF65-F5344CB8AC3E}">
        <p14:creationId xmlns:p14="http://schemas.microsoft.com/office/powerpoint/2010/main" val="1923103510"/>
      </p:ext>
    </p:extLst>
  </p:cSld>
  <p:clrMapOvr>
    <a:masterClrMapping/>
  </p:clrMapOvr>
  <p:transition xmlns:p14="http://schemas.microsoft.com/office/powerpoint/2010/main" spd="slow" advClick="0"/>
</p:sldLayout>
</file>

<file path=ppt/slideLayouts/slideLayout2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37107783"/>
      </p:ext>
    </p:extLst>
  </p:cSld>
  <p:clrMapOvr>
    <a:masterClrMapping/>
  </p:clrMapOvr>
  <p:transition xmlns:p14="http://schemas.microsoft.com/office/powerpoint/2010/main" spd="slow" advClick="0"/>
</p:sldLayout>
</file>

<file path=ppt/slideLayouts/slideLayout2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56"/>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Tree>
    <p:extLst>
      <p:ext uri="{BB962C8B-B14F-4D97-AF65-F5344CB8AC3E}">
        <p14:creationId xmlns:p14="http://schemas.microsoft.com/office/powerpoint/2010/main" val="624675777"/>
      </p:ext>
    </p:extLst>
  </p:cSld>
  <p:clrMapOvr>
    <a:masterClrMapping/>
  </p:clrMapOvr>
  <p:transition xmlns:p14="http://schemas.microsoft.com/office/powerpoint/2010/main" spd="slow" advClick="0"/>
</p:sldLayout>
</file>

<file path=ppt/slideLayouts/slideLayout2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19257"/>
            <a:ext cx="4038600" cy="503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19257"/>
            <a:ext cx="4038600" cy="503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182609983"/>
      </p:ext>
    </p:extLst>
  </p:cSld>
  <p:clrMapOvr>
    <a:masterClrMapping/>
  </p:clrMapOvr>
  <p:transition xmlns:p14="http://schemas.microsoft.com/office/powerpoint/2010/main" spd="slow" advClick="0"/>
</p:sldLayout>
</file>

<file path=ppt/slideLayouts/slideLayout2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5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5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393291175"/>
      </p:ext>
    </p:extLst>
  </p:cSld>
  <p:clrMapOvr>
    <a:masterClrMapping/>
  </p:clrMapOvr>
  <p:transition xmlns:p14="http://schemas.microsoft.com/office/powerpoint/2010/main" spd="slow" advClick="0"/>
</p:sldLayout>
</file>

<file path=ppt/slideLayouts/slideLayout2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20814612"/>
      </p:ext>
    </p:extLst>
  </p:cSld>
  <p:clrMapOvr>
    <a:masterClrMapping/>
  </p:clrMapOvr>
  <p:transition xmlns:p14="http://schemas.microsoft.com/office/powerpoint/2010/main" spd="slow" advClick="0"/>
</p:sldLayout>
</file>

<file path=ppt/slideLayouts/slideLayout2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75468131"/>
      </p:ext>
    </p:extLst>
  </p:cSld>
  <p:clrMapOvr>
    <a:masterClrMapping/>
  </p:clrMapOvr>
  <p:transition xmlns:p14="http://schemas.microsoft.com/office/powerpoint/2010/main" spd="slow" advClick="0"/>
</p:sldLayout>
</file>

<file path=ppt/slideLayouts/slideLayout2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10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4155470460"/>
      </p:ext>
    </p:extLst>
  </p:cSld>
  <p:clrMapOvr>
    <a:masterClrMapping/>
  </p:clrMapOvr>
  <p:transition xmlns:p14="http://schemas.microsoft.com/office/powerpoint/2010/main" spd="slow" advClick="0"/>
</p:sldLayout>
</file>

<file path=ppt/slideLayouts/slideLayout2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3437302349"/>
      </p:ext>
    </p:extLst>
  </p:cSld>
  <p:clrMapOvr>
    <a:masterClrMapping/>
  </p:clrMapOvr>
  <p:transition xmlns:p14="http://schemas.microsoft.com/office/powerpoint/2010/main" spd="slow" advClick="0"/>
</p:sldLayout>
</file>

<file path=ppt/slideLayouts/slideLayout2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179786724"/>
      </p:ext>
    </p:extLst>
  </p:cSld>
  <p:clrMapOvr>
    <a:masterClrMapping/>
  </p:clrMapOvr>
  <p:transition xmlns:p14="http://schemas.microsoft.com/office/powerpoint/2010/main" spd="slow"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6EF98CE8-E6DE-824F-80D5-3CFCCEFDE9DE}" type="slidenum">
              <a:rPr lang="nl-NL"/>
              <a:pPr>
                <a:defRPr/>
              </a:pPr>
              <a:t>‹#›</a:t>
            </a:fld>
            <a:endParaRPr lang="nl-NL"/>
          </a:p>
        </p:txBody>
      </p:sp>
    </p:spTree>
    <p:extLst>
      <p:ext uri="{BB962C8B-B14F-4D97-AF65-F5344CB8AC3E}">
        <p14:creationId xmlns:p14="http://schemas.microsoft.com/office/powerpoint/2010/main" val="2617587476"/>
      </p:ext>
    </p:extLst>
  </p:cSld>
  <p:clrMapOvr>
    <a:masterClrMapping/>
  </p:clrMapOvr>
  <p:transition xmlns:p14="http://schemas.microsoft.com/office/powerpoint/2010/main" spd="slow" advClick="0"/>
</p:sldLayout>
</file>

<file path=ppt/slideLayouts/slideLayout2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6376987"/>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42"/>
            <a:ext cx="6019800" cy="637698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71589449"/>
      </p:ext>
    </p:extLst>
  </p:cSld>
  <p:clrMapOvr>
    <a:masterClrMapping/>
  </p:clrMapOvr>
  <p:transition xmlns:p14="http://schemas.microsoft.com/office/powerpoint/2010/main" spd="slow" advClick="0"/>
</p:sldLayout>
</file>

<file path=ppt/slideLayouts/slideLayout241.xml><?xml version="1.0" encoding="utf-8"?>
<p:sldLayout xmlns:a="http://schemas.openxmlformats.org/drawingml/2006/main" xmlns:r="http://schemas.openxmlformats.org/officeDocument/2006/relationships" xmlns:p="http://schemas.openxmlformats.org/presentationml/2006/main" userDrawn="1">
  <p:cSld name="Title and Table">
    <p:spTree>
      <p:nvGrpSpPr>
        <p:cNvPr id="1" name=""/>
        <p:cNvGrpSpPr/>
        <p:nvPr/>
      </p:nvGrpSpPr>
      <p:grpSpPr>
        <a:xfrm>
          <a:off x="0" y="0"/>
          <a:ext cx="0" cy="0"/>
          <a:chOff x="0" y="0"/>
          <a:chExt cx="0" cy="0"/>
        </a:xfrm>
      </p:grpSpPr>
      <p:grpSp>
        <p:nvGrpSpPr>
          <p:cNvPr id="2" name="shpGridNormal" hidden="1"/>
          <p:cNvGrpSpPr>
            <a:grpSpLocks/>
          </p:cNvGrpSpPr>
          <p:nvPr/>
        </p:nvGrpSpPr>
        <p:grpSpPr bwMode="auto">
          <a:xfrm>
            <a:off x="396875" y="514350"/>
            <a:ext cx="8355013" cy="6005513"/>
            <a:chOff x="271" y="324"/>
            <a:chExt cx="5701" cy="3783"/>
          </a:xfrm>
        </p:grpSpPr>
        <p:sp>
          <p:nvSpPr>
            <p:cNvPr id="3" name="shpGridTitle" hidden="1"/>
            <p:cNvSpPr>
              <a:spLocks noChangeArrowheads="1"/>
            </p:cNvSpPr>
            <p:nvPr userDrawn="1"/>
          </p:nvSpPr>
          <p:spPr bwMode="auto">
            <a:xfrm>
              <a:off x="271" y="324"/>
              <a:ext cx="5701" cy="771"/>
            </a:xfrm>
            <a:prstGeom prst="rect">
              <a:avLst/>
            </a:prstGeom>
            <a:noFill/>
            <a:ln w="12700">
              <a:solidFill>
                <a:srgbClr val="67676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fr-CH" sz="2400" b="0" i="1">
                <a:solidFill>
                  <a:srgbClr val="FFFFFF"/>
                </a:solidFill>
                <a:ea typeface="ヒラギノ角ゴ Pro W3" charset="0"/>
                <a:cs typeface="ヒラギノ角ゴ Pro W3" charset="0"/>
              </a:endParaRPr>
            </a:p>
          </p:txBody>
        </p:sp>
        <p:sp>
          <p:nvSpPr>
            <p:cNvPr id="4" name="shpGridMain" hidden="1"/>
            <p:cNvSpPr>
              <a:spLocks noChangeArrowheads="1"/>
            </p:cNvSpPr>
            <p:nvPr userDrawn="1"/>
          </p:nvSpPr>
          <p:spPr bwMode="auto">
            <a:xfrm>
              <a:off x="271" y="1179"/>
              <a:ext cx="5701" cy="2776"/>
            </a:xfrm>
            <a:prstGeom prst="rect">
              <a:avLst/>
            </a:prstGeom>
            <a:noFill/>
            <a:ln w="12700">
              <a:solidFill>
                <a:srgbClr val="67676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fr-CH" sz="2400" b="0" i="1">
                <a:solidFill>
                  <a:srgbClr val="FFFFFF"/>
                </a:solidFill>
                <a:ea typeface="ヒラギノ角ゴ Pro W3" charset="0"/>
                <a:cs typeface="ヒラギノ角ゴ Pro W3" charset="0"/>
              </a:endParaRPr>
            </a:p>
          </p:txBody>
        </p:sp>
        <p:sp>
          <p:nvSpPr>
            <p:cNvPr id="5" name="shpGridFooter" hidden="1"/>
            <p:cNvSpPr>
              <a:spLocks noChangeArrowheads="1"/>
            </p:cNvSpPr>
            <p:nvPr userDrawn="1"/>
          </p:nvSpPr>
          <p:spPr bwMode="auto">
            <a:xfrm>
              <a:off x="271" y="4005"/>
              <a:ext cx="5701" cy="102"/>
            </a:xfrm>
            <a:prstGeom prst="rect">
              <a:avLst/>
            </a:prstGeom>
            <a:noFill/>
            <a:ln w="12700">
              <a:solidFill>
                <a:srgbClr val="67676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fr-CH" sz="2400" b="0" i="1">
                <a:solidFill>
                  <a:srgbClr val="FFFFFF"/>
                </a:solidFill>
                <a:ea typeface="ヒラギノ角ゴ Pro W3" charset="0"/>
                <a:cs typeface="ヒラギノ角ゴ Pro W3" charset="0"/>
              </a:endParaRPr>
            </a:p>
          </p:txBody>
        </p:sp>
      </p:grpSp>
      <p:pic>
        <p:nvPicPr>
          <p:cNvPr id="6" name="shpLogoPicDark" descr="roche-dark"/>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black">
          <a:xfrm>
            <a:off x="8004175" y="180975"/>
            <a:ext cx="903288"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cxnSp>
        <p:nvCxnSpPr>
          <p:cNvPr id="7" name="Straight Connector 14"/>
          <p:cNvCxnSpPr>
            <a:cxnSpLocks noChangeShapeType="1"/>
          </p:cNvCxnSpPr>
          <p:nvPr userDrawn="1"/>
        </p:nvCxnSpPr>
        <p:spPr bwMode="auto">
          <a:xfrm>
            <a:off x="422275" y="1066800"/>
            <a:ext cx="8721725" cy="15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cxnSp>
      <p:sp>
        <p:nvSpPr>
          <p:cNvPr id="8" name="Rectangle 10"/>
          <p:cNvSpPr>
            <a:spLocks noChangeArrowheads="1"/>
          </p:cNvSpPr>
          <p:nvPr userDrawn="1"/>
        </p:nvSpPr>
        <p:spPr bwMode="auto">
          <a:xfrm>
            <a:off x="8759825" y="6524625"/>
            <a:ext cx="38417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fld id="{822B6B80-645B-CF4C-8540-01605A5668DE}" type="slidenum">
              <a:rPr lang="en-GB" sz="1200" b="0" i="1">
                <a:solidFill>
                  <a:srgbClr val="FFFFFF"/>
                </a:solidFill>
                <a:cs typeface="Arial" charset="0"/>
              </a:rPr>
              <a:pPr algn="ctr"/>
              <a:t>‹#›</a:t>
            </a:fld>
            <a:endParaRPr lang="en-GB" sz="1200" b="0" i="1">
              <a:solidFill>
                <a:srgbClr val="FFFFFF"/>
              </a:solidFill>
              <a:cs typeface="Arial" charset="0"/>
            </a:endParaRPr>
          </a:p>
        </p:txBody>
      </p:sp>
    </p:spTree>
    <p:extLst>
      <p:ext uri="{BB962C8B-B14F-4D97-AF65-F5344CB8AC3E}">
        <p14:creationId xmlns:p14="http://schemas.microsoft.com/office/powerpoint/2010/main" val="703212983"/>
      </p:ext>
    </p:extLst>
  </p:cSld>
  <p:clrMapOvr>
    <a:masterClrMapping/>
  </p:clrMapOvr>
  <p:transition xmlns:p14="http://schemas.microsoft.com/office/powerpoint/2010/main" spd="slow" advClick="0"/>
</p:sldLayout>
</file>

<file path=ppt/slideLayouts/slideLayout242.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6707752"/>
      </p:ext>
    </p:extLst>
  </p:cSld>
  <p:clrMapOvr>
    <a:masterClrMapping/>
  </p:clrMapOvr>
  <p:transition xmlns:p14="http://schemas.microsoft.com/office/powerpoint/2010/main" spd="slow" advClick="0"/>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7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55615374"/>
      </p:ext>
    </p:extLst>
  </p:cSld>
  <p:clrMapOvr>
    <a:masterClrMapping/>
  </p:clrMapOvr>
  <p:transition xmlns:p14="http://schemas.microsoft.com/office/powerpoint/2010/main" spd="slow" advClick="0"/>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71526120"/>
      </p:ext>
    </p:extLst>
  </p:cSld>
  <p:clrMapOvr>
    <a:masterClrMapping/>
  </p:clrMapOvr>
  <p:transition xmlns:p14="http://schemas.microsoft.com/office/powerpoint/2010/main" spd="slow" advClick="0"/>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5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14062764"/>
      </p:ext>
    </p:extLst>
  </p:cSld>
  <p:clrMapOvr>
    <a:masterClrMapping/>
  </p:clrMapOvr>
  <p:transition xmlns:p14="http://schemas.microsoft.com/office/powerpoint/2010/main" spd="slow" advClick="0"/>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19257"/>
            <a:ext cx="4038600" cy="503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19257"/>
            <a:ext cx="4038600" cy="503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2274227"/>
      </p:ext>
    </p:extLst>
  </p:cSld>
  <p:clrMapOvr>
    <a:masterClrMapping/>
  </p:clrMapOvr>
  <p:transition xmlns:p14="http://schemas.microsoft.com/office/powerpoint/2010/main" spd="slow" advClick="0"/>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51"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5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09980203"/>
      </p:ext>
    </p:extLst>
  </p:cSld>
  <p:clrMapOvr>
    <a:masterClrMapping/>
  </p:clrMapOvr>
  <p:transition xmlns:p14="http://schemas.microsoft.com/office/powerpoint/2010/main" spd="slow" advClick="0"/>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85114804"/>
      </p:ext>
    </p:extLst>
  </p:cSld>
  <p:clrMapOvr>
    <a:masterClrMapping/>
  </p:clrMapOvr>
  <p:transition xmlns:p14="http://schemas.microsoft.com/office/powerpoint/2010/main" spd="slow" advClick="0"/>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1687278"/>
      </p:ext>
    </p:extLst>
  </p:cSld>
  <p:clrMapOvr>
    <a:masterClrMapping/>
  </p:clrMapOvr>
  <p:transition xmlns:p14="http://schemas.microsoft.com/office/powerpoint/2010/main" spd="slow"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489" y="4407073"/>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5DC05450-F423-7847-ACAB-B680D28A56DE}" type="slidenum">
              <a:rPr lang="nl-NL"/>
              <a:pPr>
                <a:defRPr/>
              </a:pPr>
              <a:t>‹#›</a:t>
            </a:fld>
            <a:endParaRPr lang="nl-NL"/>
          </a:p>
        </p:txBody>
      </p:sp>
    </p:spTree>
    <p:extLst>
      <p:ext uri="{BB962C8B-B14F-4D97-AF65-F5344CB8AC3E}">
        <p14:creationId xmlns:p14="http://schemas.microsoft.com/office/powerpoint/2010/main" val="1677620813"/>
      </p:ext>
    </p:extLst>
  </p:cSld>
  <p:clrMapOvr>
    <a:masterClrMapping/>
  </p:clrMapOvr>
  <p:transition xmlns:p14="http://schemas.microsoft.com/office/powerpoint/2010/main" spd="slow" advClick="0"/>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10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55552010"/>
      </p:ext>
    </p:extLst>
  </p:cSld>
  <p:clrMapOvr>
    <a:masterClrMapping/>
  </p:clrMapOvr>
  <p:transition xmlns:p14="http://schemas.microsoft.com/office/powerpoint/2010/main" spd="slow" advClick="0"/>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39340303"/>
      </p:ext>
    </p:extLst>
  </p:cSld>
  <p:clrMapOvr>
    <a:masterClrMapping/>
  </p:clrMapOvr>
  <p:transition xmlns:p14="http://schemas.microsoft.com/office/powerpoint/2010/main" spd="slow" advClick="0"/>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5599468"/>
      </p:ext>
    </p:extLst>
  </p:cSld>
  <p:clrMapOvr>
    <a:masterClrMapping/>
  </p:clrMapOvr>
  <p:transition xmlns:p14="http://schemas.microsoft.com/office/powerpoint/2010/main" spd="slow" advClick="0"/>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63769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2"/>
            <a:ext cx="6019800" cy="63769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26313988"/>
      </p:ext>
    </p:extLst>
  </p:cSld>
  <p:clrMapOvr>
    <a:masterClrMapping/>
  </p:clrMapOvr>
  <p:transition xmlns:p14="http://schemas.microsoft.com/office/powerpoint/2010/main" spd="slow" advClick="0"/>
</p:sldLayout>
</file>

<file path=ppt/slideLayouts/slideLayout25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WCGC slid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6"/>
          <p:cNvSpPr>
            <a:spLocks noChangeArrowheads="1"/>
          </p:cNvSpPr>
          <p:nvPr userDrawn="1"/>
        </p:nvSpPr>
        <p:spPr bwMode="auto">
          <a:xfrm>
            <a:off x="0" y="5810250"/>
            <a:ext cx="9144000" cy="1047750"/>
          </a:xfrm>
          <a:prstGeom prst="rect">
            <a:avLst/>
          </a:prstGeom>
          <a:solidFill>
            <a:schemeClr val="tx1"/>
          </a:solidFill>
          <a:ln w="9525">
            <a:solidFill>
              <a:schemeClr val="tx1"/>
            </a:solidFill>
            <a:miter lim="800000"/>
            <a:headEnd/>
            <a:tailEnd/>
          </a:ln>
        </p:spPr>
        <p:txBody>
          <a:bodyPr wrap="none" anchor="ctr"/>
          <a:lstStyle/>
          <a:p>
            <a:pPr algn="ctr" eaLnBrk="1" hangingPunct="1"/>
            <a:endParaRPr lang="en-GB" sz="1800" b="0">
              <a:solidFill>
                <a:srgbClr val="303030"/>
              </a:solidFill>
              <a:cs typeface="Arial" charset="0"/>
            </a:endParaRPr>
          </a:p>
        </p:txBody>
      </p:sp>
      <p:sp>
        <p:nvSpPr>
          <p:cNvPr id="6" name="Rectangle 11"/>
          <p:cNvSpPr>
            <a:spLocks noChangeArrowheads="1"/>
          </p:cNvSpPr>
          <p:nvPr userDrawn="1"/>
        </p:nvSpPr>
        <p:spPr bwMode="auto">
          <a:xfrm>
            <a:off x="0" y="0"/>
            <a:ext cx="9144000" cy="1047750"/>
          </a:xfrm>
          <a:prstGeom prst="rect">
            <a:avLst/>
          </a:prstGeom>
          <a:solidFill>
            <a:schemeClr val="tx1"/>
          </a:solidFill>
          <a:ln w="9525">
            <a:solidFill>
              <a:schemeClr val="tx1"/>
            </a:solidFill>
            <a:miter lim="800000"/>
            <a:headEnd/>
            <a:tailEnd/>
          </a:ln>
        </p:spPr>
        <p:txBody>
          <a:bodyPr wrap="none" anchor="ctr"/>
          <a:lstStyle/>
          <a:p>
            <a:pPr algn="ctr" eaLnBrk="1" hangingPunct="1"/>
            <a:endParaRPr lang="en-GB" sz="1800" b="0">
              <a:solidFill>
                <a:srgbClr val="303030"/>
              </a:solidFill>
              <a:cs typeface="Arial" charset="0"/>
            </a:endParaRPr>
          </a:p>
        </p:txBody>
      </p:sp>
      <p:pic>
        <p:nvPicPr>
          <p:cNvPr id="7" name="Picture 10" descr="RocheLogo_4c_BLU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099425" y="346075"/>
            <a:ext cx="6905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7" descr="Updated world gi logo"/>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773863" y="5899150"/>
            <a:ext cx="2093912" cy="92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05026" name="Rectangle 2"/>
          <p:cNvSpPr>
            <a:spLocks noGrp="1" noChangeArrowheads="1"/>
          </p:cNvSpPr>
          <p:nvPr>
            <p:ph type="subTitle" sz="quarter" idx="1"/>
          </p:nvPr>
        </p:nvSpPr>
        <p:spPr>
          <a:xfrm>
            <a:off x="457200" y="3529013"/>
            <a:ext cx="8229600" cy="1752600"/>
          </a:xfrm>
        </p:spPr>
        <p:txBody>
          <a:bodyPr/>
          <a:lstStyle>
            <a:lvl1pPr marL="0" indent="0">
              <a:buFont typeface="Wingdings" pitchFamily="-109" charset="2"/>
              <a:buNone/>
              <a:defRPr/>
            </a:lvl1pPr>
          </a:lstStyle>
          <a:p>
            <a:r>
              <a:rPr lang="en-GB"/>
              <a:t>Click to edit Master subtitle style</a:t>
            </a:r>
          </a:p>
        </p:txBody>
      </p:sp>
      <p:sp>
        <p:nvSpPr>
          <p:cNvPr id="2305027" name="Rectangle 3"/>
          <p:cNvSpPr>
            <a:spLocks noGrp="1" noChangeArrowheads="1"/>
          </p:cNvSpPr>
          <p:nvPr>
            <p:ph type="ctrTitle" sz="quarter"/>
          </p:nvPr>
        </p:nvSpPr>
        <p:spPr>
          <a:xfrm>
            <a:off x="457200" y="2338388"/>
            <a:ext cx="8229600" cy="1143000"/>
          </a:xfrm>
          <a:ln w="12700">
            <a:headEnd type="none" w="sm" len="sm"/>
            <a:tailEnd type="none" w="sm" len="sm"/>
          </a:ln>
        </p:spPr>
        <p:txBody>
          <a:bodyPr/>
          <a:lstStyle>
            <a:lvl1pPr>
              <a:defRPr sz="3200"/>
            </a:lvl1pPr>
          </a:lstStyle>
          <a:p>
            <a:r>
              <a:rPr lang="en-GB"/>
              <a:t>Click to edit Master title style</a:t>
            </a:r>
          </a:p>
        </p:txBody>
      </p:sp>
    </p:spTree>
    <p:extLst>
      <p:ext uri="{BB962C8B-B14F-4D97-AF65-F5344CB8AC3E}">
        <p14:creationId xmlns:p14="http://schemas.microsoft.com/office/powerpoint/2010/main" val="4158722145"/>
      </p:ext>
    </p:extLst>
  </p:cSld>
  <p:clrMapOvr>
    <a:masterClrMapping/>
  </p:clrMapOvr>
  <p:transition xmlns:p14="http://schemas.microsoft.com/office/powerpoint/2010/main" spd="slow" advClick="0"/>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517039734"/>
      </p:ext>
    </p:extLst>
  </p:cSld>
  <p:clrMapOvr>
    <a:masterClrMapping/>
  </p:clrMapOvr>
  <p:transition xmlns:p14="http://schemas.microsoft.com/office/powerpoint/2010/main" spd="slow" advClick="0"/>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46"/>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Tree>
    <p:extLst>
      <p:ext uri="{BB962C8B-B14F-4D97-AF65-F5344CB8AC3E}">
        <p14:creationId xmlns:p14="http://schemas.microsoft.com/office/powerpoint/2010/main" val="1427365427"/>
      </p:ext>
    </p:extLst>
  </p:cSld>
  <p:clrMapOvr>
    <a:masterClrMapping/>
  </p:clrMapOvr>
  <p:transition xmlns:p14="http://schemas.microsoft.com/office/powerpoint/2010/main" spd="slow" advClick="0"/>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19257"/>
            <a:ext cx="4038600" cy="503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19257"/>
            <a:ext cx="4038600" cy="503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508517242"/>
      </p:ext>
    </p:extLst>
  </p:cSld>
  <p:clrMapOvr>
    <a:masterClrMapping/>
  </p:clrMapOvr>
  <p:transition xmlns:p14="http://schemas.microsoft.com/office/powerpoint/2010/main" spd="slow" advClick="0"/>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48"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4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56428759"/>
      </p:ext>
    </p:extLst>
  </p:cSld>
  <p:clrMapOvr>
    <a:masterClrMapping/>
  </p:clrMapOvr>
  <p:transition xmlns:p14="http://schemas.microsoft.com/office/powerpoint/2010/main" spd="slow" advClick="0"/>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1122430219"/>
      </p:ext>
    </p:extLst>
  </p:cSld>
  <p:clrMapOvr>
    <a:masterClrMapping/>
  </p:clrMapOvr>
  <p:transition xmlns:p14="http://schemas.microsoft.com/office/powerpoint/2010/main" spd="slow"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1000478" y="2055813"/>
            <a:ext cx="3774722" cy="4051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910670" y="2055813"/>
            <a:ext cx="3776133" cy="4051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259468C8-EFAF-0C4D-A88F-47F070D773FC}" type="slidenum">
              <a:rPr lang="nl-NL"/>
              <a:pPr>
                <a:defRPr/>
              </a:pPr>
              <a:t>‹#›</a:t>
            </a:fld>
            <a:endParaRPr lang="nl-NL"/>
          </a:p>
        </p:txBody>
      </p:sp>
    </p:spTree>
    <p:extLst>
      <p:ext uri="{BB962C8B-B14F-4D97-AF65-F5344CB8AC3E}">
        <p14:creationId xmlns:p14="http://schemas.microsoft.com/office/powerpoint/2010/main" val="170984428"/>
      </p:ext>
    </p:extLst>
  </p:cSld>
  <p:clrMapOvr>
    <a:masterClrMapping/>
  </p:clrMapOvr>
  <p:transition xmlns:p14="http://schemas.microsoft.com/office/powerpoint/2010/main" spd="slow" advClick="0"/>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04176263"/>
      </p:ext>
    </p:extLst>
  </p:cSld>
  <p:clrMapOvr>
    <a:masterClrMapping/>
  </p:clrMapOvr>
  <p:transition xmlns:p14="http://schemas.microsoft.com/office/powerpoint/2010/main" spd="slow" advClick="0"/>
</p:sldLayout>
</file>

<file path=ppt/slideLayouts/slideLayout2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9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1195427341"/>
      </p:ext>
    </p:extLst>
  </p:cSld>
  <p:clrMapOvr>
    <a:masterClrMapping/>
  </p:clrMapOvr>
  <p:transition xmlns:p14="http://schemas.microsoft.com/office/powerpoint/2010/main" spd="slow" advClick="0"/>
</p:sldLayout>
</file>

<file path=ppt/slideLayouts/slideLayout2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1448508016"/>
      </p:ext>
    </p:extLst>
  </p:cSld>
  <p:clrMapOvr>
    <a:masterClrMapping/>
  </p:clrMapOvr>
  <p:transition xmlns:p14="http://schemas.microsoft.com/office/powerpoint/2010/main" spd="slow" advClick="0"/>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82102232"/>
      </p:ext>
    </p:extLst>
  </p:cSld>
  <p:clrMapOvr>
    <a:masterClrMapping/>
  </p:clrMapOvr>
  <p:transition xmlns:p14="http://schemas.microsoft.com/office/powerpoint/2010/main" spd="slow" advClick="0"/>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57400" cy="6376987"/>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42"/>
            <a:ext cx="6019800" cy="637698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407831196"/>
      </p:ext>
    </p:extLst>
  </p:cSld>
  <p:clrMapOvr>
    <a:masterClrMapping/>
  </p:clrMapOvr>
  <p:transition xmlns:p14="http://schemas.microsoft.com/office/powerpoint/2010/main" spd="slow" advClick="0"/>
</p:sldLayout>
</file>

<file path=ppt/slideLayouts/slideLayout265.xml><?xml version="1.0" encoding="utf-8"?>
<p:sldLayout xmlns:a="http://schemas.openxmlformats.org/drawingml/2006/main" xmlns:r="http://schemas.openxmlformats.org/officeDocument/2006/relationships" xmlns:p="http://schemas.openxmlformats.org/presentationml/2006/main" userDrawn="1">
  <p:cSld name="Title and Table">
    <p:spTree>
      <p:nvGrpSpPr>
        <p:cNvPr id="1" name=""/>
        <p:cNvGrpSpPr/>
        <p:nvPr/>
      </p:nvGrpSpPr>
      <p:grpSpPr>
        <a:xfrm>
          <a:off x="0" y="0"/>
          <a:ext cx="0" cy="0"/>
          <a:chOff x="0" y="0"/>
          <a:chExt cx="0" cy="0"/>
        </a:xfrm>
      </p:grpSpPr>
      <p:grpSp>
        <p:nvGrpSpPr>
          <p:cNvPr id="2" name="shpGridNormal" hidden="1"/>
          <p:cNvGrpSpPr>
            <a:grpSpLocks/>
          </p:cNvGrpSpPr>
          <p:nvPr/>
        </p:nvGrpSpPr>
        <p:grpSpPr bwMode="auto">
          <a:xfrm>
            <a:off x="396875" y="514350"/>
            <a:ext cx="8355013" cy="6005513"/>
            <a:chOff x="271" y="324"/>
            <a:chExt cx="5701" cy="3783"/>
          </a:xfrm>
        </p:grpSpPr>
        <p:sp>
          <p:nvSpPr>
            <p:cNvPr id="3" name="shpGridTitle" hidden="1"/>
            <p:cNvSpPr>
              <a:spLocks noChangeArrowheads="1"/>
            </p:cNvSpPr>
            <p:nvPr userDrawn="1"/>
          </p:nvSpPr>
          <p:spPr bwMode="auto">
            <a:xfrm>
              <a:off x="271" y="324"/>
              <a:ext cx="5701" cy="771"/>
            </a:xfrm>
            <a:prstGeom prst="rect">
              <a:avLst/>
            </a:prstGeom>
            <a:noFill/>
            <a:ln w="12700">
              <a:solidFill>
                <a:srgbClr val="67676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fr-CH" sz="2400" b="0" i="1">
                <a:solidFill>
                  <a:srgbClr val="FFFFFF"/>
                </a:solidFill>
                <a:ea typeface="ヒラギノ角ゴ Pro W3" charset="0"/>
                <a:cs typeface="ヒラギノ角ゴ Pro W3" charset="0"/>
              </a:endParaRPr>
            </a:p>
          </p:txBody>
        </p:sp>
        <p:sp>
          <p:nvSpPr>
            <p:cNvPr id="4" name="shpGridMain" hidden="1"/>
            <p:cNvSpPr>
              <a:spLocks noChangeArrowheads="1"/>
            </p:cNvSpPr>
            <p:nvPr userDrawn="1"/>
          </p:nvSpPr>
          <p:spPr bwMode="auto">
            <a:xfrm>
              <a:off x="271" y="1179"/>
              <a:ext cx="5701" cy="2776"/>
            </a:xfrm>
            <a:prstGeom prst="rect">
              <a:avLst/>
            </a:prstGeom>
            <a:noFill/>
            <a:ln w="12700">
              <a:solidFill>
                <a:srgbClr val="67676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fr-CH" sz="2400" b="0" i="1">
                <a:solidFill>
                  <a:srgbClr val="FFFFFF"/>
                </a:solidFill>
                <a:ea typeface="ヒラギノ角ゴ Pro W3" charset="0"/>
                <a:cs typeface="ヒラギノ角ゴ Pro W3" charset="0"/>
              </a:endParaRPr>
            </a:p>
          </p:txBody>
        </p:sp>
        <p:sp>
          <p:nvSpPr>
            <p:cNvPr id="5" name="shpGridFooter" hidden="1"/>
            <p:cNvSpPr>
              <a:spLocks noChangeArrowheads="1"/>
            </p:cNvSpPr>
            <p:nvPr userDrawn="1"/>
          </p:nvSpPr>
          <p:spPr bwMode="auto">
            <a:xfrm>
              <a:off x="271" y="4005"/>
              <a:ext cx="5701" cy="102"/>
            </a:xfrm>
            <a:prstGeom prst="rect">
              <a:avLst/>
            </a:prstGeom>
            <a:noFill/>
            <a:ln w="12700">
              <a:solidFill>
                <a:srgbClr val="676767"/>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fr-CH" sz="2400" b="0" i="1">
                <a:solidFill>
                  <a:srgbClr val="FFFFFF"/>
                </a:solidFill>
                <a:ea typeface="ヒラギノ角ゴ Pro W3" charset="0"/>
                <a:cs typeface="ヒラギノ角ゴ Pro W3" charset="0"/>
              </a:endParaRPr>
            </a:p>
          </p:txBody>
        </p:sp>
      </p:grpSp>
      <p:pic>
        <p:nvPicPr>
          <p:cNvPr id="6" name="shpLogoPicDark" descr="roche-dark"/>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black">
          <a:xfrm>
            <a:off x="8004175" y="180975"/>
            <a:ext cx="903288"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cxnSp>
        <p:nvCxnSpPr>
          <p:cNvPr id="7" name="Straight Connector 14"/>
          <p:cNvCxnSpPr>
            <a:cxnSpLocks noChangeShapeType="1"/>
          </p:cNvCxnSpPr>
          <p:nvPr userDrawn="1"/>
        </p:nvCxnSpPr>
        <p:spPr bwMode="auto">
          <a:xfrm>
            <a:off x="422275" y="1066800"/>
            <a:ext cx="8721725" cy="158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cxnSp>
      <p:sp>
        <p:nvSpPr>
          <p:cNvPr id="8" name="Rectangle 10"/>
          <p:cNvSpPr>
            <a:spLocks noChangeArrowheads="1"/>
          </p:cNvSpPr>
          <p:nvPr userDrawn="1"/>
        </p:nvSpPr>
        <p:spPr bwMode="auto">
          <a:xfrm>
            <a:off x="8759825" y="6524625"/>
            <a:ext cx="38417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fld id="{A5E3D87A-4B7C-AF44-B888-1B5DB3030C51}" type="slidenum">
              <a:rPr lang="en-GB" sz="1200" b="0" i="1">
                <a:solidFill>
                  <a:srgbClr val="FFFFFF"/>
                </a:solidFill>
                <a:cs typeface="Arial" charset="0"/>
              </a:rPr>
              <a:pPr algn="ctr"/>
              <a:t>‹#›</a:t>
            </a:fld>
            <a:endParaRPr lang="en-GB" sz="1200" b="0" i="1">
              <a:solidFill>
                <a:srgbClr val="FFFFFF"/>
              </a:solidFill>
              <a:cs typeface="Arial" charset="0"/>
            </a:endParaRPr>
          </a:p>
        </p:txBody>
      </p:sp>
    </p:spTree>
    <p:extLst>
      <p:ext uri="{BB962C8B-B14F-4D97-AF65-F5344CB8AC3E}">
        <p14:creationId xmlns:p14="http://schemas.microsoft.com/office/powerpoint/2010/main" val="698723857"/>
      </p:ext>
    </p:extLst>
  </p:cSld>
  <p:clrMapOvr>
    <a:masterClrMapping/>
  </p:clrMapOvr>
  <p:transition xmlns:p14="http://schemas.microsoft.com/office/powerpoint/2010/main" spd="slow" advClick="0"/>
</p:sldLayout>
</file>

<file path=ppt/slideLayouts/slideLayout266.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709481312"/>
      </p:ext>
    </p:extLst>
  </p:cSld>
  <p:clrMapOvr>
    <a:masterClrMapping/>
  </p:clrMapOvr>
  <p:transition xmlns:p14="http://schemas.microsoft.com/office/powerpoint/2010/main" spd="slow" advClick="0"/>
</p:sldLayout>
</file>

<file path=ppt/slideLayouts/slideLayout2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6"/>
          <p:cNvSpPr>
            <a:spLocks noChangeArrowheads="1"/>
          </p:cNvSpPr>
          <p:nvPr/>
        </p:nvSpPr>
        <p:spPr bwMode="auto">
          <a:xfrm>
            <a:off x="1979613" y="0"/>
            <a:ext cx="7164387" cy="981075"/>
          </a:xfrm>
          <a:prstGeom prst="rect">
            <a:avLst/>
          </a:prstGeom>
          <a:solidFill>
            <a:srgbClr val="B0C6FE"/>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n-US" sz="1800" b="0">
              <a:solidFill>
                <a:srgbClr val="FAFD00"/>
              </a:solidFill>
              <a:latin typeface="Times New Roman" charset="0"/>
            </a:endParaRPr>
          </a:p>
        </p:txBody>
      </p:sp>
      <p:sp>
        <p:nvSpPr>
          <p:cNvPr id="5" name="Rectangle 7"/>
          <p:cNvSpPr>
            <a:spLocks noChangeArrowheads="1"/>
          </p:cNvSpPr>
          <p:nvPr/>
        </p:nvSpPr>
        <p:spPr bwMode="auto">
          <a:xfrm>
            <a:off x="0" y="0"/>
            <a:ext cx="2051050" cy="981075"/>
          </a:xfrm>
          <a:prstGeom prst="rect">
            <a:avLst/>
          </a:prstGeom>
          <a:solidFill>
            <a:srgbClr val="F8F8F8"/>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n-US" sz="1800" b="0">
              <a:solidFill>
                <a:srgbClr val="FAFD00"/>
              </a:solidFill>
              <a:latin typeface="Times New Roman" charset="0"/>
            </a:endParaRPr>
          </a:p>
        </p:txBody>
      </p:sp>
      <p:pic>
        <p:nvPicPr>
          <p:cNvPr id="6" name="Picture 8" descr="Logo-EORTC-[Conver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260350"/>
            <a:ext cx="1800225"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7970" name="Rectangle 2"/>
          <p:cNvSpPr>
            <a:spLocks noGrp="1" noChangeArrowheads="1"/>
          </p:cNvSpPr>
          <p:nvPr>
            <p:ph type="subTitle" idx="1"/>
          </p:nvPr>
        </p:nvSpPr>
        <p:spPr>
          <a:xfrm>
            <a:off x="1371600" y="4689475"/>
            <a:ext cx="6400800" cy="1709738"/>
          </a:xfrm>
        </p:spPr>
        <p:txBody>
          <a:bodyPr/>
          <a:lstStyle>
            <a:lvl1pPr marL="0" indent="0" algn="ctr">
              <a:buFont typeface="Wingdings" pitchFamily="2" charset="2"/>
              <a:buNone/>
              <a:defRPr/>
            </a:lvl1pPr>
          </a:lstStyle>
          <a:p>
            <a:r>
              <a:rPr lang="en-US"/>
              <a:t>Click to edit Master subtitle style</a:t>
            </a:r>
          </a:p>
        </p:txBody>
      </p:sp>
      <p:sp>
        <p:nvSpPr>
          <p:cNvPr id="1747974" name="Rectangle 6"/>
          <p:cNvSpPr>
            <a:spLocks noGrp="1" noChangeArrowheads="1"/>
          </p:cNvSpPr>
          <p:nvPr>
            <p:ph type="ctrTitle"/>
          </p:nvPr>
        </p:nvSpPr>
        <p:spPr>
          <a:xfrm>
            <a:off x="431800" y="2130471"/>
            <a:ext cx="8370888" cy="2289175"/>
          </a:xfrm>
        </p:spPr>
        <p:txBody>
          <a:bodyPr/>
          <a:lstStyle>
            <a:lvl1pPr>
              <a:defRPr sz="3600">
                <a:solidFill>
                  <a:srgbClr val="FFFFFF"/>
                </a:solidFill>
                <a:effectLst>
                  <a:outerShdw blurRad="38100" dist="38100" dir="2700000" algn="tl">
                    <a:srgbClr val="000000"/>
                  </a:outerShdw>
                </a:effectLst>
              </a:defRPr>
            </a:lvl1pPr>
          </a:lstStyle>
          <a:p>
            <a:r>
              <a:rPr lang="en-US"/>
              <a:t>Click to edit Master title style</a:t>
            </a:r>
          </a:p>
        </p:txBody>
      </p:sp>
    </p:spTree>
    <p:extLst>
      <p:ext uri="{BB962C8B-B14F-4D97-AF65-F5344CB8AC3E}">
        <p14:creationId xmlns:p14="http://schemas.microsoft.com/office/powerpoint/2010/main" val="2386889412"/>
      </p:ext>
    </p:extLst>
  </p:cSld>
  <p:clrMapOvr>
    <a:masterClrMapping/>
  </p:clrMapOvr>
  <p:transition xmlns:p14="http://schemas.microsoft.com/office/powerpoint/2010/main" spd="slow" advClick="0"/>
</p:sldLayout>
</file>

<file path=ppt/slideLayouts/slideLayout2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8915859"/>
      </p:ext>
    </p:extLst>
  </p:cSld>
  <p:clrMapOvr>
    <a:masterClrMapping/>
  </p:clrMapOvr>
  <p:transition xmlns:p14="http://schemas.microsoft.com/office/powerpoint/2010/main" spd="slow" advClick="0"/>
</p:sldLayout>
</file>

<file path=ppt/slideLayouts/slideLayout2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46"/>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05785720"/>
      </p:ext>
    </p:extLst>
  </p:cSld>
  <p:clrMapOvr>
    <a:masterClrMapping/>
  </p:clrMapOvr>
  <p:transition xmlns:p14="http://schemas.microsoft.com/office/powerpoint/2010/main" spd="slow"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234DD2F8-2DAD-7241-A818-8FBCCDF2D3CC}" type="slidenum">
              <a:rPr lang="nl-NL"/>
              <a:pPr>
                <a:defRPr/>
              </a:pPr>
              <a:t>‹#›</a:t>
            </a:fld>
            <a:endParaRPr lang="nl-NL"/>
          </a:p>
        </p:txBody>
      </p:sp>
    </p:spTree>
    <p:extLst>
      <p:ext uri="{BB962C8B-B14F-4D97-AF65-F5344CB8AC3E}">
        <p14:creationId xmlns:p14="http://schemas.microsoft.com/office/powerpoint/2010/main" val="230171502"/>
      </p:ext>
    </p:extLst>
  </p:cSld>
  <p:clrMapOvr>
    <a:masterClrMapping/>
  </p:clrMapOvr>
  <p:transition xmlns:p14="http://schemas.microsoft.com/office/powerpoint/2010/main" spd="slow" advClick="0"/>
</p:sldLayout>
</file>

<file path=ppt/slideLayouts/slideLayout2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0541" y="1358900"/>
            <a:ext cx="4124325" cy="513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7264" y="1358900"/>
            <a:ext cx="4125912" cy="513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9408383"/>
      </p:ext>
    </p:extLst>
  </p:cSld>
  <p:clrMapOvr>
    <a:masterClrMapping/>
  </p:clrMapOvr>
  <p:transition xmlns:p14="http://schemas.microsoft.com/office/powerpoint/2010/main" spd="slow" advClick="0"/>
</p:sldLayout>
</file>

<file path=ppt/slideLayouts/slideLayout2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48"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4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18670992"/>
      </p:ext>
    </p:extLst>
  </p:cSld>
  <p:clrMapOvr>
    <a:masterClrMapping/>
  </p:clrMapOvr>
  <p:transition xmlns:p14="http://schemas.microsoft.com/office/powerpoint/2010/main" spd="slow" advClick="0"/>
</p:sldLayout>
</file>

<file path=ppt/slideLayouts/slideLayout2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78697870"/>
      </p:ext>
    </p:extLst>
  </p:cSld>
  <p:clrMapOvr>
    <a:masterClrMapping/>
  </p:clrMapOvr>
  <p:transition xmlns:p14="http://schemas.microsoft.com/office/powerpoint/2010/main" spd="slow" advClick="0"/>
</p:sldLayout>
</file>

<file path=ppt/slideLayouts/slideLayout2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0426380"/>
      </p:ext>
    </p:extLst>
  </p:cSld>
  <p:clrMapOvr>
    <a:masterClrMapping/>
  </p:clrMapOvr>
  <p:transition xmlns:p14="http://schemas.microsoft.com/office/powerpoint/2010/main" spd="slow" advClick="0"/>
</p:sldLayout>
</file>

<file path=ppt/slideLayouts/slideLayout2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9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66906889"/>
      </p:ext>
    </p:extLst>
  </p:cSld>
  <p:clrMapOvr>
    <a:masterClrMapping/>
  </p:clrMapOvr>
  <p:transition xmlns:p14="http://schemas.microsoft.com/office/powerpoint/2010/main" spd="slow" advClick="0"/>
</p:sldLayout>
</file>

<file path=ppt/slideLayouts/slideLayout2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43919273"/>
      </p:ext>
    </p:extLst>
  </p:cSld>
  <p:clrMapOvr>
    <a:masterClrMapping/>
  </p:clrMapOvr>
  <p:transition xmlns:p14="http://schemas.microsoft.com/office/powerpoint/2010/main" spd="slow" advClick="0"/>
</p:sldLayout>
</file>

<file path=ppt/slideLayouts/slideLayout2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5728924"/>
      </p:ext>
    </p:extLst>
  </p:cSld>
  <p:clrMapOvr>
    <a:masterClrMapping/>
  </p:clrMapOvr>
  <p:transition xmlns:p14="http://schemas.microsoft.com/office/powerpoint/2010/main" spd="slow" advClick="0"/>
</p:sldLayout>
</file>

<file path=ppt/slideLayouts/slideLayout2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81848" y="0"/>
            <a:ext cx="2162175"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0541" y="0"/>
            <a:ext cx="6338887"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17214153"/>
      </p:ext>
    </p:extLst>
  </p:cSld>
  <p:clrMapOvr>
    <a:masterClrMapping/>
  </p:clrMapOvr>
  <p:transition xmlns:p14="http://schemas.microsoft.com/office/powerpoint/2010/main" spd="slow" advClick="0"/>
</p:sldLayout>
</file>

<file path=ppt/slideLayouts/slideLayout27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141538" y="2"/>
            <a:ext cx="7002462" cy="9810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90561" y="1358900"/>
            <a:ext cx="8402637" cy="5130800"/>
          </a:xfrm>
        </p:spPr>
        <p:txBody>
          <a:bodyPr/>
          <a:lstStyle/>
          <a:p>
            <a:pPr lvl="0"/>
            <a:endParaRPr lang="en-US" noProof="0" smtClean="0"/>
          </a:p>
        </p:txBody>
      </p:sp>
    </p:spTree>
    <p:extLst>
      <p:ext uri="{BB962C8B-B14F-4D97-AF65-F5344CB8AC3E}">
        <p14:creationId xmlns:p14="http://schemas.microsoft.com/office/powerpoint/2010/main" val="1971200738"/>
      </p:ext>
    </p:extLst>
  </p:cSld>
  <p:clrMapOvr>
    <a:masterClrMapping/>
  </p:clrMapOvr>
  <p:transition xmlns:p14="http://schemas.microsoft.com/office/powerpoint/2010/main" spd="slow" advClick="0"/>
</p:sldLayout>
</file>

<file path=ppt/slideLayouts/slideLayout2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1426" name="Rectangle 2"/>
          <p:cNvSpPr>
            <a:spLocks noGrp="1" noChangeArrowheads="1"/>
          </p:cNvSpPr>
          <p:nvPr>
            <p:ph type="subTitle" sz="quarter" idx="1"/>
          </p:nvPr>
        </p:nvSpPr>
        <p:spPr>
          <a:xfrm>
            <a:off x="457200" y="3529013"/>
            <a:ext cx="8229600" cy="1752600"/>
          </a:xfrm>
        </p:spPr>
        <p:txBody>
          <a:bodyPr/>
          <a:lstStyle>
            <a:lvl1pPr marL="0" indent="0">
              <a:buFont typeface="Wingdings" pitchFamily="2" charset="2"/>
              <a:buNone/>
              <a:defRPr/>
            </a:lvl1pPr>
          </a:lstStyle>
          <a:p>
            <a:r>
              <a:rPr lang="en-GB"/>
              <a:t>Click to edit Master subtitle style</a:t>
            </a:r>
          </a:p>
        </p:txBody>
      </p:sp>
      <p:sp>
        <p:nvSpPr>
          <p:cNvPr id="231427" name="Rectangle 3"/>
          <p:cNvSpPr>
            <a:spLocks noGrp="1" noChangeArrowheads="1"/>
          </p:cNvSpPr>
          <p:nvPr>
            <p:ph type="ctrTitle" sz="quarter"/>
          </p:nvPr>
        </p:nvSpPr>
        <p:spPr>
          <a:xfrm>
            <a:off x="457200" y="2338388"/>
            <a:ext cx="8229600" cy="1143000"/>
          </a:xfrm>
          <a:ln w="12700">
            <a:headEnd type="none" w="sm" len="sm"/>
            <a:tailEnd type="none" w="sm" len="sm"/>
          </a:ln>
        </p:spPr>
        <p:txBody>
          <a:bodyPr/>
          <a:lstStyle>
            <a:lvl1pPr>
              <a:defRPr sz="3200"/>
            </a:lvl1pPr>
          </a:lstStyle>
          <a:p>
            <a:r>
              <a:rPr lang="en-GB"/>
              <a:t>Click to edit Master title style</a:t>
            </a:r>
          </a:p>
        </p:txBody>
      </p:sp>
    </p:spTree>
    <p:extLst>
      <p:ext uri="{BB962C8B-B14F-4D97-AF65-F5344CB8AC3E}">
        <p14:creationId xmlns:p14="http://schemas.microsoft.com/office/powerpoint/2010/main" val="4079481927"/>
      </p:ext>
    </p:extLst>
  </p:cSld>
  <p:clrMapOvr>
    <a:masterClrMapping/>
  </p:clrMapOvr>
  <p:transition xmlns:p14="http://schemas.microsoft.com/office/powerpoint/2010/main" spd="slow"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70A1A75F-FBA0-C74E-94EC-73678A01B927}" type="slidenum">
              <a:rPr lang="nl-NL"/>
              <a:pPr>
                <a:defRPr/>
              </a:pPr>
              <a:t>‹#›</a:t>
            </a:fld>
            <a:endParaRPr lang="nl-NL"/>
          </a:p>
        </p:txBody>
      </p:sp>
    </p:spTree>
    <p:extLst>
      <p:ext uri="{BB962C8B-B14F-4D97-AF65-F5344CB8AC3E}">
        <p14:creationId xmlns:p14="http://schemas.microsoft.com/office/powerpoint/2010/main" val="3384257162"/>
      </p:ext>
    </p:extLst>
  </p:cSld>
  <p:clrMapOvr>
    <a:masterClrMapping/>
  </p:clrMapOvr>
  <p:transition xmlns:p14="http://schemas.microsoft.com/office/powerpoint/2010/main" spd="slow" advClick="0"/>
</p:sldLayout>
</file>

<file path=ppt/slideLayouts/slideLayout2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163777442"/>
      </p:ext>
    </p:extLst>
  </p:cSld>
  <p:clrMapOvr>
    <a:masterClrMapping/>
  </p:clrMapOvr>
  <p:transition xmlns:p14="http://schemas.microsoft.com/office/powerpoint/2010/main" spd="slow" advClick="0"/>
</p:sldLayout>
</file>

<file path=ppt/slideLayouts/slideLayout2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56"/>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17212848"/>
      </p:ext>
    </p:extLst>
  </p:cSld>
  <p:clrMapOvr>
    <a:masterClrMapping/>
  </p:clrMapOvr>
  <p:transition xmlns:p14="http://schemas.microsoft.com/office/powerpoint/2010/main" spd="slow" advClick="0"/>
</p:sldLayout>
</file>

<file path=ppt/slideLayouts/slideLayout2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482725"/>
            <a:ext cx="4038600" cy="516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482725"/>
            <a:ext cx="4038600" cy="516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02951072"/>
      </p:ext>
    </p:extLst>
  </p:cSld>
  <p:clrMapOvr>
    <a:masterClrMapping/>
  </p:clrMapOvr>
  <p:transition xmlns:p14="http://schemas.microsoft.com/office/powerpoint/2010/main" spd="slow" advClick="0"/>
</p:sldLayout>
</file>

<file path=ppt/slideLayouts/slideLayout2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585514375"/>
      </p:ext>
    </p:extLst>
  </p:cSld>
  <p:clrMapOvr>
    <a:masterClrMapping/>
  </p:clrMapOvr>
  <p:transition xmlns:p14="http://schemas.microsoft.com/office/powerpoint/2010/main" spd="slow" advClick="0"/>
</p:sldLayout>
</file>

<file path=ppt/slideLayouts/slideLayout2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4694790"/>
      </p:ext>
    </p:extLst>
  </p:cSld>
  <p:clrMapOvr>
    <a:masterClrMapping/>
  </p:clrMapOvr>
  <p:transition xmlns:p14="http://schemas.microsoft.com/office/powerpoint/2010/main" spd="slow" advClick="0"/>
</p:sldLayout>
</file>

<file path=ppt/slideLayouts/slideLayout285.xml><?xml version="1.0" encoding="utf-8"?>
<p:sldLayout xmlns:a="http://schemas.openxmlformats.org/drawingml/2006/main" xmlns:r="http://schemas.openxmlformats.org/officeDocument/2006/relationships" xmlns:p="http://schemas.openxmlformats.org/presentationml/2006/main" userDrawn="1">
  <p:cSld name="标题和表格">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6241353"/>
      </p:ext>
    </p:extLst>
  </p:cSld>
  <p:clrMapOvr>
    <a:masterClrMapping/>
  </p:clrMapOvr>
  <p:transition xmlns:p14="http://schemas.microsoft.com/office/powerpoint/2010/main" spd="slow" advClick="0"/>
</p:sldLayout>
</file>

<file path=ppt/slideLayouts/slideLayout286.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678"/>
            <a:ext cx="7772400" cy="1470025"/>
          </a:xfrm>
        </p:spPr>
        <p:txBody>
          <a:bodyPr/>
          <a:lstStyle/>
          <a:p>
            <a:r>
              <a:rPr lang="nl-NL" smtClean="0"/>
              <a:t>Klik om de stijl te bewerken</a:t>
            </a:r>
            <a:endParaRPr lang="nl-BE"/>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nl-B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B48182B-3B79-EE45-899F-F7998948D961}" type="slidenum">
              <a:rPr lang="en-GB"/>
              <a:pPr>
                <a:defRPr/>
              </a:pPr>
              <a:t>‹#›</a:t>
            </a:fld>
            <a:endParaRPr lang="en-GB"/>
          </a:p>
        </p:txBody>
      </p:sp>
    </p:spTree>
    <p:extLst>
      <p:ext uri="{BB962C8B-B14F-4D97-AF65-F5344CB8AC3E}">
        <p14:creationId xmlns:p14="http://schemas.microsoft.com/office/powerpoint/2010/main" val="531659032"/>
      </p:ext>
    </p:extLst>
  </p:cSld>
  <p:clrMapOvr>
    <a:masterClrMapping/>
  </p:clrMapOvr>
  <p:transition xmlns:p14="http://schemas.microsoft.com/office/powerpoint/2010/main" spd="slow" advClick="0"/>
</p:sldLayout>
</file>

<file path=ppt/slideLayouts/slideLayout28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122C231-EC5D-2A41-B571-0365ED3B3BA8}" type="slidenum">
              <a:rPr lang="en-GB"/>
              <a:pPr>
                <a:defRPr/>
              </a:pPr>
              <a:t>‹#›</a:t>
            </a:fld>
            <a:endParaRPr lang="en-GB"/>
          </a:p>
        </p:txBody>
      </p:sp>
    </p:spTree>
    <p:extLst>
      <p:ext uri="{BB962C8B-B14F-4D97-AF65-F5344CB8AC3E}">
        <p14:creationId xmlns:p14="http://schemas.microsoft.com/office/powerpoint/2010/main" val="3165918185"/>
      </p:ext>
    </p:extLst>
  </p:cSld>
  <p:clrMapOvr>
    <a:masterClrMapping/>
  </p:clrMapOvr>
  <p:transition xmlns:p14="http://schemas.microsoft.com/office/powerpoint/2010/main" spd="slow" advClick="0"/>
</p:sldLayout>
</file>

<file path=ppt/slideLayouts/slideLayout288.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489" y="4407153"/>
            <a:ext cx="7772400" cy="1362075"/>
          </a:xfrm>
        </p:spPr>
        <p:txBody>
          <a:bodyPr anchor="t"/>
          <a:lstStyle>
            <a:lvl1pPr algn="l">
              <a:defRPr sz="4000" b="1" cap="all"/>
            </a:lvl1pPr>
          </a:lstStyle>
          <a:p>
            <a:r>
              <a:rPr lang="nl-NL" smtClean="0"/>
              <a:t>Klik om de stijl te bewerken</a:t>
            </a:r>
            <a:endParaRPr lang="nl-BE"/>
          </a:p>
        </p:txBody>
      </p:sp>
      <p:sp>
        <p:nvSpPr>
          <p:cNvPr id="3" name="Tijdelijke aanduiding voor tekst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BA55740-FDF2-704B-85F6-EA0E4A67BC26}" type="slidenum">
              <a:rPr lang="en-GB"/>
              <a:pPr>
                <a:defRPr/>
              </a:pPr>
              <a:t>‹#›</a:t>
            </a:fld>
            <a:endParaRPr lang="en-GB"/>
          </a:p>
        </p:txBody>
      </p:sp>
    </p:spTree>
    <p:extLst>
      <p:ext uri="{BB962C8B-B14F-4D97-AF65-F5344CB8AC3E}">
        <p14:creationId xmlns:p14="http://schemas.microsoft.com/office/powerpoint/2010/main" val="4278265606"/>
      </p:ext>
    </p:extLst>
  </p:cSld>
  <p:clrMapOvr>
    <a:masterClrMapping/>
  </p:clrMapOvr>
  <p:transition xmlns:p14="http://schemas.microsoft.com/office/powerpoint/2010/main" spd="slow" advClick="0"/>
</p:sldLayout>
</file>

<file path=ppt/slideLayouts/slideLayout289.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sz="half" idx="1"/>
          </p:nvPr>
        </p:nvSpPr>
        <p:spPr>
          <a:xfrm>
            <a:off x="457203" y="1600206"/>
            <a:ext cx="404706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inhoud 3"/>
          <p:cNvSpPr>
            <a:spLocks noGrp="1"/>
          </p:cNvSpPr>
          <p:nvPr>
            <p:ph sz="half" idx="2"/>
          </p:nvPr>
        </p:nvSpPr>
        <p:spPr>
          <a:xfrm>
            <a:off x="4639733" y="1600206"/>
            <a:ext cx="404706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3A1DAB8-18FE-2943-94D3-F5A605F8C45D}" type="slidenum">
              <a:rPr lang="en-GB"/>
              <a:pPr>
                <a:defRPr/>
              </a:pPr>
              <a:t>‹#›</a:t>
            </a:fld>
            <a:endParaRPr lang="en-GB"/>
          </a:p>
        </p:txBody>
      </p:sp>
    </p:spTree>
    <p:extLst>
      <p:ext uri="{BB962C8B-B14F-4D97-AF65-F5344CB8AC3E}">
        <p14:creationId xmlns:p14="http://schemas.microsoft.com/office/powerpoint/2010/main" val="354721357"/>
      </p:ext>
    </p:extLst>
  </p:cSld>
  <p:clrMapOvr>
    <a:masterClrMapping/>
  </p:clrMapOvr>
  <p:transition xmlns:p14="http://schemas.microsoft.com/office/powerpoint/2010/main" spd="slow"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DD23BBD0-98D4-8341-9A60-DF40E2718C66}" type="slidenum">
              <a:rPr lang="nl-NL"/>
              <a:pPr>
                <a:defRPr/>
              </a:pPr>
              <a:t>‹#›</a:t>
            </a:fld>
            <a:endParaRPr lang="nl-NL"/>
          </a:p>
        </p:txBody>
      </p:sp>
    </p:spTree>
    <p:extLst>
      <p:ext uri="{BB962C8B-B14F-4D97-AF65-F5344CB8AC3E}">
        <p14:creationId xmlns:p14="http://schemas.microsoft.com/office/powerpoint/2010/main" val="2310976790"/>
      </p:ext>
    </p:extLst>
  </p:cSld>
  <p:clrMapOvr>
    <a:masterClrMapping/>
  </p:clrMapOvr>
  <p:transition xmlns:p14="http://schemas.microsoft.com/office/powerpoint/2010/main" spd="slow" advClick="0"/>
</p:sldLayout>
</file>

<file path=ppt/slideLayouts/slideLayout290.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BE"/>
          </a:p>
        </p:txBody>
      </p:sp>
      <p:sp>
        <p:nvSpPr>
          <p:cNvPr id="3" name="Tijdelijke aanduiding voor tekst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Tijdelijke aanduiding voor tekst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DF829583-BAB0-BD46-BB9F-C115787A67A5}" type="slidenum">
              <a:rPr lang="en-GB"/>
              <a:pPr>
                <a:defRPr/>
              </a:pPr>
              <a:t>‹#›</a:t>
            </a:fld>
            <a:endParaRPr lang="en-GB"/>
          </a:p>
        </p:txBody>
      </p:sp>
    </p:spTree>
    <p:extLst>
      <p:ext uri="{BB962C8B-B14F-4D97-AF65-F5344CB8AC3E}">
        <p14:creationId xmlns:p14="http://schemas.microsoft.com/office/powerpoint/2010/main" val="1719057533"/>
      </p:ext>
    </p:extLst>
  </p:cSld>
  <p:clrMapOvr>
    <a:masterClrMapping/>
  </p:clrMapOvr>
  <p:transition xmlns:p14="http://schemas.microsoft.com/office/powerpoint/2010/main" spd="slow" advClick="0"/>
</p:sldLayout>
</file>

<file path=ppt/slideLayouts/slideLayout291.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465B8A9D-E1E8-3349-A57F-AB97A20080C5}" type="slidenum">
              <a:rPr lang="en-GB"/>
              <a:pPr>
                <a:defRPr/>
              </a:pPr>
              <a:t>‹#›</a:t>
            </a:fld>
            <a:endParaRPr lang="en-GB"/>
          </a:p>
        </p:txBody>
      </p:sp>
    </p:spTree>
    <p:extLst>
      <p:ext uri="{BB962C8B-B14F-4D97-AF65-F5344CB8AC3E}">
        <p14:creationId xmlns:p14="http://schemas.microsoft.com/office/powerpoint/2010/main" val="1928995260"/>
      </p:ext>
    </p:extLst>
  </p:cSld>
  <p:clrMapOvr>
    <a:masterClrMapping/>
  </p:clrMapOvr>
  <p:transition xmlns:p14="http://schemas.microsoft.com/office/powerpoint/2010/main" spd="slow" advClick="0"/>
</p:sldLayout>
</file>

<file path=ppt/slideLayouts/slideLayout29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00B85E1A-4D14-C145-A0E5-A2470C0865A2}" type="slidenum">
              <a:rPr lang="en-GB"/>
              <a:pPr>
                <a:defRPr/>
              </a:pPr>
              <a:t>‹#›</a:t>
            </a:fld>
            <a:endParaRPr lang="en-GB"/>
          </a:p>
        </p:txBody>
      </p:sp>
    </p:spTree>
    <p:extLst>
      <p:ext uri="{BB962C8B-B14F-4D97-AF65-F5344CB8AC3E}">
        <p14:creationId xmlns:p14="http://schemas.microsoft.com/office/powerpoint/2010/main" val="2578380832"/>
      </p:ext>
    </p:extLst>
  </p:cSld>
  <p:clrMapOvr>
    <a:masterClrMapping/>
  </p:clrMapOvr>
  <p:transition xmlns:p14="http://schemas.microsoft.com/office/powerpoint/2010/main" spd="slow" advClick="0"/>
</p:sldLayout>
</file>

<file path=ppt/slideLayouts/slideLayout293.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489" cy="1162050"/>
          </a:xfrm>
        </p:spPr>
        <p:txBody>
          <a:bodyPr anchor="b"/>
          <a:lstStyle>
            <a:lvl1pPr algn="l">
              <a:defRPr sz="2000" b="1"/>
            </a:lvl1pPr>
          </a:lstStyle>
          <a:p>
            <a:r>
              <a:rPr lang="nl-NL" smtClean="0"/>
              <a:t>Klik om de stijl te bewerken</a:t>
            </a:r>
            <a:endParaRPr lang="nl-BE"/>
          </a:p>
        </p:txBody>
      </p:sp>
      <p:sp>
        <p:nvSpPr>
          <p:cNvPr id="3" name="Tijdelijke aanduiding voor inhoud 2"/>
          <p:cNvSpPr>
            <a:spLocks noGrp="1"/>
          </p:cNvSpPr>
          <p:nvPr>
            <p:ph idx="1"/>
          </p:nvPr>
        </p:nvSpPr>
        <p:spPr>
          <a:xfrm>
            <a:off x="3575756" y="273197"/>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tekst 3"/>
          <p:cNvSpPr>
            <a:spLocks noGrp="1"/>
          </p:cNvSpPr>
          <p:nvPr>
            <p:ph type="body" sz="half" idx="2"/>
          </p:nvPr>
        </p:nvSpPr>
        <p:spPr>
          <a:xfrm>
            <a:off x="457204"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D97A745-55FB-6747-80C4-6B5E2F67F84A}" type="slidenum">
              <a:rPr lang="en-GB"/>
              <a:pPr>
                <a:defRPr/>
              </a:pPr>
              <a:t>‹#›</a:t>
            </a:fld>
            <a:endParaRPr lang="en-GB"/>
          </a:p>
        </p:txBody>
      </p:sp>
    </p:spTree>
    <p:extLst>
      <p:ext uri="{BB962C8B-B14F-4D97-AF65-F5344CB8AC3E}">
        <p14:creationId xmlns:p14="http://schemas.microsoft.com/office/powerpoint/2010/main" val="2995235134"/>
      </p:ext>
    </p:extLst>
  </p:cSld>
  <p:clrMapOvr>
    <a:masterClrMapping/>
  </p:clrMapOvr>
  <p:transition xmlns:p14="http://schemas.microsoft.com/office/powerpoint/2010/main" spd="slow" advClick="0"/>
</p:sldLayout>
</file>

<file path=ppt/slideLayouts/slideLayout294.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111" y="4800600"/>
            <a:ext cx="5486400" cy="566738"/>
          </a:xfrm>
        </p:spPr>
        <p:txBody>
          <a:bodyPr anchor="b"/>
          <a:lstStyle>
            <a:lvl1pPr algn="l">
              <a:defRPr sz="2000" b="1"/>
            </a:lvl1pPr>
          </a:lstStyle>
          <a:p>
            <a:r>
              <a:rPr lang="nl-NL" smtClean="0"/>
              <a:t>Klik om de stijl te bewerken</a:t>
            </a:r>
            <a:endParaRPr lang="nl-BE"/>
          </a:p>
        </p:txBody>
      </p:sp>
      <p:sp>
        <p:nvSpPr>
          <p:cNvPr id="3" name="Tijdelijke aanduiding voor afbeelding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BE" noProof="0" smtClean="0"/>
          </a:p>
        </p:txBody>
      </p:sp>
      <p:sp>
        <p:nvSpPr>
          <p:cNvPr id="4" name="Tijdelijke aanduiding voor tekst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01A0306-4F40-FA49-B897-901B6AB585C3}" type="slidenum">
              <a:rPr lang="en-GB"/>
              <a:pPr>
                <a:defRPr/>
              </a:pPr>
              <a:t>‹#›</a:t>
            </a:fld>
            <a:endParaRPr lang="en-GB"/>
          </a:p>
        </p:txBody>
      </p:sp>
    </p:spTree>
    <p:extLst>
      <p:ext uri="{BB962C8B-B14F-4D97-AF65-F5344CB8AC3E}">
        <p14:creationId xmlns:p14="http://schemas.microsoft.com/office/powerpoint/2010/main" val="786626017"/>
      </p:ext>
    </p:extLst>
  </p:cSld>
  <p:clrMapOvr>
    <a:masterClrMapping/>
  </p:clrMapOvr>
  <p:transition xmlns:p14="http://schemas.microsoft.com/office/powerpoint/2010/main" spd="slow" advClick="0"/>
</p:sldLayout>
</file>

<file path=ppt/slideLayouts/slideLayout29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E114FDB-0D3F-1D4D-B381-AC95B8500AF2}" type="slidenum">
              <a:rPr lang="en-GB"/>
              <a:pPr>
                <a:defRPr/>
              </a:pPr>
              <a:t>‹#›</a:t>
            </a:fld>
            <a:endParaRPr lang="en-GB"/>
          </a:p>
        </p:txBody>
      </p:sp>
    </p:spTree>
    <p:extLst>
      <p:ext uri="{BB962C8B-B14F-4D97-AF65-F5344CB8AC3E}">
        <p14:creationId xmlns:p14="http://schemas.microsoft.com/office/powerpoint/2010/main" val="1546609439"/>
      </p:ext>
    </p:extLst>
  </p:cSld>
  <p:clrMapOvr>
    <a:masterClrMapping/>
  </p:clrMapOvr>
  <p:transition xmlns:p14="http://schemas.microsoft.com/office/powerpoint/2010/main" spd="slow" advClick="0"/>
</p:sldLayout>
</file>

<file path=ppt/slideLayouts/slideLayout29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787"/>
            <a:ext cx="2057400" cy="5851525"/>
          </a:xfrm>
        </p:spPr>
        <p:txBody>
          <a:bodyPr vert="eaVert"/>
          <a:lstStyle/>
          <a:p>
            <a:r>
              <a:rPr lang="nl-NL" smtClean="0"/>
              <a:t>Klik om de stijl te bewerken</a:t>
            </a:r>
            <a:endParaRPr lang="nl-BE"/>
          </a:p>
        </p:txBody>
      </p:sp>
      <p:sp>
        <p:nvSpPr>
          <p:cNvPr id="3" name="Tijdelijke aanduiding voor verticale tekst 2"/>
          <p:cNvSpPr>
            <a:spLocks noGrp="1"/>
          </p:cNvSpPr>
          <p:nvPr>
            <p:ph type="body" orient="vert" idx="1"/>
          </p:nvPr>
        </p:nvSpPr>
        <p:spPr>
          <a:xfrm>
            <a:off x="457296" y="274787"/>
            <a:ext cx="6036733"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EBE792A-2745-BA49-87B9-7C0F67A471B2}" type="slidenum">
              <a:rPr lang="en-GB"/>
              <a:pPr>
                <a:defRPr/>
              </a:pPr>
              <a:t>‹#›</a:t>
            </a:fld>
            <a:endParaRPr lang="en-GB"/>
          </a:p>
        </p:txBody>
      </p:sp>
    </p:spTree>
    <p:extLst>
      <p:ext uri="{BB962C8B-B14F-4D97-AF65-F5344CB8AC3E}">
        <p14:creationId xmlns:p14="http://schemas.microsoft.com/office/powerpoint/2010/main" val="594712951"/>
      </p:ext>
    </p:extLst>
  </p:cSld>
  <p:clrMapOvr>
    <a:masterClrMapping/>
  </p:clrMapOvr>
  <p:transition xmlns:p14="http://schemas.microsoft.com/office/powerpoint/2010/main" spd="slow" advClick="0"/>
</p:sldLayout>
</file>

<file path=ppt/slideLayouts/slideLayout297.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304800" y="981075"/>
            <a:ext cx="8610600" cy="0"/>
          </a:xfrm>
          <a:prstGeom prst="line">
            <a:avLst/>
          </a:prstGeom>
          <a:noFill/>
          <a:ln w="25400">
            <a:solidFill>
              <a:srgbClr val="FF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 name="Text Box 8"/>
          <p:cNvSpPr txBox="1">
            <a:spLocks noChangeArrowheads="1"/>
          </p:cNvSpPr>
          <p:nvPr userDrawn="1"/>
        </p:nvSpPr>
        <p:spPr bwMode="auto">
          <a:xfrm rot="16200000">
            <a:off x="8127206" y="5984082"/>
            <a:ext cx="307975" cy="1652588"/>
          </a:xfrm>
          <a:prstGeom prst="rect">
            <a:avLst/>
          </a:prstGeom>
          <a:noFill/>
          <a:ln>
            <a:noFill/>
          </a:ln>
          <a:extLst/>
        </p:spPr>
        <p:txBody>
          <a:bodyPr vert="eaVert">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defRPr/>
            </a:pPr>
            <a:r>
              <a:rPr lang="fr-FR" sz="800" b="0" i="1" dirty="0" smtClean="0">
                <a:solidFill>
                  <a:srgbClr val="FFFFFF"/>
                </a:solidFill>
                <a:latin typeface="Arial Unicode MS" pitchFamily="34" charset="-128"/>
                <a:cs typeface="Arial" charset="0"/>
              </a:rPr>
              <a:t>ASCO 2012</a:t>
            </a:r>
          </a:p>
        </p:txBody>
      </p:sp>
      <p:sp>
        <p:nvSpPr>
          <p:cNvPr id="2" name="Title 1"/>
          <p:cNvSpPr>
            <a:spLocks noGrp="1"/>
          </p:cNvSpPr>
          <p:nvPr>
            <p:ph type="title"/>
          </p:nvPr>
        </p:nvSpPr>
        <p:spPr>
          <a:xfrm>
            <a:off x="0" y="76200"/>
            <a:ext cx="9144000" cy="685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dirty="0" smtClean="0"/>
          </a:p>
        </p:txBody>
      </p:sp>
      <p:sp>
        <p:nvSpPr>
          <p:cNvPr id="6" name="Rectangle 4"/>
          <p:cNvSpPr>
            <a:spLocks noGrp="1" noChangeArrowheads="1"/>
          </p:cNvSpPr>
          <p:nvPr>
            <p:ph type="dt" sz="half" idx="10"/>
          </p:nvPr>
        </p:nvSpPr>
        <p:spPr>
          <a:xfrm>
            <a:off x="74613" y="6608763"/>
            <a:ext cx="1905000" cy="276225"/>
          </a:xfrm>
        </p:spPr>
        <p:txBody>
          <a:bodyPr/>
          <a:lstStyle>
            <a:lvl1pPr>
              <a:defRPr sz="2400">
                <a:latin typeface="Times New Roman" charset="0"/>
                <a:ea typeface="ＭＳ Ｐゴシック" charset="0"/>
              </a:defRPr>
            </a:lvl1pPr>
          </a:lstStyle>
          <a:p>
            <a:pPr>
              <a:defRPr/>
            </a:pPr>
            <a:fld id="{E80D68D8-A301-CA45-BC39-D28320B1D64D}" type="datetime1">
              <a:rPr lang="fr-FR"/>
              <a:pPr>
                <a:defRPr/>
              </a:pPr>
              <a:t>3/12/13</a:t>
            </a:fld>
            <a:r>
              <a:rPr lang="en-US"/>
              <a:t> CONFIDENTIAL</a:t>
            </a:r>
          </a:p>
        </p:txBody>
      </p:sp>
      <p:sp>
        <p:nvSpPr>
          <p:cNvPr id="7" name="Rectangle 5"/>
          <p:cNvSpPr>
            <a:spLocks noGrp="1" noChangeArrowheads="1"/>
          </p:cNvSpPr>
          <p:nvPr>
            <p:ph type="ftr" sz="quarter" idx="11"/>
          </p:nvPr>
        </p:nvSpPr>
        <p:spPr/>
        <p:txBody>
          <a:bodyPr/>
          <a:lstStyle>
            <a:lvl1pPr eaLnBrk="0" hangingPunct="0">
              <a:defRPr b="1"/>
            </a:lvl1pPr>
          </a:lstStyle>
          <a:p>
            <a:pPr>
              <a:defRPr/>
            </a:pPr>
            <a:endParaRPr lang="fr-FR"/>
          </a:p>
        </p:txBody>
      </p:sp>
      <p:sp>
        <p:nvSpPr>
          <p:cNvPr id="8" name="Rectangle 6"/>
          <p:cNvSpPr>
            <a:spLocks noGrp="1" noChangeArrowheads="1"/>
          </p:cNvSpPr>
          <p:nvPr>
            <p:ph type="sldNum" sz="quarter" idx="12"/>
          </p:nvPr>
        </p:nvSpPr>
        <p:spPr/>
        <p:txBody>
          <a:bodyPr/>
          <a:lstStyle>
            <a:lvl1pPr eaLnBrk="0" hangingPunct="0">
              <a:defRPr b="1"/>
            </a:lvl1pPr>
          </a:lstStyle>
          <a:p>
            <a:pPr>
              <a:defRPr/>
            </a:pPr>
            <a:fld id="{A5BC691F-9DBD-F04A-86B4-6C12FF195555}" type="slidenum">
              <a:rPr lang="en-US"/>
              <a:pPr>
                <a:defRPr/>
              </a:pPr>
              <a:t>‹#›</a:t>
            </a:fld>
            <a:endParaRPr lang="en-US"/>
          </a:p>
        </p:txBody>
      </p:sp>
    </p:spTree>
    <p:extLst>
      <p:ext uri="{BB962C8B-B14F-4D97-AF65-F5344CB8AC3E}">
        <p14:creationId xmlns:p14="http://schemas.microsoft.com/office/powerpoint/2010/main" val="3762501939"/>
      </p:ext>
    </p:extLst>
  </p:cSld>
  <p:clrMapOvr>
    <a:masterClrMapping/>
  </p:clrMapOvr>
  <p:transition xmlns:p14="http://schemas.microsoft.com/office/powerpoint/2010/main" spd="slow" advClick="0"/>
</p:sldLayout>
</file>

<file path=ppt/slideLayouts/slideLayout29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1426" name="Rectangle 2"/>
          <p:cNvSpPr>
            <a:spLocks noGrp="1" noChangeArrowheads="1"/>
          </p:cNvSpPr>
          <p:nvPr>
            <p:ph type="subTitle" sz="quarter" idx="1"/>
          </p:nvPr>
        </p:nvSpPr>
        <p:spPr>
          <a:xfrm>
            <a:off x="457200" y="3529013"/>
            <a:ext cx="8229600" cy="1752600"/>
          </a:xfrm>
        </p:spPr>
        <p:txBody>
          <a:bodyPr/>
          <a:lstStyle>
            <a:lvl1pPr marL="0" indent="0">
              <a:buFont typeface="Wingdings" pitchFamily="2" charset="2"/>
              <a:buNone/>
              <a:defRPr/>
            </a:lvl1pPr>
          </a:lstStyle>
          <a:p>
            <a:r>
              <a:rPr lang="en-GB"/>
              <a:t>Click to edit Master subtitle style</a:t>
            </a:r>
          </a:p>
        </p:txBody>
      </p:sp>
      <p:sp>
        <p:nvSpPr>
          <p:cNvPr id="231427" name="Rectangle 3"/>
          <p:cNvSpPr>
            <a:spLocks noGrp="1" noChangeArrowheads="1"/>
          </p:cNvSpPr>
          <p:nvPr>
            <p:ph type="ctrTitle" sz="quarter"/>
          </p:nvPr>
        </p:nvSpPr>
        <p:spPr>
          <a:xfrm>
            <a:off x="457200" y="2338388"/>
            <a:ext cx="8229600" cy="1143000"/>
          </a:xfrm>
          <a:ln w="12700">
            <a:headEnd type="none" w="sm" len="sm"/>
            <a:tailEnd type="none" w="sm" len="sm"/>
          </a:ln>
        </p:spPr>
        <p:txBody>
          <a:bodyPr/>
          <a:lstStyle>
            <a:lvl1pPr>
              <a:defRPr sz="3200"/>
            </a:lvl1pPr>
          </a:lstStyle>
          <a:p>
            <a:r>
              <a:rPr lang="en-GB"/>
              <a:t>Click to edit Master title style</a:t>
            </a:r>
          </a:p>
        </p:txBody>
      </p:sp>
    </p:spTree>
    <p:extLst>
      <p:ext uri="{BB962C8B-B14F-4D97-AF65-F5344CB8AC3E}">
        <p14:creationId xmlns:p14="http://schemas.microsoft.com/office/powerpoint/2010/main" val="3909371949"/>
      </p:ext>
    </p:extLst>
  </p:cSld>
  <p:clrMapOvr>
    <a:masterClrMapping/>
  </p:clrMapOvr>
  <p:transition xmlns:p14="http://schemas.microsoft.com/office/powerpoint/2010/main" spd="slow" advClick="0"/>
</p:sldLayout>
</file>

<file path=ppt/slideLayouts/slideLayout2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216567670"/>
      </p:ext>
    </p:extLst>
  </p:cSld>
  <p:clrMapOvr>
    <a:masterClrMapping/>
  </p:clrMapOvr>
  <p:transition xmlns:p14="http://schemas.microsoft.com/office/powerpoint/2010/main" spd="slow"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489" y="4407073"/>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ftr" sz="quarter" idx="10"/>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842376670"/>
      </p:ext>
    </p:extLst>
  </p:cSld>
  <p:clrMapOvr>
    <a:masterClrMapping/>
  </p:clrMapOvr>
  <p:transition xmlns:p14="http://schemas.microsoft.com/office/powerpoint/2010/main" spd="slow"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489"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756" y="273223"/>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4"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44BBAFAC-91EE-0340-B4FD-EA150DE9BD7B}" type="slidenum">
              <a:rPr lang="nl-NL"/>
              <a:pPr>
                <a:defRPr/>
              </a:pPr>
              <a:t>‹#›</a:t>
            </a:fld>
            <a:endParaRPr lang="nl-NL"/>
          </a:p>
        </p:txBody>
      </p:sp>
    </p:spTree>
    <p:extLst>
      <p:ext uri="{BB962C8B-B14F-4D97-AF65-F5344CB8AC3E}">
        <p14:creationId xmlns:p14="http://schemas.microsoft.com/office/powerpoint/2010/main" val="4033390097"/>
      </p:ext>
    </p:extLst>
  </p:cSld>
  <p:clrMapOvr>
    <a:masterClrMapping/>
  </p:clrMapOvr>
  <p:transition xmlns:p14="http://schemas.microsoft.com/office/powerpoint/2010/main" spd="slow" advClick="0"/>
</p:sldLayout>
</file>

<file path=ppt/slideLayouts/slideLayout3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08"/>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54780705"/>
      </p:ext>
    </p:extLst>
  </p:cSld>
  <p:clrMapOvr>
    <a:masterClrMapping/>
  </p:clrMapOvr>
  <p:transition xmlns:p14="http://schemas.microsoft.com/office/powerpoint/2010/main" spd="slow" advClick="0"/>
</p:sldLayout>
</file>

<file path=ppt/slideLayouts/slideLayout3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482725"/>
            <a:ext cx="4038600" cy="516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482725"/>
            <a:ext cx="4038600" cy="516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427824618"/>
      </p:ext>
    </p:extLst>
  </p:cSld>
  <p:clrMapOvr>
    <a:masterClrMapping/>
  </p:clrMapOvr>
  <p:transition xmlns:p14="http://schemas.microsoft.com/office/powerpoint/2010/main" spd="slow" advClick="0"/>
</p:sldLayout>
</file>

<file path=ppt/slideLayouts/slideLayout3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695346442"/>
      </p:ext>
    </p:extLst>
  </p:cSld>
  <p:clrMapOvr>
    <a:masterClrMapping/>
  </p:clrMapOvr>
  <p:transition xmlns:p14="http://schemas.microsoft.com/office/powerpoint/2010/main" spd="slow" advClick="0"/>
</p:sldLayout>
</file>

<file path=ppt/slideLayouts/slideLayout3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6776841"/>
      </p:ext>
    </p:extLst>
  </p:cSld>
  <p:clrMapOvr>
    <a:masterClrMapping/>
  </p:clrMapOvr>
  <p:transition xmlns:p14="http://schemas.microsoft.com/office/powerpoint/2010/main" spd="slow" advClick="0"/>
</p:sldLayout>
</file>

<file path=ppt/slideLayouts/slideLayout304.xml><?xml version="1.0" encoding="utf-8"?>
<p:sldLayout xmlns:a="http://schemas.openxmlformats.org/drawingml/2006/main" xmlns:r="http://schemas.openxmlformats.org/officeDocument/2006/relationships" xmlns:p="http://schemas.openxmlformats.org/presentationml/2006/main" userDrawn="1">
  <p:cSld name="标题和表格">
    <p:spTree>
      <p:nvGrpSpPr>
        <p:cNvPr id="1" name=""/>
        <p:cNvGrpSpPr/>
        <p:nvPr/>
      </p:nvGrpSpPr>
      <p:grpSpPr>
        <a:xfrm>
          <a:off x="0" y="0"/>
          <a:ext cx="0" cy="0"/>
          <a:chOff x="0" y="0"/>
          <a:chExt cx="0" cy="0"/>
        </a:xfrm>
      </p:grpSpPr>
    </p:spTree>
    <p:extLst>
      <p:ext uri="{BB962C8B-B14F-4D97-AF65-F5344CB8AC3E}">
        <p14:creationId xmlns:p14="http://schemas.microsoft.com/office/powerpoint/2010/main" val="889574928"/>
      </p:ext>
    </p:extLst>
  </p:cSld>
  <p:clrMapOvr>
    <a:masterClrMapping/>
  </p:clrMapOvr>
  <p:transition xmlns:p14="http://schemas.microsoft.com/office/powerpoint/2010/main" spd="slow" advClick="0"/>
</p:sldLayout>
</file>

<file path=ppt/slideLayouts/slideLayout30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5538" name="Rectangle 2"/>
          <p:cNvSpPr>
            <a:spLocks noGrp="1" noChangeArrowheads="1"/>
          </p:cNvSpPr>
          <p:nvPr>
            <p:ph type="subTitle" sz="quarter" idx="1"/>
          </p:nvPr>
        </p:nvSpPr>
        <p:spPr>
          <a:xfrm>
            <a:off x="457200" y="3529013"/>
            <a:ext cx="8229600" cy="1752600"/>
          </a:xfrm>
        </p:spPr>
        <p:txBody>
          <a:bodyPr/>
          <a:lstStyle>
            <a:lvl1pPr marL="0" indent="0">
              <a:buFont typeface="Wingdings" pitchFamily="2" charset="2"/>
              <a:buNone/>
              <a:defRPr/>
            </a:lvl1pPr>
          </a:lstStyle>
          <a:p>
            <a:r>
              <a:rPr lang="en-GB"/>
              <a:t>Click to edit Master subtitle style</a:t>
            </a:r>
          </a:p>
        </p:txBody>
      </p:sp>
      <p:sp>
        <p:nvSpPr>
          <p:cNvPr id="65539" name="Rectangle 3"/>
          <p:cNvSpPr>
            <a:spLocks noGrp="1" noChangeArrowheads="1"/>
          </p:cNvSpPr>
          <p:nvPr>
            <p:ph type="ctrTitle" sz="quarter"/>
          </p:nvPr>
        </p:nvSpPr>
        <p:spPr>
          <a:xfrm>
            <a:off x="457200" y="2338388"/>
            <a:ext cx="8229600" cy="1143000"/>
          </a:xfrm>
          <a:ln w="12700">
            <a:headEnd type="none" w="sm" len="sm"/>
            <a:tailEnd type="none" w="sm" len="sm"/>
          </a:ln>
        </p:spPr>
        <p:txBody>
          <a:bodyPr/>
          <a:lstStyle>
            <a:lvl1pPr>
              <a:defRPr sz="3200"/>
            </a:lvl1pPr>
          </a:lstStyle>
          <a:p>
            <a:r>
              <a:rPr lang="en-GB"/>
              <a:t>Click to edit Master title style</a:t>
            </a:r>
          </a:p>
        </p:txBody>
      </p:sp>
    </p:spTree>
    <p:extLst>
      <p:ext uri="{BB962C8B-B14F-4D97-AF65-F5344CB8AC3E}">
        <p14:creationId xmlns:p14="http://schemas.microsoft.com/office/powerpoint/2010/main" val="2510984031"/>
      </p:ext>
    </p:extLst>
  </p:cSld>
  <p:clrMapOvr>
    <a:masterClrMapping/>
  </p:clrMapOvr>
  <p:transition xmlns:p14="http://schemas.microsoft.com/office/powerpoint/2010/main" spd="slow" advClick="0"/>
</p:sldLayout>
</file>

<file path=ppt/slideLayouts/slideLayout30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919989878"/>
      </p:ext>
    </p:extLst>
  </p:cSld>
  <p:clrMapOvr>
    <a:masterClrMapping/>
  </p:clrMapOvr>
  <p:transition xmlns:p14="http://schemas.microsoft.com/office/powerpoint/2010/main" spd="slow" advClick="0"/>
</p:sldLayout>
</file>

<file path=ppt/slideLayouts/slideLayout30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482725"/>
            <a:ext cx="4038600" cy="516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482725"/>
            <a:ext cx="4038600" cy="516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98224559"/>
      </p:ext>
    </p:extLst>
  </p:cSld>
  <p:clrMapOvr>
    <a:masterClrMapping/>
  </p:clrMapOvr>
  <p:transition xmlns:p14="http://schemas.microsoft.com/office/powerpoint/2010/main" spd="slow" advClick="0"/>
</p:sldLayout>
</file>

<file path=ppt/slideLayouts/slideLayout30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907489566"/>
      </p:ext>
    </p:extLst>
  </p:cSld>
  <p:clrMapOvr>
    <a:masterClrMapping/>
  </p:clrMapOvr>
  <p:transition xmlns:p14="http://schemas.microsoft.com/office/powerpoint/2010/main" spd="slow" advClick="0"/>
</p:sldLayout>
</file>

<file path=ppt/slideLayouts/slideLayout30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1426" name="Rectangle 2"/>
          <p:cNvSpPr>
            <a:spLocks noGrp="1" noChangeArrowheads="1"/>
          </p:cNvSpPr>
          <p:nvPr>
            <p:ph type="subTitle" sz="quarter" idx="1"/>
          </p:nvPr>
        </p:nvSpPr>
        <p:spPr>
          <a:xfrm>
            <a:off x="457200" y="3529013"/>
            <a:ext cx="8229600" cy="1752600"/>
          </a:xfrm>
        </p:spPr>
        <p:txBody>
          <a:bodyPr/>
          <a:lstStyle>
            <a:lvl1pPr marL="0" indent="0">
              <a:buFont typeface="Wingdings" pitchFamily="2" charset="2"/>
              <a:buNone/>
              <a:defRPr/>
            </a:lvl1pPr>
          </a:lstStyle>
          <a:p>
            <a:r>
              <a:rPr lang="en-GB"/>
              <a:t>Click to edit Master subtitle style</a:t>
            </a:r>
          </a:p>
        </p:txBody>
      </p:sp>
      <p:sp>
        <p:nvSpPr>
          <p:cNvPr id="231427" name="Rectangle 3"/>
          <p:cNvSpPr>
            <a:spLocks noGrp="1" noChangeArrowheads="1"/>
          </p:cNvSpPr>
          <p:nvPr>
            <p:ph type="ctrTitle" sz="quarter"/>
          </p:nvPr>
        </p:nvSpPr>
        <p:spPr>
          <a:xfrm>
            <a:off x="457200" y="2338388"/>
            <a:ext cx="8229600" cy="1143000"/>
          </a:xfrm>
          <a:ln w="12700">
            <a:headEnd type="none" w="sm" len="sm"/>
            <a:tailEnd type="none" w="sm" len="sm"/>
          </a:ln>
        </p:spPr>
        <p:txBody>
          <a:bodyPr/>
          <a:lstStyle>
            <a:lvl1pPr>
              <a:defRPr sz="3200"/>
            </a:lvl1pPr>
          </a:lstStyle>
          <a:p>
            <a:r>
              <a:rPr lang="en-GB"/>
              <a:t>Click to edit Master title style</a:t>
            </a:r>
          </a:p>
        </p:txBody>
      </p:sp>
    </p:spTree>
    <p:extLst>
      <p:ext uri="{BB962C8B-B14F-4D97-AF65-F5344CB8AC3E}">
        <p14:creationId xmlns:p14="http://schemas.microsoft.com/office/powerpoint/2010/main" val="1518662435"/>
      </p:ext>
    </p:extLst>
  </p:cSld>
  <p:clrMapOvr>
    <a:masterClrMapping/>
  </p:clrMapOvr>
  <p:transition xmlns:p14="http://schemas.microsoft.com/office/powerpoint/2010/main" spd="slow"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111"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519C1CD8-8937-2B4D-AC5F-BD4F88B21840}" type="slidenum">
              <a:rPr lang="nl-NL"/>
              <a:pPr>
                <a:defRPr/>
              </a:pPr>
              <a:t>‹#›</a:t>
            </a:fld>
            <a:endParaRPr lang="nl-NL"/>
          </a:p>
        </p:txBody>
      </p:sp>
    </p:spTree>
    <p:extLst>
      <p:ext uri="{BB962C8B-B14F-4D97-AF65-F5344CB8AC3E}">
        <p14:creationId xmlns:p14="http://schemas.microsoft.com/office/powerpoint/2010/main" val="232436996"/>
      </p:ext>
    </p:extLst>
  </p:cSld>
  <p:clrMapOvr>
    <a:masterClrMapping/>
  </p:clrMapOvr>
  <p:transition xmlns:p14="http://schemas.microsoft.com/office/powerpoint/2010/main" spd="slow" advClick="0"/>
</p:sldLayout>
</file>

<file path=ppt/slideLayouts/slideLayout3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814470780"/>
      </p:ext>
    </p:extLst>
  </p:cSld>
  <p:clrMapOvr>
    <a:masterClrMapping/>
  </p:clrMapOvr>
  <p:transition xmlns:p14="http://schemas.microsoft.com/office/powerpoint/2010/main" spd="slow" advClick="0"/>
</p:sldLayout>
</file>

<file path=ppt/slideLayouts/slideLayout3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8"/>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09913349"/>
      </p:ext>
    </p:extLst>
  </p:cSld>
  <p:clrMapOvr>
    <a:masterClrMapping/>
  </p:clrMapOvr>
  <p:transition xmlns:p14="http://schemas.microsoft.com/office/powerpoint/2010/main" spd="slow" advClick="0"/>
</p:sldLayout>
</file>

<file path=ppt/slideLayouts/slideLayout3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482725"/>
            <a:ext cx="4038600" cy="516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482725"/>
            <a:ext cx="4038600" cy="516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32144178"/>
      </p:ext>
    </p:extLst>
  </p:cSld>
  <p:clrMapOvr>
    <a:masterClrMapping/>
  </p:clrMapOvr>
  <p:transition xmlns:p14="http://schemas.microsoft.com/office/powerpoint/2010/main" spd="slow" advClick="0"/>
</p:sldLayout>
</file>

<file path=ppt/slideLayouts/slideLayout3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585450876"/>
      </p:ext>
    </p:extLst>
  </p:cSld>
  <p:clrMapOvr>
    <a:masterClrMapping/>
  </p:clrMapOvr>
  <p:transition xmlns:p14="http://schemas.microsoft.com/office/powerpoint/2010/main" spd="slow" advClick="0"/>
</p:sldLayout>
</file>

<file path=ppt/slideLayouts/slideLayout3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9500227"/>
      </p:ext>
    </p:extLst>
  </p:cSld>
  <p:clrMapOvr>
    <a:masterClrMapping/>
  </p:clrMapOvr>
  <p:transition xmlns:p14="http://schemas.microsoft.com/office/powerpoint/2010/main" spd="slow" advClick="0"/>
</p:sldLayout>
</file>

<file path=ppt/slideLayouts/slideLayout315.xml><?xml version="1.0" encoding="utf-8"?>
<p:sldLayout xmlns:a="http://schemas.openxmlformats.org/drawingml/2006/main" xmlns:r="http://schemas.openxmlformats.org/officeDocument/2006/relationships" xmlns:p="http://schemas.openxmlformats.org/presentationml/2006/main" userDrawn="1">
  <p:cSld name="标题和表格">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4968667"/>
      </p:ext>
    </p:extLst>
  </p:cSld>
  <p:clrMapOvr>
    <a:masterClrMapping/>
  </p:clrMapOvr>
  <p:transition xmlns:p14="http://schemas.microsoft.com/office/powerpoint/2010/main" spd="slow" advClick="0"/>
</p:sldLayout>
</file>

<file path=ppt/slideLayouts/slideLayout31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2" y="274638"/>
            <a:ext cx="8231188"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1482725"/>
            <a:ext cx="8229600" cy="5168900"/>
          </a:xfrm>
        </p:spPr>
        <p:txBody>
          <a:bodyPr/>
          <a:lstStyle/>
          <a:p>
            <a:pPr lvl="0"/>
            <a:endParaRPr lang="en-GB" noProof="0"/>
          </a:p>
        </p:txBody>
      </p:sp>
    </p:spTree>
    <p:extLst>
      <p:ext uri="{BB962C8B-B14F-4D97-AF65-F5344CB8AC3E}">
        <p14:creationId xmlns:p14="http://schemas.microsoft.com/office/powerpoint/2010/main" val="2034255353"/>
      </p:ext>
    </p:extLst>
  </p:cSld>
  <p:clrMapOvr>
    <a:masterClrMapping/>
  </p:clrMapOvr>
  <p:transition xmlns:p14="http://schemas.microsoft.com/office/powerpoint/2010/main" spd="slow" advClick="0"/>
</p:sldLayout>
</file>

<file path=ppt/slideLayouts/slideLayout317.xml><?xml version="1.0" encoding="utf-8"?>
<p:sldLayout xmlns:a="http://schemas.openxmlformats.org/drawingml/2006/main" xmlns:r="http://schemas.openxmlformats.org/officeDocument/2006/relationships" xmlns:p="http://schemas.openxmlformats.org/presentationml/2006/main" type="objOverTx">
  <p:cSld name="Titel und Inhalt über Text">
    <p:spTree>
      <p:nvGrpSpPr>
        <p:cNvPr id="1" name=""/>
        <p:cNvGrpSpPr/>
        <p:nvPr/>
      </p:nvGrpSpPr>
      <p:grpSpPr>
        <a:xfrm>
          <a:off x="0" y="0"/>
          <a:ext cx="0" cy="0"/>
          <a:chOff x="0" y="0"/>
          <a:chExt cx="0" cy="0"/>
        </a:xfrm>
      </p:grpSpPr>
      <p:sp>
        <p:nvSpPr>
          <p:cNvPr id="2" name="Titel 1"/>
          <p:cNvSpPr>
            <a:spLocks noGrp="1"/>
          </p:cNvSpPr>
          <p:nvPr>
            <p:ph type="title"/>
          </p:nvPr>
        </p:nvSpPr>
        <p:spPr>
          <a:xfrm>
            <a:off x="428626" y="152400"/>
            <a:ext cx="8281988" cy="750888"/>
          </a:xfrm>
        </p:spPr>
        <p:txBody>
          <a:bodyPr/>
          <a:lstStyle/>
          <a:p>
            <a:r>
              <a:rPr lang="de-DE" smtClean="0"/>
              <a:t>Mastertitelformat bearbeiten</a:t>
            </a:r>
            <a:endParaRPr lang="de-DE"/>
          </a:p>
        </p:txBody>
      </p:sp>
      <p:sp>
        <p:nvSpPr>
          <p:cNvPr id="3" name="Inhaltsplatzhalter 2"/>
          <p:cNvSpPr>
            <a:spLocks noGrp="1"/>
          </p:cNvSpPr>
          <p:nvPr>
            <p:ph sz="half" idx="1"/>
          </p:nvPr>
        </p:nvSpPr>
        <p:spPr>
          <a:xfrm>
            <a:off x="428626" y="1111264"/>
            <a:ext cx="8281988" cy="2430463"/>
          </a:xfr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28626" y="3694113"/>
            <a:ext cx="8281988" cy="2432050"/>
          </a:xfrm>
        </p:spPr>
        <p:txBody>
          <a:body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1299299669"/>
      </p:ext>
    </p:extLst>
  </p:cSld>
  <p:clrMapOvr>
    <a:masterClrMapping/>
  </p:clrMapOvr>
  <p:transition xmlns:p14="http://schemas.microsoft.com/office/powerpoint/2010/main" spd="slow" advClick="0"/>
</p:sldLayout>
</file>

<file path=ppt/slideLayouts/slideLayout3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1719789394"/>
      </p:ext>
    </p:extLst>
  </p:cSld>
  <p:clrMapOvr>
    <a:masterClrMapping/>
  </p:clrMapOvr>
  <p:transition xmlns:p14="http://schemas.microsoft.com/office/powerpoint/2010/main" spd="slow" advClick="0"/>
</p:sldLayout>
</file>

<file path=ppt/slideLayouts/slideLayout3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06451994"/>
      </p:ext>
    </p:extLst>
  </p:cSld>
  <p:clrMapOvr>
    <a:masterClrMapping/>
  </p:clrMapOvr>
  <p:transition xmlns:p14="http://schemas.microsoft.com/office/powerpoint/2010/main" spd="slow"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8670CAB3-1175-2F46-B466-5F061C16FA9F}" type="slidenum">
              <a:rPr lang="nl-NL"/>
              <a:pPr>
                <a:defRPr/>
              </a:pPr>
              <a:t>‹#›</a:t>
            </a:fld>
            <a:endParaRPr lang="nl-NL"/>
          </a:p>
        </p:txBody>
      </p:sp>
    </p:spTree>
    <p:extLst>
      <p:ext uri="{BB962C8B-B14F-4D97-AF65-F5344CB8AC3E}">
        <p14:creationId xmlns:p14="http://schemas.microsoft.com/office/powerpoint/2010/main" val="610552916"/>
      </p:ext>
    </p:extLst>
  </p:cSld>
  <p:clrMapOvr>
    <a:masterClrMapping/>
  </p:clrMapOvr>
  <p:transition xmlns:p14="http://schemas.microsoft.com/office/powerpoint/2010/main" spd="slow" advClick="0"/>
</p:sldLayout>
</file>

<file path=ppt/slideLayouts/slideLayout3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75023287"/>
      </p:ext>
    </p:extLst>
  </p:cSld>
  <p:clrMapOvr>
    <a:masterClrMapping/>
  </p:clrMapOvr>
  <p:transition xmlns:p14="http://schemas.microsoft.com/office/powerpoint/2010/main" spd="slow" advClick="0"/>
</p:sldLayout>
</file>

<file path=ppt/slideLayouts/slideLayout3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75276690"/>
      </p:ext>
    </p:extLst>
  </p:cSld>
  <p:clrMapOvr>
    <a:masterClrMapping/>
  </p:clrMapOvr>
  <p:transition xmlns:p14="http://schemas.microsoft.com/office/powerpoint/2010/main" spd="slow" advClick="0"/>
</p:sldLayout>
</file>

<file path=ppt/slideLayouts/slideLayout3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40053017"/>
      </p:ext>
    </p:extLst>
  </p:cSld>
  <p:clrMapOvr>
    <a:masterClrMapping/>
  </p:clrMapOvr>
  <p:transition xmlns:p14="http://schemas.microsoft.com/office/powerpoint/2010/main" spd="slow" advClick="0"/>
</p:sldLayout>
</file>

<file path=ppt/slideLayouts/slideLayout3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97166272"/>
      </p:ext>
    </p:extLst>
  </p:cSld>
  <p:clrMapOvr>
    <a:masterClrMapping/>
  </p:clrMapOvr>
  <p:transition xmlns:p14="http://schemas.microsoft.com/office/powerpoint/2010/main" spd="slow" advClick="0"/>
</p:sldLayout>
</file>

<file path=ppt/slideLayouts/slideLayout3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0923147"/>
      </p:ext>
    </p:extLst>
  </p:cSld>
  <p:clrMapOvr>
    <a:masterClrMapping/>
  </p:clrMapOvr>
  <p:transition xmlns:p14="http://schemas.microsoft.com/office/powerpoint/2010/main" spd="slow" advClick="0"/>
</p:sldLayout>
</file>

<file path=ppt/slideLayouts/slideLayout3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90407814"/>
      </p:ext>
    </p:extLst>
  </p:cSld>
  <p:clrMapOvr>
    <a:masterClrMapping/>
  </p:clrMapOvr>
  <p:transition xmlns:p14="http://schemas.microsoft.com/office/powerpoint/2010/main" spd="slow" advClick="0"/>
</p:sldLayout>
</file>

<file path=ppt/slideLayouts/slideLayout3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01235315"/>
      </p:ext>
    </p:extLst>
  </p:cSld>
  <p:clrMapOvr>
    <a:masterClrMapping/>
  </p:clrMapOvr>
  <p:transition xmlns:p14="http://schemas.microsoft.com/office/powerpoint/2010/main" spd="slow" advClick="0"/>
</p:sldLayout>
</file>

<file path=ppt/slideLayouts/slideLayout3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3163821"/>
      </p:ext>
    </p:extLst>
  </p:cSld>
  <p:clrMapOvr>
    <a:masterClrMapping/>
  </p:clrMapOvr>
  <p:transition xmlns:p14="http://schemas.microsoft.com/office/powerpoint/2010/main" spd="slow" advClick="0"/>
</p:sldLayout>
</file>

<file path=ppt/slideLayouts/slideLayout3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2"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67489367"/>
      </p:ext>
    </p:extLst>
  </p:cSld>
  <p:clrMapOvr>
    <a:masterClrMapping/>
  </p:clrMapOvr>
  <p:transition xmlns:p14="http://schemas.microsoft.com/office/powerpoint/2010/main" spd="slow" advClick="0"/>
</p:sldLayout>
</file>

<file path=ppt/slideLayouts/slideLayout32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93074408"/>
      </p:ext>
    </p:extLst>
  </p:cSld>
  <p:clrMapOvr>
    <a:masterClrMapping/>
  </p:clrMapOvr>
  <p:transition xmlns:p14="http://schemas.microsoft.com/office/powerpoint/2010/main" spd="slow"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66279" y="1141413"/>
            <a:ext cx="1920522" cy="4965700"/>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1000565" y="1141413"/>
            <a:ext cx="5630333" cy="49657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7AE8E74B-3552-8F4F-B2F7-E19456525FBE}" type="slidenum">
              <a:rPr lang="nl-NL"/>
              <a:pPr>
                <a:defRPr/>
              </a:pPr>
              <a:t>‹#›</a:t>
            </a:fld>
            <a:endParaRPr lang="nl-NL"/>
          </a:p>
        </p:txBody>
      </p:sp>
    </p:spTree>
    <p:extLst>
      <p:ext uri="{BB962C8B-B14F-4D97-AF65-F5344CB8AC3E}">
        <p14:creationId xmlns:p14="http://schemas.microsoft.com/office/powerpoint/2010/main" val="3307793183"/>
      </p:ext>
    </p:extLst>
  </p:cSld>
  <p:clrMapOvr>
    <a:masterClrMapping/>
  </p:clrMapOvr>
  <p:transition xmlns:p14="http://schemas.microsoft.com/office/powerpoint/2010/main" spd="slow" advClick="0"/>
</p:sldLayout>
</file>

<file path=ppt/slideLayouts/slideLayout3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0289266"/>
      </p:ext>
    </p:extLst>
  </p:cSld>
  <p:clrMapOvr>
    <a:masterClrMapping/>
  </p:clrMapOvr>
  <p:transition xmlns:p14="http://schemas.microsoft.com/office/powerpoint/2010/main" spd="slow" advClick="0"/>
</p:sldLayout>
</file>

<file path=ppt/slideLayouts/slideLayout3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26937318"/>
      </p:ext>
    </p:extLst>
  </p:cSld>
  <p:clrMapOvr>
    <a:masterClrMapping/>
  </p:clrMapOvr>
  <p:transition xmlns:p14="http://schemas.microsoft.com/office/powerpoint/2010/main" spd="slow" advClick="0"/>
</p:sldLayout>
</file>

<file path=ppt/slideLayouts/slideLayout3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8762669"/>
      </p:ext>
    </p:extLst>
  </p:cSld>
  <p:clrMapOvr>
    <a:masterClrMapping/>
  </p:clrMapOvr>
  <p:transition xmlns:p14="http://schemas.microsoft.com/office/powerpoint/2010/main" spd="slow" advClick="0"/>
</p:sldLayout>
</file>

<file path=ppt/slideLayouts/slideLayout3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12627480"/>
      </p:ext>
    </p:extLst>
  </p:cSld>
  <p:clrMapOvr>
    <a:masterClrMapping/>
  </p:clrMapOvr>
  <p:transition xmlns:p14="http://schemas.microsoft.com/office/powerpoint/2010/main" spd="slow" advClick="0"/>
</p:sldLayout>
</file>

<file path=ppt/slideLayouts/slideLayout3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93697692"/>
      </p:ext>
    </p:extLst>
  </p:cSld>
  <p:clrMapOvr>
    <a:masterClrMapping/>
  </p:clrMapOvr>
  <p:transition xmlns:p14="http://schemas.microsoft.com/office/powerpoint/2010/main" spd="slow" advClick="0"/>
</p:sldLayout>
</file>

<file path=ppt/slideLayouts/slideLayout3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3125562"/>
      </p:ext>
    </p:extLst>
  </p:cSld>
  <p:clrMapOvr>
    <a:masterClrMapping/>
  </p:clrMapOvr>
  <p:transition xmlns:p14="http://schemas.microsoft.com/office/powerpoint/2010/main" spd="slow" advClick="0"/>
</p:sldLayout>
</file>

<file path=ppt/slideLayouts/slideLayout3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30321839"/>
      </p:ext>
    </p:extLst>
  </p:cSld>
  <p:clrMapOvr>
    <a:masterClrMapping/>
  </p:clrMapOvr>
  <p:transition xmlns:p14="http://schemas.microsoft.com/office/powerpoint/2010/main" spd="slow" advClick="0"/>
</p:sldLayout>
</file>

<file path=ppt/slideLayouts/slideLayout3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68431284"/>
      </p:ext>
    </p:extLst>
  </p:cSld>
  <p:clrMapOvr>
    <a:masterClrMapping/>
  </p:clrMapOvr>
  <p:transition xmlns:p14="http://schemas.microsoft.com/office/powerpoint/2010/main" spd="slow" advClick="0"/>
</p:sldLayout>
</file>

<file path=ppt/slideLayouts/slideLayout3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9773829"/>
      </p:ext>
    </p:extLst>
  </p:cSld>
  <p:clrMapOvr>
    <a:masterClrMapping/>
  </p:clrMapOvr>
  <p:transition xmlns:p14="http://schemas.microsoft.com/office/powerpoint/2010/main" spd="slow" advClick="0"/>
</p:sldLayout>
</file>

<file path=ppt/slideLayouts/slideLayout3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1"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2712377"/>
      </p:ext>
    </p:extLst>
  </p:cSld>
  <p:clrMapOvr>
    <a:masterClrMapping/>
  </p:clrMapOvr>
  <p:transition xmlns:p14="http://schemas.microsoft.com/office/powerpoint/2010/main" spd="slow"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1434626" name="Rectangle 2"/>
          <p:cNvSpPr>
            <a:spLocks noGrp="1" noChangeArrowheads="1"/>
          </p:cNvSpPr>
          <p:nvPr>
            <p:ph type="ctrTitle"/>
          </p:nvPr>
        </p:nvSpPr>
        <p:spPr>
          <a:xfrm>
            <a:off x="1042815" y="2133773"/>
            <a:ext cx="7058378" cy="1470025"/>
          </a:xfrm>
        </p:spPr>
        <p:txBody>
          <a:bodyPr/>
          <a:lstStyle>
            <a:lvl1pPr>
              <a:defRPr sz="3200"/>
            </a:lvl1pPr>
          </a:lstStyle>
          <a:p>
            <a:r>
              <a:rPr lang="en-US"/>
              <a:t>Click to edit Master title style</a:t>
            </a:r>
          </a:p>
        </p:txBody>
      </p:sp>
      <p:sp>
        <p:nvSpPr>
          <p:cNvPr id="1434627" name="Rectangle 3"/>
          <p:cNvSpPr>
            <a:spLocks noGrp="1" noChangeArrowheads="1"/>
          </p:cNvSpPr>
          <p:nvPr>
            <p:ph type="subTitle" idx="1"/>
          </p:nvPr>
        </p:nvSpPr>
        <p:spPr>
          <a:xfrm>
            <a:off x="1619956" y="3886200"/>
            <a:ext cx="5905500" cy="1752600"/>
          </a:xfrm>
        </p:spPr>
        <p:txBody>
          <a:bodyPr/>
          <a:lstStyle>
            <a:lvl1pPr marL="0" indent="0" algn="ctr">
              <a:buFont typeface="Wingdings" pitchFamily="2" charset="2"/>
              <a:buNone/>
              <a:defRPr sz="2400" b="1" i="1"/>
            </a:lvl1pPr>
          </a:lstStyle>
          <a:p>
            <a:r>
              <a:rPr lang="en-US"/>
              <a:t>Click to edit Master subtitle style</a:t>
            </a:r>
          </a:p>
        </p:txBody>
      </p:sp>
    </p:spTree>
    <p:extLst>
      <p:ext uri="{BB962C8B-B14F-4D97-AF65-F5344CB8AC3E}">
        <p14:creationId xmlns:p14="http://schemas.microsoft.com/office/powerpoint/2010/main" val="2132151022"/>
      </p:ext>
    </p:extLst>
  </p:cSld>
  <p:clrMapOvr>
    <a:masterClrMapping/>
  </p:clrMapOvr>
  <p:transition xmlns:p14="http://schemas.microsoft.com/office/powerpoint/2010/main" spd="slow"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713536431"/>
      </p:ext>
    </p:extLst>
  </p:cSld>
  <p:clrMapOvr>
    <a:masterClrMapping/>
  </p:clrMapOvr>
  <p:transition xmlns:p14="http://schemas.microsoft.com/office/powerpoint/2010/main" spd="slow"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489" y="4407073"/>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299797557"/>
      </p:ext>
    </p:extLst>
  </p:cSld>
  <p:clrMapOvr>
    <a:masterClrMapping/>
  </p:clrMapOvr>
  <p:transition xmlns:p14="http://schemas.microsoft.com/office/powerpoint/2010/main" spd="slow"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540542" y="1628779"/>
            <a:ext cx="399908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75011" y="1628779"/>
            <a:ext cx="4000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122102409"/>
      </p:ext>
    </p:extLst>
  </p:cSld>
  <p:clrMapOvr>
    <a:masterClrMapping/>
  </p:clrMapOvr>
  <p:transition xmlns:p14="http://schemas.microsoft.com/office/powerpoint/2010/main" spd="slow"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164885206"/>
      </p:ext>
    </p:extLst>
  </p:cSld>
  <p:clrMapOvr>
    <a:masterClrMapping/>
  </p:clrMapOvr>
  <p:transition xmlns:p14="http://schemas.microsoft.com/office/powerpoint/2010/main" spd="slow"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312991194"/>
      </p:ext>
    </p:extLst>
  </p:cSld>
  <p:clrMapOvr>
    <a:masterClrMapping/>
  </p:clrMapOvr>
  <p:transition xmlns:p14="http://schemas.microsoft.com/office/powerpoint/2010/main" spd="slow"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68491" y="1628775"/>
            <a:ext cx="4047067"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51026" y="1628775"/>
            <a:ext cx="4047067"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025335852"/>
      </p:ext>
    </p:extLst>
  </p:cSld>
  <p:clrMapOvr>
    <a:masterClrMapping/>
  </p:clrMapOvr>
  <p:transition xmlns:p14="http://schemas.microsoft.com/office/powerpoint/2010/main" spd="slow" advClick="0"/>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67309740"/>
      </p:ext>
    </p:extLst>
  </p:cSld>
  <p:clrMapOvr>
    <a:masterClrMapping/>
  </p:clrMapOvr>
  <p:transition xmlns:p14="http://schemas.microsoft.com/office/powerpoint/2010/main" spd="slow" advClick="0"/>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489"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756" y="273223"/>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4"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368679903"/>
      </p:ext>
    </p:extLst>
  </p:cSld>
  <p:clrMapOvr>
    <a:masterClrMapping/>
  </p:clrMapOvr>
  <p:transition xmlns:p14="http://schemas.microsoft.com/office/powerpoint/2010/main" spd="slow" advClick="0"/>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111"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296693594"/>
      </p:ext>
    </p:extLst>
  </p:cSld>
  <p:clrMapOvr>
    <a:masterClrMapping/>
  </p:clrMapOvr>
  <p:transition xmlns:p14="http://schemas.microsoft.com/office/powerpoint/2010/main" spd="slow" advClick="0"/>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404692030"/>
      </p:ext>
    </p:extLst>
  </p:cSld>
  <p:clrMapOvr>
    <a:masterClrMapping/>
  </p:clrMapOvr>
  <p:transition xmlns:p14="http://schemas.microsoft.com/office/powerpoint/2010/main" spd="slow" advClick="0"/>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42187" y="260350"/>
            <a:ext cx="2033411" cy="5894388"/>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540456" y="260350"/>
            <a:ext cx="5966178" cy="589438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208869488"/>
      </p:ext>
    </p:extLst>
  </p:cSld>
  <p:clrMapOvr>
    <a:masterClrMapping/>
  </p:clrMapOvr>
  <p:transition xmlns:p14="http://schemas.microsoft.com/office/powerpoint/2010/main" spd="slow" advClick="0"/>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1555458" name="Rectangle 2"/>
          <p:cNvSpPr>
            <a:spLocks noGrp="1" noChangeArrowheads="1"/>
          </p:cNvSpPr>
          <p:nvPr>
            <p:ph type="ctrTitle"/>
          </p:nvPr>
        </p:nvSpPr>
        <p:spPr>
          <a:xfrm>
            <a:off x="1042815" y="2133773"/>
            <a:ext cx="7058378" cy="1470025"/>
          </a:xfrm>
        </p:spPr>
        <p:txBody>
          <a:bodyPr/>
          <a:lstStyle>
            <a:lvl1pPr>
              <a:defRPr sz="3200"/>
            </a:lvl1pPr>
          </a:lstStyle>
          <a:p>
            <a:r>
              <a:rPr lang="en-US"/>
              <a:t>Click to edit Master title style</a:t>
            </a:r>
          </a:p>
        </p:txBody>
      </p:sp>
      <p:sp>
        <p:nvSpPr>
          <p:cNvPr id="1555459" name="Rectangle 3"/>
          <p:cNvSpPr>
            <a:spLocks noGrp="1" noChangeArrowheads="1"/>
          </p:cNvSpPr>
          <p:nvPr>
            <p:ph type="subTitle" idx="1"/>
          </p:nvPr>
        </p:nvSpPr>
        <p:spPr>
          <a:xfrm>
            <a:off x="1619956" y="3886200"/>
            <a:ext cx="5905500" cy="1752600"/>
          </a:xfrm>
        </p:spPr>
        <p:txBody>
          <a:bodyPr/>
          <a:lstStyle>
            <a:lvl1pPr marL="0" indent="0" algn="ctr">
              <a:buFont typeface="Wingdings" pitchFamily="2" charset="2"/>
              <a:buNone/>
              <a:defRPr sz="2400" b="1" i="1"/>
            </a:lvl1pPr>
          </a:lstStyle>
          <a:p>
            <a:r>
              <a:rPr lang="en-US"/>
              <a:t>Click to edit Master subtitle style</a:t>
            </a:r>
          </a:p>
        </p:txBody>
      </p:sp>
    </p:spTree>
    <p:extLst>
      <p:ext uri="{BB962C8B-B14F-4D97-AF65-F5344CB8AC3E}">
        <p14:creationId xmlns:p14="http://schemas.microsoft.com/office/powerpoint/2010/main" val="20088303"/>
      </p:ext>
    </p:extLst>
  </p:cSld>
  <p:clrMapOvr>
    <a:masterClrMapping/>
  </p:clrMapOvr>
  <p:transition xmlns:p14="http://schemas.microsoft.com/office/powerpoint/2010/main" spd="slow" advClick="0"/>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847467482"/>
      </p:ext>
    </p:extLst>
  </p:cSld>
  <p:clrMapOvr>
    <a:masterClrMapping/>
  </p:clrMapOvr>
  <p:transition xmlns:p14="http://schemas.microsoft.com/office/powerpoint/2010/main" spd="slow" advClick="0"/>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489" y="4407073"/>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552589687"/>
      </p:ext>
    </p:extLst>
  </p:cSld>
  <p:clrMapOvr>
    <a:masterClrMapping/>
  </p:clrMapOvr>
  <p:transition xmlns:p14="http://schemas.microsoft.com/office/powerpoint/2010/main" spd="slow" advClick="0"/>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540542" y="1628779"/>
            <a:ext cx="399908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75011" y="1628779"/>
            <a:ext cx="4000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003481188"/>
      </p:ext>
    </p:extLst>
  </p:cSld>
  <p:clrMapOvr>
    <a:masterClrMapping/>
  </p:clrMapOvr>
  <p:transition xmlns:p14="http://schemas.microsoft.com/office/powerpoint/2010/main" spd="slow" advClick="0"/>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587471873"/>
      </p:ext>
    </p:extLst>
  </p:cSld>
  <p:clrMapOvr>
    <a:masterClrMapping/>
  </p:clrMapOvr>
  <p:transition xmlns:p14="http://schemas.microsoft.com/office/powerpoint/2010/main" spd="slow"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714522128"/>
      </p:ext>
    </p:extLst>
  </p:cSld>
  <p:clrMapOvr>
    <a:masterClrMapping/>
  </p:clrMapOvr>
  <p:transition xmlns:p14="http://schemas.microsoft.com/office/powerpoint/2010/main" spd="slow" advClick="0"/>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87435916"/>
      </p:ext>
    </p:extLst>
  </p:cSld>
  <p:clrMapOvr>
    <a:masterClrMapping/>
  </p:clrMapOvr>
  <p:transition xmlns:p14="http://schemas.microsoft.com/office/powerpoint/2010/main" spd="slow" advClick="0"/>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260415553"/>
      </p:ext>
    </p:extLst>
  </p:cSld>
  <p:clrMapOvr>
    <a:masterClrMapping/>
  </p:clrMapOvr>
  <p:transition xmlns:p14="http://schemas.microsoft.com/office/powerpoint/2010/main" spd="slow" advClick="0"/>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489"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756" y="273223"/>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4"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999904387"/>
      </p:ext>
    </p:extLst>
  </p:cSld>
  <p:clrMapOvr>
    <a:masterClrMapping/>
  </p:clrMapOvr>
  <p:transition xmlns:p14="http://schemas.microsoft.com/office/powerpoint/2010/main" spd="slow" advClick="0"/>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111"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604674269"/>
      </p:ext>
    </p:extLst>
  </p:cSld>
  <p:clrMapOvr>
    <a:masterClrMapping/>
  </p:clrMapOvr>
  <p:transition xmlns:p14="http://schemas.microsoft.com/office/powerpoint/2010/main" spd="slow" advClick="0"/>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806736041"/>
      </p:ext>
    </p:extLst>
  </p:cSld>
  <p:clrMapOvr>
    <a:masterClrMapping/>
  </p:clrMapOvr>
  <p:transition xmlns:p14="http://schemas.microsoft.com/office/powerpoint/2010/main" spd="slow" advClick="0"/>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42187" y="260350"/>
            <a:ext cx="2033411" cy="5894388"/>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540456" y="260350"/>
            <a:ext cx="5966178" cy="589438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19873187"/>
      </p:ext>
    </p:extLst>
  </p:cSld>
  <p:clrMapOvr>
    <a:masterClrMapping/>
  </p:clrMapOvr>
  <p:transition xmlns:p14="http://schemas.microsoft.com/office/powerpoint/2010/main" spd="slow" advClick="0"/>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793026" name="Rectangle 2"/>
          <p:cNvSpPr>
            <a:spLocks noGrp="1" noChangeArrowheads="1"/>
          </p:cNvSpPr>
          <p:nvPr>
            <p:ph type="subTitle" sz="quarter" idx="1"/>
          </p:nvPr>
        </p:nvSpPr>
        <p:spPr>
          <a:xfrm>
            <a:off x="457200" y="3529013"/>
            <a:ext cx="8229600" cy="1752600"/>
          </a:xfrm>
        </p:spPr>
        <p:txBody>
          <a:bodyPr/>
          <a:lstStyle>
            <a:lvl1pPr marL="0" indent="0">
              <a:buFont typeface="Wingdings" pitchFamily="2" charset="2"/>
              <a:buNone/>
              <a:defRPr/>
            </a:lvl1pPr>
          </a:lstStyle>
          <a:p>
            <a:r>
              <a:rPr lang="en-GB"/>
              <a:t>Click to edit Master subtitle style</a:t>
            </a:r>
          </a:p>
        </p:txBody>
      </p:sp>
      <p:sp>
        <p:nvSpPr>
          <p:cNvPr id="1793027" name="Rectangle 3"/>
          <p:cNvSpPr>
            <a:spLocks noGrp="1" noChangeArrowheads="1"/>
          </p:cNvSpPr>
          <p:nvPr>
            <p:ph type="ctrTitle" sz="quarter"/>
          </p:nvPr>
        </p:nvSpPr>
        <p:spPr>
          <a:xfrm>
            <a:off x="457200" y="2338388"/>
            <a:ext cx="8229600" cy="1143000"/>
          </a:xfrm>
          <a:ln w="12700">
            <a:headEnd type="none" w="sm" len="sm"/>
            <a:tailEnd type="none" w="sm" len="sm"/>
          </a:ln>
        </p:spPr>
        <p:txBody>
          <a:bodyPr/>
          <a:lstStyle>
            <a:lvl1pPr>
              <a:defRPr sz="3600"/>
            </a:lvl1pPr>
          </a:lstStyle>
          <a:p>
            <a:r>
              <a:rPr lang="en-GB"/>
              <a:t>Click to edit Master title style</a:t>
            </a:r>
          </a:p>
        </p:txBody>
      </p:sp>
    </p:spTree>
    <p:extLst>
      <p:ext uri="{BB962C8B-B14F-4D97-AF65-F5344CB8AC3E}">
        <p14:creationId xmlns:p14="http://schemas.microsoft.com/office/powerpoint/2010/main" val="2411313096"/>
      </p:ext>
    </p:extLst>
  </p:cSld>
  <p:clrMapOvr>
    <a:masterClrMapping/>
  </p:clrMapOvr>
  <p:transition xmlns:p14="http://schemas.microsoft.com/office/powerpoint/2010/main" spd="slow" advClick="0"/>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2003633392"/>
      </p:ext>
    </p:extLst>
  </p:cSld>
  <p:clrMapOvr>
    <a:masterClrMapping/>
  </p:clrMapOvr>
  <p:transition xmlns:p14="http://schemas.microsoft.com/office/powerpoint/2010/main" spd="slow" advClick="0"/>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489" y="4407073"/>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Tree>
    <p:extLst>
      <p:ext uri="{BB962C8B-B14F-4D97-AF65-F5344CB8AC3E}">
        <p14:creationId xmlns:p14="http://schemas.microsoft.com/office/powerpoint/2010/main" val="191056272"/>
      </p:ext>
    </p:extLst>
  </p:cSld>
  <p:clrMapOvr>
    <a:masterClrMapping/>
  </p:clrMapOvr>
  <p:transition xmlns:p14="http://schemas.microsoft.com/office/powerpoint/2010/main" spd="slow" advClick="0"/>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57203" y="1482725"/>
            <a:ext cx="4047067" cy="516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39733" y="1482725"/>
            <a:ext cx="4047067" cy="516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3836245452"/>
      </p:ext>
    </p:extLst>
  </p:cSld>
  <p:clrMapOvr>
    <a:masterClrMapping/>
  </p:clrMapOvr>
  <p:transition xmlns:p14="http://schemas.microsoft.com/office/powerpoint/2010/main" spd="slow"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787427751"/>
      </p:ext>
    </p:extLst>
  </p:cSld>
  <p:clrMapOvr>
    <a:masterClrMapping/>
  </p:clrMapOvr>
  <p:transition xmlns:p14="http://schemas.microsoft.com/office/powerpoint/2010/main" spd="slow" advClick="0"/>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269457361"/>
      </p:ext>
    </p:extLst>
  </p:cSld>
  <p:clrMapOvr>
    <a:masterClrMapping/>
  </p:clrMapOvr>
  <p:transition xmlns:p14="http://schemas.microsoft.com/office/powerpoint/2010/main" spd="slow" advClick="0"/>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Tree>
    <p:extLst>
      <p:ext uri="{BB962C8B-B14F-4D97-AF65-F5344CB8AC3E}">
        <p14:creationId xmlns:p14="http://schemas.microsoft.com/office/powerpoint/2010/main" val="1174416145"/>
      </p:ext>
    </p:extLst>
  </p:cSld>
  <p:clrMapOvr>
    <a:masterClrMapping/>
  </p:clrMapOvr>
  <p:transition xmlns:p14="http://schemas.microsoft.com/office/powerpoint/2010/main" spd="slow" advClick="0"/>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7187979"/>
      </p:ext>
    </p:extLst>
  </p:cSld>
  <p:clrMapOvr>
    <a:masterClrMapping/>
  </p:clrMapOvr>
  <p:transition xmlns:p14="http://schemas.microsoft.com/office/powerpoint/2010/main" spd="slow"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489" cy="1162050"/>
          </a:xfrm>
        </p:spPr>
        <p:txBody>
          <a:bodyPr/>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756" y="273223"/>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4"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1604370079"/>
      </p:ext>
    </p:extLst>
  </p:cSld>
  <p:clrMapOvr>
    <a:masterClrMapping/>
  </p:clrMapOvr>
  <p:transition xmlns:p14="http://schemas.microsoft.com/office/powerpoint/2010/main" spd="slow"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111" y="4800600"/>
            <a:ext cx="5486400" cy="566738"/>
          </a:xfrm>
        </p:spPr>
        <p:txBody>
          <a:bodyPr/>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297516954"/>
      </p:ext>
    </p:extLst>
  </p:cSld>
  <p:clrMapOvr>
    <a:masterClrMapping/>
  </p:clrMapOvr>
  <p:transition xmlns:p14="http://schemas.microsoft.com/office/powerpoint/2010/main" spd="slow" advClick="0"/>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2076573341"/>
      </p:ext>
    </p:extLst>
  </p:cSld>
  <p:clrMapOvr>
    <a:masterClrMapping/>
  </p:clrMapOvr>
  <p:transition xmlns:p14="http://schemas.microsoft.com/office/powerpoint/2010/main" spd="slow" advClick="0"/>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42"/>
            <a:ext cx="2057400" cy="6376987"/>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87" y="274642"/>
            <a:ext cx="6036733" cy="6376987"/>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3030253695"/>
      </p:ext>
    </p:extLst>
  </p:cSld>
  <p:clrMapOvr>
    <a:masterClrMapping/>
  </p:clrMapOvr>
  <p:transition xmlns:p14="http://schemas.microsoft.com/office/powerpoint/2010/main" spd="slow" advClick="0"/>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598"/>
            <a:ext cx="7772400" cy="1470025"/>
          </a:xfrm>
        </p:spPr>
        <p:txBody>
          <a:bodyPr/>
          <a:lstStyle/>
          <a:p>
            <a:r>
              <a:rPr lang="nl-NL" smtClean="0"/>
              <a:t>Klik om de stijl te bewerken</a:t>
            </a:r>
            <a:endParaRPr lang="en-US"/>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A51DD7A9-D510-C646-8B14-C2D5F1E5D6B2}" type="slidenum">
              <a:rPr lang="nl-NL"/>
              <a:pPr>
                <a:defRPr/>
              </a:pPr>
              <a:t>‹#›</a:t>
            </a:fld>
            <a:endParaRPr lang="nl-NL"/>
          </a:p>
        </p:txBody>
      </p:sp>
    </p:spTree>
    <p:extLst>
      <p:ext uri="{BB962C8B-B14F-4D97-AF65-F5344CB8AC3E}">
        <p14:creationId xmlns:p14="http://schemas.microsoft.com/office/powerpoint/2010/main" val="2506138994"/>
      </p:ext>
    </p:extLst>
  </p:cSld>
  <p:clrMapOvr>
    <a:masterClrMapping/>
  </p:clrMapOvr>
  <p:transition xmlns:p14="http://schemas.microsoft.com/office/powerpoint/2010/main" spd="slow" advClick="0"/>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CE45FE95-5E31-CC41-B86D-6F3BE9B19B88}" type="slidenum">
              <a:rPr lang="nl-NL"/>
              <a:pPr>
                <a:defRPr/>
              </a:pPr>
              <a:t>‹#›</a:t>
            </a:fld>
            <a:endParaRPr lang="nl-NL"/>
          </a:p>
        </p:txBody>
      </p:sp>
    </p:spTree>
    <p:extLst>
      <p:ext uri="{BB962C8B-B14F-4D97-AF65-F5344CB8AC3E}">
        <p14:creationId xmlns:p14="http://schemas.microsoft.com/office/powerpoint/2010/main" val="1126811916"/>
      </p:ext>
    </p:extLst>
  </p:cSld>
  <p:clrMapOvr>
    <a:masterClrMapping/>
  </p:clrMapOvr>
  <p:transition xmlns:p14="http://schemas.microsoft.com/office/powerpoint/2010/main" spd="slow" advClick="0"/>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489" y="4407073"/>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71A53B57-84AE-E847-BE58-6D30ACE05AD5}" type="slidenum">
              <a:rPr lang="nl-NL"/>
              <a:pPr>
                <a:defRPr/>
              </a:pPr>
              <a:t>‹#›</a:t>
            </a:fld>
            <a:endParaRPr lang="nl-NL"/>
          </a:p>
        </p:txBody>
      </p:sp>
    </p:spTree>
    <p:extLst>
      <p:ext uri="{BB962C8B-B14F-4D97-AF65-F5344CB8AC3E}">
        <p14:creationId xmlns:p14="http://schemas.microsoft.com/office/powerpoint/2010/main" val="1597424152"/>
      </p:ext>
    </p:extLst>
  </p:cSld>
  <p:clrMapOvr>
    <a:masterClrMapping/>
  </p:clrMapOvr>
  <p:transition xmlns:p14="http://schemas.microsoft.com/office/powerpoint/2010/main" spd="slow"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810501195"/>
      </p:ext>
    </p:extLst>
  </p:cSld>
  <p:clrMapOvr>
    <a:masterClrMapping/>
  </p:clrMapOvr>
  <p:transition xmlns:p14="http://schemas.microsoft.com/office/powerpoint/2010/main" spd="slow" advClick="0"/>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57203" y="1600206"/>
            <a:ext cx="404706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39733" y="1600206"/>
            <a:ext cx="404706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0813B0C0-7DBE-8E4C-86B4-1E346E3DD333}" type="slidenum">
              <a:rPr lang="nl-NL"/>
              <a:pPr>
                <a:defRPr/>
              </a:pPr>
              <a:t>‹#›</a:t>
            </a:fld>
            <a:endParaRPr lang="nl-NL"/>
          </a:p>
        </p:txBody>
      </p:sp>
    </p:spTree>
    <p:extLst>
      <p:ext uri="{BB962C8B-B14F-4D97-AF65-F5344CB8AC3E}">
        <p14:creationId xmlns:p14="http://schemas.microsoft.com/office/powerpoint/2010/main" val="3884363420"/>
      </p:ext>
    </p:extLst>
  </p:cSld>
  <p:clrMapOvr>
    <a:masterClrMapping/>
  </p:clrMapOvr>
  <p:transition xmlns:p14="http://schemas.microsoft.com/office/powerpoint/2010/main" spd="slow" advClick="0"/>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nl-NL"/>
          </a:p>
        </p:txBody>
      </p:sp>
      <p:sp>
        <p:nvSpPr>
          <p:cNvPr id="8" name="Rectangle 5"/>
          <p:cNvSpPr>
            <a:spLocks noGrp="1" noChangeArrowheads="1"/>
          </p:cNvSpPr>
          <p:nvPr>
            <p:ph type="ftr" sz="quarter" idx="11"/>
          </p:nvPr>
        </p:nvSpPr>
        <p:spPr>
          <a:ln/>
        </p:spPr>
        <p:txBody>
          <a:bodyPr/>
          <a:lstStyle>
            <a:lvl1pPr>
              <a:defRPr/>
            </a:lvl1pPr>
          </a:lstStyle>
          <a:p>
            <a:pPr>
              <a:defRPr/>
            </a:pPr>
            <a:endParaRPr lang="nl-NL"/>
          </a:p>
        </p:txBody>
      </p:sp>
      <p:sp>
        <p:nvSpPr>
          <p:cNvPr id="9" name="Rectangle 6"/>
          <p:cNvSpPr>
            <a:spLocks noGrp="1" noChangeArrowheads="1"/>
          </p:cNvSpPr>
          <p:nvPr>
            <p:ph type="sldNum" sz="quarter" idx="12"/>
          </p:nvPr>
        </p:nvSpPr>
        <p:spPr>
          <a:ln/>
        </p:spPr>
        <p:txBody>
          <a:bodyPr/>
          <a:lstStyle>
            <a:lvl1pPr>
              <a:defRPr/>
            </a:lvl1pPr>
          </a:lstStyle>
          <a:p>
            <a:pPr>
              <a:defRPr/>
            </a:pPr>
            <a:fld id="{837FA12F-AD4E-444D-9C7D-05EB68986835}" type="slidenum">
              <a:rPr lang="nl-NL"/>
              <a:pPr>
                <a:defRPr/>
              </a:pPr>
              <a:t>‹#›</a:t>
            </a:fld>
            <a:endParaRPr lang="nl-NL"/>
          </a:p>
        </p:txBody>
      </p:sp>
    </p:spTree>
    <p:extLst>
      <p:ext uri="{BB962C8B-B14F-4D97-AF65-F5344CB8AC3E}">
        <p14:creationId xmlns:p14="http://schemas.microsoft.com/office/powerpoint/2010/main" val="3742888749"/>
      </p:ext>
    </p:extLst>
  </p:cSld>
  <p:clrMapOvr>
    <a:masterClrMapping/>
  </p:clrMapOvr>
  <p:transition xmlns:p14="http://schemas.microsoft.com/office/powerpoint/2010/main" spd="slow" advClick="0"/>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nl-NL"/>
          </a:p>
        </p:txBody>
      </p:sp>
      <p:sp>
        <p:nvSpPr>
          <p:cNvPr id="4" name="Rectangle 5"/>
          <p:cNvSpPr>
            <a:spLocks noGrp="1" noChangeArrowheads="1"/>
          </p:cNvSpPr>
          <p:nvPr>
            <p:ph type="ftr" sz="quarter" idx="11"/>
          </p:nvPr>
        </p:nvSpPr>
        <p:spPr>
          <a:ln/>
        </p:spPr>
        <p:txBody>
          <a:bodyPr/>
          <a:lstStyle>
            <a:lvl1pPr>
              <a:defRPr/>
            </a:lvl1pPr>
          </a:lstStyle>
          <a:p>
            <a:pPr>
              <a:defRPr/>
            </a:pPr>
            <a:endParaRPr lang="nl-NL"/>
          </a:p>
        </p:txBody>
      </p:sp>
      <p:sp>
        <p:nvSpPr>
          <p:cNvPr id="5" name="Rectangle 6"/>
          <p:cNvSpPr>
            <a:spLocks noGrp="1" noChangeArrowheads="1"/>
          </p:cNvSpPr>
          <p:nvPr>
            <p:ph type="sldNum" sz="quarter" idx="12"/>
          </p:nvPr>
        </p:nvSpPr>
        <p:spPr>
          <a:ln/>
        </p:spPr>
        <p:txBody>
          <a:bodyPr/>
          <a:lstStyle>
            <a:lvl1pPr>
              <a:defRPr/>
            </a:lvl1pPr>
          </a:lstStyle>
          <a:p>
            <a:pPr>
              <a:defRPr/>
            </a:pPr>
            <a:fld id="{CFA310CA-8313-A246-9173-3D014AD099CD}" type="slidenum">
              <a:rPr lang="nl-NL"/>
              <a:pPr>
                <a:defRPr/>
              </a:pPr>
              <a:t>‹#›</a:t>
            </a:fld>
            <a:endParaRPr lang="nl-NL"/>
          </a:p>
        </p:txBody>
      </p:sp>
    </p:spTree>
    <p:extLst>
      <p:ext uri="{BB962C8B-B14F-4D97-AF65-F5344CB8AC3E}">
        <p14:creationId xmlns:p14="http://schemas.microsoft.com/office/powerpoint/2010/main" val="2832787154"/>
      </p:ext>
    </p:extLst>
  </p:cSld>
  <p:clrMapOvr>
    <a:masterClrMapping/>
  </p:clrMapOvr>
  <p:transition xmlns:p14="http://schemas.microsoft.com/office/powerpoint/2010/main" spd="slow" advClick="0"/>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l-NL"/>
          </a:p>
        </p:txBody>
      </p:sp>
      <p:sp>
        <p:nvSpPr>
          <p:cNvPr id="3" name="Rectangle 5"/>
          <p:cNvSpPr>
            <a:spLocks noGrp="1" noChangeArrowheads="1"/>
          </p:cNvSpPr>
          <p:nvPr>
            <p:ph type="ftr" sz="quarter" idx="11"/>
          </p:nvPr>
        </p:nvSpPr>
        <p:spPr>
          <a:ln/>
        </p:spPr>
        <p:txBody>
          <a:bodyPr/>
          <a:lstStyle>
            <a:lvl1pPr>
              <a:defRPr/>
            </a:lvl1pPr>
          </a:lstStyle>
          <a:p>
            <a:pPr>
              <a:defRPr/>
            </a:pPr>
            <a:endParaRPr lang="nl-NL"/>
          </a:p>
        </p:txBody>
      </p:sp>
      <p:sp>
        <p:nvSpPr>
          <p:cNvPr id="4" name="Rectangle 6"/>
          <p:cNvSpPr>
            <a:spLocks noGrp="1" noChangeArrowheads="1"/>
          </p:cNvSpPr>
          <p:nvPr>
            <p:ph type="sldNum" sz="quarter" idx="12"/>
          </p:nvPr>
        </p:nvSpPr>
        <p:spPr>
          <a:ln/>
        </p:spPr>
        <p:txBody>
          <a:bodyPr/>
          <a:lstStyle>
            <a:lvl1pPr>
              <a:defRPr/>
            </a:lvl1pPr>
          </a:lstStyle>
          <a:p>
            <a:pPr>
              <a:defRPr/>
            </a:pPr>
            <a:fld id="{4E659C18-A818-F340-AB12-4ADB8B7EA444}" type="slidenum">
              <a:rPr lang="nl-NL"/>
              <a:pPr>
                <a:defRPr/>
              </a:pPr>
              <a:t>‹#›</a:t>
            </a:fld>
            <a:endParaRPr lang="nl-NL"/>
          </a:p>
        </p:txBody>
      </p:sp>
    </p:spTree>
    <p:extLst>
      <p:ext uri="{BB962C8B-B14F-4D97-AF65-F5344CB8AC3E}">
        <p14:creationId xmlns:p14="http://schemas.microsoft.com/office/powerpoint/2010/main" val="3270932344"/>
      </p:ext>
    </p:extLst>
  </p:cSld>
  <p:clrMapOvr>
    <a:masterClrMapping/>
  </p:clrMapOvr>
  <p:transition xmlns:p14="http://schemas.microsoft.com/office/powerpoint/2010/main" spd="slow" advClick="0"/>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489"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756" y="273223"/>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4"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328FB415-E424-F046-AE28-0CBCFA5B3966}" type="slidenum">
              <a:rPr lang="nl-NL"/>
              <a:pPr>
                <a:defRPr/>
              </a:pPr>
              <a:t>‹#›</a:t>
            </a:fld>
            <a:endParaRPr lang="nl-NL"/>
          </a:p>
        </p:txBody>
      </p:sp>
    </p:spTree>
    <p:extLst>
      <p:ext uri="{BB962C8B-B14F-4D97-AF65-F5344CB8AC3E}">
        <p14:creationId xmlns:p14="http://schemas.microsoft.com/office/powerpoint/2010/main" val="3825552991"/>
      </p:ext>
    </p:extLst>
  </p:cSld>
  <p:clrMapOvr>
    <a:masterClrMapping/>
  </p:clrMapOvr>
  <p:transition xmlns:p14="http://schemas.microsoft.com/office/powerpoint/2010/main" spd="slow" advClick="0"/>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111"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227CA91C-8A6A-4941-8378-C2BD8BF0F3D6}" type="slidenum">
              <a:rPr lang="nl-NL"/>
              <a:pPr>
                <a:defRPr/>
              </a:pPr>
              <a:t>‹#›</a:t>
            </a:fld>
            <a:endParaRPr lang="nl-NL"/>
          </a:p>
        </p:txBody>
      </p:sp>
    </p:spTree>
    <p:extLst>
      <p:ext uri="{BB962C8B-B14F-4D97-AF65-F5344CB8AC3E}">
        <p14:creationId xmlns:p14="http://schemas.microsoft.com/office/powerpoint/2010/main" val="467644667"/>
      </p:ext>
    </p:extLst>
  </p:cSld>
  <p:clrMapOvr>
    <a:masterClrMapping/>
  </p:clrMapOvr>
  <p:transition xmlns:p14="http://schemas.microsoft.com/office/powerpoint/2010/main" spd="slow" advClick="0"/>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34EFC4D5-3249-6349-9F45-655F231CF9D9}" type="slidenum">
              <a:rPr lang="nl-NL"/>
              <a:pPr>
                <a:defRPr/>
              </a:pPr>
              <a:t>‹#›</a:t>
            </a:fld>
            <a:endParaRPr lang="nl-NL"/>
          </a:p>
        </p:txBody>
      </p:sp>
    </p:spTree>
    <p:extLst>
      <p:ext uri="{BB962C8B-B14F-4D97-AF65-F5344CB8AC3E}">
        <p14:creationId xmlns:p14="http://schemas.microsoft.com/office/powerpoint/2010/main" val="2438940107"/>
      </p:ext>
    </p:extLst>
  </p:cSld>
  <p:clrMapOvr>
    <a:masterClrMapping/>
  </p:clrMapOvr>
  <p:transition xmlns:p14="http://schemas.microsoft.com/office/powerpoint/2010/main" spd="slow" advClick="0"/>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811"/>
            <a:ext cx="2057400" cy="5851525"/>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87" y="274811"/>
            <a:ext cx="6036733"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A3EE30AD-92BA-E842-9B31-6AE7D3583EC8}" type="slidenum">
              <a:rPr lang="nl-NL"/>
              <a:pPr>
                <a:defRPr/>
              </a:pPr>
              <a:t>‹#›</a:t>
            </a:fld>
            <a:endParaRPr lang="nl-NL"/>
          </a:p>
        </p:txBody>
      </p:sp>
    </p:spTree>
    <p:extLst>
      <p:ext uri="{BB962C8B-B14F-4D97-AF65-F5344CB8AC3E}">
        <p14:creationId xmlns:p14="http://schemas.microsoft.com/office/powerpoint/2010/main" val="4250022659"/>
      </p:ext>
    </p:extLst>
  </p:cSld>
  <p:clrMapOvr>
    <a:masterClrMapping/>
  </p:clrMapOvr>
  <p:transition xmlns:p14="http://schemas.microsoft.com/office/powerpoint/2010/main" spd="slow" advClick="0"/>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598"/>
            <a:ext cx="7772400" cy="1470025"/>
          </a:xfrm>
        </p:spPr>
        <p:txBody>
          <a:bodyPr/>
          <a:lstStyle/>
          <a:p>
            <a:r>
              <a:rPr lang="nl-NL" smtClean="0"/>
              <a:t>Klik om de stijl te bewerken</a:t>
            </a:r>
            <a:endParaRPr lang="en-US"/>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DAD33B10-6E91-B045-8FC6-CDDC5D655E4C}" type="slidenum">
              <a:rPr lang="nl-NL"/>
              <a:pPr>
                <a:defRPr/>
              </a:pPr>
              <a:t>‹#›</a:t>
            </a:fld>
            <a:endParaRPr lang="nl-NL"/>
          </a:p>
        </p:txBody>
      </p:sp>
    </p:spTree>
    <p:extLst>
      <p:ext uri="{BB962C8B-B14F-4D97-AF65-F5344CB8AC3E}">
        <p14:creationId xmlns:p14="http://schemas.microsoft.com/office/powerpoint/2010/main" val="3261345342"/>
      </p:ext>
    </p:extLst>
  </p:cSld>
  <p:clrMapOvr>
    <a:masterClrMapping/>
  </p:clrMapOvr>
  <p:transition xmlns:p14="http://schemas.microsoft.com/office/powerpoint/2010/main" spd="slow" advClick="0"/>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BBFB7E57-F28A-9842-B056-621DCA64A1B5}" type="slidenum">
              <a:rPr lang="nl-NL"/>
              <a:pPr>
                <a:defRPr/>
              </a:pPr>
              <a:t>‹#›</a:t>
            </a:fld>
            <a:endParaRPr lang="nl-NL"/>
          </a:p>
        </p:txBody>
      </p:sp>
    </p:spTree>
    <p:extLst>
      <p:ext uri="{BB962C8B-B14F-4D97-AF65-F5344CB8AC3E}">
        <p14:creationId xmlns:p14="http://schemas.microsoft.com/office/powerpoint/2010/main" val="3633490836"/>
      </p:ext>
    </p:extLst>
  </p:cSld>
  <p:clrMapOvr>
    <a:masterClrMapping/>
  </p:clrMapOvr>
  <p:transition xmlns:p14="http://schemas.microsoft.com/office/powerpoint/2010/main" spd="slow"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489"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756" y="273223"/>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4"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ftr" sz="quarter" idx="10"/>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995065631"/>
      </p:ext>
    </p:extLst>
  </p:cSld>
  <p:clrMapOvr>
    <a:masterClrMapping/>
  </p:clrMapOvr>
  <p:transition xmlns:p14="http://schemas.microsoft.com/office/powerpoint/2010/main" spd="slow" advClick="0"/>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489" y="4407073"/>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5C8CC7BD-D04A-3443-B503-B2F8C96B6EE7}" type="slidenum">
              <a:rPr lang="nl-NL"/>
              <a:pPr>
                <a:defRPr/>
              </a:pPr>
              <a:t>‹#›</a:t>
            </a:fld>
            <a:endParaRPr lang="nl-NL"/>
          </a:p>
        </p:txBody>
      </p:sp>
    </p:spTree>
    <p:extLst>
      <p:ext uri="{BB962C8B-B14F-4D97-AF65-F5344CB8AC3E}">
        <p14:creationId xmlns:p14="http://schemas.microsoft.com/office/powerpoint/2010/main" val="1540666867"/>
      </p:ext>
    </p:extLst>
  </p:cSld>
  <p:clrMapOvr>
    <a:masterClrMapping/>
  </p:clrMapOvr>
  <p:transition xmlns:p14="http://schemas.microsoft.com/office/powerpoint/2010/main" spd="slow" advClick="0"/>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57203" y="1600206"/>
            <a:ext cx="404706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39733" y="1600206"/>
            <a:ext cx="404706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67C6FFE5-AC19-F042-96F2-32FB967721F9}" type="slidenum">
              <a:rPr lang="nl-NL"/>
              <a:pPr>
                <a:defRPr/>
              </a:pPr>
              <a:t>‹#›</a:t>
            </a:fld>
            <a:endParaRPr lang="nl-NL"/>
          </a:p>
        </p:txBody>
      </p:sp>
    </p:spTree>
    <p:extLst>
      <p:ext uri="{BB962C8B-B14F-4D97-AF65-F5344CB8AC3E}">
        <p14:creationId xmlns:p14="http://schemas.microsoft.com/office/powerpoint/2010/main" val="2139709988"/>
      </p:ext>
    </p:extLst>
  </p:cSld>
  <p:clrMapOvr>
    <a:masterClrMapping/>
  </p:clrMapOvr>
  <p:transition xmlns:p14="http://schemas.microsoft.com/office/powerpoint/2010/main" spd="slow" advClick="0"/>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nl-NL"/>
          </a:p>
        </p:txBody>
      </p:sp>
      <p:sp>
        <p:nvSpPr>
          <p:cNvPr id="8" name="Rectangle 5"/>
          <p:cNvSpPr>
            <a:spLocks noGrp="1" noChangeArrowheads="1"/>
          </p:cNvSpPr>
          <p:nvPr>
            <p:ph type="ftr" sz="quarter" idx="11"/>
          </p:nvPr>
        </p:nvSpPr>
        <p:spPr>
          <a:ln/>
        </p:spPr>
        <p:txBody>
          <a:bodyPr/>
          <a:lstStyle>
            <a:lvl1pPr>
              <a:defRPr/>
            </a:lvl1pPr>
          </a:lstStyle>
          <a:p>
            <a:pPr>
              <a:defRPr/>
            </a:pPr>
            <a:endParaRPr lang="nl-NL"/>
          </a:p>
        </p:txBody>
      </p:sp>
      <p:sp>
        <p:nvSpPr>
          <p:cNvPr id="9" name="Rectangle 6"/>
          <p:cNvSpPr>
            <a:spLocks noGrp="1" noChangeArrowheads="1"/>
          </p:cNvSpPr>
          <p:nvPr>
            <p:ph type="sldNum" sz="quarter" idx="12"/>
          </p:nvPr>
        </p:nvSpPr>
        <p:spPr>
          <a:ln/>
        </p:spPr>
        <p:txBody>
          <a:bodyPr/>
          <a:lstStyle>
            <a:lvl1pPr>
              <a:defRPr/>
            </a:lvl1pPr>
          </a:lstStyle>
          <a:p>
            <a:pPr>
              <a:defRPr/>
            </a:pPr>
            <a:fld id="{12F33DD8-33E8-974C-AE61-D511518966FD}" type="slidenum">
              <a:rPr lang="nl-NL"/>
              <a:pPr>
                <a:defRPr/>
              </a:pPr>
              <a:t>‹#›</a:t>
            </a:fld>
            <a:endParaRPr lang="nl-NL"/>
          </a:p>
        </p:txBody>
      </p:sp>
    </p:spTree>
    <p:extLst>
      <p:ext uri="{BB962C8B-B14F-4D97-AF65-F5344CB8AC3E}">
        <p14:creationId xmlns:p14="http://schemas.microsoft.com/office/powerpoint/2010/main" val="533911542"/>
      </p:ext>
    </p:extLst>
  </p:cSld>
  <p:clrMapOvr>
    <a:masterClrMapping/>
  </p:clrMapOvr>
  <p:transition xmlns:p14="http://schemas.microsoft.com/office/powerpoint/2010/main" spd="slow" advClick="0"/>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nl-NL"/>
          </a:p>
        </p:txBody>
      </p:sp>
      <p:sp>
        <p:nvSpPr>
          <p:cNvPr id="4" name="Rectangle 5"/>
          <p:cNvSpPr>
            <a:spLocks noGrp="1" noChangeArrowheads="1"/>
          </p:cNvSpPr>
          <p:nvPr>
            <p:ph type="ftr" sz="quarter" idx="11"/>
          </p:nvPr>
        </p:nvSpPr>
        <p:spPr>
          <a:ln/>
        </p:spPr>
        <p:txBody>
          <a:bodyPr/>
          <a:lstStyle>
            <a:lvl1pPr>
              <a:defRPr/>
            </a:lvl1pPr>
          </a:lstStyle>
          <a:p>
            <a:pPr>
              <a:defRPr/>
            </a:pPr>
            <a:endParaRPr lang="nl-NL"/>
          </a:p>
        </p:txBody>
      </p:sp>
      <p:sp>
        <p:nvSpPr>
          <p:cNvPr id="5" name="Rectangle 6"/>
          <p:cNvSpPr>
            <a:spLocks noGrp="1" noChangeArrowheads="1"/>
          </p:cNvSpPr>
          <p:nvPr>
            <p:ph type="sldNum" sz="quarter" idx="12"/>
          </p:nvPr>
        </p:nvSpPr>
        <p:spPr>
          <a:ln/>
        </p:spPr>
        <p:txBody>
          <a:bodyPr/>
          <a:lstStyle>
            <a:lvl1pPr>
              <a:defRPr/>
            </a:lvl1pPr>
          </a:lstStyle>
          <a:p>
            <a:pPr>
              <a:defRPr/>
            </a:pPr>
            <a:fld id="{32C830B5-4EAF-1946-B21F-02BBA22D2F4C}" type="slidenum">
              <a:rPr lang="nl-NL"/>
              <a:pPr>
                <a:defRPr/>
              </a:pPr>
              <a:t>‹#›</a:t>
            </a:fld>
            <a:endParaRPr lang="nl-NL"/>
          </a:p>
        </p:txBody>
      </p:sp>
    </p:spTree>
    <p:extLst>
      <p:ext uri="{BB962C8B-B14F-4D97-AF65-F5344CB8AC3E}">
        <p14:creationId xmlns:p14="http://schemas.microsoft.com/office/powerpoint/2010/main" val="2070894776"/>
      </p:ext>
    </p:extLst>
  </p:cSld>
  <p:clrMapOvr>
    <a:masterClrMapping/>
  </p:clrMapOvr>
  <p:transition xmlns:p14="http://schemas.microsoft.com/office/powerpoint/2010/main" spd="slow" advClick="0"/>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l-NL"/>
          </a:p>
        </p:txBody>
      </p:sp>
      <p:sp>
        <p:nvSpPr>
          <p:cNvPr id="3" name="Rectangle 5"/>
          <p:cNvSpPr>
            <a:spLocks noGrp="1" noChangeArrowheads="1"/>
          </p:cNvSpPr>
          <p:nvPr>
            <p:ph type="ftr" sz="quarter" idx="11"/>
          </p:nvPr>
        </p:nvSpPr>
        <p:spPr>
          <a:ln/>
        </p:spPr>
        <p:txBody>
          <a:bodyPr/>
          <a:lstStyle>
            <a:lvl1pPr>
              <a:defRPr/>
            </a:lvl1pPr>
          </a:lstStyle>
          <a:p>
            <a:pPr>
              <a:defRPr/>
            </a:pPr>
            <a:endParaRPr lang="nl-NL"/>
          </a:p>
        </p:txBody>
      </p:sp>
      <p:sp>
        <p:nvSpPr>
          <p:cNvPr id="4" name="Rectangle 6"/>
          <p:cNvSpPr>
            <a:spLocks noGrp="1" noChangeArrowheads="1"/>
          </p:cNvSpPr>
          <p:nvPr>
            <p:ph type="sldNum" sz="quarter" idx="12"/>
          </p:nvPr>
        </p:nvSpPr>
        <p:spPr>
          <a:ln/>
        </p:spPr>
        <p:txBody>
          <a:bodyPr/>
          <a:lstStyle>
            <a:lvl1pPr>
              <a:defRPr/>
            </a:lvl1pPr>
          </a:lstStyle>
          <a:p>
            <a:pPr>
              <a:defRPr/>
            </a:pPr>
            <a:fld id="{3A6C9EC9-0C10-8041-85EA-C5D503F1B4FE}" type="slidenum">
              <a:rPr lang="nl-NL"/>
              <a:pPr>
                <a:defRPr/>
              </a:pPr>
              <a:t>‹#›</a:t>
            </a:fld>
            <a:endParaRPr lang="nl-NL"/>
          </a:p>
        </p:txBody>
      </p:sp>
    </p:spTree>
    <p:extLst>
      <p:ext uri="{BB962C8B-B14F-4D97-AF65-F5344CB8AC3E}">
        <p14:creationId xmlns:p14="http://schemas.microsoft.com/office/powerpoint/2010/main" val="3287781534"/>
      </p:ext>
    </p:extLst>
  </p:cSld>
  <p:clrMapOvr>
    <a:masterClrMapping/>
  </p:clrMapOvr>
  <p:transition xmlns:p14="http://schemas.microsoft.com/office/powerpoint/2010/main" spd="slow" advClick="0"/>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489" cy="1162050"/>
          </a:xfrm>
        </p:spPr>
        <p:txBody>
          <a:bodyPr anchor="b"/>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756" y="273223"/>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4"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3965D988-AE01-2F4D-9A8F-220BBD5597F4}" type="slidenum">
              <a:rPr lang="nl-NL"/>
              <a:pPr>
                <a:defRPr/>
              </a:pPr>
              <a:t>‹#›</a:t>
            </a:fld>
            <a:endParaRPr lang="nl-NL"/>
          </a:p>
        </p:txBody>
      </p:sp>
    </p:spTree>
    <p:extLst>
      <p:ext uri="{BB962C8B-B14F-4D97-AF65-F5344CB8AC3E}">
        <p14:creationId xmlns:p14="http://schemas.microsoft.com/office/powerpoint/2010/main" val="1386322938"/>
      </p:ext>
    </p:extLst>
  </p:cSld>
  <p:clrMapOvr>
    <a:masterClrMapping/>
  </p:clrMapOvr>
  <p:transition xmlns:p14="http://schemas.microsoft.com/office/powerpoint/2010/main" spd="slow" advClick="0"/>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111"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A8E5693E-8BE1-204B-BE33-CF1D5AD80D64}" type="slidenum">
              <a:rPr lang="nl-NL"/>
              <a:pPr>
                <a:defRPr/>
              </a:pPr>
              <a:t>‹#›</a:t>
            </a:fld>
            <a:endParaRPr lang="nl-NL"/>
          </a:p>
        </p:txBody>
      </p:sp>
    </p:spTree>
    <p:extLst>
      <p:ext uri="{BB962C8B-B14F-4D97-AF65-F5344CB8AC3E}">
        <p14:creationId xmlns:p14="http://schemas.microsoft.com/office/powerpoint/2010/main" val="1154405752"/>
      </p:ext>
    </p:extLst>
  </p:cSld>
  <p:clrMapOvr>
    <a:masterClrMapping/>
  </p:clrMapOvr>
  <p:transition xmlns:p14="http://schemas.microsoft.com/office/powerpoint/2010/main" spd="slow" advClick="0"/>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71684D06-C2D5-5049-92D3-3A02A2DC1E53}" type="slidenum">
              <a:rPr lang="nl-NL"/>
              <a:pPr>
                <a:defRPr/>
              </a:pPr>
              <a:t>‹#›</a:t>
            </a:fld>
            <a:endParaRPr lang="nl-NL"/>
          </a:p>
        </p:txBody>
      </p:sp>
    </p:spTree>
    <p:extLst>
      <p:ext uri="{BB962C8B-B14F-4D97-AF65-F5344CB8AC3E}">
        <p14:creationId xmlns:p14="http://schemas.microsoft.com/office/powerpoint/2010/main" val="1250577153"/>
      </p:ext>
    </p:extLst>
  </p:cSld>
  <p:clrMapOvr>
    <a:masterClrMapping/>
  </p:clrMapOvr>
  <p:transition xmlns:p14="http://schemas.microsoft.com/office/powerpoint/2010/main" spd="slow" advClick="0"/>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811"/>
            <a:ext cx="2057400" cy="5851525"/>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87" y="274811"/>
            <a:ext cx="6036733"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740ABD62-A11A-2840-8F3B-72B85F75DEEF}" type="slidenum">
              <a:rPr lang="nl-NL"/>
              <a:pPr>
                <a:defRPr/>
              </a:pPr>
              <a:t>‹#›</a:t>
            </a:fld>
            <a:endParaRPr lang="nl-NL"/>
          </a:p>
        </p:txBody>
      </p:sp>
    </p:spTree>
    <p:extLst>
      <p:ext uri="{BB962C8B-B14F-4D97-AF65-F5344CB8AC3E}">
        <p14:creationId xmlns:p14="http://schemas.microsoft.com/office/powerpoint/2010/main" val="842938457"/>
      </p:ext>
    </p:extLst>
  </p:cSld>
  <p:clrMapOvr>
    <a:masterClrMapping/>
  </p:clrMapOvr>
  <p:transition xmlns:p14="http://schemas.microsoft.com/office/powerpoint/2010/main" spd="slow" advClick="0"/>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793026" name="Rectangle 2"/>
          <p:cNvSpPr>
            <a:spLocks noGrp="1" noChangeArrowheads="1"/>
          </p:cNvSpPr>
          <p:nvPr>
            <p:ph type="subTitle" sz="quarter" idx="1"/>
          </p:nvPr>
        </p:nvSpPr>
        <p:spPr>
          <a:xfrm>
            <a:off x="457200" y="3529013"/>
            <a:ext cx="8229600" cy="1752600"/>
          </a:xfrm>
        </p:spPr>
        <p:txBody>
          <a:bodyPr/>
          <a:lstStyle>
            <a:lvl1pPr marL="0" indent="0">
              <a:buFont typeface="Wingdings" pitchFamily="2" charset="2"/>
              <a:buNone/>
              <a:defRPr/>
            </a:lvl1pPr>
          </a:lstStyle>
          <a:p>
            <a:r>
              <a:rPr lang="en-GB"/>
              <a:t>Click to edit Master subtitle style</a:t>
            </a:r>
          </a:p>
        </p:txBody>
      </p:sp>
      <p:sp>
        <p:nvSpPr>
          <p:cNvPr id="1793027" name="Rectangle 3"/>
          <p:cNvSpPr>
            <a:spLocks noGrp="1" noChangeArrowheads="1"/>
          </p:cNvSpPr>
          <p:nvPr>
            <p:ph type="ctrTitle" sz="quarter"/>
          </p:nvPr>
        </p:nvSpPr>
        <p:spPr>
          <a:xfrm>
            <a:off x="457200" y="2338388"/>
            <a:ext cx="8229600" cy="1143000"/>
          </a:xfrm>
          <a:ln w="12700">
            <a:headEnd type="none" w="sm" len="sm"/>
            <a:tailEnd type="none" w="sm" len="sm"/>
          </a:ln>
        </p:spPr>
        <p:txBody>
          <a:bodyPr/>
          <a:lstStyle>
            <a:lvl1pPr>
              <a:defRPr sz="3600"/>
            </a:lvl1pPr>
          </a:lstStyle>
          <a:p>
            <a:r>
              <a:rPr lang="en-GB"/>
              <a:t>Click to edit Master title style</a:t>
            </a:r>
          </a:p>
        </p:txBody>
      </p:sp>
    </p:spTree>
    <p:extLst>
      <p:ext uri="{BB962C8B-B14F-4D97-AF65-F5344CB8AC3E}">
        <p14:creationId xmlns:p14="http://schemas.microsoft.com/office/powerpoint/2010/main" val="1866531530"/>
      </p:ext>
    </p:extLst>
  </p:cSld>
  <p:clrMapOvr>
    <a:masterClrMapping/>
  </p:clrMapOvr>
  <p:transition xmlns:p14="http://schemas.microsoft.com/office/powerpoint/2010/main" spd="slow"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111" y="4800600"/>
            <a:ext cx="5486400" cy="566738"/>
          </a:xfrm>
        </p:spPr>
        <p:txBody>
          <a:bodyPr anchor="b"/>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ftr" sz="quarter" idx="10"/>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981237886"/>
      </p:ext>
    </p:extLst>
  </p:cSld>
  <p:clrMapOvr>
    <a:masterClrMapping/>
  </p:clrMapOvr>
  <p:transition xmlns:p14="http://schemas.microsoft.com/office/powerpoint/2010/main" spd="slow" advClick="0"/>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3195616148"/>
      </p:ext>
    </p:extLst>
  </p:cSld>
  <p:clrMapOvr>
    <a:masterClrMapping/>
  </p:clrMapOvr>
  <p:transition xmlns:p14="http://schemas.microsoft.com/office/powerpoint/2010/main" spd="slow" advClick="0"/>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489" y="4407073"/>
            <a:ext cx="7772400" cy="1362075"/>
          </a:xfrm>
        </p:spPr>
        <p:txBody>
          <a:bodyPr anchor="t"/>
          <a:lstStyle>
            <a:lvl1pPr algn="l">
              <a:defRPr sz="4000" b="1" cap="all"/>
            </a:lvl1pPr>
          </a:lstStyle>
          <a:p>
            <a:r>
              <a:rPr lang="nl-NL" smtClean="0"/>
              <a:t>Klik om de stijl te bewerken</a:t>
            </a:r>
            <a:endParaRPr lang="en-US"/>
          </a:p>
        </p:txBody>
      </p:sp>
      <p:sp>
        <p:nvSpPr>
          <p:cNvPr id="3" name="Tijdelijke aanduiding voor tekst 2"/>
          <p:cNvSpPr>
            <a:spLocks noGrp="1"/>
          </p:cNvSpPr>
          <p:nvPr>
            <p:ph type="body" idx="1"/>
          </p:nvPr>
        </p:nvSpPr>
        <p:spPr>
          <a:xfrm>
            <a:off x="722489"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Tree>
    <p:extLst>
      <p:ext uri="{BB962C8B-B14F-4D97-AF65-F5344CB8AC3E}">
        <p14:creationId xmlns:p14="http://schemas.microsoft.com/office/powerpoint/2010/main" val="2997818705"/>
      </p:ext>
    </p:extLst>
  </p:cSld>
  <p:clrMapOvr>
    <a:masterClrMapping/>
  </p:clrMapOvr>
  <p:transition xmlns:p14="http://schemas.microsoft.com/office/powerpoint/2010/main" spd="slow" advClick="0"/>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57203" y="1482725"/>
            <a:ext cx="4047067" cy="516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639733" y="1482725"/>
            <a:ext cx="4047067" cy="5168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4057817160"/>
      </p:ext>
    </p:extLst>
  </p:cSld>
  <p:clrMapOvr>
    <a:masterClrMapping/>
  </p:clrMapOvr>
  <p:transition xmlns:p14="http://schemas.microsoft.com/office/powerpoint/2010/main" spd="slow"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57200" y="1535113"/>
            <a:ext cx="40400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0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tekst 4"/>
          <p:cNvSpPr>
            <a:spLocks noGrp="1"/>
          </p:cNvSpPr>
          <p:nvPr>
            <p:ph type="body" sz="quarter" idx="3"/>
          </p:nvPr>
        </p:nvSpPr>
        <p:spPr>
          <a:xfrm>
            <a:off x="4645378" y="1535113"/>
            <a:ext cx="40414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378" y="2174875"/>
            <a:ext cx="40414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847928869"/>
      </p:ext>
    </p:extLst>
  </p:cSld>
  <p:clrMapOvr>
    <a:masterClrMapping/>
  </p:clrMapOvr>
  <p:transition xmlns:p14="http://schemas.microsoft.com/office/powerpoint/2010/main" spd="slow" advClick="0"/>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Tree>
    <p:extLst>
      <p:ext uri="{BB962C8B-B14F-4D97-AF65-F5344CB8AC3E}">
        <p14:creationId xmlns:p14="http://schemas.microsoft.com/office/powerpoint/2010/main" val="787607026"/>
      </p:ext>
    </p:extLst>
  </p:cSld>
  <p:clrMapOvr>
    <a:masterClrMapping/>
  </p:clrMapOvr>
  <p:transition xmlns:p14="http://schemas.microsoft.com/office/powerpoint/2010/main" spd="slow" advClick="0"/>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3394102"/>
      </p:ext>
    </p:extLst>
  </p:cSld>
  <p:clrMapOvr>
    <a:masterClrMapping/>
  </p:clrMapOvr>
  <p:transition xmlns:p14="http://schemas.microsoft.com/office/powerpoint/2010/main" spd="slow" advClick="0"/>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4" y="273050"/>
            <a:ext cx="3008489" cy="1162050"/>
          </a:xfrm>
        </p:spPr>
        <p:txBody>
          <a:bodyPr/>
          <a:lstStyle>
            <a:lvl1pPr algn="l">
              <a:defRPr sz="2000" b="1"/>
            </a:lvl1pPr>
          </a:lstStyle>
          <a:p>
            <a:r>
              <a:rPr lang="nl-NL" smtClean="0"/>
              <a:t>Klik om de stijl te bewerken</a:t>
            </a:r>
            <a:endParaRPr lang="en-US"/>
          </a:p>
        </p:txBody>
      </p:sp>
      <p:sp>
        <p:nvSpPr>
          <p:cNvPr id="3" name="Tijdelijke aanduiding voor inhoud 2"/>
          <p:cNvSpPr>
            <a:spLocks noGrp="1"/>
          </p:cNvSpPr>
          <p:nvPr>
            <p:ph idx="1"/>
          </p:nvPr>
        </p:nvSpPr>
        <p:spPr>
          <a:xfrm>
            <a:off x="3575756" y="273223"/>
            <a:ext cx="511104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tekst 3"/>
          <p:cNvSpPr>
            <a:spLocks noGrp="1"/>
          </p:cNvSpPr>
          <p:nvPr>
            <p:ph type="body" sz="half" idx="2"/>
          </p:nvPr>
        </p:nvSpPr>
        <p:spPr>
          <a:xfrm>
            <a:off x="457204" y="1435103"/>
            <a:ext cx="300848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753629527"/>
      </p:ext>
    </p:extLst>
  </p:cSld>
  <p:clrMapOvr>
    <a:masterClrMapping/>
  </p:clrMapOvr>
  <p:transition xmlns:p14="http://schemas.microsoft.com/office/powerpoint/2010/main" spd="slow" advClick="0"/>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111" y="4800600"/>
            <a:ext cx="5486400" cy="566738"/>
          </a:xfrm>
        </p:spPr>
        <p:txBody>
          <a:bodyPr/>
          <a:lstStyle>
            <a:lvl1pPr algn="l">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1792111"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ijdelijke aanduiding voor tekst 3"/>
          <p:cNvSpPr>
            <a:spLocks noGrp="1"/>
          </p:cNvSpPr>
          <p:nvPr>
            <p:ph type="body" sz="half" idx="2"/>
          </p:nvPr>
        </p:nvSpPr>
        <p:spPr>
          <a:xfrm>
            <a:off x="1792111"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extLst>
      <p:ext uri="{BB962C8B-B14F-4D97-AF65-F5344CB8AC3E}">
        <p14:creationId xmlns:p14="http://schemas.microsoft.com/office/powerpoint/2010/main" val="447001239"/>
      </p:ext>
    </p:extLst>
  </p:cSld>
  <p:clrMapOvr>
    <a:masterClrMapping/>
  </p:clrMapOvr>
  <p:transition xmlns:p14="http://schemas.microsoft.com/office/powerpoint/2010/main" spd="slow" advClick="0"/>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668144809"/>
      </p:ext>
    </p:extLst>
  </p:cSld>
  <p:clrMapOvr>
    <a:masterClrMapping/>
  </p:clrMapOvr>
  <p:transition xmlns:p14="http://schemas.microsoft.com/office/powerpoint/2010/main" spd="slow" advClick="0"/>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42"/>
            <a:ext cx="2057400" cy="6376987"/>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87" y="274642"/>
            <a:ext cx="6036733" cy="6376987"/>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extLst>
      <p:ext uri="{BB962C8B-B14F-4D97-AF65-F5344CB8AC3E}">
        <p14:creationId xmlns:p14="http://schemas.microsoft.com/office/powerpoint/2010/main" val="2775167963"/>
      </p:ext>
    </p:extLst>
  </p:cSld>
  <p:clrMapOvr>
    <a:masterClrMapping/>
  </p:clrMapOvr>
  <p:transition xmlns:p14="http://schemas.microsoft.com/office/powerpoint/2010/main" spd="slow"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slideLayout" Target="../slideLayouts/slideLayout111.xml"/><Relationship Id="rId13"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2.xml"/><Relationship Id="rId12" Type="http://schemas.openxmlformats.org/officeDocument/2006/relationships/theme" Target="../theme/theme11.xml"/><Relationship Id="rId1" Type="http://schemas.openxmlformats.org/officeDocument/2006/relationships/slideLayout" Target="../slideLayouts/slideLayout112.xml"/><Relationship Id="rId2" Type="http://schemas.openxmlformats.org/officeDocument/2006/relationships/slideLayout" Target="../slideLayouts/slideLayout113.xml"/><Relationship Id="rId3" Type="http://schemas.openxmlformats.org/officeDocument/2006/relationships/slideLayout" Target="../slideLayouts/slideLayout114.xml"/><Relationship Id="rId4" Type="http://schemas.openxmlformats.org/officeDocument/2006/relationships/slideLayout" Target="../slideLayouts/slideLayout115.xml"/><Relationship Id="rId5" Type="http://schemas.openxmlformats.org/officeDocument/2006/relationships/slideLayout" Target="../slideLayouts/slideLayout116.xml"/><Relationship Id="rId6" Type="http://schemas.openxmlformats.org/officeDocument/2006/relationships/slideLayout" Target="../slideLayouts/slideLayout117.xml"/><Relationship Id="rId7" Type="http://schemas.openxmlformats.org/officeDocument/2006/relationships/slideLayout" Target="../slideLayouts/slideLayout118.xml"/><Relationship Id="rId8" Type="http://schemas.openxmlformats.org/officeDocument/2006/relationships/slideLayout" Target="../slideLayouts/slideLayout119.xml"/><Relationship Id="rId9" Type="http://schemas.openxmlformats.org/officeDocument/2006/relationships/slideLayout" Target="../slideLayouts/slideLayout120.xml"/><Relationship Id="rId10" Type="http://schemas.openxmlformats.org/officeDocument/2006/relationships/slideLayout" Target="../slideLayouts/slideLayout121.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3.xml"/><Relationship Id="rId12" Type="http://schemas.openxmlformats.org/officeDocument/2006/relationships/slideLayout" Target="../slideLayouts/slideLayout134.xml"/><Relationship Id="rId13" Type="http://schemas.openxmlformats.org/officeDocument/2006/relationships/theme" Target="../theme/theme12.xml"/><Relationship Id="rId1" Type="http://schemas.openxmlformats.org/officeDocument/2006/relationships/slideLayout" Target="../slideLayouts/slideLayout123.xml"/><Relationship Id="rId2" Type="http://schemas.openxmlformats.org/officeDocument/2006/relationships/slideLayout" Target="../slideLayouts/slideLayout124.xml"/><Relationship Id="rId3" Type="http://schemas.openxmlformats.org/officeDocument/2006/relationships/slideLayout" Target="../slideLayouts/slideLayout125.xml"/><Relationship Id="rId4" Type="http://schemas.openxmlformats.org/officeDocument/2006/relationships/slideLayout" Target="../slideLayouts/slideLayout126.xml"/><Relationship Id="rId5" Type="http://schemas.openxmlformats.org/officeDocument/2006/relationships/slideLayout" Target="../slideLayouts/slideLayout127.xml"/><Relationship Id="rId6" Type="http://schemas.openxmlformats.org/officeDocument/2006/relationships/slideLayout" Target="../slideLayouts/slideLayout128.xml"/><Relationship Id="rId7" Type="http://schemas.openxmlformats.org/officeDocument/2006/relationships/slideLayout" Target="../slideLayouts/slideLayout129.xml"/><Relationship Id="rId8" Type="http://schemas.openxmlformats.org/officeDocument/2006/relationships/slideLayout" Target="../slideLayouts/slideLayout130.xml"/><Relationship Id="rId9" Type="http://schemas.openxmlformats.org/officeDocument/2006/relationships/slideLayout" Target="../slideLayouts/slideLayout131.xml"/><Relationship Id="rId10" Type="http://schemas.openxmlformats.org/officeDocument/2006/relationships/slideLayout" Target="../slideLayouts/slideLayout132.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45.xml"/><Relationship Id="rId12" Type="http://schemas.openxmlformats.org/officeDocument/2006/relationships/theme" Target="../theme/theme13.xml"/><Relationship Id="rId1" Type="http://schemas.openxmlformats.org/officeDocument/2006/relationships/slideLayout" Target="../slideLayouts/slideLayout135.xml"/><Relationship Id="rId2" Type="http://schemas.openxmlformats.org/officeDocument/2006/relationships/slideLayout" Target="../slideLayouts/slideLayout136.xml"/><Relationship Id="rId3" Type="http://schemas.openxmlformats.org/officeDocument/2006/relationships/slideLayout" Target="../slideLayouts/slideLayout137.xml"/><Relationship Id="rId4" Type="http://schemas.openxmlformats.org/officeDocument/2006/relationships/slideLayout" Target="../slideLayouts/slideLayout138.xml"/><Relationship Id="rId5" Type="http://schemas.openxmlformats.org/officeDocument/2006/relationships/slideLayout" Target="../slideLayouts/slideLayout139.xml"/><Relationship Id="rId6" Type="http://schemas.openxmlformats.org/officeDocument/2006/relationships/slideLayout" Target="../slideLayouts/slideLayout140.xml"/><Relationship Id="rId7" Type="http://schemas.openxmlformats.org/officeDocument/2006/relationships/slideLayout" Target="../slideLayouts/slideLayout141.xml"/><Relationship Id="rId8" Type="http://schemas.openxmlformats.org/officeDocument/2006/relationships/slideLayout" Target="../slideLayouts/slideLayout142.xml"/><Relationship Id="rId9" Type="http://schemas.openxmlformats.org/officeDocument/2006/relationships/slideLayout" Target="../slideLayouts/slideLayout143.xml"/><Relationship Id="rId10" Type="http://schemas.openxmlformats.org/officeDocument/2006/relationships/slideLayout" Target="../slideLayouts/slideLayout144.xml"/></Relationships>
</file>

<file path=ppt/slideMasters/_rels/slideMaster14.xml.rels><?xml version="1.0" encoding="UTF-8" standalone="yes"?>
<Relationships xmlns="http://schemas.openxmlformats.org/package/2006/relationships"><Relationship Id="rId11" Type="http://schemas.openxmlformats.org/officeDocument/2006/relationships/slideLayout" Target="../slideLayouts/slideLayout156.xml"/><Relationship Id="rId12" Type="http://schemas.openxmlformats.org/officeDocument/2006/relationships/slideLayout" Target="../slideLayouts/slideLayout157.xml"/><Relationship Id="rId13" Type="http://schemas.openxmlformats.org/officeDocument/2006/relationships/theme" Target="../theme/theme14.xml"/><Relationship Id="rId1" Type="http://schemas.openxmlformats.org/officeDocument/2006/relationships/slideLayout" Target="../slideLayouts/slideLayout146.xml"/><Relationship Id="rId2" Type="http://schemas.openxmlformats.org/officeDocument/2006/relationships/slideLayout" Target="../slideLayouts/slideLayout147.xml"/><Relationship Id="rId3" Type="http://schemas.openxmlformats.org/officeDocument/2006/relationships/slideLayout" Target="../slideLayouts/slideLayout148.xml"/><Relationship Id="rId4" Type="http://schemas.openxmlformats.org/officeDocument/2006/relationships/slideLayout" Target="../slideLayouts/slideLayout149.xml"/><Relationship Id="rId5" Type="http://schemas.openxmlformats.org/officeDocument/2006/relationships/slideLayout" Target="../slideLayouts/slideLayout150.xml"/><Relationship Id="rId6" Type="http://schemas.openxmlformats.org/officeDocument/2006/relationships/slideLayout" Target="../slideLayouts/slideLayout151.xml"/><Relationship Id="rId7" Type="http://schemas.openxmlformats.org/officeDocument/2006/relationships/slideLayout" Target="../slideLayouts/slideLayout152.xml"/><Relationship Id="rId8" Type="http://schemas.openxmlformats.org/officeDocument/2006/relationships/slideLayout" Target="../slideLayouts/slideLayout153.xml"/><Relationship Id="rId9" Type="http://schemas.openxmlformats.org/officeDocument/2006/relationships/slideLayout" Target="../slideLayouts/slideLayout154.xml"/><Relationship Id="rId10" Type="http://schemas.openxmlformats.org/officeDocument/2006/relationships/slideLayout" Target="../slideLayouts/slideLayout155.xml"/></Relationships>
</file>

<file path=ppt/slideMasters/_rels/slideMaster15.xml.rels><?xml version="1.0" encoding="UTF-8" standalone="yes"?>
<Relationships xmlns="http://schemas.openxmlformats.org/package/2006/relationships"><Relationship Id="rId11" Type="http://schemas.openxmlformats.org/officeDocument/2006/relationships/slideLayout" Target="../slideLayouts/slideLayout168.xml"/><Relationship Id="rId12" Type="http://schemas.openxmlformats.org/officeDocument/2006/relationships/theme" Target="../theme/theme15.xml"/><Relationship Id="rId1" Type="http://schemas.openxmlformats.org/officeDocument/2006/relationships/slideLayout" Target="../slideLayouts/slideLayout158.xml"/><Relationship Id="rId2" Type="http://schemas.openxmlformats.org/officeDocument/2006/relationships/slideLayout" Target="../slideLayouts/slideLayout159.xml"/><Relationship Id="rId3" Type="http://schemas.openxmlformats.org/officeDocument/2006/relationships/slideLayout" Target="../slideLayouts/slideLayout160.xml"/><Relationship Id="rId4" Type="http://schemas.openxmlformats.org/officeDocument/2006/relationships/slideLayout" Target="../slideLayouts/slideLayout161.xml"/><Relationship Id="rId5" Type="http://schemas.openxmlformats.org/officeDocument/2006/relationships/slideLayout" Target="../slideLayouts/slideLayout162.xml"/><Relationship Id="rId6" Type="http://schemas.openxmlformats.org/officeDocument/2006/relationships/slideLayout" Target="../slideLayouts/slideLayout163.xml"/><Relationship Id="rId7" Type="http://schemas.openxmlformats.org/officeDocument/2006/relationships/slideLayout" Target="../slideLayouts/slideLayout164.xml"/><Relationship Id="rId8" Type="http://schemas.openxmlformats.org/officeDocument/2006/relationships/slideLayout" Target="../slideLayouts/slideLayout165.xml"/><Relationship Id="rId9" Type="http://schemas.openxmlformats.org/officeDocument/2006/relationships/slideLayout" Target="../slideLayouts/slideLayout166.xml"/><Relationship Id="rId10" Type="http://schemas.openxmlformats.org/officeDocument/2006/relationships/slideLayout" Target="../slideLayouts/slideLayout167.xml"/></Relationships>
</file>

<file path=ppt/slideMasters/_rels/slideMaster16.xml.rels><?xml version="1.0" encoding="UTF-8" standalone="yes"?>
<Relationships xmlns="http://schemas.openxmlformats.org/package/2006/relationships"><Relationship Id="rId11" Type="http://schemas.openxmlformats.org/officeDocument/2006/relationships/slideLayout" Target="../slideLayouts/slideLayout179.xml"/><Relationship Id="rId12" Type="http://schemas.openxmlformats.org/officeDocument/2006/relationships/theme" Target="../theme/theme16.xml"/><Relationship Id="rId13" Type="http://schemas.openxmlformats.org/officeDocument/2006/relationships/image" Target="../media/image3.png"/><Relationship Id="rId1" Type="http://schemas.openxmlformats.org/officeDocument/2006/relationships/slideLayout" Target="../slideLayouts/slideLayout169.xml"/><Relationship Id="rId2" Type="http://schemas.openxmlformats.org/officeDocument/2006/relationships/slideLayout" Target="../slideLayouts/slideLayout170.xml"/><Relationship Id="rId3" Type="http://schemas.openxmlformats.org/officeDocument/2006/relationships/slideLayout" Target="../slideLayouts/slideLayout171.xml"/><Relationship Id="rId4" Type="http://schemas.openxmlformats.org/officeDocument/2006/relationships/slideLayout" Target="../slideLayouts/slideLayout172.xml"/><Relationship Id="rId5" Type="http://schemas.openxmlformats.org/officeDocument/2006/relationships/slideLayout" Target="../slideLayouts/slideLayout173.xml"/><Relationship Id="rId6" Type="http://schemas.openxmlformats.org/officeDocument/2006/relationships/slideLayout" Target="../slideLayouts/slideLayout174.xml"/><Relationship Id="rId7" Type="http://schemas.openxmlformats.org/officeDocument/2006/relationships/slideLayout" Target="../slideLayouts/slideLayout175.xml"/><Relationship Id="rId8" Type="http://schemas.openxmlformats.org/officeDocument/2006/relationships/slideLayout" Target="../slideLayouts/slideLayout176.xml"/><Relationship Id="rId9" Type="http://schemas.openxmlformats.org/officeDocument/2006/relationships/slideLayout" Target="../slideLayouts/slideLayout177.xml"/><Relationship Id="rId10" Type="http://schemas.openxmlformats.org/officeDocument/2006/relationships/slideLayout" Target="../slideLayouts/slideLayout178.xml"/></Relationships>
</file>

<file path=ppt/slideMasters/_rels/slideMaster17.xml.rels><?xml version="1.0" encoding="UTF-8" standalone="yes"?>
<Relationships xmlns="http://schemas.openxmlformats.org/package/2006/relationships"><Relationship Id="rId11" Type="http://schemas.openxmlformats.org/officeDocument/2006/relationships/slideLayout" Target="../slideLayouts/slideLayout190.xml"/><Relationship Id="rId12" Type="http://schemas.openxmlformats.org/officeDocument/2006/relationships/theme" Target="../theme/theme17.xml"/><Relationship Id="rId1" Type="http://schemas.openxmlformats.org/officeDocument/2006/relationships/slideLayout" Target="../slideLayouts/slideLayout180.xml"/><Relationship Id="rId2" Type="http://schemas.openxmlformats.org/officeDocument/2006/relationships/slideLayout" Target="../slideLayouts/slideLayout181.xml"/><Relationship Id="rId3" Type="http://schemas.openxmlformats.org/officeDocument/2006/relationships/slideLayout" Target="../slideLayouts/slideLayout182.xml"/><Relationship Id="rId4" Type="http://schemas.openxmlformats.org/officeDocument/2006/relationships/slideLayout" Target="../slideLayouts/slideLayout183.xml"/><Relationship Id="rId5" Type="http://schemas.openxmlformats.org/officeDocument/2006/relationships/slideLayout" Target="../slideLayouts/slideLayout184.xml"/><Relationship Id="rId6" Type="http://schemas.openxmlformats.org/officeDocument/2006/relationships/slideLayout" Target="../slideLayouts/slideLayout185.xml"/><Relationship Id="rId7" Type="http://schemas.openxmlformats.org/officeDocument/2006/relationships/slideLayout" Target="../slideLayouts/slideLayout186.xml"/><Relationship Id="rId8" Type="http://schemas.openxmlformats.org/officeDocument/2006/relationships/slideLayout" Target="../slideLayouts/slideLayout187.xml"/><Relationship Id="rId9" Type="http://schemas.openxmlformats.org/officeDocument/2006/relationships/slideLayout" Target="../slideLayouts/slideLayout188.xml"/><Relationship Id="rId10" Type="http://schemas.openxmlformats.org/officeDocument/2006/relationships/slideLayout" Target="../slideLayouts/slideLayout189.xml"/></Relationships>
</file>

<file path=ppt/slideMasters/_rels/slideMaster18.xml.rels><?xml version="1.0" encoding="UTF-8" standalone="yes"?>
<Relationships xmlns="http://schemas.openxmlformats.org/package/2006/relationships"><Relationship Id="rId11" Type="http://schemas.openxmlformats.org/officeDocument/2006/relationships/slideLayout" Target="../slideLayouts/slideLayout201.xml"/><Relationship Id="rId12" Type="http://schemas.openxmlformats.org/officeDocument/2006/relationships/slideLayout" Target="../slideLayouts/slideLayout202.xml"/><Relationship Id="rId13" Type="http://schemas.openxmlformats.org/officeDocument/2006/relationships/slideLayout" Target="../slideLayouts/slideLayout203.xml"/><Relationship Id="rId14" Type="http://schemas.openxmlformats.org/officeDocument/2006/relationships/theme" Target="../theme/theme18.xml"/><Relationship Id="rId1" Type="http://schemas.openxmlformats.org/officeDocument/2006/relationships/slideLayout" Target="../slideLayouts/slideLayout191.xml"/><Relationship Id="rId2" Type="http://schemas.openxmlformats.org/officeDocument/2006/relationships/slideLayout" Target="../slideLayouts/slideLayout192.xml"/><Relationship Id="rId3" Type="http://schemas.openxmlformats.org/officeDocument/2006/relationships/slideLayout" Target="../slideLayouts/slideLayout193.xml"/><Relationship Id="rId4" Type="http://schemas.openxmlformats.org/officeDocument/2006/relationships/slideLayout" Target="../slideLayouts/slideLayout194.xml"/><Relationship Id="rId5" Type="http://schemas.openxmlformats.org/officeDocument/2006/relationships/slideLayout" Target="../slideLayouts/slideLayout195.xml"/><Relationship Id="rId6" Type="http://schemas.openxmlformats.org/officeDocument/2006/relationships/slideLayout" Target="../slideLayouts/slideLayout196.xml"/><Relationship Id="rId7" Type="http://schemas.openxmlformats.org/officeDocument/2006/relationships/slideLayout" Target="../slideLayouts/slideLayout197.xml"/><Relationship Id="rId8" Type="http://schemas.openxmlformats.org/officeDocument/2006/relationships/slideLayout" Target="../slideLayouts/slideLayout198.xml"/><Relationship Id="rId9" Type="http://schemas.openxmlformats.org/officeDocument/2006/relationships/slideLayout" Target="../slideLayouts/slideLayout199.xml"/><Relationship Id="rId10" Type="http://schemas.openxmlformats.org/officeDocument/2006/relationships/slideLayout" Target="../slideLayouts/slideLayout200.xml"/></Relationships>
</file>

<file path=ppt/slideMasters/_rels/slideMaster19.xml.rels><?xml version="1.0" encoding="UTF-8" standalone="yes"?>
<Relationships xmlns="http://schemas.openxmlformats.org/package/2006/relationships"><Relationship Id="rId11" Type="http://schemas.openxmlformats.org/officeDocument/2006/relationships/slideLayout" Target="../slideLayouts/slideLayout214.xml"/><Relationship Id="rId12" Type="http://schemas.openxmlformats.org/officeDocument/2006/relationships/slideLayout" Target="../slideLayouts/slideLayout215.xml"/><Relationship Id="rId13" Type="http://schemas.openxmlformats.org/officeDocument/2006/relationships/slideLayout" Target="../slideLayouts/slideLayout216.xml"/><Relationship Id="rId14" Type="http://schemas.openxmlformats.org/officeDocument/2006/relationships/theme" Target="../theme/theme19.xml"/><Relationship Id="rId1" Type="http://schemas.openxmlformats.org/officeDocument/2006/relationships/slideLayout" Target="../slideLayouts/slideLayout204.xml"/><Relationship Id="rId2" Type="http://schemas.openxmlformats.org/officeDocument/2006/relationships/slideLayout" Target="../slideLayouts/slideLayout205.xml"/><Relationship Id="rId3" Type="http://schemas.openxmlformats.org/officeDocument/2006/relationships/slideLayout" Target="../slideLayouts/slideLayout206.xml"/><Relationship Id="rId4" Type="http://schemas.openxmlformats.org/officeDocument/2006/relationships/slideLayout" Target="../slideLayouts/slideLayout207.xml"/><Relationship Id="rId5" Type="http://schemas.openxmlformats.org/officeDocument/2006/relationships/slideLayout" Target="../slideLayouts/slideLayout208.xml"/><Relationship Id="rId6" Type="http://schemas.openxmlformats.org/officeDocument/2006/relationships/slideLayout" Target="../slideLayouts/slideLayout209.xml"/><Relationship Id="rId7" Type="http://schemas.openxmlformats.org/officeDocument/2006/relationships/slideLayout" Target="../slideLayouts/slideLayout210.xml"/><Relationship Id="rId8" Type="http://schemas.openxmlformats.org/officeDocument/2006/relationships/slideLayout" Target="../slideLayouts/slideLayout211.xml"/><Relationship Id="rId9" Type="http://schemas.openxmlformats.org/officeDocument/2006/relationships/slideLayout" Target="../slideLayouts/slideLayout212.xml"/><Relationship Id="rId10" Type="http://schemas.openxmlformats.org/officeDocument/2006/relationships/slideLayout" Target="../slideLayouts/slideLayout213.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20.xml.rels><?xml version="1.0" encoding="UTF-8" standalone="yes"?>
<Relationships xmlns="http://schemas.openxmlformats.org/package/2006/relationships"><Relationship Id="rId11" Type="http://schemas.openxmlformats.org/officeDocument/2006/relationships/slideLayout" Target="../slideLayouts/slideLayout227.xml"/><Relationship Id="rId12" Type="http://schemas.openxmlformats.org/officeDocument/2006/relationships/slideLayout" Target="../slideLayouts/slideLayout228.xml"/><Relationship Id="rId13" Type="http://schemas.openxmlformats.org/officeDocument/2006/relationships/slideLayout" Target="../slideLayouts/slideLayout229.xml"/><Relationship Id="rId14" Type="http://schemas.openxmlformats.org/officeDocument/2006/relationships/theme" Target="../theme/theme20.xml"/><Relationship Id="rId1" Type="http://schemas.openxmlformats.org/officeDocument/2006/relationships/slideLayout" Target="../slideLayouts/slideLayout217.xml"/><Relationship Id="rId2" Type="http://schemas.openxmlformats.org/officeDocument/2006/relationships/slideLayout" Target="../slideLayouts/slideLayout218.xml"/><Relationship Id="rId3" Type="http://schemas.openxmlformats.org/officeDocument/2006/relationships/slideLayout" Target="../slideLayouts/slideLayout219.xml"/><Relationship Id="rId4" Type="http://schemas.openxmlformats.org/officeDocument/2006/relationships/slideLayout" Target="../slideLayouts/slideLayout220.xml"/><Relationship Id="rId5" Type="http://schemas.openxmlformats.org/officeDocument/2006/relationships/slideLayout" Target="../slideLayouts/slideLayout221.xml"/><Relationship Id="rId6" Type="http://schemas.openxmlformats.org/officeDocument/2006/relationships/slideLayout" Target="../slideLayouts/slideLayout222.xml"/><Relationship Id="rId7" Type="http://schemas.openxmlformats.org/officeDocument/2006/relationships/slideLayout" Target="../slideLayouts/slideLayout223.xml"/><Relationship Id="rId8" Type="http://schemas.openxmlformats.org/officeDocument/2006/relationships/slideLayout" Target="../slideLayouts/slideLayout224.xml"/><Relationship Id="rId9" Type="http://schemas.openxmlformats.org/officeDocument/2006/relationships/slideLayout" Target="../slideLayouts/slideLayout225.xml"/><Relationship Id="rId10" Type="http://schemas.openxmlformats.org/officeDocument/2006/relationships/slideLayout" Target="../slideLayouts/slideLayout226.xml"/></Relationships>
</file>

<file path=ppt/slideMasters/_rels/slideMaster21.xml.rels><?xml version="1.0" encoding="UTF-8" standalone="yes"?>
<Relationships xmlns="http://schemas.openxmlformats.org/package/2006/relationships"><Relationship Id="rId11" Type="http://schemas.openxmlformats.org/officeDocument/2006/relationships/slideLayout" Target="../slideLayouts/slideLayout240.xml"/><Relationship Id="rId12" Type="http://schemas.openxmlformats.org/officeDocument/2006/relationships/slideLayout" Target="../slideLayouts/slideLayout241.xml"/><Relationship Id="rId13" Type="http://schemas.openxmlformats.org/officeDocument/2006/relationships/slideLayout" Target="../slideLayouts/slideLayout242.xml"/><Relationship Id="rId14" Type="http://schemas.openxmlformats.org/officeDocument/2006/relationships/theme" Target="../theme/theme21.xml"/><Relationship Id="rId1" Type="http://schemas.openxmlformats.org/officeDocument/2006/relationships/slideLayout" Target="../slideLayouts/slideLayout230.xml"/><Relationship Id="rId2" Type="http://schemas.openxmlformats.org/officeDocument/2006/relationships/slideLayout" Target="../slideLayouts/slideLayout231.xml"/><Relationship Id="rId3" Type="http://schemas.openxmlformats.org/officeDocument/2006/relationships/slideLayout" Target="../slideLayouts/slideLayout232.xml"/><Relationship Id="rId4" Type="http://schemas.openxmlformats.org/officeDocument/2006/relationships/slideLayout" Target="../slideLayouts/slideLayout233.xml"/><Relationship Id="rId5" Type="http://schemas.openxmlformats.org/officeDocument/2006/relationships/slideLayout" Target="../slideLayouts/slideLayout234.xml"/><Relationship Id="rId6" Type="http://schemas.openxmlformats.org/officeDocument/2006/relationships/slideLayout" Target="../slideLayouts/slideLayout235.xml"/><Relationship Id="rId7" Type="http://schemas.openxmlformats.org/officeDocument/2006/relationships/slideLayout" Target="../slideLayouts/slideLayout236.xml"/><Relationship Id="rId8" Type="http://schemas.openxmlformats.org/officeDocument/2006/relationships/slideLayout" Target="../slideLayouts/slideLayout237.xml"/><Relationship Id="rId9" Type="http://schemas.openxmlformats.org/officeDocument/2006/relationships/slideLayout" Target="../slideLayouts/slideLayout238.xml"/><Relationship Id="rId10" Type="http://schemas.openxmlformats.org/officeDocument/2006/relationships/slideLayout" Target="../slideLayouts/slideLayout239.xml"/></Relationships>
</file>

<file path=ppt/slideMasters/_rels/slideMaster22.xml.rels><?xml version="1.0" encoding="UTF-8" standalone="yes"?>
<Relationships xmlns="http://schemas.openxmlformats.org/package/2006/relationships"><Relationship Id="rId11" Type="http://schemas.openxmlformats.org/officeDocument/2006/relationships/slideLayout" Target="../slideLayouts/slideLayout253.xml"/><Relationship Id="rId12" Type="http://schemas.openxmlformats.org/officeDocument/2006/relationships/theme" Target="../theme/theme22.xml"/><Relationship Id="rId1" Type="http://schemas.openxmlformats.org/officeDocument/2006/relationships/slideLayout" Target="../slideLayouts/slideLayout243.xml"/><Relationship Id="rId2" Type="http://schemas.openxmlformats.org/officeDocument/2006/relationships/slideLayout" Target="../slideLayouts/slideLayout244.xml"/><Relationship Id="rId3" Type="http://schemas.openxmlformats.org/officeDocument/2006/relationships/slideLayout" Target="../slideLayouts/slideLayout245.xml"/><Relationship Id="rId4" Type="http://schemas.openxmlformats.org/officeDocument/2006/relationships/slideLayout" Target="../slideLayouts/slideLayout246.xml"/><Relationship Id="rId5" Type="http://schemas.openxmlformats.org/officeDocument/2006/relationships/slideLayout" Target="../slideLayouts/slideLayout247.xml"/><Relationship Id="rId6" Type="http://schemas.openxmlformats.org/officeDocument/2006/relationships/slideLayout" Target="../slideLayouts/slideLayout248.xml"/><Relationship Id="rId7" Type="http://schemas.openxmlformats.org/officeDocument/2006/relationships/slideLayout" Target="../slideLayouts/slideLayout249.xml"/><Relationship Id="rId8" Type="http://schemas.openxmlformats.org/officeDocument/2006/relationships/slideLayout" Target="../slideLayouts/slideLayout250.xml"/><Relationship Id="rId9" Type="http://schemas.openxmlformats.org/officeDocument/2006/relationships/slideLayout" Target="../slideLayouts/slideLayout251.xml"/><Relationship Id="rId10" Type="http://schemas.openxmlformats.org/officeDocument/2006/relationships/slideLayout" Target="../slideLayouts/slideLayout252.xml"/></Relationships>
</file>

<file path=ppt/slideMasters/_rels/slideMaster23.xml.rels><?xml version="1.0" encoding="UTF-8" standalone="yes"?>
<Relationships xmlns="http://schemas.openxmlformats.org/package/2006/relationships"><Relationship Id="rId11" Type="http://schemas.openxmlformats.org/officeDocument/2006/relationships/slideLayout" Target="../slideLayouts/slideLayout264.xml"/><Relationship Id="rId12" Type="http://schemas.openxmlformats.org/officeDocument/2006/relationships/slideLayout" Target="../slideLayouts/slideLayout265.xml"/><Relationship Id="rId13" Type="http://schemas.openxmlformats.org/officeDocument/2006/relationships/slideLayout" Target="../slideLayouts/slideLayout266.xml"/><Relationship Id="rId14" Type="http://schemas.openxmlformats.org/officeDocument/2006/relationships/theme" Target="../theme/theme23.xml"/><Relationship Id="rId1" Type="http://schemas.openxmlformats.org/officeDocument/2006/relationships/slideLayout" Target="../slideLayouts/slideLayout254.xml"/><Relationship Id="rId2" Type="http://schemas.openxmlformats.org/officeDocument/2006/relationships/slideLayout" Target="../slideLayouts/slideLayout255.xml"/><Relationship Id="rId3" Type="http://schemas.openxmlformats.org/officeDocument/2006/relationships/slideLayout" Target="../slideLayouts/slideLayout256.xml"/><Relationship Id="rId4" Type="http://schemas.openxmlformats.org/officeDocument/2006/relationships/slideLayout" Target="../slideLayouts/slideLayout257.xml"/><Relationship Id="rId5" Type="http://schemas.openxmlformats.org/officeDocument/2006/relationships/slideLayout" Target="../slideLayouts/slideLayout258.xml"/><Relationship Id="rId6" Type="http://schemas.openxmlformats.org/officeDocument/2006/relationships/slideLayout" Target="../slideLayouts/slideLayout259.xml"/><Relationship Id="rId7" Type="http://schemas.openxmlformats.org/officeDocument/2006/relationships/slideLayout" Target="../slideLayouts/slideLayout260.xml"/><Relationship Id="rId8" Type="http://schemas.openxmlformats.org/officeDocument/2006/relationships/slideLayout" Target="../slideLayouts/slideLayout261.xml"/><Relationship Id="rId9" Type="http://schemas.openxmlformats.org/officeDocument/2006/relationships/slideLayout" Target="../slideLayouts/slideLayout262.xml"/><Relationship Id="rId10" Type="http://schemas.openxmlformats.org/officeDocument/2006/relationships/slideLayout" Target="../slideLayouts/slideLayout263.xml"/></Relationships>
</file>

<file path=ppt/slideMasters/_rels/slideMaster24.xml.rels><?xml version="1.0" encoding="UTF-8" standalone="yes"?>
<Relationships xmlns="http://schemas.openxmlformats.org/package/2006/relationships"><Relationship Id="rId11" Type="http://schemas.openxmlformats.org/officeDocument/2006/relationships/slideLayout" Target="../slideLayouts/slideLayout277.xml"/><Relationship Id="rId12" Type="http://schemas.openxmlformats.org/officeDocument/2006/relationships/slideLayout" Target="../slideLayouts/slideLayout278.xml"/><Relationship Id="rId13" Type="http://schemas.openxmlformats.org/officeDocument/2006/relationships/theme" Target="../theme/theme24.xml"/><Relationship Id="rId14" Type="http://schemas.openxmlformats.org/officeDocument/2006/relationships/image" Target="../media/image8.png"/><Relationship Id="rId1" Type="http://schemas.openxmlformats.org/officeDocument/2006/relationships/slideLayout" Target="../slideLayouts/slideLayout267.xml"/><Relationship Id="rId2" Type="http://schemas.openxmlformats.org/officeDocument/2006/relationships/slideLayout" Target="../slideLayouts/slideLayout268.xml"/><Relationship Id="rId3" Type="http://schemas.openxmlformats.org/officeDocument/2006/relationships/slideLayout" Target="../slideLayouts/slideLayout269.xml"/><Relationship Id="rId4" Type="http://schemas.openxmlformats.org/officeDocument/2006/relationships/slideLayout" Target="../slideLayouts/slideLayout270.xml"/><Relationship Id="rId5" Type="http://schemas.openxmlformats.org/officeDocument/2006/relationships/slideLayout" Target="../slideLayouts/slideLayout271.xml"/><Relationship Id="rId6" Type="http://schemas.openxmlformats.org/officeDocument/2006/relationships/slideLayout" Target="../slideLayouts/slideLayout272.xml"/><Relationship Id="rId7" Type="http://schemas.openxmlformats.org/officeDocument/2006/relationships/slideLayout" Target="../slideLayouts/slideLayout273.xml"/><Relationship Id="rId8" Type="http://schemas.openxmlformats.org/officeDocument/2006/relationships/slideLayout" Target="../slideLayouts/slideLayout274.xml"/><Relationship Id="rId9" Type="http://schemas.openxmlformats.org/officeDocument/2006/relationships/slideLayout" Target="../slideLayouts/slideLayout275.xml"/><Relationship Id="rId10" Type="http://schemas.openxmlformats.org/officeDocument/2006/relationships/slideLayout" Target="../slideLayouts/slideLayout276.xml"/></Relationships>
</file>

<file path=ppt/slideMasters/_rels/slideMaster25.xml.rels><?xml version="1.0" encoding="UTF-8" standalone="yes"?>
<Relationships xmlns="http://schemas.openxmlformats.org/package/2006/relationships"><Relationship Id="rId3" Type="http://schemas.openxmlformats.org/officeDocument/2006/relationships/slideLayout" Target="../slideLayouts/slideLayout281.xml"/><Relationship Id="rId4" Type="http://schemas.openxmlformats.org/officeDocument/2006/relationships/slideLayout" Target="../slideLayouts/slideLayout282.xml"/><Relationship Id="rId5" Type="http://schemas.openxmlformats.org/officeDocument/2006/relationships/slideLayout" Target="../slideLayouts/slideLayout283.xml"/><Relationship Id="rId6" Type="http://schemas.openxmlformats.org/officeDocument/2006/relationships/slideLayout" Target="../slideLayouts/slideLayout284.xml"/><Relationship Id="rId7" Type="http://schemas.openxmlformats.org/officeDocument/2006/relationships/slideLayout" Target="../slideLayouts/slideLayout285.xml"/><Relationship Id="rId8" Type="http://schemas.openxmlformats.org/officeDocument/2006/relationships/theme" Target="../theme/theme25.xml"/><Relationship Id="rId1" Type="http://schemas.openxmlformats.org/officeDocument/2006/relationships/slideLayout" Target="../slideLayouts/slideLayout279.xml"/><Relationship Id="rId2" Type="http://schemas.openxmlformats.org/officeDocument/2006/relationships/slideLayout" Target="../slideLayouts/slideLayout280.xml"/></Relationships>
</file>

<file path=ppt/slideMasters/_rels/slideMaster26.xml.rels><?xml version="1.0" encoding="UTF-8" standalone="yes"?>
<Relationships xmlns="http://schemas.openxmlformats.org/package/2006/relationships"><Relationship Id="rId11" Type="http://schemas.openxmlformats.org/officeDocument/2006/relationships/slideLayout" Target="../slideLayouts/slideLayout296.xml"/><Relationship Id="rId12" Type="http://schemas.openxmlformats.org/officeDocument/2006/relationships/slideLayout" Target="../slideLayouts/slideLayout297.xml"/><Relationship Id="rId13" Type="http://schemas.openxmlformats.org/officeDocument/2006/relationships/theme" Target="../theme/theme26.xml"/><Relationship Id="rId1" Type="http://schemas.openxmlformats.org/officeDocument/2006/relationships/slideLayout" Target="../slideLayouts/slideLayout286.xml"/><Relationship Id="rId2" Type="http://schemas.openxmlformats.org/officeDocument/2006/relationships/slideLayout" Target="../slideLayouts/slideLayout287.xml"/><Relationship Id="rId3" Type="http://schemas.openxmlformats.org/officeDocument/2006/relationships/slideLayout" Target="../slideLayouts/slideLayout288.xml"/><Relationship Id="rId4" Type="http://schemas.openxmlformats.org/officeDocument/2006/relationships/slideLayout" Target="../slideLayouts/slideLayout289.xml"/><Relationship Id="rId5" Type="http://schemas.openxmlformats.org/officeDocument/2006/relationships/slideLayout" Target="../slideLayouts/slideLayout290.xml"/><Relationship Id="rId6" Type="http://schemas.openxmlformats.org/officeDocument/2006/relationships/slideLayout" Target="../slideLayouts/slideLayout291.xml"/><Relationship Id="rId7" Type="http://schemas.openxmlformats.org/officeDocument/2006/relationships/slideLayout" Target="../slideLayouts/slideLayout292.xml"/><Relationship Id="rId8" Type="http://schemas.openxmlformats.org/officeDocument/2006/relationships/slideLayout" Target="../slideLayouts/slideLayout293.xml"/><Relationship Id="rId9" Type="http://schemas.openxmlformats.org/officeDocument/2006/relationships/slideLayout" Target="../slideLayouts/slideLayout294.xml"/><Relationship Id="rId10" Type="http://schemas.openxmlformats.org/officeDocument/2006/relationships/slideLayout" Target="../slideLayouts/slideLayout295.xml"/></Relationships>
</file>

<file path=ppt/slideMasters/_rels/slideMaster27.xml.rels><?xml version="1.0" encoding="UTF-8" standalone="yes"?>
<Relationships xmlns="http://schemas.openxmlformats.org/package/2006/relationships"><Relationship Id="rId3" Type="http://schemas.openxmlformats.org/officeDocument/2006/relationships/slideLayout" Target="../slideLayouts/slideLayout300.xml"/><Relationship Id="rId4" Type="http://schemas.openxmlformats.org/officeDocument/2006/relationships/slideLayout" Target="../slideLayouts/slideLayout301.xml"/><Relationship Id="rId5" Type="http://schemas.openxmlformats.org/officeDocument/2006/relationships/slideLayout" Target="../slideLayouts/slideLayout302.xml"/><Relationship Id="rId6" Type="http://schemas.openxmlformats.org/officeDocument/2006/relationships/slideLayout" Target="../slideLayouts/slideLayout303.xml"/><Relationship Id="rId7" Type="http://schemas.openxmlformats.org/officeDocument/2006/relationships/slideLayout" Target="../slideLayouts/slideLayout304.xml"/><Relationship Id="rId8" Type="http://schemas.openxmlformats.org/officeDocument/2006/relationships/theme" Target="../theme/theme27.xml"/><Relationship Id="rId1" Type="http://schemas.openxmlformats.org/officeDocument/2006/relationships/slideLayout" Target="../slideLayouts/slideLayout298.xml"/><Relationship Id="rId2" Type="http://schemas.openxmlformats.org/officeDocument/2006/relationships/slideLayout" Target="../slideLayouts/slideLayout299.xml"/></Relationships>
</file>

<file path=ppt/slideMasters/_rels/slideMaster28.xml.rels><?xml version="1.0" encoding="UTF-8" standalone="yes"?>
<Relationships xmlns="http://schemas.openxmlformats.org/package/2006/relationships"><Relationship Id="rId3" Type="http://schemas.openxmlformats.org/officeDocument/2006/relationships/slideLayout" Target="../slideLayouts/slideLayout307.xml"/><Relationship Id="rId4" Type="http://schemas.openxmlformats.org/officeDocument/2006/relationships/slideLayout" Target="../slideLayouts/slideLayout308.xml"/><Relationship Id="rId5" Type="http://schemas.openxmlformats.org/officeDocument/2006/relationships/theme" Target="../theme/theme28.xml"/><Relationship Id="rId1" Type="http://schemas.openxmlformats.org/officeDocument/2006/relationships/slideLayout" Target="../slideLayouts/slideLayout305.xml"/><Relationship Id="rId2" Type="http://schemas.openxmlformats.org/officeDocument/2006/relationships/slideLayout" Target="../slideLayouts/slideLayout306.xml"/></Relationships>
</file>

<file path=ppt/slideMasters/_rels/slideMaster29.xml.rels><?xml version="1.0" encoding="UTF-8" standalone="yes"?>
<Relationships xmlns="http://schemas.openxmlformats.org/package/2006/relationships"><Relationship Id="rId3" Type="http://schemas.openxmlformats.org/officeDocument/2006/relationships/slideLayout" Target="../slideLayouts/slideLayout311.xml"/><Relationship Id="rId4" Type="http://schemas.openxmlformats.org/officeDocument/2006/relationships/slideLayout" Target="../slideLayouts/slideLayout312.xml"/><Relationship Id="rId5" Type="http://schemas.openxmlformats.org/officeDocument/2006/relationships/slideLayout" Target="../slideLayouts/slideLayout313.xml"/><Relationship Id="rId6" Type="http://schemas.openxmlformats.org/officeDocument/2006/relationships/slideLayout" Target="../slideLayouts/slideLayout314.xml"/><Relationship Id="rId7" Type="http://schemas.openxmlformats.org/officeDocument/2006/relationships/slideLayout" Target="../slideLayouts/slideLayout315.xml"/><Relationship Id="rId8" Type="http://schemas.openxmlformats.org/officeDocument/2006/relationships/slideLayout" Target="../slideLayouts/slideLayout316.xml"/><Relationship Id="rId9" Type="http://schemas.openxmlformats.org/officeDocument/2006/relationships/slideLayout" Target="../slideLayouts/slideLayout317.xml"/><Relationship Id="rId10" Type="http://schemas.openxmlformats.org/officeDocument/2006/relationships/theme" Target="../theme/theme29.xml"/><Relationship Id="rId1" Type="http://schemas.openxmlformats.org/officeDocument/2006/relationships/slideLayout" Target="../slideLayouts/slideLayout309.xml"/><Relationship Id="rId2" Type="http://schemas.openxmlformats.org/officeDocument/2006/relationships/slideLayout" Target="../slideLayouts/slideLayout310.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1.jpe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30.xml.rels><?xml version="1.0" encoding="UTF-8" standalone="yes"?>
<Relationships xmlns="http://schemas.openxmlformats.org/package/2006/relationships"><Relationship Id="rId11" Type="http://schemas.openxmlformats.org/officeDocument/2006/relationships/slideLayout" Target="../slideLayouts/slideLayout328.xml"/><Relationship Id="rId12" Type="http://schemas.openxmlformats.org/officeDocument/2006/relationships/theme" Target="../theme/theme30.xml"/><Relationship Id="rId13" Type="http://schemas.openxmlformats.org/officeDocument/2006/relationships/image" Target="../media/image9.png"/><Relationship Id="rId1" Type="http://schemas.openxmlformats.org/officeDocument/2006/relationships/slideLayout" Target="../slideLayouts/slideLayout318.xml"/><Relationship Id="rId2" Type="http://schemas.openxmlformats.org/officeDocument/2006/relationships/slideLayout" Target="../slideLayouts/slideLayout319.xml"/><Relationship Id="rId3" Type="http://schemas.openxmlformats.org/officeDocument/2006/relationships/slideLayout" Target="../slideLayouts/slideLayout320.xml"/><Relationship Id="rId4" Type="http://schemas.openxmlformats.org/officeDocument/2006/relationships/slideLayout" Target="../slideLayouts/slideLayout321.xml"/><Relationship Id="rId5" Type="http://schemas.openxmlformats.org/officeDocument/2006/relationships/slideLayout" Target="../slideLayouts/slideLayout322.xml"/><Relationship Id="rId6" Type="http://schemas.openxmlformats.org/officeDocument/2006/relationships/slideLayout" Target="../slideLayouts/slideLayout323.xml"/><Relationship Id="rId7" Type="http://schemas.openxmlformats.org/officeDocument/2006/relationships/slideLayout" Target="../slideLayouts/slideLayout324.xml"/><Relationship Id="rId8" Type="http://schemas.openxmlformats.org/officeDocument/2006/relationships/slideLayout" Target="../slideLayouts/slideLayout325.xml"/><Relationship Id="rId9" Type="http://schemas.openxmlformats.org/officeDocument/2006/relationships/slideLayout" Target="../slideLayouts/slideLayout326.xml"/><Relationship Id="rId10" Type="http://schemas.openxmlformats.org/officeDocument/2006/relationships/slideLayout" Target="../slideLayouts/slideLayout327.xml"/></Relationships>
</file>

<file path=ppt/slideMasters/_rels/slideMaster31.xml.rels><?xml version="1.0" encoding="UTF-8" standalone="yes"?>
<Relationships xmlns="http://schemas.openxmlformats.org/package/2006/relationships"><Relationship Id="rId11" Type="http://schemas.openxmlformats.org/officeDocument/2006/relationships/slideLayout" Target="../slideLayouts/slideLayout339.xml"/><Relationship Id="rId12" Type="http://schemas.openxmlformats.org/officeDocument/2006/relationships/theme" Target="../theme/theme31.xml"/><Relationship Id="rId13" Type="http://schemas.openxmlformats.org/officeDocument/2006/relationships/image" Target="../media/image9.png"/><Relationship Id="rId1" Type="http://schemas.openxmlformats.org/officeDocument/2006/relationships/slideLayout" Target="../slideLayouts/slideLayout329.xml"/><Relationship Id="rId2" Type="http://schemas.openxmlformats.org/officeDocument/2006/relationships/slideLayout" Target="../slideLayouts/slideLayout330.xml"/><Relationship Id="rId3" Type="http://schemas.openxmlformats.org/officeDocument/2006/relationships/slideLayout" Target="../slideLayouts/slideLayout331.xml"/><Relationship Id="rId4" Type="http://schemas.openxmlformats.org/officeDocument/2006/relationships/slideLayout" Target="../slideLayouts/slideLayout332.xml"/><Relationship Id="rId5" Type="http://schemas.openxmlformats.org/officeDocument/2006/relationships/slideLayout" Target="../slideLayouts/slideLayout333.xml"/><Relationship Id="rId6" Type="http://schemas.openxmlformats.org/officeDocument/2006/relationships/slideLayout" Target="../slideLayouts/slideLayout334.xml"/><Relationship Id="rId7" Type="http://schemas.openxmlformats.org/officeDocument/2006/relationships/slideLayout" Target="../slideLayouts/slideLayout335.xml"/><Relationship Id="rId8" Type="http://schemas.openxmlformats.org/officeDocument/2006/relationships/slideLayout" Target="../slideLayouts/slideLayout336.xml"/><Relationship Id="rId9" Type="http://schemas.openxmlformats.org/officeDocument/2006/relationships/slideLayout" Target="../slideLayouts/slideLayout337.xml"/><Relationship Id="rId10" Type="http://schemas.openxmlformats.org/officeDocument/2006/relationships/slideLayout" Target="../slideLayouts/slideLayout338.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73318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68313" y="1628775"/>
            <a:ext cx="8229600"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733188" name="Rectangle 4"/>
          <p:cNvSpPr>
            <a:spLocks noGrp="1" noChangeArrowheads="1"/>
          </p:cNvSpPr>
          <p:nvPr>
            <p:ph type="ftr" sz="quarter" idx="3"/>
          </p:nvPr>
        </p:nvSpPr>
        <p:spPr bwMode="auto">
          <a:xfrm>
            <a:off x="5795963" y="6291263"/>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600" i="1">
                <a:solidFill>
                  <a:schemeClr val="bg1"/>
                </a:solidFill>
                <a:latin typeface="Arial" charset="0"/>
                <a:ea typeface="+mn-ea"/>
                <a:cs typeface="+mn-cs"/>
              </a:defRPr>
            </a:lvl1pPr>
          </a:lstStyle>
          <a:p>
            <a:pPr>
              <a:defRPr/>
            </a:pPr>
            <a:endParaRPr lang="en-GB"/>
          </a:p>
        </p:txBody>
      </p:sp>
    </p:spTree>
  </p:cSld>
  <p:clrMap bg1="lt1" tx1="dk1" bg2="lt2" tx2="dk2" accent1="accent1" accent2="accent2" accent3="accent3" accent4="accent4" accent5="accent5" accent6="accent6" hlink="hlink" folHlink="folHlink"/>
  <p:sldLayoutIdLst>
    <p:sldLayoutId id="2147511107" r:id="rId1"/>
    <p:sldLayoutId id="2147510808" r:id="rId2"/>
    <p:sldLayoutId id="2147510809" r:id="rId3"/>
    <p:sldLayoutId id="2147510810" r:id="rId4"/>
    <p:sldLayoutId id="2147510811" r:id="rId5"/>
    <p:sldLayoutId id="2147510812" r:id="rId6"/>
    <p:sldLayoutId id="2147510813" r:id="rId7"/>
    <p:sldLayoutId id="2147510814" r:id="rId8"/>
    <p:sldLayoutId id="2147510815" r:id="rId9"/>
    <p:sldLayoutId id="2147510816" r:id="rId10"/>
    <p:sldLayoutId id="2147510817" r:id="rId11"/>
  </p:sldLayoutIdLst>
  <p:transition xmlns:p14="http://schemas.microsoft.com/office/powerpoint/2010/main" spd="slow" advClick="0"/>
  <p:txStyles>
    <p:titleStyle>
      <a:lvl1pPr algn="ctr" rtl="0" eaLnBrk="0" fontAlgn="base" hangingPunct="0">
        <a:spcBef>
          <a:spcPct val="0"/>
        </a:spcBef>
        <a:spcAft>
          <a:spcPct val="0"/>
        </a:spcAft>
        <a:defRPr sz="4000" b="1">
          <a:solidFill>
            <a:srgbClr val="FFFF66"/>
          </a:solidFill>
          <a:effectLst>
            <a:outerShdw blurRad="38100" dist="38100" dir="2700000" algn="tl">
              <a:srgbClr val="000000"/>
            </a:outerShdw>
          </a:effectLst>
          <a:latin typeface="+mj-lt"/>
          <a:ea typeface="ＭＳ Ｐゴシック" charset="0"/>
          <a:cs typeface="ＭＳ Ｐゴシック" charset="0"/>
        </a:defRPr>
      </a:lvl1pPr>
      <a:lvl2pPr algn="ctr" rtl="0" eaLnBrk="0" fontAlgn="base" hangingPunct="0">
        <a:spcBef>
          <a:spcPct val="0"/>
        </a:spcBef>
        <a:spcAft>
          <a:spcPct val="0"/>
        </a:spcAft>
        <a:defRPr sz="4000" b="1">
          <a:solidFill>
            <a:srgbClr val="FFFF66"/>
          </a:solidFill>
          <a:effectLst>
            <a:outerShdw blurRad="38100" dist="38100" dir="2700000" algn="tl">
              <a:srgbClr val="000000"/>
            </a:outerShdw>
          </a:effectLst>
          <a:latin typeface="Tahoma" pitchFamily="34" charset="0"/>
          <a:ea typeface="ＭＳ Ｐゴシック" charset="0"/>
          <a:cs typeface="ＭＳ Ｐゴシック" charset="0"/>
        </a:defRPr>
      </a:lvl2pPr>
      <a:lvl3pPr algn="ctr" rtl="0" eaLnBrk="0" fontAlgn="base" hangingPunct="0">
        <a:spcBef>
          <a:spcPct val="0"/>
        </a:spcBef>
        <a:spcAft>
          <a:spcPct val="0"/>
        </a:spcAft>
        <a:defRPr sz="4000" b="1">
          <a:solidFill>
            <a:srgbClr val="FFFF66"/>
          </a:solidFill>
          <a:effectLst>
            <a:outerShdw blurRad="38100" dist="38100" dir="2700000" algn="tl">
              <a:srgbClr val="000000"/>
            </a:outerShdw>
          </a:effectLst>
          <a:latin typeface="Tahoma" pitchFamily="34" charset="0"/>
          <a:ea typeface="ＭＳ Ｐゴシック" charset="0"/>
          <a:cs typeface="ＭＳ Ｐゴシック" charset="0"/>
        </a:defRPr>
      </a:lvl3pPr>
      <a:lvl4pPr algn="ctr" rtl="0" eaLnBrk="0" fontAlgn="base" hangingPunct="0">
        <a:spcBef>
          <a:spcPct val="0"/>
        </a:spcBef>
        <a:spcAft>
          <a:spcPct val="0"/>
        </a:spcAft>
        <a:defRPr sz="4000" b="1">
          <a:solidFill>
            <a:srgbClr val="FFFF66"/>
          </a:solidFill>
          <a:effectLst>
            <a:outerShdw blurRad="38100" dist="38100" dir="2700000" algn="tl">
              <a:srgbClr val="000000"/>
            </a:outerShdw>
          </a:effectLst>
          <a:latin typeface="Tahoma" pitchFamily="34" charset="0"/>
          <a:ea typeface="ＭＳ Ｐゴシック" charset="0"/>
          <a:cs typeface="ＭＳ Ｐゴシック" charset="0"/>
        </a:defRPr>
      </a:lvl4pPr>
      <a:lvl5pPr algn="ctr" rtl="0" eaLnBrk="0" fontAlgn="base" hangingPunct="0">
        <a:spcBef>
          <a:spcPct val="0"/>
        </a:spcBef>
        <a:spcAft>
          <a:spcPct val="0"/>
        </a:spcAft>
        <a:defRPr sz="4000" b="1">
          <a:solidFill>
            <a:srgbClr val="FFFF66"/>
          </a:solidFill>
          <a:effectLst>
            <a:outerShdw blurRad="38100" dist="38100" dir="2700000" algn="tl">
              <a:srgbClr val="000000"/>
            </a:outerShdw>
          </a:effectLst>
          <a:latin typeface="Tahoma" pitchFamily="34" charset="0"/>
          <a:ea typeface="ＭＳ Ｐゴシック" charset="0"/>
          <a:cs typeface="ＭＳ Ｐゴシック" charset="0"/>
        </a:defRPr>
      </a:lvl5pPr>
      <a:lvl6pPr marL="457200" algn="ctr" rtl="0" fontAlgn="base">
        <a:spcBef>
          <a:spcPct val="0"/>
        </a:spcBef>
        <a:spcAft>
          <a:spcPct val="0"/>
        </a:spcAft>
        <a:defRPr sz="4000" b="1">
          <a:solidFill>
            <a:srgbClr val="FFFF66"/>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000" b="1">
          <a:solidFill>
            <a:srgbClr val="FFFF66"/>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000" b="1">
          <a:solidFill>
            <a:srgbClr val="FFFF66"/>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000" b="1">
          <a:solidFill>
            <a:srgbClr val="FFFF66"/>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lnSpc>
          <a:spcPct val="115000"/>
        </a:lnSpc>
        <a:spcBef>
          <a:spcPct val="20000"/>
        </a:spcBef>
        <a:spcAft>
          <a:spcPct val="0"/>
        </a:spcAft>
        <a:buClr>
          <a:srgbClr val="FFFF66"/>
        </a:buClr>
        <a:buSzPct val="125000"/>
        <a:buChar char="•"/>
        <a:defRPr sz="3200">
          <a:solidFill>
            <a:schemeClr val="bg1"/>
          </a:solidFill>
          <a:latin typeface="+mn-lt"/>
          <a:ea typeface="ＭＳ Ｐゴシック" charset="0"/>
          <a:cs typeface="ＭＳ Ｐゴシック" charset="0"/>
        </a:defRPr>
      </a:lvl1pPr>
      <a:lvl2pPr marL="742950" indent="-285750" algn="l" rtl="0" eaLnBrk="0" fontAlgn="base" hangingPunct="0">
        <a:lnSpc>
          <a:spcPct val="115000"/>
        </a:lnSpc>
        <a:spcBef>
          <a:spcPct val="20000"/>
        </a:spcBef>
        <a:spcAft>
          <a:spcPct val="0"/>
        </a:spcAft>
        <a:buClr>
          <a:srgbClr val="FFFF66"/>
        </a:buClr>
        <a:buSzPct val="125000"/>
        <a:buChar char="•"/>
        <a:defRPr sz="2800">
          <a:solidFill>
            <a:schemeClr val="bg1"/>
          </a:solidFill>
          <a:latin typeface="+mn-lt"/>
          <a:ea typeface="ＭＳ Ｐゴシック" charset="0"/>
        </a:defRPr>
      </a:lvl2pPr>
      <a:lvl3pPr marL="1143000" indent="-228600" algn="l" rtl="0" eaLnBrk="0" fontAlgn="base" hangingPunct="0">
        <a:lnSpc>
          <a:spcPct val="115000"/>
        </a:lnSpc>
        <a:spcBef>
          <a:spcPct val="20000"/>
        </a:spcBef>
        <a:spcAft>
          <a:spcPct val="0"/>
        </a:spcAft>
        <a:buClr>
          <a:srgbClr val="FFFF66"/>
        </a:buClr>
        <a:buSzPct val="125000"/>
        <a:buChar char="•"/>
        <a:defRPr sz="2400" b="1">
          <a:solidFill>
            <a:schemeClr val="bg1"/>
          </a:solidFill>
          <a:latin typeface="+mn-lt"/>
          <a:ea typeface="ＭＳ Ｐゴシック" charset="0"/>
        </a:defRPr>
      </a:lvl3pPr>
      <a:lvl4pPr marL="1600200" indent="-228600" algn="l" rtl="0" eaLnBrk="0" fontAlgn="base" hangingPunct="0">
        <a:lnSpc>
          <a:spcPct val="115000"/>
        </a:lnSpc>
        <a:spcBef>
          <a:spcPct val="20000"/>
        </a:spcBef>
        <a:spcAft>
          <a:spcPct val="0"/>
        </a:spcAft>
        <a:buClr>
          <a:srgbClr val="FFFF66"/>
        </a:buClr>
        <a:buSzPct val="125000"/>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bwMode="auto">
          <a:xfrm>
            <a:off x="468313" y="2603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86019"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cSld>
  <p:clrMap bg1="dk2" tx1="lt1" bg2="dk1" tx2="lt2" accent1="accent1" accent2="accent2" accent3="accent3" accent4="accent4" accent5="accent5" accent6="accent6" hlink="hlink" folHlink="folHlink"/>
  <p:sldLayoutIdLst>
    <p:sldLayoutId id="2147510900" r:id="rId1"/>
    <p:sldLayoutId id="2147510901" r:id="rId2"/>
    <p:sldLayoutId id="2147510902" r:id="rId3"/>
    <p:sldLayoutId id="2147510903" r:id="rId4"/>
    <p:sldLayoutId id="2147510904" r:id="rId5"/>
    <p:sldLayoutId id="2147510905" r:id="rId6"/>
    <p:sldLayoutId id="2147510906" r:id="rId7"/>
    <p:sldLayoutId id="2147510907" r:id="rId8"/>
    <p:sldLayoutId id="2147510908" r:id="rId9"/>
    <p:sldLayoutId id="2147510909" r:id="rId10"/>
    <p:sldLayoutId id="2147510910" r:id="rId11"/>
    <p:sldLayoutId id="2147511114" r:id="rId12"/>
  </p:sldLayoutIdLst>
  <p:transition xmlns:p14="http://schemas.microsoft.com/office/powerpoint/2010/main" spd="slow" advClick="0"/>
  <p:txStyles>
    <p:titleStyle>
      <a:lvl1pPr algn="ctr" rtl="0" eaLnBrk="0" fontAlgn="base" hangingPunct="0">
        <a:spcBef>
          <a:spcPct val="0"/>
        </a:spcBef>
        <a:spcAft>
          <a:spcPct val="0"/>
        </a:spcAft>
        <a:defRPr sz="3200" b="1">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3200" b="1">
          <a:solidFill>
            <a:schemeClr val="tx1"/>
          </a:solidFill>
          <a:latin typeface="Arial" pitchFamily="34" charset="0"/>
          <a:ea typeface="ＭＳ Ｐゴシック" charset="0"/>
          <a:cs typeface="ＭＳ Ｐゴシック" charset="0"/>
        </a:defRPr>
      </a:lvl2pPr>
      <a:lvl3pPr algn="ctr" rtl="0" eaLnBrk="0" fontAlgn="base" hangingPunct="0">
        <a:spcBef>
          <a:spcPct val="0"/>
        </a:spcBef>
        <a:spcAft>
          <a:spcPct val="0"/>
        </a:spcAft>
        <a:defRPr sz="3200" b="1">
          <a:solidFill>
            <a:schemeClr val="tx1"/>
          </a:solidFill>
          <a:latin typeface="Arial" pitchFamily="34" charset="0"/>
          <a:ea typeface="ＭＳ Ｐゴシック" charset="0"/>
          <a:cs typeface="ＭＳ Ｐゴシック" charset="0"/>
        </a:defRPr>
      </a:lvl3pPr>
      <a:lvl4pPr algn="ctr" rtl="0" eaLnBrk="0" fontAlgn="base" hangingPunct="0">
        <a:spcBef>
          <a:spcPct val="0"/>
        </a:spcBef>
        <a:spcAft>
          <a:spcPct val="0"/>
        </a:spcAft>
        <a:defRPr sz="3200" b="1">
          <a:solidFill>
            <a:schemeClr val="tx1"/>
          </a:solidFill>
          <a:latin typeface="Arial" pitchFamily="34" charset="0"/>
          <a:ea typeface="ＭＳ Ｐゴシック" charset="0"/>
          <a:cs typeface="ＭＳ Ｐゴシック" charset="0"/>
        </a:defRPr>
      </a:lvl4pPr>
      <a:lvl5pPr algn="ctr" rtl="0" eaLnBrk="0" fontAlgn="base" hangingPunct="0">
        <a:spcBef>
          <a:spcPct val="0"/>
        </a:spcBef>
        <a:spcAft>
          <a:spcPct val="0"/>
        </a:spcAft>
        <a:defRPr sz="3200" b="1">
          <a:solidFill>
            <a:schemeClr val="tx1"/>
          </a:solidFill>
          <a:latin typeface="Arial" pitchFamily="34" charset="0"/>
          <a:ea typeface="ＭＳ Ｐゴシック" charset="0"/>
          <a:cs typeface="ＭＳ Ｐゴシック" charset="0"/>
        </a:defRPr>
      </a:lvl5pPr>
      <a:lvl6pPr marL="457200" algn="ctr" rtl="0" fontAlgn="base">
        <a:spcBef>
          <a:spcPct val="0"/>
        </a:spcBef>
        <a:spcAft>
          <a:spcPct val="0"/>
        </a:spcAft>
        <a:defRPr sz="3200" b="1">
          <a:solidFill>
            <a:schemeClr val="tx1"/>
          </a:solidFill>
          <a:latin typeface="Arial" pitchFamily="34" charset="0"/>
        </a:defRPr>
      </a:lvl6pPr>
      <a:lvl7pPr marL="914400" algn="ctr" rtl="0" fontAlgn="base">
        <a:spcBef>
          <a:spcPct val="0"/>
        </a:spcBef>
        <a:spcAft>
          <a:spcPct val="0"/>
        </a:spcAft>
        <a:defRPr sz="3200" b="1">
          <a:solidFill>
            <a:schemeClr val="tx1"/>
          </a:solidFill>
          <a:latin typeface="Arial" pitchFamily="34" charset="0"/>
        </a:defRPr>
      </a:lvl7pPr>
      <a:lvl8pPr marL="1371600" algn="ctr" rtl="0" fontAlgn="base">
        <a:spcBef>
          <a:spcPct val="0"/>
        </a:spcBef>
        <a:spcAft>
          <a:spcPct val="0"/>
        </a:spcAft>
        <a:defRPr sz="3200" b="1">
          <a:solidFill>
            <a:schemeClr val="tx1"/>
          </a:solidFill>
          <a:latin typeface="Arial" pitchFamily="34" charset="0"/>
        </a:defRPr>
      </a:lvl8pPr>
      <a:lvl9pPr marL="1828800" algn="ctr" rtl="0" fontAlgn="base">
        <a:spcBef>
          <a:spcPct val="0"/>
        </a:spcBef>
        <a:spcAft>
          <a:spcPct val="0"/>
        </a:spcAft>
        <a:defRPr sz="3200" b="1">
          <a:solidFill>
            <a:schemeClr val="tx1"/>
          </a:solidFill>
          <a:latin typeface="Arial" pitchFamily="34" charset="0"/>
        </a:defRPr>
      </a:lvl9pPr>
    </p:titleStyle>
    <p:bodyStyle>
      <a:lvl1pPr marL="342900" indent="-342900" algn="l" rtl="0" eaLnBrk="0" fontAlgn="base" hangingPunct="0">
        <a:spcBef>
          <a:spcPct val="30000"/>
        </a:spcBef>
        <a:spcAft>
          <a:spcPct val="30000"/>
        </a:spcAft>
        <a:buChar char="•"/>
        <a:defRPr sz="2800" b="1">
          <a:solidFill>
            <a:schemeClr val="tx1"/>
          </a:solidFill>
          <a:latin typeface="+mn-lt"/>
          <a:ea typeface="ＭＳ Ｐゴシック" charset="0"/>
          <a:cs typeface="ＭＳ Ｐゴシック" charset="0"/>
        </a:defRPr>
      </a:lvl1pPr>
      <a:lvl2pPr marL="742950" indent="-285750" algn="l" rtl="0" eaLnBrk="0" fontAlgn="base" hangingPunct="0">
        <a:spcBef>
          <a:spcPct val="30000"/>
        </a:spcBef>
        <a:spcAft>
          <a:spcPct val="30000"/>
        </a:spcAft>
        <a:buChar char="–"/>
        <a:defRPr sz="2400" b="1">
          <a:solidFill>
            <a:schemeClr val="tx1"/>
          </a:solidFill>
          <a:latin typeface="+mn-lt"/>
          <a:ea typeface="ＭＳ Ｐゴシック" charset="0"/>
        </a:defRPr>
      </a:lvl2pPr>
      <a:lvl3pPr marL="1143000" indent="-228600" algn="l" rtl="0" eaLnBrk="0" fontAlgn="base" hangingPunct="0">
        <a:spcBef>
          <a:spcPct val="30000"/>
        </a:spcBef>
        <a:spcAft>
          <a:spcPct val="30000"/>
        </a:spcAft>
        <a:buChar char="•"/>
        <a:defRPr sz="2400" b="1">
          <a:solidFill>
            <a:schemeClr val="tx1"/>
          </a:solidFill>
          <a:latin typeface="+mn-lt"/>
          <a:ea typeface="ＭＳ Ｐゴシック" charset="0"/>
        </a:defRPr>
      </a:lvl3pPr>
      <a:lvl4pPr marL="1600200" indent="-228600" algn="l" rtl="0" eaLnBrk="0" fontAlgn="base" hangingPunct="0">
        <a:spcBef>
          <a:spcPct val="30000"/>
        </a:spcBef>
        <a:spcAft>
          <a:spcPct val="30000"/>
        </a:spcAft>
        <a:buChar char="–"/>
        <a:defRPr sz="2000" b="1">
          <a:solidFill>
            <a:schemeClr val="tx1"/>
          </a:solidFill>
          <a:latin typeface="+mn-lt"/>
          <a:ea typeface="ＭＳ Ｐゴシック" charset="0"/>
        </a:defRPr>
      </a:lvl4pPr>
      <a:lvl5pPr marL="2057400" indent="-228600" algn="l" rtl="0" eaLnBrk="0" fontAlgn="base" hangingPunct="0">
        <a:spcBef>
          <a:spcPct val="30000"/>
        </a:spcBef>
        <a:spcAft>
          <a:spcPct val="30000"/>
        </a:spcAft>
        <a:buChar char="»"/>
        <a:defRPr sz="2000" b="1">
          <a:solidFill>
            <a:schemeClr val="tx1"/>
          </a:solidFill>
          <a:latin typeface="+mn-lt"/>
          <a:ea typeface="ＭＳ Ｐゴシック" charset="0"/>
        </a:defRPr>
      </a:lvl5pPr>
      <a:lvl6pPr marL="2514600" indent="-228600" algn="l" rtl="0" fontAlgn="base">
        <a:spcBef>
          <a:spcPct val="30000"/>
        </a:spcBef>
        <a:spcAft>
          <a:spcPct val="30000"/>
        </a:spcAft>
        <a:buChar char="»"/>
        <a:defRPr sz="2000" b="1">
          <a:solidFill>
            <a:schemeClr val="tx1"/>
          </a:solidFill>
          <a:latin typeface="+mn-lt"/>
        </a:defRPr>
      </a:lvl6pPr>
      <a:lvl7pPr marL="2971800" indent="-228600" algn="l" rtl="0" fontAlgn="base">
        <a:spcBef>
          <a:spcPct val="30000"/>
        </a:spcBef>
        <a:spcAft>
          <a:spcPct val="30000"/>
        </a:spcAft>
        <a:buChar char="»"/>
        <a:defRPr sz="2000" b="1">
          <a:solidFill>
            <a:schemeClr val="tx1"/>
          </a:solidFill>
          <a:latin typeface="+mn-lt"/>
        </a:defRPr>
      </a:lvl7pPr>
      <a:lvl8pPr marL="3429000" indent="-228600" algn="l" rtl="0" fontAlgn="base">
        <a:spcBef>
          <a:spcPct val="30000"/>
        </a:spcBef>
        <a:spcAft>
          <a:spcPct val="30000"/>
        </a:spcAft>
        <a:buChar char="»"/>
        <a:defRPr sz="2000" b="1">
          <a:solidFill>
            <a:schemeClr val="tx1"/>
          </a:solidFill>
          <a:latin typeface="+mn-lt"/>
        </a:defRPr>
      </a:lvl8pPr>
      <a:lvl9pPr marL="3886200" indent="-228600" algn="l" rtl="0" fontAlgn="base">
        <a:spcBef>
          <a:spcPct val="30000"/>
        </a:spcBef>
        <a:spcAft>
          <a:spcPct val="3000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bwMode="auto">
          <a:xfrm>
            <a:off x="685800" y="1524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8806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61860" name="Rectangle 4"/>
          <p:cNvSpPr>
            <a:spLocks noGrp="1" noChangeArrowheads="1"/>
          </p:cNvSpPr>
          <p:nvPr>
            <p:ph type="ftr" sz="quarter" idx="3"/>
          </p:nvPr>
        </p:nvSpPr>
        <p:spPr bwMode="auto">
          <a:xfrm>
            <a:off x="685800" y="6248400"/>
            <a:ext cx="5334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400">
                <a:solidFill>
                  <a:srgbClr val="FFFFFF"/>
                </a:solidFill>
                <a:latin typeface="Times New Roman" pitchFamily="18" charset="0"/>
                <a:ea typeface="+mn-ea"/>
                <a:cs typeface="+mn-cs"/>
              </a:defRPr>
            </a:lvl1pPr>
          </a:lstStyle>
          <a:p>
            <a:pPr>
              <a:defRPr/>
            </a:pPr>
            <a:endParaRPr lang="en-US"/>
          </a:p>
        </p:txBody>
      </p:sp>
      <p:sp>
        <p:nvSpPr>
          <p:cNvPr id="88069" name="Line 5"/>
          <p:cNvSpPr>
            <a:spLocks noChangeShapeType="1"/>
          </p:cNvSpPr>
          <p:nvPr/>
        </p:nvSpPr>
        <p:spPr bwMode="auto">
          <a:xfrm>
            <a:off x="381000" y="1295400"/>
            <a:ext cx="8458200" cy="0"/>
          </a:xfrm>
          <a:prstGeom prst="line">
            <a:avLst/>
          </a:prstGeom>
          <a:noFill/>
          <a:ln w="28575">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dk2" tx1="lt1" bg2="dk1" tx2="lt2" accent1="accent1" accent2="accent2" accent3="accent3" accent4="accent4" accent5="accent5" accent6="accent6" hlink="hlink" folHlink="folHlink"/>
  <p:sldLayoutIdLst>
    <p:sldLayoutId id="2147510911" r:id="rId1"/>
    <p:sldLayoutId id="2147510912" r:id="rId2"/>
    <p:sldLayoutId id="2147510913" r:id="rId3"/>
    <p:sldLayoutId id="2147510914" r:id="rId4"/>
    <p:sldLayoutId id="2147510915" r:id="rId5"/>
    <p:sldLayoutId id="2147510916" r:id="rId6"/>
    <p:sldLayoutId id="2147510917" r:id="rId7"/>
    <p:sldLayoutId id="2147510918" r:id="rId8"/>
    <p:sldLayoutId id="2147510919" r:id="rId9"/>
    <p:sldLayoutId id="2147510920" r:id="rId10"/>
    <p:sldLayoutId id="2147510921" r:id="rId11"/>
  </p:sldLayoutIdLst>
  <p:transition xmlns:p14="http://schemas.microsoft.com/office/powerpoint/2010/main" spd="slow" advClick="0"/>
  <p:txStyles>
    <p:titleStyle>
      <a:lvl1pPr algn="l" rtl="0" eaLnBrk="0" fontAlgn="base" hangingPunct="0">
        <a:spcBef>
          <a:spcPct val="0"/>
        </a:spcBef>
        <a:spcAft>
          <a:spcPct val="0"/>
        </a:spcAft>
        <a:defRPr sz="3200">
          <a:solidFill>
            <a:srgbClr val="FFCC00"/>
          </a:solidFill>
          <a:latin typeface="+mj-lt"/>
          <a:ea typeface="ＭＳ Ｐゴシック" charset="0"/>
          <a:cs typeface="ＭＳ Ｐゴシック" charset="0"/>
        </a:defRPr>
      </a:lvl1pPr>
      <a:lvl2pPr algn="l" rtl="0" eaLnBrk="0" fontAlgn="base" hangingPunct="0">
        <a:spcBef>
          <a:spcPct val="0"/>
        </a:spcBef>
        <a:spcAft>
          <a:spcPct val="0"/>
        </a:spcAft>
        <a:defRPr sz="3200">
          <a:solidFill>
            <a:srgbClr val="FFCC00"/>
          </a:solidFill>
          <a:latin typeface="Arial" charset="0"/>
          <a:ea typeface="ＭＳ Ｐゴシック" charset="0"/>
          <a:cs typeface="ＭＳ Ｐゴシック" charset="0"/>
        </a:defRPr>
      </a:lvl2pPr>
      <a:lvl3pPr algn="l" rtl="0" eaLnBrk="0" fontAlgn="base" hangingPunct="0">
        <a:spcBef>
          <a:spcPct val="0"/>
        </a:spcBef>
        <a:spcAft>
          <a:spcPct val="0"/>
        </a:spcAft>
        <a:defRPr sz="3200">
          <a:solidFill>
            <a:srgbClr val="FFCC00"/>
          </a:solidFill>
          <a:latin typeface="Arial" charset="0"/>
          <a:ea typeface="ＭＳ Ｐゴシック" charset="0"/>
          <a:cs typeface="ＭＳ Ｐゴシック" charset="0"/>
        </a:defRPr>
      </a:lvl3pPr>
      <a:lvl4pPr algn="l" rtl="0" eaLnBrk="0" fontAlgn="base" hangingPunct="0">
        <a:spcBef>
          <a:spcPct val="0"/>
        </a:spcBef>
        <a:spcAft>
          <a:spcPct val="0"/>
        </a:spcAft>
        <a:defRPr sz="3200">
          <a:solidFill>
            <a:srgbClr val="FFCC00"/>
          </a:solidFill>
          <a:latin typeface="Arial" charset="0"/>
          <a:ea typeface="ＭＳ Ｐゴシック" charset="0"/>
          <a:cs typeface="ＭＳ Ｐゴシック" charset="0"/>
        </a:defRPr>
      </a:lvl4pPr>
      <a:lvl5pPr algn="l" rtl="0" eaLnBrk="0" fontAlgn="base" hangingPunct="0">
        <a:spcBef>
          <a:spcPct val="0"/>
        </a:spcBef>
        <a:spcAft>
          <a:spcPct val="0"/>
        </a:spcAft>
        <a:defRPr sz="3200">
          <a:solidFill>
            <a:srgbClr val="FFCC00"/>
          </a:solidFill>
          <a:latin typeface="Arial" charset="0"/>
          <a:ea typeface="ＭＳ Ｐゴシック" charset="0"/>
          <a:cs typeface="ＭＳ Ｐゴシック" charset="0"/>
        </a:defRPr>
      </a:lvl5pPr>
      <a:lvl6pPr marL="457200" algn="l" rtl="0" fontAlgn="base">
        <a:spcBef>
          <a:spcPct val="0"/>
        </a:spcBef>
        <a:spcAft>
          <a:spcPct val="0"/>
        </a:spcAft>
        <a:defRPr sz="3200">
          <a:solidFill>
            <a:srgbClr val="FFCC00"/>
          </a:solidFill>
          <a:latin typeface="Arial" charset="0"/>
        </a:defRPr>
      </a:lvl6pPr>
      <a:lvl7pPr marL="914400" algn="l" rtl="0" fontAlgn="base">
        <a:spcBef>
          <a:spcPct val="0"/>
        </a:spcBef>
        <a:spcAft>
          <a:spcPct val="0"/>
        </a:spcAft>
        <a:defRPr sz="3200">
          <a:solidFill>
            <a:srgbClr val="FFCC00"/>
          </a:solidFill>
          <a:latin typeface="Arial" charset="0"/>
        </a:defRPr>
      </a:lvl7pPr>
      <a:lvl8pPr marL="1371600" algn="l" rtl="0" fontAlgn="base">
        <a:spcBef>
          <a:spcPct val="0"/>
        </a:spcBef>
        <a:spcAft>
          <a:spcPct val="0"/>
        </a:spcAft>
        <a:defRPr sz="3200">
          <a:solidFill>
            <a:srgbClr val="FFCC00"/>
          </a:solidFill>
          <a:latin typeface="Arial" charset="0"/>
        </a:defRPr>
      </a:lvl8pPr>
      <a:lvl9pPr marL="1828800" algn="l" rtl="0" fontAlgn="base">
        <a:spcBef>
          <a:spcPct val="0"/>
        </a:spcBef>
        <a:spcAft>
          <a:spcPct val="0"/>
        </a:spcAft>
        <a:defRPr sz="3200">
          <a:solidFill>
            <a:srgbClr val="FFCC00"/>
          </a:solidFill>
          <a:latin typeface="Arial" charset="0"/>
        </a:defRPr>
      </a:lvl9pPr>
    </p:titleStyle>
    <p:bodyStyle>
      <a:lvl1pPr marL="342900" indent="-342900" algn="l" rtl="0" eaLnBrk="0" fontAlgn="base" hangingPunct="0">
        <a:spcBef>
          <a:spcPct val="20000"/>
        </a:spcBef>
        <a:spcAft>
          <a:spcPct val="0"/>
        </a:spcAft>
        <a:buChar char="•"/>
        <a:defRPr sz="2800" b="1">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b="1">
          <a:solidFill>
            <a:srgbClr val="FFFFFF"/>
          </a:solidFill>
          <a:latin typeface="+mn-lt"/>
          <a:ea typeface="ＭＳ Ｐゴシック" charset="0"/>
        </a:defRPr>
      </a:lvl2pPr>
      <a:lvl3pPr marL="1143000" indent="-228600" algn="l" rtl="0" eaLnBrk="0" fontAlgn="base" hangingPunct="0">
        <a:spcBef>
          <a:spcPct val="20000"/>
        </a:spcBef>
        <a:spcAft>
          <a:spcPct val="0"/>
        </a:spcAft>
        <a:buChar char="•"/>
        <a:defRPr sz="2000" b="1">
          <a:solidFill>
            <a:srgbClr val="FFFFFF"/>
          </a:solidFill>
          <a:latin typeface="+mn-lt"/>
          <a:ea typeface="ＭＳ Ｐゴシック" charset="0"/>
        </a:defRPr>
      </a:lvl3pPr>
      <a:lvl4pPr marL="1600200" indent="-228600" algn="l" rtl="0" eaLnBrk="0" fontAlgn="base" hangingPunct="0">
        <a:spcBef>
          <a:spcPct val="20000"/>
        </a:spcBef>
        <a:spcAft>
          <a:spcPct val="0"/>
        </a:spcAft>
        <a:buChar char="–"/>
        <a:defRPr sz="2000" b="1">
          <a:solidFill>
            <a:srgbClr val="FFFFFF"/>
          </a:solidFill>
          <a:latin typeface="+mn-lt"/>
          <a:ea typeface="ＭＳ Ｐゴシック" charset="0"/>
        </a:defRPr>
      </a:lvl4pPr>
      <a:lvl5pPr marL="2057400" indent="-228600" algn="l" rtl="0" eaLnBrk="0" fontAlgn="base" hangingPunct="0">
        <a:spcBef>
          <a:spcPct val="20000"/>
        </a:spcBef>
        <a:spcAft>
          <a:spcPct val="0"/>
        </a:spcAft>
        <a:buChar char="»"/>
        <a:defRPr sz="2000" b="1">
          <a:solidFill>
            <a:srgbClr val="FFFFFF"/>
          </a:solidFill>
          <a:latin typeface="+mn-lt"/>
          <a:ea typeface="ＭＳ Ｐゴシック" charset="0"/>
        </a:defRPr>
      </a:lvl5pPr>
      <a:lvl6pPr marL="2514600" indent="-228600" algn="l" rtl="0" fontAlgn="base">
        <a:spcBef>
          <a:spcPct val="20000"/>
        </a:spcBef>
        <a:spcAft>
          <a:spcPct val="0"/>
        </a:spcAft>
        <a:buChar char="»"/>
        <a:defRPr sz="2000" b="1">
          <a:solidFill>
            <a:srgbClr val="FFFFFF"/>
          </a:solidFill>
          <a:latin typeface="+mn-lt"/>
        </a:defRPr>
      </a:lvl6pPr>
      <a:lvl7pPr marL="2971800" indent="-228600" algn="l" rtl="0" fontAlgn="base">
        <a:spcBef>
          <a:spcPct val="20000"/>
        </a:spcBef>
        <a:spcAft>
          <a:spcPct val="0"/>
        </a:spcAft>
        <a:buChar char="»"/>
        <a:defRPr sz="2000" b="1">
          <a:solidFill>
            <a:srgbClr val="FFFFFF"/>
          </a:solidFill>
          <a:latin typeface="+mn-lt"/>
        </a:defRPr>
      </a:lvl7pPr>
      <a:lvl8pPr marL="3429000" indent="-228600" algn="l" rtl="0" fontAlgn="base">
        <a:spcBef>
          <a:spcPct val="20000"/>
        </a:spcBef>
        <a:spcAft>
          <a:spcPct val="0"/>
        </a:spcAft>
        <a:buChar char="»"/>
        <a:defRPr sz="2000" b="1">
          <a:solidFill>
            <a:srgbClr val="FFFFFF"/>
          </a:solidFill>
          <a:latin typeface="+mn-lt"/>
        </a:defRPr>
      </a:lvl8pPr>
      <a:lvl9pPr marL="3886200" indent="-228600" algn="l" rtl="0" fontAlgn="base">
        <a:spcBef>
          <a:spcPct val="20000"/>
        </a:spcBef>
        <a:spcAft>
          <a:spcPct val="0"/>
        </a:spcAft>
        <a:buChar char="»"/>
        <a:defRPr sz="2000" b="1">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0355" name="Rectangle 3"/>
          <p:cNvSpPr>
            <a:spLocks noGrp="1" noChangeArrowheads="1"/>
          </p:cNvSpPr>
          <p:nvPr>
            <p:ph type="body" idx="1"/>
          </p:nvPr>
        </p:nvSpPr>
        <p:spPr bwMode="auto">
          <a:xfrm>
            <a:off x="455613" y="1600200"/>
            <a:ext cx="8231187" cy="452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Tree>
  </p:cSld>
  <p:clrMap bg1="dk2" tx1="lt1" bg2="dk1" tx2="lt2" accent1="accent1" accent2="accent2" accent3="accent3" accent4="accent4" accent5="accent5" accent6="accent6" hlink="hlink" folHlink="folHlink"/>
  <p:sldLayoutIdLst>
    <p:sldLayoutId id="2147510922" r:id="rId1"/>
    <p:sldLayoutId id="2147510923" r:id="rId2"/>
    <p:sldLayoutId id="2147510924" r:id="rId3"/>
    <p:sldLayoutId id="2147510925" r:id="rId4"/>
    <p:sldLayoutId id="2147510926" r:id="rId5"/>
    <p:sldLayoutId id="2147510927" r:id="rId6"/>
    <p:sldLayoutId id="2147510928" r:id="rId7"/>
    <p:sldLayoutId id="2147510929" r:id="rId8"/>
    <p:sldLayoutId id="2147510930" r:id="rId9"/>
    <p:sldLayoutId id="2147510931" r:id="rId10"/>
    <p:sldLayoutId id="2147510932" r:id="rId11"/>
    <p:sldLayoutId id="2147510933" r:id="rId12"/>
  </p:sldLayoutIdLst>
  <p:transition xmlns:p14="http://schemas.microsoft.com/office/powerpoint/2010/main" spd="slow" advClick="0"/>
  <p:txStyles>
    <p:titleStyle>
      <a:lvl1pPr algn="ctr" rtl="0" eaLnBrk="0" fontAlgn="base" hangingPunct="0">
        <a:spcBef>
          <a:spcPct val="0"/>
        </a:spcBef>
        <a:spcAft>
          <a:spcPct val="0"/>
        </a:spcAft>
        <a:defRPr sz="3600">
          <a:solidFill>
            <a:srgbClr val="FFFF00"/>
          </a:solidFill>
          <a:latin typeface="+mj-lt"/>
          <a:ea typeface="ＭＳ Ｐゴシック" charset="0"/>
          <a:cs typeface="+mj-cs"/>
        </a:defRPr>
      </a:lvl1pPr>
      <a:lvl2pPr algn="ctr" rtl="0" eaLnBrk="0" fontAlgn="base" hangingPunct="0">
        <a:spcBef>
          <a:spcPct val="0"/>
        </a:spcBef>
        <a:spcAft>
          <a:spcPct val="0"/>
        </a:spcAft>
        <a:defRPr sz="3600">
          <a:solidFill>
            <a:srgbClr val="FFFF00"/>
          </a:solidFill>
          <a:latin typeface="Arial" charset="0"/>
          <a:ea typeface="ＭＳ Ｐゴシック" charset="0"/>
          <a:cs typeface="Arial" charset="0"/>
        </a:defRPr>
      </a:lvl2pPr>
      <a:lvl3pPr algn="ctr" rtl="0" eaLnBrk="0" fontAlgn="base" hangingPunct="0">
        <a:spcBef>
          <a:spcPct val="0"/>
        </a:spcBef>
        <a:spcAft>
          <a:spcPct val="0"/>
        </a:spcAft>
        <a:defRPr sz="3600">
          <a:solidFill>
            <a:srgbClr val="FFFF00"/>
          </a:solidFill>
          <a:latin typeface="Arial" charset="0"/>
          <a:ea typeface="ＭＳ Ｐゴシック" charset="0"/>
          <a:cs typeface="Arial" charset="0"/>
        </a:defRPr>
      </a:lvl3pPr>
      <a:lvl4pPr algn="ctr" rtl="0" eaLnBrk="0" fontAlgn="base" hangingPunct="0">
        <a:spcBef>
          <a:spcPct val="0"/>
        </a:spcBef>
        <a:spcAft>
          <a:spcPct val="0"/>
        </a:spcAft>
        <a:defRPr sz="3600">
          <a:solidFill>
            <a:srgbClr val="FFFF00"/>
          </a:solidFill>
          <a:latin typeface="Arial" charset="0"/>
          <a:ea typeface="ＭＳ Ｐゴシック" charset="0"/>
          <a:cs typeface="Arial" charset="0"/>
        </a:defRPr>
      </a:lvl4pPr>
      <a:lvl5pPr algn="ctr" rtl="0" eaLnBrk="0" fontAlgn="base" hangingPunct="0">
        <a:spcBef>
          <a:spcPct val="0"/>
        </a:spcBef>
        <a:spcAft>
          <a:spcPct val="0"/>
        </a:spcAft>
        <a:defRPr sz="3600">
          <a:solidFill>
            <a:srgbClr val="FFFF00"/>
          </a:solidFill>
          <a:latin typeface="Arial" charset="0"/>
          <a:ea typeface="ＭＳ Ｐゴシック" charset="0"/>
          <a:cs typeface="Arial" charset="0"/>
        </a:defRPr>
      </a:lvl5pPr>
      <a:lvl6pPr marL="457200" algn="ctr" rtl="0" eaLnBrk="0" fontAlgn="base" hangingPunct="0">
        <a:spcBef>
          <a:spcPct val="0"/>
        </a:spcBef>
        <a:spcAft>
          <a:spcPct val="0"/>
        </a:spcAft>
        <a:defRPr sz="3600">
          <a:solidFill>
            <a:srgbClr val="FFFF00"/>
          </a:solidFill>
          <a:latin typeface="Arial" charset="0"/>
          <a:cs typeface="Arial" charset="0"/>
        </a:defRPr>
      </a:lvl6pPr>
      <a:lvl7pPr marL="914400" algn="ctr" rtl="0" eaLnBrk="0" fontAlgn="base" hangingPunct="0">
        <a:spcBef>
          <a:spcPct val="0"/>
        </a:spcBef>
        <a:spcAft>
          <a:spcPct val="0"/>
        </a:spcAft>
        <a:defRPr sz="3600">
          <a:solidFill>
            <a:srgbClr val="FFFF00"/>
          </a:solidFill>
          <a:latin typeface="Arial" charset="0"/>
          <a:cs typeface="Arial" charset="0"/>
        </a:defRPr>
      </a:lvl7pPr>
      <a:lvl8pPr marL="1371600" algn="ctr" rtl="0" eaLnBrk="0" fontAlgn="base" hangingPunct="0">
        <a:spcBef>
          <a:spcPct val="0"/>
        </a:spcBef>
        <a:spcAft>
          <a:spcPct val="0"/>
        </a:spcAft>
        <a:defRPr sz="3600">
          <a:solidFill>
            <a:srgbClr val="FFFF00"/>
          </a:solidFill>
          <a:latin typeface="Arial" charset="0"/>
          <a:cs typeface="Arial" charset="0"/>
        </a:defRPr>
      </a:lvl8pPr>
      <a:lvl9pPr marL="1828800" algn="ctr" rtl="0" eaLnBrk="0" fontAlgn="base" hangingPunct="0">
        <a:spcBef>
          <a:spcPct val="0"/>
        </a:spcBef>
        <a:spcAft>
          <a:spcPct val="0"/>
        </a:spcAft>
        <a:defRPr sz="3600">
          <a:solidFill>
            <a:srgbClr val="FFFF00"/>
          </a:solidFill>
          <a:latin typeface="Arial" charset="0"/>
          <a:cs typeface="Arial" charset="0"/>
        </a:defRPr>
      </a:lvl9pPr>
    </p:titleStyle>
    <p:bodyStyle>
      <a:lvl1pPr marL="342900" indent="-342900" algn="l" rtl="0" eaLnBrk="0" fontAlgn="base" hangingPunct="0">
        <a:spcBef>
          <a:spcPct val="20000"/>
        </a:spcBef>
        <a:spcAft>
          <a:spcPct val="0"/>
        </a:spcAft>
        <a:buClr>
          <a:srgbClr val="FFFF00"/>
        </a:buClr>
        <a:buChar char="•"/>
        <a:defRPr sz="2800">
          <a:solidFill>
            <a:schemeClr val="tx1"/>
          </a:solidFill>
          <a:latin typeface="+mn-lt"/>
          <a:ea typeface="ＭＳ Ｐゴシック" charset="0"/>
          <a:cs typeface="+mn-cs"/>
        </a:defRPr>
      </a:lvl1pPr>
      <a:lvl2pPr marL="769938" indent="-425450" algn="l" rtl="0" eaLnBrk="0" fontAlgn="base" hangingPunct="0">
        <a:spcBef>
          <a:spcPct val="20000"/>
        </a:spcBef>
        <a:spcAft>
          <a:spcPct val="0"/>
        </a:spcAft>
        <a:buClr>
          <a:srgbClr val="FFFF00"/>
        </a:buClr>
        <a:buFont typeface="Arial" charset="0"/>
        <a:buChar char="–"/>
        <a:defRPr sz="2400">
          <a:solidFill>
            <a:schemeClr val="tx1"/>
          </a:solidFill>
          <a:latin typeface="+mn-lt"/>
          <a:ea typeface="Arial" charset="0"/>
          <a:cs typeface="+mn-cs"/>
        </a:defRPr>
      </a:lvl2pPr>
      <a:lvl3pPr marL="1103313" indent="-331788" algn="l" rtl="0" eaLnBrk="0" fontAlgn="base" hangingPunct="0">
        <a:spcBef>
          <a:spcPct val="20000"/>
        </a:spcBef>
        <a:spcAft>
          <a:spcPct val="0"/>
        </a:spcAft>
        <a:buClr>
          <a:srgbClr val="FFFF00"/>
        </a:buClr>
        <a:buChar char="•"/>
        <a:defRPr sz="2000">
          <a:solidFill>
            <a:schemeClr val="tx1"/>
          </a:solidFill>
          <a:latin typeface="+mn-lt"/>
          <a:ea typeface="Arial" charset="0"/>
          <a:cs typeface="+mn-cs"/>
        </a:defRPr>
      </a:lvl3pPr>
      <a:lvl4pPr marL="1893888" indent="-360363" algn="l" rtl="0" eaLnBrk="0" fontAlgn="base" hangingPunct="0">
        <a:spcBef>
          <a:spcPct val="20000"/>
        </a:spcBef>
        <a:spcAft>
          <a:spcPct val="0"/>
        </a:spcAft>
        <a:buChar char="–"/>
        <a:defRPr sz="2000">
          <a:solidFill>
            <a:schemeClr val="bg1"/>
          </a:solidFill>
          <a:latin typeface="+mn-lt"/>
          <a:ea typeface="Arial" charset="0"/>
          <a:cs typeface="+mn-cs"/>
        </a:defRPr>
      </a:lvl4pPr>
      <a:lvl5pPr marL="2420938" indent="-347663" algn="l" rtl="0" eaLnBrk="0" fontAlgn="base" hangingPunct="0">
        <a:spcBef>
          <a:spcPct val="20000"/>
        </a:spcBef>
        <a:spcAft>
          <a:spcPct val="0"/>
        </a:spcAft>
        <a:buChar char="»"/>
        <a:defRPr sz="2000">
          <a:solidFill>
            <a:schemeClr val="bg1"/>
          </a:solidFill>
          <a:latin typeface="+mn-lt"/>
          <a:ea typeface="Arial" charset="0"/>
          <a:cs typeface="+mn-cs"/>
        </a:defRPr>
      </a:lvl5pPr>
      <a:lvl6pPr marL="2878138" indent="-347663" algn="l" rtl="0" eaLnBrk="0" fontAlgn="base" hangingPunct="0">
        <a:spcBef>
          <a:spcPct val="20000"/>
        </a:spcBef>
        <a:spcAft>
          <a:spcPct val="0"/>
        </a:spcAft>
        <a:buChar char="»"/>
        <a:defRPr sz="2000">
          <a:solidFill>
            <a:schemeClr val="bg1"/>
          </a:solidFill>
          <a:latin typeface="+mn-lt"/>
          <a:cs typeface="+mn-cs"/>
        </a:defRPr>
      </a:lvl6pPr>
      <a:lvl7pPr marL="3335338" indent="-347663" algn="l" rtl="0" eaLnBrk="0" fontAlgn="base" hangingPunct="0">
        <a:spcBef>
          <a:spcPct val="20000"/>
        </a:spcBef>
        <a:spcAft>
          <a:spcPct val="0"/>
        </a:spcAft>
        <a:buChar char="»"/>
        <a:defRPr sz="2000">
          <a:solidFill>
            <a:schemeClr val="bg1"/>
          </a:solidFill>
          <a:latin typeface="+mn-lt"/>
          <a:cs typeface="+mn-cs"/>
        </a:defRPr>
      </a:lvl7pPr>
      <a:lvl8pPr marL="3792538" indent="-347663" algn="l" rtl="0" eaLnBrk="0" fontAlgn="base" hangingPunct="0">
        <a:spcBef>
          <a:spcPct val="20000"/>
        </a:spcBef>
        <a:spcAft>
          <a:spcPct val="0"/>
        </a:spcAft>
        <a:buChar char="»"/>
        <a:defRPr sz="2000">
          <a:solidFill>
            <a:schemeClr val="bg1"/>
          </a:solidFill>
          <a:latin typeface="+mn-lt"/>
          <a:cs typeface="+mn-cs"/>
        </a:defRPr>
      </a:lvl8pPr>
      <a:lvl9pPr marL="4249738" indent="-347663" algn="l" rtl="0" eaLnBrk="0" fontAlgn="base" hangingPunct="0">
        <a:spcBef>
          <a:spcPct val="20000"/>
        </a:spcBef>
        <a:spcAft>
          <a:spcPct val="0"/>
        </a:spcAft>
        <a:buChar char="»"/>
        <a:defRPr sz="20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1379" name="Rectangle 3"/>
          <p:cNvSpPr>
            <a:spLocks noGrp="1" noChangeArrowheads="1"/>
          </p:cNvSpPr>
          <p:nvPr>
            <p:ph type="body" idx="1"/>
          </p:nvPr>
        </p:nvSpPr>
        <p:spPr bwMode="auto">
          <a:xfrm>
            <a:off x="455613" y="1600200"/>
            <a:ext cx="8231187" cy="452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15364" name="Text Box 7"/>
          <p:cNvSpPr txBox="1">
            <a:spLocks noChangeArrowheads="1"/>
          </p:cNvSpPr>
          <p:nvPr userDrawn="1"/>
        </p:nvSpPr>
        <p:spPr bwMode="auto">
          <a:xfrm>
            <a:off x="581025" y="5734050"/>
            <a:ext cx="1687513" cy="649288"/>
          </a:xfrm>
          <a:prstGeom prst="rect">
            <a:avLst/>
          </a:prstGeom>
          <a:noFill/>
          <a:ln>
            <a:noFill/>
          </a:ln>
          <a:extLst/>
        </p:spPr>
        <p:txBody>
          <a:bodyPr lIns="90000" tIns="46800" rIns="90000" bIns="46800">
            <a:spAutoFit/>
          </a:bodyPr>
          <a:lstStyle>
            <a:lvl1pPr>
              <a:defRPr sz="3600" b="1">
                <a:solidFill>
                  <a:schemeClr val="tx2"/>
                </a:solidFill>
                <a:latin typeface="Arial" pitchFamily="34" charset="0"/>
              </a:defRPr>
            </a:lvl1pPr>
            <a:lvl2pPr marL="742950" indent="-285750">
              <a:defRPr sz="3600" b="1">
                <a:solidFill>
                  <a:schemeClr val="tx2"/>
                </a:solidFill>
                <a:latin typeface="Arial" pitchFamily="34" charset="0"/>
              </a:defRPr>
            </a:lvl2pPr>
            <a:lvl3pPr marL="1143000" indent="-228600">
              <a:defRPr sz="3600" b="1">
                <a:solidFill>
                  <a:schemeClr val="tx2"/>
                </a:solidFill>
                <a:latin typeface="Arial" pitchFamily="34" charset="0"/>
              </a:defRPr>
            </a:lvl3pPr>
            <a:lvl4pPr marL="1600200" indent="-228600">
              <a:defRPr sz="3600" b="1">
                <a:solidFill>
                  <a:schemeClr val="tx2"/>
                </a:solidFill>
                <a:latin typeface="Arial" pitchFamily="34" charset="0"/>
              </a:defRPr>
            </a:lvl4pPr>
            <a:lvl5pPr marL="2057400" indent="-228600">
              <a:defRPr sz="3600" b="1">
                <a:solidFill>
                  <a:schemeClr val="tx2"/>
                </a:solidFill>
                <a:latin typeface="Arial" pitchFamily="34" charset="0"/>
              </a:defRPr>
            </a:lvl5pPr>
            <a:lvl6pPr marL="2514600" indent="-228600" eaLnBrk="0" fontAlgn="base" hangingPunct="0">
              <a:spcBef>
                <a:spcPct val="0"/>
              </a:spcBef>
              <a:spcAft>
                <a:spcPct val="0"/>
              </a:spcAft>
              <a:defRPr sz="3600" b="1">
                <a:solidFill>
                  <a:schemeClr val="tx2"/>
                </a:solidFill>
                <a:latin typeface="Arial" pitchFamily="34" charset="0"/>
              </a:defRPr>
            </a:lvl6pPr>
            <a:lvl7pPr marL="2971800" indent="-228600" eaLnBrk="0" fontAlgn="base" hangingPunct="0">
              <a:spcBef>
                <a:spcPct val="0"/>
              </a:spcBef>
              <a:spcAft>
                <a:spcPct val="0"/>
              </a:spcAft>
              <a:defRPr sz="3600" b="1">
                <a:solidFill>
                  <a:schemeClr val="tx2"/>
                </a:solidFill>
                <a:latin typeface="Arial" pitchFamily="34" charset="0"/>
              </a:defRPr>
            </a:lvl7pPr>
            <a:lvl8pPr marL="3429000" indent="-228600" eaLnBrk="0" fontAlgn="base" hangingPunct="0">
              <a:spcBef>
                <a:spcPct val="0"/>
              </a:spcBef>
              <a:spcAft>
                <a:spcPct val="0"/>
              </a:spcAft>
              <a:defRPr sz="3600" b="1">
                <a:solidFill>
                  <a:schemeClr val="tx2"/>
                </a:solidFill>
                <a:latin typeface="Arial" pitchFamily="34" charset="0"/>
              </a:defRPr>
            </a:lvl8pPr>
            <a:lvl9pPr marL="3886200" indent="-228600" eaLnBrk="0" fontAlgn="base" hangingPunct="0">
              <a:spcBef>
                <a:spcPct val="0"/>
              </a:spcBef>
              <a:spcAft>
                <a:spcPct val="0"/>
              </a:spcAft>
              <a:defRPr sz="3600" b="1">
                <a:solidFill>
                  <a:schemeClr val="tx2"/>
                </a:solidFill>
                <a:latin typeface="Arial" pitchFamily="34" charset="0"/>
              </a:defRPr>
            </a:lvl9pPr>
          </a:lstStyle>
          <a:p>
            <a:pPr>
              <a:spcBef>
                <a:spcPct val="50000"/>
              </a:spcBef>
              <a:defRPr/>
            </a:pPr>
            <a:endParaRPr lang="en-US" smtClean="0">
              <a:solidFill>
                <a:srgbClr val="FFFFFF"/>
              </a:solidFill>
              <a:ea typeface="+mn-ea"/>
              <a:cs typeface="+mn-cs"/>
            </a:endParaRPr>
          </a:p>
        </p:txBody>
      </p:sp>
    </p:spTree>
  </p:cSld>
  <p:clrMap bg1="dk2" tx1="lt1" bg2="dk1" tx2="lt2" accent1="accent1" accent2="accent2" accent3="accent3" accent4="accent4" accent5="accent5" accent6="accent6" hlink="hlink" folHlink="folHlink"/>
  <p:sldLayoutIdLst>
    <p:sldLayoutId id="2147510934" r:id="rId1"/>
    <p:sldLayoutId id="2147510935" r:id="rId2"/>
    <p:sldLayoutId id="2147510936" r:id="rId3"/>
    <p:sldLayoutId id="2147510937" r:id="rId4"/>
    <p:sldLayoutId id="2147510938" r:id="rId5"/>
    <p:sldLayoutId id="2147510939" r:id="rId6"/>
    <p:sldLayoutId id="2147510940" r:id="rId7"/>
    <p:sldLayoutId id="2147510941" r:id="rId8"/>
    <p:sldLayoutId id="2147510942" r:id="rId9"/>
    <p:sldLayoutId id="2147510943" r:id="rId10"/>
    <p:sldLayoutId id="2147510944" r:id="rId11"/>
  </p:sldLayoutIdLst>
  <p:transition xmlns:p14="http://schemas.microsoft.com/office/powerpoint/2010/main" spd="slow" advClick="0"/>
  <p:txStyles>
    <p:titleStyle>
      <a:lvl1pPr algn="ctr" rtl="0" eaLnBrk="0" fontAlgn="base" hangingPunct="0">
        <a:spcBef>
          <a:spcPct val="0"/>
        </a:spcBef>
        <a:spcAft>
          <a:spcPct val="0"/>
        </a:spcAft>
        <a:defRPr sz="3600">
          <a:solidFill>
            <a:srgbClr val="FFFF00"/>
          </a:solidFill>
          <a:latin typeface="+mj-lt"/>
          <a:ea typeface="ＭＳ Ｐゴシック" charset="0"/>
          <a:cs typeface="ＭＳ Ｐゴシック" charset="0"/>
        </a:defRPr>
      </a:lvl1pPr>
      <a:lvl2pPr algn="ctr" rtl="0" eaLnBrk="0" fontAlgn="base" hangingPunct="0">
        <a:spcBef>
          <a:spcPct val="0"/>
        </a:spcBef>
        <a:spcAft>
          <a:spcPct val="0"/>
        </a:spcAft>
        <a:defRPr sz="3600">
          <a:solidFill>
            <a:srgbClr val="FFFF00"/>
          </a:solidFill>
          <a:latin typeface="Arial" pitchFamily="34" charset="0"/>
          <a:ea typeface="ＭＳ Ｐゴシック" charset="0"/>
          <a:cs typeface="ＭＳ Ｐゴシック" charset="0"/>
        </a:defRPr>
      </a:lvl2pPr>
      <a:lvl3pPr algn="ctr" rtl="0" eaLnBrk="0" fontAlgn="base" hangingPunct="0">
        <a:spcBef>
          <a:spcPct val="0"/>
        </a:spcBef>
        <a:spcAft>
          <a:spcPct val="0"/>
        </a:spcAft>
        <a:defRPr sz="3600">
          <a:solidFill>
            <a:srgbClr val="FFFF00"/>
          </a:solidFill>
          <a:latin typeface="Arial" pitchFamily="34" charset="0"/>
          <a:ea typeface="ＭＳ Ｐゴシック" charset="0"/>
          <a:cs typeface="ＭＳ Ｐゴシック" charset="0"/>
        </a:defRPr>
      </a:lvl3pPr>
      <a:lvl4pPr algn="ctr" rtl="0" eaLnBrk="0" fontAlgn="base" hangingPunct="0">
        <a:spcBef>
          <a:spcPct val="0"/>
        </a:spcBef>
        <a:spcAft>
          <a:spcPct val="0"/>
        </a:spcAft>
        <a:defRPr sz="3600">
          <a:solidFill>
            <a:srgbClr val="FFFF00"/>
          </a:solidFill>
          <a:latin typeface="Arial" pitchFamily="34" charset="0"/>
          <a:ea typeface="ＭＳ Ｐゴシック" charset="0"/>
          <a:cs typeface="ＭＳ Ｐゴシック" charset="0"/>
        </a:defRPr>
      </a:lvl4pPr>
      <a:lvl5pPr algn="ctr" rtl="0" eaLnBrk="0" fontAlgn="base" hangingPunct="0">
        <a:spcBef>
          <a:spcPct val="0"/>
        </a:spcBef>
        <a:spcAft>
          <a:spcPct val="0"/>
        </a:spcAft>
        <a:defRPr sz="3600">
          <a:solidFill>
            <a:srgbClr val="FFFF00"/>
          </a:solidFill>
          <a:latin typeface="Arial" pitchFamily="34" charset="0"/>
          <a:ea typeface="ＭＳ Ｐゴシック" charset="0"/>
          <a:cs typeface="ＭＳ Ｐゴシック" charset="0"/>
        </a:defRPr>
      </a:lvl5pPr>
      <a:lvl6pPr marL="457200" algn="ctr" rtl="0" fontAlgn="base">
        <a:spcBef>
          <a:spcPct val="0"/>
        </a:spcBef>
        <a:spcAft>
          <a:spcPct val="0"/>
        </a:spcAft>
        <a:defRPr sz="3600">
          <a:solidFill>
            <a:srgbClr val="FFFF00"/>
          </a:solidFill>
          <a:latin typeface="Arial" pitchFamily="34" charset="0"/>
        </a:defRPr>
      </a:lvl6pPr>
      <a:lvl7pPr marL="914400" algn="ctr" rtl="0" fontAlgn="base">
        <a:spcBef>
          <a:spcPct val="0"/>
        </a:spcBef>
        <a:spcAft>
          <a:spcPct val="0"/>
        </a:spcAft>
        <a:defRPr sz="3600">
          <a:solidFill>
            <a:srgbClr val="FFFF00"/>
          </a:solidFill>
          <a:latin typeface="Arial" pitchFamily="34" charset="0"/>
        </a:defRPr>
      </a:lvl7pPr>
      <a:lvl8pPr marL="1371600" algn="ctr" rtl="0" fontAlgn="base">
        <a:spcBef>
          <a:spcPct val="0"/>
        </a:spcBef>
        <a:spcAft>
          <a:spcPct val="0"/>
        </a:spcAft>
        <a:defRPr sz="3600">
          <a:solidFill>
            <a:srgbClr val="FFFF00"/>
          </a:solidFill>
          <a:latin typeface="Arial" pitchFamily="34" charset="0"/>
        </a:defRPr>
      </a:lvl8pPr>
      <a:lvl9pPr marL="1828800" algn="ctr" rtl="0" fontAlgn="base">
        <a:spcBef>
          <a:spcPct val="0"/>
        </a:spcBef>
        <a:spcAft>
          <a:spcPct val="0"/>
        </a:spcAft>
        <a:defRPr sz="3600">
          <a:solidFill>
            <a:srgbClr val="FFFF00"/>
          </a:solidFill>
          <a:latin typeface="Arial" pitchFamily="34" charset="0"/>
        </a:defRPr>
      </a:lvl9pPr>
    </p:titleStyle>
    <p:bodyStyle>
      <a:lvl1pPr marL="342900" indent="-342900" algn="l" rtl="0" eaLnBrk="0" fontAlgn="base" hangingPunct="0">
        <a:spcBef>
          <a:spcPct val="20000"/>
        </a:spcBef>
        <a:spcAft>
          <a:spcPct val="20000"/>
        </a:spcAft>
        <a:buClr>
          <a:srgbClr val="FFFF00"/>
        </a:buClr>
        <a:buChar char="•"/>
        <a:defRPr sz="2800">
          <a:solidFill>
            <a:schemeClr val="tx1"/>
          </a:solidFill>
          <a:latin typeface="+mn-lt"/>
          <a:ea typeface="ＭＳ Ｐゴシック" charset="0"/>
          <a:cs typeface="ＭＳ Ｐゴシック" charset="0"/>
        </a:defRPr>
      </a:lvl1pPr>
      <a:lvl2pPr marL="769938" indent="-425450" algn="l" rtl="0" eaLnBrk="0" fontAlgn="base" hangingPunct="0">
        <a:spcBef>
          <a:spcPct val="20000"/>
        </a:spcBef>
        <a:spcAft>
          <a:spcPct val="20000"/>
        </a:spcAft>
        <a:buClr>
          <a:srgbClr val="FFFF00"/>
        </a:buClr>
        <a:buFont typeface="Arial" charset="0"/>
        <a:buChar char="–"/>
        <a:defRPr sz="2400">
          <a:solidFill>
            <a:schemeClr val="tx1"/>
          </a:solidFill>
          <a:latin typeface="+mn-lt"/>
          <a:ea typeface="ＭＳ Ｐゴシック" charset="0"/>
        </a:defRPr>
      </a:lvl2pPr>
      <a:lvl3pPr marL="1103313" indent="-331788" algn="l" rtl="0" eaLnBrk="0" fontAlgn="base" hangingPunct="0">
        <a:spcBef>
          <a:spcPct val="20000"/>
        </a:spcBef>
        <a:spcAft>
          <a:spcPct val="20000"/>
        </a:spcAft>
        <a:buClr>
          <a:srgbClr val="FFFF00"/>
        </a:buClr>
        <a:buChar char="•"/>
        <a:defRPr sz="2000">
          <a:solidFill>
            <a:schemeClr val="tx1"/>
          </a:solidFill>
          <a:latin typeface="+mn-lt"/>
          <a:ea typeface="ＭＳ Ｐゴシック" charset="0"/>
        </a:defRPr>
      </a:lvl3pPr>
      <a:lvl4pPr marL="1893888" indent="-360363" algn="l" rtl="0" eaLnBrk="0" fontAlgn="base" hangingPunct="0">
        <a:spcBef>
          <a:spcPct val="20000"/>
        </a:spcBef>
        <a:spcAft>
          <a:spcPct val="0"/>
        </a:spcAft>
        <a:buChar char="–"/>
        <a:defRPr sz="2000">
          <a:solidFill>
            <a:schemeClr val="bg1"/>
          </a:solidFill>
          <a:latin typeface="+mn-lt"/>
          <a:ea typeface="ＭＳ Ｐゴシック" charset="0"/>
        </a:defRPr>
      </a:lvl4pPr>
      <a:lvl5pPr marL="2420938" indent="-347663" algn="l" rtl="0" eaLnBrk="0" fontAlgn="base" hangingPunct="0">
        <a:spcBef>
          <a:spcPct val="20000"/>
        </a:spcBef>
        <a:spcAft>
          <a:spcPct val="0"/>
        </a:spcAft>
        <a:buChar char="»"/>
        <a:defRPr sz="2000">
          <a:solidFill>
            <a:schemeClr val="bg1"/>
          </a:solidFill>
          <a:latin typeface="+mn-lt"/>
          <a:ea typeface="ＭＳ Ｐゴシック" charset="0"/>
        </a:defRPr>
      </a:lvl5pPr>
      <a:lvl6pPr marL="2878138" indent="-347663" algn="l" rtl="0" fontAlgn="base">
        <a:spcBef>
          <a:spcPct val="20000"/>
        </a:spcBef>
        <a:spcAft>
          <a:spcPct val="0"/>
        </a:spcAft>
        <a:buChar char="»"/>
        <a:defRPr sz="2000">
          <a:solidFill>
            <a:schemeClr val="bg1"/>
          </a:solidFill>
          <a:latin typeface="+mn-lt"/>
        </a:defRPr>
      </a:lvl6pPr>
      <a:lvl7pPr marL="3335338" indent="-347663" algn="l" rtl="0" fontAlgn="base">
        <a:spcBef>
          <a:spcPct val="20000"/>
        </a:spcBef>
        <a:spcAft>
          <a:spcPct val="0"/>
        </a:spcAft>
        <a:buChar char="»"/>
        <a:defRPr sz="2000">
          <a:solidFill>
            <a:schemeClr val="bg1"/>
          </a:solidFill>
          <a:latin typeface="+mn-lt"/>
        </a:defRPr>
      </a:lvl7pPr>
      <a:lvl8pPr marL="3792538" indent="-347663" algn="l" rtl="0" fontAlgn="base">
        <a:spcBef>
          <a:spcPct val="20000"/>
        </a:spcBef>
        <a:spcAft>
          <a:spcPct val="0"/>
        </a:spcAft>
        <a:buChar char="»"/>
        <a:defRPr sz="2000">
          <a:solidFill>
            <a:schemeClr val="bg1"/>
          </a:solidFill>
          <a:latin typeface="+mn-lt"/>
        </a:defRPr>
      </a:lvl8pPr>
      <a:lvl9pPr marL="4249738" indent="-347663"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2403" name="Rectangle 3"/>
          <p:cNvSpPr>
            <a:spLocks noGrp="1" noChangeArrowheads="1"/>
          </p:cNvSpPr>
          <p:nvPr>
            <p:ph type="body" idx="1"/>
          </p:nvPr>
        </p:nvSpPr>
        <p:spPr bwMode="auto">
          <a:xfrm>
            <a:off x="455613" y="1600200"/>
            <a:ext cx="8231187" cy="452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Tree>
  </p:cSld>
  <p:clrMap bg1="dk2" tx1="lt1" bg2="dk1" tx2="lt2" accent1="accent1" accent2="accent2" accent3="accent3" accent4="accent4" accent5="accent5" accent6="accent6" hlink="hlink" folHlink="folHlink"/>
  <p:sldLayoutIdLst>
    <p:sldLayoutId id="2147510945" r:id="rId1"/>
    <p:sldLayoutId id="2147510946" r:id="rId2"/>
    <p:sldLayoutId id="2147510947" r:id="rId3"/>
    <p:sldLayoutId id="2147510948" r:id="rId4"/>
    <p:sldLayoutId id="2147510949" r:id="rId5"/>
    <p:sldLayoutId id="2147510950" r:id="rId6"/>
    <p:sldLayoutId id="2147510951" r:id="rId7"/>
    <p:sldLayoutId id="2147510952" r:id="rId8"/>
    <p:sldLayoutId id="2147510953" r:id="rId9"/>
    <p:sldLayoutId id="2147510954" r:id="rId10"/>
    <p:sldLayoutId id="2147510955" r:id="rId11"/>
    <p:sldLayoutId id="2147510956" r:id="rId12"/>
  </p:sldLayoutIdLst>
  <p:transition xmlns:p14="http://schemas.microsoft.com/office/powerpoint/2010/main" spd="slow" advClick="0"/>
  <p:txStyles>
    <p:titleStyle>
      <a:lvl1pPr algn="ctr" rtl="0" eaLnBrk="0" fontAlgn="base" hangingPunct="0">
        <a:spcBef>
          <a:spcPct val="0"/>
        </a:spcBef>
        <a:spcAft>
          <a:spcPct val="0"/>
        </a:spcAft>
        <a:defRPr sz="3600">
          <a:solidFill>
            <a:srgbClr val="FFFF00"/>
          </a:solidFill>
          <a:latin typeface="+mj-lt"/>
          <a:ea typeface="ＭＳ Ｐゴシック" charset="0"/>
          <a:cs typeface="+mj-cs"/>
        </a:defRPr>
      </a:lvl1pPr>
      <a:lvl2pPr algn="ctr" rtl="0" eaLnBrk="0" fontAlgn="base" hangingPunct="0">
        <a:spcBef>
          <a:spcPct val="0"/>
        </a:spcBef>
        <a:spcAft>
          <a:spcPct val="0"/>
        </a:spcAft>
        <a:defRPr sz="3600">
          <a:solidFill>
            <a:srgbClr val="FFFF00"/>
          </a:solidFill>
          <a:latin typeface="Arial" charset="0"/>
          <a:ea typeface="ＭＳ Ｐゴシック" charset="0"/>
          <a:cs typeface="Arial" charset="0"/>
        </a:defRPr>
      </a:lvl2pPr>
      <a:lvl3pPr algn="ctr" rtl="0" eaLnBrk="0" fontAlgn="base" hangingPunct="0">
        <a:spcBef>
          <a:spcPct val="0"/>
        </a:spcBef>
        <a:spcAft>
          <a:spcPct val="0"/>
        </a:spcAft>
        <a:defRPr sz="3600">
          <a:solidFill>
            <a:srgbClr val="FFFF00"/>
          </a:solidFill>
          <a:latin typeface="Arial" charset="0"/>
          <a:ea typeface="ＭＳ Ｐゴシック" charset="0"/>
          <a:cs typeface="Arial" charset="0"/>
        </a:defRPr>
      </a:lvl3pPr>
      <a:lvl4pPr algn="ctr" rtl="0" eaLnBrk="0" fontAlgn="base" hangingPunct="0">
        <a:spcBef>
          <a:spcPct val="0"/>
        </a:spcBef>
        <a:spcAft>
          <a:spcPct val="0"/>
        </a:spcAft>
        <a:defRPr sz="3600">
          <a:solidFill>
            <a:srgbClr val="FFFF00"/>
          </a:solidFill>
          <a:latin typeface="Arial" charset="0"/>
          <a:ea typeface="ＭＳ Ｐゴシック" charset="0"/>
          <a:cs typeface="Arial" charset="0"/>
        </a:defRPr>
      </a:lvl4pPr>
      <a:lvl5pPr algn="ctr" rtl="0" eaLnBrk="0" fontAlgn="base" hangingPunct="0">
        <a:spcBef>
          <a:spcPct val="0"/>
        </a:spcBef>
        <a:spcAft>
          <a:spcPct val="0"/>
        </a:spcAft>
        <a:defRPr sz="3600">
          <a:solidFill>
            <a:srgbClr val="FFFF00"/>
          </a:solidFill>
          <a:latin typeface="Arial" charset="0"/>
          <a:ea typeface="ＭＳ Ｐゴシック" charset="0"/>
          <a:cs typeface="Arial" charset="0"/>
        </a:defRPr>
      </a:lvl5pPr>
      <a:lvl6pPr marL="457200" algn="ctr" rtl="0" eaLnBrk="0" fontAlgn="base" hangingPunct="0">
        <a:spcBef>
          <a:spcPct val="0"/>
        </a:spcBef>
        <a:spcAft>
          <a:spcPct val="0"/>
        </a:spcAft>
        <a:defRPr sz="3600">
          <a:solidFill>
            <a:srgbClr val="FFFF00"/>
          </a:solidFill>
          <a:latin typeface="Arial" charset="0"/>
          <a:cs typeface="Arial" charset="0"/>
        </a:defRPr>
      </a:lvl6pPr>
      <a:lvl7pPr marL="914400" algn="ctr" rtl="0" eaLnBrk="0" fontAlgn="base" hangingPunct="0">
        <a:spcBef>
          <a:spcPct val="0"/>
        </a:spcBef>
        <a:spcAft>
          <a:spcPct val="0"/>
        </a:spcAft>
        <a:defRPr sz="3600">
          <a:solidFill>
            <a:srgbClr val="FFFF00"/>
          </a:solidFill>
          <a:latin typeface="Arial" charset="0"/>
          <a:cs typeface="Arial" charset="0"/>
        </a:defRPr>
      </a:lvl7pPr>
      <a:lvl8pPr marL="1371600" algn="ctr" rtl="0" eaLnBrk="0" fontAlgn="base" hangingPunct="0">
        <a:spcBef>
          <a:spcPct val="0"/>
        </a:spcBef>
        <a:spcAft>
          <a:spcPct val="0"/>
        </a:spcAft>
        <a:defRPr sz="3600">
          <a:solidFill>
            <a:srgbClr val="FFFF00"/>
          </a:solidFill>
          <a:latin typeface="Arial" charset="0"/>
          <a:cs typeface="Arial" charset="0"/>
        </a:defRPr>
      </a:lvl8pPr>
      <a:lvl9pPr marL="1828800" algn="ctr" rtl="0" eaLnBrk="0" fontAlgn="base" hangingPunct="0">
        <a:spcBef>
          <a:spcPct val="0"/>
        </a:spcBef>
        <a:spcAft>
          <a:spcPct val="0"/>
        </a:spcAft>
        <a:defRPr sz="3600">
          <a:solidFill>
            <a:srgbClr val="FFFF00"/>
          </a:solidFill>
          <a:latin typeface="Arial" charset="0"/>
          <a:cs typeface="Arial" charset="0"/>
        </a:defRPr>
      </a:lvl9pPr>
    </p:titleStyle>
    <p:bodyStyle>
      <a:lvl1pPr marL="342900" indent="-342900" algn="l" rtl="0" eaLnBrk="0" fontAlgn="base" hangingPunct="0">
        <a:spcBef>
          <a:spcPct val="20000"/>
        </a:spcBef>
        <a:spcAft>
          <a:spcPct val="0"/>
        </a:spcAft>
        <a:buClr>
          <a:srgbClr val="FFFF00"/>
        </a:buClr>
        <a:buChar char="•"/>
        <a:defRPr sz="2800">
          <a:solidFill>
            <a:schemeClr val="tx1"/>
          </a:solidFill>
          <a:latin typeface="+mn-lt"/>
          <a:ea typeface="ＭＳ Ｐゴシック" charset="0"/>
          <a:cs typeface="+mn-cs"/>
        </a:defRPr>
      </a:lvl1pPr>
      <a:lvl2pPr marL="769938" indent="-425450" algn="l" rtl="0" eaLnBrk="0" fontAlgn="base" hangingPunct="0">
        <a:spcBef>
          <a:spcPct val="20000"/>
        </a:spcBef>
        <a:spcAft>
          <a:spcPct val="0"/>
        </a:spcAft>
        <a:buClr>
          <a:srgbClr val="FFFF00"/>
        </a:buClr>
        <a:buFont typeface="Arial" charset="0"/>
        <a:buChar char="–"/>
        <a:defRPr sz="2400">
          <a:solidFill>
            <a:schemeClr val="tx1"/>
          </a:solidFill>
          <a:latin typeface="+mn-lt"/>
          <a:ea typeface="Arial" charset="0"/>
          <a:cs typeface="+mn-cs"/>
        </a:defRPr>
      </a:lvl2pPr>
      <a:lvl3pPr marL="1103313" indent="-331788" algn="l" rtl="0" eaLnBrk="0" fontAlgn="base" hangingPunct="0">
        <a:spcBef>
          <a:spcPct val="20000"/>
        </a:spcBef>
        <a:spcAft>
          <a:spcPct val="0"/>
        </a:spcAft>
        <a:buClr>
          <a:srgbClr val="FFFF00"/>
        </a:buClr>
        <a:buChar char="•"/>
        <a:defRPr sz="2000">
          <a:solidFill>
            <a:schemeClr val="tx1"/>
          </a:solidFill>
          <a:latin typeface="+mn-lt"/>
          <a:ea typeface="Arial" charset="0"/>
          <a:cs typeface="+mn-cs"/>
        </a:defRPr>
      </a:lvl3pPr>
      <a:lvl4pPr marL="1893888" indent="-360363" algn="l" rtl="0" eaLnBrk="0" fontAlgn="base" hangingPunct="0">
        <a:spcBef>
          <a:spcPct val="20000"/>
        </a:spcBef>
        <a:spcAft>
          <a:spcPct val="0"/>
        </a:spcAft>
        <a:buChar char="–"/>
        <a:defRPr sz="2000">
          <a:solidFill>
            <a:schemeClr val="bg1"/>
          </a:solidFill>
          <a:latin typeface="+mn-lt"/>
          <a:ea typeface="Arial" charset="0"/>
          <a:cs typeface="+mn-cs"/>
        </a:defRPr>
      </a:lvl4pPr>
      <a:lvl5pPr marL="2420938" indent="-347663" algn="l" rtl="0" eaLnBrk="0" fontAlgn="base" hangingPunct="0">
        <a:spcBef>
          <a:spcPct val="20000"/>
        </a:spcBef>
        <a:spcAft>
          <a:spcPct val="0"/>
        </a:spcAft>
        <a:buChar char="»"/>
        <a:defRPr sz="2000">
          <a:solidFill>
            <a:schemeClr val="bg1"/>
          </a:solidFill>
          <a:latin typeface="+mn-lt"/>
          <a:ea typeface="Arial" charset="0"/>
          <a:cs typeface="+mn-cs"/>
        </a:defRPr>
      </a:lvl5pPr>
      <a:lvl6pPr marL="2878138" indent="-347663" algn="l" rtl="0" eaLnBrk="0" fontAlgn="base" hangingPunct="0">
        <a:spcBef>
          <a:spcPct val="20000"/>
        </a:spcBef>
        <a:spcAft>
          <a:spcPct val="0"/>
        </a:spcAft>
        <a:buChar char="»"/>
        <a:defRPr sz="2000">
          <a:solidFill>
            <a:schemeClr val="bg1"/>
          </a:solidFill>
          <a:latin typeface="+mn-lt"/>
          <a:cs typeface="+mn-cs"/>
        </a:defRPr>
      </a:lvl6pPr>
      <a:lvl7pPr marL="3335338" indent="-347663" algn="l" rtl="0" eaLnBrk="0" fontAlgn="base" hangingPunct="0">
        <a:spcBef>
          <a:spcPct val="20000"/>
        </a:spcBef>
        <a:spcAft>
          <a:spcPct val="0"/>
        </a:spcAft>
        <a:buChar char="»"/>
        <a:defRPr sz="2000">
          <a:solidFill>
            <a:schemeClr val="bg1"/>
          </a:solidFill>
          <a:latin typeface="+mn-lt"/>
          <a:cs typeface="+mn-cs"/>
        </a:defRPr>
      </a:lvl7pPr>
      <a:lvl8pPr marL="3792538" indent="-347663" algn="l" rtl="0" eaLnBrk="0" fontAlgn="base" hangingPunct="0">
        <a:spcBef>
          <a:spcPct val="20000"/>
        </a:spcBef>
        <a:spcAft>
          <a:spcPct val="0"/>
        </a:spcAft>
        <a:buChar char="»"/>
        <a:defRPr sz="2000">
          <a:solidFill>
            <a:schemeClr val="bg1"/>
          </a:solidFill>
          <a:latin typeface="+mn-lt"/>
          <a:cs typeface="+mn-cs"/>
        </a:defRPr>
      </a:lvl8pPr>
      <a:lvl9pPr marL="4249738" indent="-347663" algn="l" rtl="0" eaLnBrk="0" fontAlgn="base" hangingPunct="0">
        <a:spcBef>
          <a:spcPct val="20000"/>
        </a:spcBef>
        <a:spcAft>
          <a:spcPct val="0"/>
        </a:spcAft>
        <a:buChar char="»"/>
        <a:defRPr sz="20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bwMode="auto">
          <a:xfrm>
            <a:off x="685800" y="1524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34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61860" name="Rectangle 4"/>
          <p:cNvSpPr>
            <a:spLocks noGrp="1" noChangeArrowheads="1"/>
          </p:cNvSpPr>
          <p:nvPr>
            <p:ph type="ftr" sz="quarter" idx="3"/>
          </p:nvPr>
        </p:nvSpPr>
        <p:spPr bwMode="auto">
          <a:xfrm>
            <a:off x="685800" y="6248400"/>
            <a:ext cx="5334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400" b="1">
                <a:solidFill>
                  <a:srgbClr val="FFFFFF"/>
                </a:solidFill>
                <a:latin typeface="Times New Roman" pitchFamily="18" charset="0"/>
                <a:ea typeface="+mn-ea"/>
                <a:cs typeface="+mn-cs"/>
              </a:defRPr>
            </a:lvl1pPr>
          </a:lstStyle>
          <a:p>
            <a:pPr>
              <a:defRPr/>
            </a:pPr>
            <a:endParaRPr lang="en-US"/>
          </a:p>
        </p:txBody>
      </p:sp>
      <p:sp>
        <p:nvSpPr>
          <p:cNvPr id="103429" name="Line 5"/>
          <p:cNvSpPr>
            <a:spLocks noChangeShapeType="1"/>
          </p:cNvSpPr>
          <p:nvPr/>
        </p:nvSpPr>
        <p:spPr bwMode="auto">
          <a:xfrm>
            <a:off x="381000" y="1295400"/>
            <a:ext cx="8458200" cy="0"/>
          </a:xfrm>
          <a:prstGeom prst="line">
            <a:avLst/>
          </a:prstGeom>
          <a:noFill/>
          <a:ln w="28575">
            <a:solidFill>
              <a:srgbClr val="FFCC00"/>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dk2" tx1="lt1" bg2="dk1" tx2="lt2" accent1="accent1" accent2="accent2" accent3="accent3" accent4="accent4" accent5="accent5" accent6="accent6" hlink="hlink" folHlink="folHlink"/>
  <p:sldLayoutIdLst>
    <p:sldLayoutId id="2147511115" r:id="rId1"/>
    <p:sldLayoutId id="2147511116" r:id="rId2"/>
    <p:sldLayoutId id="2147511117" r:id="rId3"/>
    <p:sldLayoutId id="2147511118" r:id="rId4"/>
    <p:sldLayoutId id="2147511119" r:id="rId5"/>
    <p:sldLayoutId id="2147511120" r:id="rId6"/>
    <p:sldLayoutId id="2147511121" r:id="rId7"/>
    <p:sldLayoutId id="2147511122" r:id="rId8"/>
    <p:sldLayoutId id="2147511123" r:id="rId9"/>
    <p:sldLayoutId id="2147511124" r:id="rId10"/>
    <p:sldLayoutId id="2147511125" r:id="rId11"/>
  </p:sldLayoutIdLst>
  <p:transition xmlns:p14="http://schemas.microsoft.com/office/powerpoint/2010/main" spd="slow" advClick="0"/>
  <p:txStyles>
    <p:titleStyle>
      <a:lvl1pPr algn="l" rtl="0" eaLnBrk="0" fontAlgn="base" hangingPunct="0">
        <a:spcBef>
          <a:spcPct val="0"/>
        </a:spcBef>
        <a:spcAft>
          <a:spcPct val="0"/>
        </a:spcAft>
        <a:defRPr sz="3200">
          <a:solidFill>
            <a:srgbClr val="FFCC00"/>
          </a:solidFill>
          <a:latin typeface="+mj-lt"/>
          <a:ea typeface="ＭＳ Ｐゴシック" charset="0"/>
          <a:cs typeface="ＭＳ Ｐゴシック" charset="0"/>
        </a:defRPr>
      </a:lvl1pPr>
      <a:lvl2pPr algn="l" rtl="0" eaLnBrk="0" fontAlgn="base" hangingPunct="0">
        <a:spcBef>
          <a:spcPct val="0"/>
        </a:spcBef>
        <a:spcAft>
          <a:spcPct val="0"/>
        </a:spcAft>
        <a:defRPr sz="3200">
          <a:solidFill>
            <a:srgbClr val="FFCC00"/>
          </a:solidFill>
          <a:latin typeface="Arial" charset="0"/>
          <a:ea typeface="ＭＳ Ｐゴシック" charset="0"/>
          <a:cs typeface="ＭＳ Ｐゴシック" charset="0"/>
        </a:defRPr>
      </a:lvl2pPr>
      <a:lvl3pPr algn="l" rtl="0" eaLnBrk="0" fontAlgn="base" hangingPunct="0">
        <a:spcBef>
          <a:spcPct val="0"/>
        </a:spcBef>
        <a:spcAft>
          <a:spcPct val="0"/>
        </a:spcAft>
        <a:defRPr sz="3200">
          <a:solidFill>
            <a:srgbClr val="FFCC00"/>
          </a:solidFill>
          <a:latin typeface="Arial" charset="0"/>
          <a:ea typeface="ＭＳ Ｐゴシック" charset="0"/>
          <a:cs typeface="ＭＳ Ｐゴシック" charset="0"/>
        </a:defRPr>
      </a:lvl3pPr>
      <a:lvl4pPr algn="l" rtl="0" eaLnBrk="0" fontAlgn="base" hangingPunct="0">
        <a:spcBef>
          <a:spcPct val="0"/>
        </a:spcBef>
        <a:spcAft>
          <a:spcPct val="0"/>
        </a:spcAft>
        <a:defRPr sz="3200">
          <a:solidFill>
            <a:srgbClr val="FFCC00"/>
          </a:solidFill>
          <a:latin typeface="Arial" charset="0"/>
          <a:ea typeface="ＭＳ Ｐゴシック" charset="0"/>
          <a:cs typeface="ＭＳ Ｐゴシック" charset="0"/>
        </a:defRPr>
      </a:lvl4pPr>
      <a:lvl5pPr algn="l" rtl="0" eaLnBrk="0" fontAlgn="base" hangingPunct="0">
        <a:spcBef>
          <a:spcPct val="0"/>
        </a:spcBef>
        <a:spcAft>
          <a:spcPct val="0"/>
        </a:spcAft>
        <a:defRPr sz="3200">
          <a:solidFill>
            <a:srgbClr val="FFCC00"/>
          </a:solidFill>
          <a:latin typeface="Arial" charset="0"/>
          <a:ea typeface="ＭＳ Ｐゴシック" charset="0"/>
          <a:cs typeface="ＭＳ Ｐゴシック" charset="0"/>
        </a:defRPr>
      </a:lvl5pPr>
      <a:lvl6pPr marL="457200" algn="l" rtl="0" fontAlgn="base">
        <a:spcBef>
          <a:spcPct val="0"/>
        </a:spcBef>
        <a:spcAft>
          <a:spcPct val="0"/>
        </a:spcAft>
        <a:defRPr sz="3200">
          <a:solidFill>
            <a:srgbClr val="FFCC00"/>
          </a:solidFill>
          <a:latin typeface="Arial" charset="0"/>
        </a:defRPr>
      </a:lvl6pPr>
      <a:lvl7pPr marL="914400" algn="l" rtl="0" fontAlgn="base">
        <a:spcBef>
          <a:spcPct val="0"/>
        </a:spcBef>
        <a:spcAft>
          <a:spcPct val="0"/>
        </a:spcAft>
        <a:defRPr sz="3200">
          <a:solidFill>
            <a:srgbClr val="FFCC00"/>
          </a:solidFill>
          <a:latin typeface="Arial" charset="0"/>
        </a:defRPr>
      </a:lvl7pPr>
      <a:lvl8pPr marL="1371600" algn="l" rtl="0" fontAlgn="base">
        <a:spcBef>
          <a:spcPct val="0"/>
        </a:spcBef>
        <a:spcAft>
          <a:spcPct val="0"/>
        </a:spcAft>
        <a:defRPr sz="3200">
          <a:solidFill>
            <a:srgbClr val="FFCC00"/>
          </a:solidFill>
          <a:latin typeface="Arial" charset="0"/>
        </a:defRPr>
      </a:lvl8pPr>
      <a:lvl9pPr marL="1828800" algn="l" rtl="0" fontAlgn="base">
        <a:spcBef>
          <a:spcPct val="0"/>
        </a:spcBef>
        <a:spcAft>
          <a:spcPct val="0"/>
        </a:spcAft>
        <a:defRPr sz="3200">
          <a:solidFill>
            <a:srgbClr val="FFCC00"/>
          </a:solidFill>
          <a:latin typeface="Arial" charset="0"/>
        </a:defRPr>
      </a:lvl9pPr>
    </p:titleStyle>
    <p:bodyStyle>
      <a:lvl1pPr marL="342900" indent="-342900" algn="l" rtl="0" eaLnBrk="0" fontAlgn="base" hangingPunct="0">
        <a:spcBef>
          <a:spcPct val="20000"/>
        </a:spcBef>
        <a:spcAft>
          <a:spcPct val="0"/>
        </a:spcAft>
        <a:buChar char="•"/>
        <a:defRPr sz="2800" b="1">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b="1">
          <a:solidFill>
            <a:srgbClr val="FFFFFF"/>
          </a:solidFill>
          <a:latin typeface="+mn-lt"/>
          <a:ea typeface="ＭＳ Ｐゴシック" charset="0"/>
        </a:defRPr>
      </a:lvl2pPr>
      <a:lvl3pPr marL="1143000" indent="-228600" algn="l" rtl="0" eaLnBrk="0" fontAlgn="base" hangingPunct="0">
        <a:spcBef>
          <a:spcPct val="20000"/>
        </a:spcBef>
        <a:spcAft>
          <a:spcPct val="0"/>
        </a:spcAft>
        <a:buChar char="•"/>
        <a:defRPr sz="2000" b="1">
          <a:solidFill>
            <a:srgbClr val="FFFFFF"/>
          </a:solidFill>
          <a:latin typeface="+mn-lt"/>
          <a:ea typeface="ＭＳ Ｐゴシック" charset="0"/>
        </a:defRPr>
      </a:lvl3pPr>
      <a:lvl4pPr marL="1600200" indent="-228600" algn="l" rtl="0" eaLnBrk="0" fontAlgn="base" hangingPunct="0">
        <a:spcBef>
          <a:spcPct val="20000"/>
        </a:spcBef>
        <a:spcAft>
          <a:spcPct val="0"/>
        </a:spcAft>
        <a:buChar char="–"/>
        <a:defRPr sz="2000" b="1">
          <a:solidFill>
            <a:srgbClr val="FFFFFF"/>
          </a:solidFill>
          <a:latin typeface="+mn-lt"/>
          <a:ea typeface="ＭＳ Ｐゴシック" charset="0"/>
        </a:defRPr>
      </a:lvl4pPr>
      <a:lvl5pPr marL="2057400" indent="-228600" algn="l" rtl="0" eaLnBrk="0" fontAlgn="base" hangingPunct="0">
        <a:spcBef>
          <a:spcPct val="20000"/>
        </a:spcBef>
        <a:spcAft>
          <a:spcPct val="0"/>
        </a:spcAft>
        <a:buChar char="»"/>
        <a:defRPr sz="2000" b="1">
          <a:solidFill>
            <a:srgbClr val="FFFFFF"/>
          </a:solidFill>
          <a:latin typeface="+mn-lt"/>
          <a:ea typeface="ＭＳ Ｐゴシック" charset="0"/>
        </a:defRPr>
      </a:lvl5pPr>
      <a:lvl6pPr marL="2514600" indent="-228600" algn="l" rtl="0" fontAlgn="base">
        <a:spcBef>
          <a:spcPct val="20000"/>
        </a:spcBef>
        <a:spcAft>
          <a:spcPct val="0"/>
        </a:spcAft>
        <a:buChar char="»"/>
        <a:defRPr sz="2000" b="1">
          <a:solidFill>
            <a:srgbClr val="FFFFFF"/>
          </a:solidFill>
          <a:latin typeface="+mn-lt"/>
        </a:defRPr>
      </a:lvl6pPr>
      <a:lvl7pPr marL="2971800" indent="-228600" algn="l" rtl="0" fontAlgn="base">
        <a:spcBef>
          <a:spcPct val="20000"/>
        </a:spcBef>
        <a:spcAft>
          <a:spcPct val="0"/>
        </a:spcAft>
        <a:buChar char="»"/>
        <a:defRPr sz="2000" b="1">
          <a:solidFill>
            <a:srgbClr val="FFFFFF"/>
          </a:solidFill>
          <a:latin typeface="+mn-lt"/>
        </a:defRPr>
      </a:lvl7pPr>
      <a:lvl8pPr marL="3429000" indent="-228600" algn="l" rtl="0" fontAlgn="base">
        <a:spcBef>
          <a:spcPct val="20000"/>
        </a:spcBef>
        <a:spcAft>
          <a:spcPct val="0"/>
        </a:spcAft>
        <a:buChar char="»"/>
        <a:defRPr sz="2000" b="1">
          <a:solidFill>
            <a:srgbClr val="FFFFFF"/>
          </a:solidFill>
          <a:latin typeface="+mn-lt"/>
        </a:defRPr>
      </a:lvl8pPr>
      <a:lvl9pPr marL="3886200" indent="-228600" algn="l" rtl="0" fontAlgn="base">
        <a:spcBef>
          <a:spcPct val="20000"/>
        </a:spcBef>
        <a:spcAft>
          <a:spcPct val="0"/>
        </a:spcAft>
        <a:buChar char="»"/>
        <a:defRPr sz="2000" b="1">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rgbClr val="0033AB"/>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bwMode="auto">
          <a:xfrm>
            <a:off x="446088" y="3016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15715" name="Rectangle 3"/>
          <p:cNvSpPr>
            <a:spLocks noGrp="1" noChangeArrowheads="1"/>
          </p:cNvSpPr>
          <p:nvPr>
            <p:ph type="body" idx="1"/>
          </p:nvPr>
        </p:nvSpPr>
        <p:spPr bwMode="auto">
          <a:xfrm>
            <a:off x="454025" y="15573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3732" name="Rectangle 4"/>
          <p:cNvSpPr>
            <a:spLocks noGrp="1" noChangeArrowheads="1"/>
          </p:cNvSpPr>
          <p:nvPr>
            <p:ph type="dt" sz="half" idx="2"/>
          </p:nvPr>
        </p:nvSpPr>
        <p:spPr bwMode="auto">
          <a:xfrm>
            <a:off x="468313" y="629443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FFFFFF"/>
                </a:solidFill>
                <a:cs typeface="Arial" charset="0"/>
              </a:defRPr>
            </a:lvl1pPr>
          </a:lstStyle>
          <a:p>
            <a:pPr>
              <a:defRPr/>
            </a:pPr>
            <a:fld id="{4D98E959-79D7-9942-9A63-1359BE461D6A}" type="datetimeFigureOut">
              <a:rPr lang="en-GB"/>
              <a:pPr>
                <a:defRPr/>
              </a:pPr>
              <a:t>3/12/13</a:t>
            </a:fld>
            <a:endParaRPr lang="en-GB"/>
          </a:p>
        </p:txBody>
      </p:sp>
      <p:sp>
        <p:nvSpPr>
          <p:cNvPr id="73733" name="Rectangle 5"/>
          <p:cNvSpPr>
            <a:spLocks noGrp="1" noChangeArrowheads="1"/>
          </p:cNvSpPr>
          <p:nvPr>
            <p:ph type="ftr" sz="quarter" idx="3"/>
          </p:nvPr>
        </p:nvSpPr>
        <p:spPr bwMode="auto">
          <a:xfrm>
            <a:off x="3116263" y="6294438"/>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1">
                <a:solidFill>
                  <a:srgbClr val="FFFFFF"/>
                </a:solidFill>
                <a:latin typeface="Arial" charset="0"/>
                <a:ea typeface="+mn-ea"/>
                <a:cs typeface="Arial" charset="0"/>
              </a:defRPr>
            </a:lvl1pPr>
          </a:lstStyle>
          <a:p>
            <a:pPr>
              <a:defRPr/>
            </a:pPr>
            <a:endParaRPr lang="en-GB"/>
          </a:p>
        </p:txBody>
      </p:sp>
      <p:sp>
        <p:nvSpPr>
          <p:cNvPr id="73734" name="Rectangle 6"/>
          <p:cNvSpPr>
            <a:spLocks noGrp="1" noChangeArrowheads="1"/>
          </p:cNvSpPr>
          <p:nvPr>
            <p:ph type="sldNum" sz="quarter" idx="4"/>
          </p:nvPr>
        </p:nvSpPr>
        <p:spPr bwMode="auto">
          <a:xfrm>
            <a:off x="6324600" y="6297613"/>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FFFFFF"/>
                </a:solidFill>
                <a:cs typeface="Arial" charset="0"/>
              </a:defRPr>
            </a:lvl1pPr>
          </a:lstStyle>
          <a:p>
            <a:pPr>
              <a:defRPr/>
            </a:pPr>
            <a:fld id="{CE312089-F96F-3147-9C95-25E9AF164425}" type="slidenum">
              <a:rPr lang="en-GB"/>
              <a:pPr>
                <a:defRPr/>
              </a:pPr>
              <a:t>‹#›</a:t>
            </a:fld>
            <a:endParaRPr lang="en-GB"/>
          </a:p>
        </p:txBody>
      </p:sp>
      <p:pic>
        <p:nvPicPr>
          <p:cNvPr id="115719" name="Picture 7" descr="arrow"/>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893763"/>
            <a:ext cx="8893175"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511126" r:id="rId1"/>
    <p:sldLayoutId id="2147510957" r:id="rId2"/>
    <p:sldLayoutId id="2147510958" r:id="rId3"/>
    <p:sldLayoutId id="2147510959" r:id="rId4"/>
    <p:sldLayoutId id="2147510960" r:id="rId5"/>
    <p:sldLayoutId id="2147510961" r:id="rId6"/>
    <p:sldLayoutId id="2147510962" r:id="rId7"/>
    <p:sldLayoutId id="2147510963" r:id="rId8"/>
    <p:sldLayoutId id="2147510964" r:id="rId9"/>
    <p:sldLayoutId id="2147510965" r:id="rId10"/>
    <p:sldLayoutId id="2147510966" r:id="rId11"/>
  </p:sldLayoutIdLst>
  <p:transition xmlns:p14="http://schemas.microsoft.com/office/powerpoint/2010/main" spd="slow" advClick="0"/>
  <p:txStyles>
    <p:titleStyle>
      <a:lvl1pPr algn="ctr" rtl="0" eaLnBrk="0" fontAlgn="base" hangingPunct="0">
        <a:spcBef>
          <a:spcPct val="0"/>
        </a:spcBef>
        <a:spcAft>
          <a:spcPct val="0"/>
        </a:spcAft>
        <a:defRPr sz="3200" b="1">
          <a:solidFill>
            <a:schemeClr val="hlink"/>
          </a:solidFill>
          <a:latin typeface="+mj-lt"/>
          <a:ea typeface="ＭＳ Ｐゴシック" charset="0"/>
          <a:cs typeface="+mj-cs"/>
        </a:defRPr>
      </a:lvl1pPr>
      <a:lvl2pPr algn="ctr" rtl="0" eaLnBrk="0" fontAlgn="base" hangingPunct="0">
        <a:spcBef>
          <a:spcPct val="0"/>
        </a:spcBef>
        <a:spcAft>
          <a:spcPct val="0"/>
        </a:spcAft>
        <a:defRPr sz="3200" b="1">
          <a:solidFill>
            <a:schemeClr val="hlink"/>
          </a:solidFill>
          <a:latin typeface="Arial" charset="0"/>
          <a:ea typeface="ＭＳ Ｐゴシック" charset="0"/>
          <a:cs typeface="Arial" charset="0"/>
        </a:defRPr>
      </a:lvl2pPr>
      <a:lvl3pPr algn="ctr" rtl="0" eaLnBrk="0" fontAlgn="base" hangingPunct="0">
        <a:spcBef>
          <a:spcPct val="0"/>
        </a:spcBef>
        <a:spcAft>
          <a:spcPct val="0"/>
        </a:spcAft>
        <a:defRPr sz="3200" b="1">
          <a:solidFill>
            <a:schemeClr val="hlink"/>
          </a:solidFill>
          <a:latin typeface="Arial" charset="0"/>
          <a:ea typeface="ＭＳ Ｐゴシック" charset="0"/>
          <a:cs typeface="Arial" charset="0"/>
        </a:defRPr>
      </a:lvl3pPr>
      <a:lvl4pPr algn="ctr" rtl="0" eaLnBrk="0" fontAlgn="base" hangingPunct="0">
        <a:spcBef>
          <a:spcPct val="0"/>
        </a:spcBef>
        <a:spcAft>
          <a:spcPct val="0"/>
        </a:spcAft>
        <a:defRPr sz="3200" b="1">
          <a:solidFill>
            <a:schemeClr val="hlink"/>
          </a:solidFill>
          <a:latin typeface="Arial" charset="0"/>
          <a:ea typeface="ＭＳ Ｐゴシック" charset="0"/>
          <a:cs typeface="Arial" charset="0"/>
        </a:defRPr>
      </a:lvl4pPr>
      <a:lvl5pPr algn="ctr" rtl="0" eaLnBrk="0" fontAlgn="base" hangingPunct="0">
        <a:spcBef>
          <a:spcPct val="0"/>
        </a:spcBef>
        <a:spcAft>
          <a:spcPct val="0"/>
        </a:spcAft>
        <a:defRPr sz="3200" b="1">
          <a:solidFill>
            <a:schemeClr val="hlink"/>
          </a:solidFill>
          <a:latin typeface="Arial" charset="0"/>
          <a:ea typeface="ＭＳ Ｐゴシック" charset="0"/>
          <a:cs typeface="Arial" charset="0"/>
        </a:defRPr>
      </a:lvl5pPr>
      <a:lvl6pPr marL="457200" algn="ctr" rtl="0" fontAlgn="base">
        <a:spcBef>
          <a:spcPct val="0"/>
        </a:spcBef>
        <a:spcAft>
          <a:spcPct val="0"/>
        </a:spcAft>
        <a:defRPr sz="3200" b="1">
          <a:solidFill>
            <a:schemeClr val="hlink"/>
          </a:solidFill>
          <a:latin typeface="Arial" charset="0"/>
          <a:cs typeface="Arial" charset="0"/>
        </a:defRPr>
      </a:lvl6pPr>
      <a:lvl7pPr marL="914400" algn="ctr" rtl="0" fontAlgn="base">
        <a:spcBef>
          <a:spcPct val="0"/>
        </a:spcBef>
        <a:spcAft>
          <a:spcPct val="0"/>
        </a:spcAft>
        <a:defRPr sz="3200" b="1">
          <a:solidFill>
            <a:schemeClr val="hlink"/>
          </a:solidFill>
          <a:latin typeface="Arial" charset="0"/>
          <a:cs typeface="Arial" charset="0"/>
        </a:defRPr>
      </a:lvl7pPr>
      <a:lvl8pPr marL="1371600" algn="ctr" rtl="0" fontAlgn="base">
        <a:spcBef>
          <a:spcPct val="0"/>
        </a:spcBef>
        <a:spcAft>
          <a:spcPct val="0"/>
        </a:spcAft>
        <a:defRPr sz="3200" b="1">
          <a:solidFill>
            <a:schemeClr val="hlink"/>
          </a:solidFill>
          <a:latin typeface="Arial" charset="0"/>
          <a:cs typeface="Arial" charset="0"/>
        </a:defRPr>
      </a:lvl8pPr>
      <a:lvl9pPr marL="1828800" algn="ctr" rtl="0" fontAlgn="base">
        <a:spcBef>
          <a:spcPct val="0"/>
        </a:spcBef>
        <a:spcAft>
          <a:spcPct val="0"/>
        </a:spcAft>
        <a:defRPr sz="3200" b="1">
          <a:solidFill>
            <a:schemeClr val="hlink"/>
          </a:solidFill>
          <a:latin typeface="Arial" charset="0"/>
          <a:cs typeface="Arial" charset="0"/>
        </a:defRPr>
      </a:lvl9pPr>
    </p:titleStyle>
    <p:bodyStyle>
      <a:lvl1pPr marL="342900" indent="-342900" algn="l" rtl="0" eaLnBrk="0" fontAlgn="base" hangingPunct="0">
        <a:spcBef>
          <a:spcPct val="30000"/>
        </a:spcBef>
        <a:spcAft>
          <a:spcPct val="30000"/>
        </a:spcAft>
        <a:buChar char="•"/>
        <a:defRPr sz="2800" b="1">
          <a:solidFill>
            <a:schemeClr val="tx1"/>
          </a:solidFill>
          <a:latin typeface="+mn-lt"/>
          <a:ea typeface="ＭＳ Ｐゴシック" charset="0"/>
          <a:cs typeface="+mn-cs"/>
        </a:defRPr>
      </a:lvl1pPr>
      <a:lvl2pPr marL="742950" indent="-285750" algn="l" rtl="0" eaLnBrk="0" fontAlgn="base" hangingPunct="0">
        <a:spcBef>
          <a:spcPct val="30000"/>
        </a:spcBef>
        <a:spcAft>
          <a:spcPct val="30000"/>
        </a:spcAft>
        <a:buChar char="–"/>
        <a:defRPr sz="2400" b="1">
          <a:solidFill>
            <a:schemeClr val="tx1"/>
          </a:solidFill>
          <a:latin typeface="+mn-lt"/>
          <a:ea typeface="Arial" charset="0"/>
          <a:cs typeface="+mn-cs"/>
        </a:defRPr>
      </a:lvl2pPr>
      <a:lvl3pPr marL="1143000" indent="-228600" algn="l" rtl="0" eaLnBrk="0" fontAlgn="base" hangingPunct="0">
        <a:spcBef>
          <a:spcPct val="30000"/>
        </a:spcBef>
        <a:spcAft>
          <a:spcPct val="30000"/>
        </a:spcAft>
        <a:buChar char="•"/>
        <a:defRPr sz="2000" b="1">
          <a:solidFill>
            <a:schemeClr val="tx1"/>
          </a:solidFill>
          <a:latin typeface="+mn-lt"/>
          <a:ea typeface="Arial" charset="0"/>
          <a:cs typeface="+mn-cs"/>
        </a:defRPr>
      </a:lvl3pPr>
      <a:lvl4pPr marL="1600200" indent="-228600" algn="l" rtl="0" eaLnBrk="0" fontAlgn="base" hangingPunct="0">
        <a:spcBef>
          <a:spcPct val="30000"/>
        </a:spcBef>
        <a:spcAft>
          <a:spcPct val="30000"/>
        </a:spcAft>
        <a:buChar char="–"/>
        <a:defRPr sz="1600" b="1">
          <a:solidFill>
            <a:schemeClr val="tx1"/>
          </a:solidFill>
          <a:latin typeface="+mn-lt"/>
          <a:ea typeface="Arial" charset="0"/>
          <a:cs typeface="+mn-cs"/>
        </a:defRPr>
      </a:lvl4pPr>
      <a:lvl5pPr marL="2057400" indent="-228600" algn="l" rtl="0" eaLnBrk="0" fontAlgn="base" hangingPunct="0">
        <a:spcBef>
          <a:spcPct val="30000"/>
        </a:spcBef>
        <a:spcAft>
          <a:spcPct val="30000"/>
        </a:spcAft>
        <a:buChar char="»"/>
        <a:defRPr sz="1400" b="1">
          <a:solidFill>
            <a:schemeClr val="tx1"/>
          </a:solidFill>
          <a:latin typeface="+mn-lt"/>
          <a:ea typeface="Arial" charset="0"/>
          <a:cs typeface="+mn-cs"/>
        </a:defRPr>
      </a:lvl5pPr>
      <a:lvl6pPr marL="2514600" indent="-228600" algn="l" rtl="0" fontAlgn="base">
        <a:spcBef>
          <a:spcPct val="30000"/>
        </a:spcBef>
        <a:spcAft>
          <a:spcPct val="30000"/>
        </a:spcAft>
        <a:buChar char="»"/>
        <a:defRPr sz="1400" b="1">
          <a:solidFill>
            <a:schemeClr val="tx1"/>
          </a:solidFill>
          <a:latin typeface="+mn-lt"/>
          <a:cs typeface="+mn-cs"/>
        </a:defRPr>
      </a:lvl6pPr>
      <a:lvl7pPr marL="2971800" indent="-228600" algn="l" rtl="0" fontAlgn="base">
        <a:spcBef>
          <a:spcPct val="30000"/>
        </a:spcBef>
        <a:spcAft>
          <a:spcPct val="30000"/>
        </a:spcAft>
        <a:buChar char="»"/>
        <a:defRPr sz="1400" b="1">
          <a:solidFill>
            <a:schemeClr val="tx1"/>
          </a:solidFill>
          <a:latin typeface="+mn-lt"/>
          <a:cs typeface="+mn-cs"/>
        </a:defRPr>
      </a:lvl7pPr>
      <a:lvl8pPr marL="3429000" indent="-228600" algn="l" rtl="0" fontAlgn="base">
        <a:spcBef>
          <a:spcPct val="30000"/>
        </a:spcBef>
        <a:spcAft>
          <a:spcPct val="30000"/>
        </a:spcAft>
        <a:buChar char="»"/>
        <a:defRPr sz="1400" b="1">
          <a:solidFill>
            <a:schemeClr val="tx1"/>
          </a:solidFill>
          <a:latin typeface="+mn-lt"/>
          <a:cs typeface="+mn-cs"/>
        </a:defRPr>
      </a:lvl8pPr>
      <a:lvl9pPr marL="3886200" indent="-228600" algn="l" rtl="0" fontAlgn="base">
        <a:spcBef>
          <a:spcPct val="30000"/>
        </a:spcBef>
        <a:spcAft>
          <a:spcPct val="30000"/>
        </a:spcAft>
        <a:buChar char="»"/>
        <a:defRPr sz="1400" b="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bwMode="invGray">
      <p:bgPr>
        <a:solidFill>
          <a:srgbClr val="000066"/>
        </a:solidFill>
        <a:effectLst/>
      </p:bgPr>
    </p:bg>
    <p:spTree>
      <p:nvGrpSpPr>
        <p:cNvPr id="1" name=""/>
        <p:cNvGrpSpPr/>
        <p:nvPr/>
      </p:nvGrpSpPr>
      <p:grpSpPr>
        <a:xfrm>
          <a:off x="0" y="0"/>
          <a:ext cx="0" cy="0"/>
          <a:chOff x="0" y="0"/>
          <a:chExt cx="0" cy="0"/>
        </a:xfrm>
      </p:grpSpPr>
      <p:sp>
        <p:nvSpPr>
          <p:cNvPr id="128002" name="Rectangle 2"/>
          <p:cNvSpPr>
            <a:spLocks noGrp="1" noChangeArrowheads="1"/>
          </p:cNvSpPr>
          <p:nvPr>
            <p:ph type="body" idx="1"/>
          </p:nvPr>
        </p:nvSpPr>
        <p:spPr bwMode="auto">
          <a:xfrm>
            <a:off x="457200" y="1600200"/>
            <a:ext cx="82296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28003" name="Rectangle 3"/>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GB"/>
              <a:t>Click to edit Master title style</a:t>
            </a:r>
          </a:p>
        </p:txBody>
      </p:sp>
    </p:spTree>
  </p:cSld>
  <p:clrMap bg1="dk2" tx1="lt1" bg2="dk1" tx2="lt2" accent1="accent1" accent2="accent2" accent3="accent3" accent4="accent4" accent5="accent5" accent6="accent6" hlink="hlink" folHlink="folHlink"/>
  <p:sldLayoutIdLst>
    <p:sldLayoutId id="2147511127" r:id="rId1"/>
    <p:sldLayoutId id="2147510967" r:id="rId2"/>
    <p:sldLayoutId id="2147510968" r:id="rId3"/>
    <p:sldLayoutId id="2147510969" r:id="rId4"/>
    <p:sldLayoutId id="2147510970" r:id="rId5"/>
    <p:sldLayoutId id="2147510971" r:id="rId6"/>
    <p:sldLayoutId id="2147510972" r:id="rId7"/>
    <p:sldLayoutId id="2147510973" r:id="rId8"/>
    <p:sldLayoutId id="2147510974" r:id="rId9"/>
    <p:sldLayoutId id="2147510975" r:id="rId10"/>
    <p:sldLayoutId id="2147510976" r:id="rId11"/>
  </p:sldLayoutIdLst>
  <p:transition xmlns:p14="http://schemas.microsoft.com/office/powerpoint/2010/main" spd="slow" advClick="0"/>
  <p:txStyles>
    <p:titleStyle>
      <a:lvl1pPr algn="ctr" rtl="0" eaLnBrk="0" fontAlgn="base" hangingPunct="0">
        <a:spcBef>
          <a:spcPct val="0"/>
        </a:spcBef>
        <a:spcAft>
          <a:spcPct val="0"/>
        </a:spcAft>
        <a:defRPr sz="3200" b="1">
          <a:solidFill>
            <a:srgbClr val="EBE114"/>
          </a:solidFill>
          <a:latin typeface="+mj-lt"/>
          <a:ea typeface="ＭＳ Ｐゴシック" charset="0"/>
          <a:cs typeface="ＭＳ Ｐゴシック" charset="0"/>
        </a:defRPr>
      </a:lvl1pPr>
      <a:lvl2pPr algn="ctr" rtl="0" eaLnBrk="0" fontAlgn="base" hangingPunct="0">
        <a:spcBef>
          <a:spcPct val="0"/>
        </a:spcBef>
        <a:spcAft>
          <a:spcPct val="0"/>
        </a:spcAft>
        <a:defRPr sz="3200" b="1">
          <a:solidFill>
            <a:srgbClr val="EBE114"/>
          </a:solidFill>
          <a:latin typeface="Arial" charset="0"/>
          <a:ea typeface="ＭＳ Ｐゴシック" charset="0"/>
          <a:cs typeface="ＭＳ Ｐゴシック" charset="0"/>
        </a:defRPr>
      </a:lvl2pPr>
      <a:lvl3pPr algn="ctr" rtl="0" eaLnBrk="0" fontAlgn="base" hangingPunct="0">
        <a:spcBef>
          <a:spcPct val="0"/>
        </a:spcBef>
        <a:spcAft>
          <a:spcPct val="0"/>
        </a:spcAft>
        <a:defRPr sz="3200" b="1">
          <a:solidFill>
            <a:srgbClr val="EBE114"/>
          </a:solidFill>
          <a:latin typeface="Arial" charset="0"/>
          <a:ea typeface="ＭＳ Ｐゴシック" charset="0"/>
          <a:cs typeface="ＭＳ Ｐゴシック" charset="0"/>
        </a:defRPr>
      </a:lvl3pPr>
      <a:lvl4pPr algn="ctr" rtl="0" eaLnBrk="0" fontAlgn="base" hangingPunct="0">
        <a:spcBef>
          <a:spcPct val="0"/>
        </a:spcBef>
        <a:spcAft>
          <a:spcPct val="0"/>
        </a:spcAft>
        <a:defRPr sz="3200" b="1">
          <a:solidFill>
            <a:srgbClr val="EBE114"/>
          </a:solidFill>
          <a:latin typeface="Arial" charset="0"/>
          <a:ea typeface="ＭＳ Ｐゴシック" charset="0"/>
          <a:cs typeface="ＭＳ Ｐゴシック" charset="0"/>
        </a:defRPr>
      </a:lvl4pPr>
      <a:lvl5pPr algn="ctr" rtl="0" eaLnBrk="0" fontAlgn="base" hangingPunct="0">
        <a:spcBef>
          <a:spcPct val="0"/>
        </a:spcBef>
        <a:spcAft>
          <a:spcPct val="0"/>
        </a:spcAft>
        <a:defRPr sz="3200" b="1">
          <a:solidFill>
            <a:srgbClr val="EBE114"/>
          </a:solidFill>
          <a:latin typeface="Arial" charset="0"/>
          <a:ea typeface="ＭＳ Ｐゴシック" charset="0"/>
          <a:cs typeface="ＭＳ Ｐゴシック" charset="0"/>
        </a:defRPr>
      </a:lvl5pPr>
      <a:lvl6pPr marL="457200" algn="ctr" rtl="0" fontAlgn="base">
        <a:spcBef>
          <a:spcPct val="0"/>
        </a:spcBef>
        <a:spcAft>
          <a:spcPct val="0"/>
        </a:spcAft>
        <a:defRPr sz="3200" b="1">
          <a:solidFill>
            <a:srgbClr val="EBE114"/>
          </a:solidFill>
          <a:latin typeface="Arial" charset="0"/>
        </a:defRPr>
      </a:lvl6pPr>
      <a:lvl7pPr marL="914400" algn="ctr" rtl="0" fontAlgn="base">
        <a:spcBef>
          <a:spcPct val="0"/>
        </a:spcBef>
        <a:spcAft>
          <a:spcPct val="0"/>
        </a:spcAft>
        <a:defRPr sz="3200" b="1">
          <a:solidFill>
            <a:srgbClr val="EBE114"/>
          </a:solidFill>
          <a:latin typeface="Arial" charset="0"/>
        </a:defRPr>
      </a:lvl7pPr>
      <a:lvl8pPr marL="1371600" algn="ctr" rtl="0" fontAlgn="base">
        <a:spcBef>
          <a:spcPct val="0"/>
        </a:spcBef>
        <a:spcAft>
          <a:spcPct val="0"/>
        </a:spcAft>
        <a:defRPr sz="3200" b="1">
          <a:solidFill>
            <a:srgbClr val="EBE114"/>
          </a:solidFill>
          <a:latin typeface="Arial" charset="0"/>
        </a:defRPr>
      </a:lvl8pPr>
      <a:lvl9pPr marL="1828800" algn="ctr" rtl="0" fontAlgn="base">
        <a:spcBef>
          <a:spcPct val="0"/>
        </a:spcBef>
        <a:spcAft>
          <a:spcPct val="0"/>
        </a:spcAft>
        <a:defRPr sz="3200" b="1">
          <a:solidFill>
            <a:srgbClr val="EBE114"/>
          </a:solidFill>
          <a:latin typeface="Arial" charset="0"/>
        </a:defRPr>
      </a:lvl9pPr>
    </p:titleStyle>
    <p:bodyStyle>
      <a:lvl1pPr marL="342900" indent="-342900" algn="l" rtl="0" eaLnBrk="0" fontAlgn="base" hangingPunct="0">
        <a:spcBef>
          <a:spcPct val="0"/>
        </a:spcBef>
        <a:spcAft>
          <a:spcPct val="20000"/>
        </a:spcAft>
        <a:buClr>
          <a:srgbClr val="EBE114"/>
        </a:buClr>
        <a:buSzPct val="90000"/>
        <a:buFont typeface="Wingdings" charset="0"/>
        <a:buChar char="l"/>
        <a:defRPr sz="2400" b="1">
          <a:solidFill>
            <a:schemeClr val="tx1"/>
          </a:solidFill>
          <a:latin typeface="+mn-lt"/>
          <a:ea typeface="ＭＳ Ｐゴシック" charset="0"/>
          <a:cs typeface="ＭＳ Ｐゴシック" charset="0"/>
        </a:defRPr>
      </a:lvl1pPr>
      <a:lvl2pPr marL="685800" indent="-341313"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charset="0"/>
        </a:defRPr>
      </a:lvl2pPr>
      <a:lvl3pPr marL="1036638" indent="-349250" algn="l" rtl="0" eaLnBrk="0" fontAlgn="base" hangingPunct="0">
        <a:spcBef>
          <a:spcPct val="0"/>
        </a:spcBef>
        <a:spcAft>
          <a:spcPct val="20000"/>
        </a:spcAft>
        <a:buClr>
          <a:srgbClr val="EBE114"/>
        </a:buClr>
        <a:buSzPct val="100000"/>
        <a:buChar char="•"/>
        <a:defRPr sz="2400" b="1">
          <a:solidFill>
            <a:schemeClr val="tx1"/>
          </a:solidFill>
          <a:latin typeface="+mn-lt"/>
          <a:ea typeface="ＭＳ Ｐゴシック" charset="0"/>
        </a:defRPr>
      </a:lvl3pPr>
      <a:lvl4pPr marL="1393825" indent="-355600"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charset="0"/>
        </a:defRPr>
      </a:lvl4pPr>
      <a:lvl5pPr marL="1981200" indent="-585788" algn="r" rtl="0" eaLnBrk="0" fontAlgn="base" hangingPunct="0">
        <a:spcBef>
          <a:spcPct val="0"/>
        </a:spcBef>
        <a:spcAft>
          <a:spcPct val="20000"/>
        </a:spcAft>
        <a:defRPr sz="1200" b="1">
          <a:solidFill>
            <a:schemeClr val="tx1"/>
          </a:solidFill>
          <a:latin typeface="+mn-lt"/>
          <a:ea typeface="ＭＳ Ｐゴシック" charset="0"/>
        </a:defRPr>
      </a:lvl5pPr>
      <a:lvl6pPr marL="2438400" indent="-585788" algn="r" rtl="0" fontAlgn="base">
        <a:spcBef>
          <a:spcPct val="0"/>
        </a:spcBef>
        <a:spcAft>
          <a:spcPct val="20000"/>
        </a:spcAft>
        <a:defRPr sz="1200" b="1">
          <a:solidFill>
            <a:schemeClr val="tx1"/>
          </a:solidFill>
          <a:latin typeface="+mn-lt"/>
        </a:defRPr>
      </a:lvl6pPr>
      <a:lvl7pPr marL="2895600" indent="-585788" algn="r" rtl="0" fontAlgn="base">
        <a:spcBef>
          <a:spcPct val="0"/>
        </a:spcBef>
        <a:spcAft>
          <a:spcPct val="20000"/>
        </a:spcAft>
        <a:defRPr sz="1200" b="1">
          <a:solidFill>
            <a:schemeClr val="tx1"/>
          </a:solidFill>
          <a:latin typeface="+mn-lt"/>
        </a:defRPr>
      </a:lvl7pPr>
      <a:lvl8pPr marL="3352800" indent="-585788" algn="r" rtl="0" fontAlgn="base">
        <a:spcBef>
          <a:spcPct val="0"/>
        </a:spcBef>
        <a:spcAft>
          <a:spcPct val="20000"/>
        </a:spcAft>
        <a:defRPr sz="1200" b="1">
          <a:solidFill>
            <a:schemeClr val="tx1"/>
          </a:solidFill>
          <a:latin typeface="+mn-lt"/>
        </a:defRPr>
      </a:lvl8pPr>
      <a:lvl9pPr marL="3810000" indent="-585788" algn="r" rtl="0" fontAlgn="base">
        <a:spcBef>
          <a:spcPct val="0"/>
        </a:spcBef>
        <a:spcAft>
          <a:spcPct val="20000"/>
        </a:spcAft>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30051" name="Rectangle 3"/>
          <p:cNvSpPr>
            <a:spLocks noGrp="1" noChangeArrowheads="1"/>
          </p:cNvSpPr>
          <p:nvPr>
            <p:ph type="body" idx="1"/>
          </p:nvPr>
        </p:nvSpPr>
        <p:spPr bwMode="auto">
          <a:xfrm>
            <a:off x="455613" y="1600200"/>
            <a:ext cx="8231187" cy="452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30724" name="Text Box 7"/>
          <p:cNvSpPr txBox="1">
            <a:spLocks noChangeArrowheads="1"/>
          </p:cNvSpPr>
          <p:nvPr userDrawn="1"/>
        </p:nvSpPr>
        <p:spPr bwMode="auto">
          <a:xfrm>
            <a:off x="581025" y="5734050"/>
            <a:ext cx="1687513" cy="649288"/>
          </a:xfrm>
          <a:prstGeom prst="rect">
            <a:avLst/>
          </a:prstGeom>
          <a:noFill/>
          <a:ln>
            <a:noFill/>
          </a:ln>
          <a:extLst/>
        </p:spPr>
        <p:txBody>
          <a:bodyPr lIns="90000" tIns="46800" rIns="90000" bIns="46800">
            <a:spAutoFit/>
          </a:bodyPr>
          <a:lstStyle>
            <a:lvl1pPr>
              <a:defRPr sz="3600" b="1">
                <a:solidFill>
                  <a:schemeClr val="tx2"/>
                </a:solidFill>
                <a:latin typeface="Arial" pitchFamily="34" charset="0"/>
              </a:defRPr>
            </a:lvl1pPr>
            <a:lvl2pPr marL="742950" indent="-285750">
              <a:defRPr sz="3600" b="1">
                <a:solidFill>
                  <a:schemeClr val="tx2"/>
                </a:solidFill>
                <a:latin typeface="Arial" pitchFamily="34" charset="0"/>
              </a:defRPr>
            </a:lvl2pPr>
            <a:lvl3pPr marL="1143000" indent="-228600">
              <a:defRPr sz="3600" b="1">
                <a:solidFill>
                  <a:schemeClr val="tx2"/>
                </a:solidFill>
                <a:latin typeface="Arial" pitchFamily="34" charset="0"/>
              </a:defRPr>
            </a:lvl3pPr>
            <a:lvl4pPr marL="1600200" indent="-228600">
              <a:defRPr sz="3600" b="1">
                <a:solidFill>
                  <a:schemeClr val="tx2"/>
                </a:solidFill>
                <a:latin typeface="Arial" pitchFamily="34" charset="0"/>
              </a:defRPr>
            </a:lvl4pPr>
            <a:lvl5pPr marL="2057400" indent="-228600">
              <a:defRPr sz="3600" b="1">
                <a:solidFill>
                  <a:schemeClr val="tx2"/>
                </a:solidFill>
                <a:latin typeface="Arial" pitchFamily="34" charset="0"/>
              </a:defRPr>
            </a:lvl5pPr>
            <a:lvl6pPr marL="2514600" indent="-228600" eaLnBrk="0" fontAlgn="base" hangingPunct="0">
              <a:spcBef>
                <a:spcPct val="0"/>
              </a:spcBef>
              <a:spcAft>
                <a:spcPct val="0"/>
              </a:spcAft>
              <a:defRPr sz="3600" b="1">
                <a:solidFill>
                  <a:schemeClr val="tx2"/>
                </a:solidFill>
                <a:latin typeface="Arial" pitchFamily="34" charset="0"/>
              </a:defRPr>
            </a:lvl6pPr>
            <a:lvl7pPr marL="2971800" indent="-228600" eaLnBrk="0" fontAlgn="base" hangingPunct="0">
              <a:spcBef>
                <a:spcPct val="0"/>
              </a:spcBef>
              <a:spcAft>
                <a:spcPct val="0"/>
              </a:spcAft>
              <a:defRPr sz="3600" b="1">
                <a:solidFill>
                  <a:schemeClr val="tx2"/>
                </a:solidFill>
                <a:latin typeface="Arial" pitchFamily="34" charset="0"/>
              </a:defRPr>
            </a:lvl7pPr>
            <a:lvl8pPr marL="3429000" indent="-228600" eaLnBrk="0" fontAlgn="base" hangingPunct="0">
              <a:spcBef>
                <a:spcPct val="0"/>
              </a:spcBef>
              <a:spcAft>
                <a:spcPct val="0"/>
              </a:spcAft>
              <a:defRPr sz="3600" b="1">
                <a:solidFill>
                  <a:schemeClr val="tx2"/>
                </a:solidFill>
                <a:latin typeface="Arial" pitchFamily="34" charset="0"/>
              </a:defRPr>
            </a:lvl8pPr>
            <a:lvl9pPr marL="3886200" indent="-228600" eaLnBrk="0" fontAlgn="base" hangingPunct="0">
              <a:spcBef>
                <a:spcPct val="0"/>
              </a:spcBef>
              <a:spcAft>
                <a:spcPct val="0"/>
              </a:spcAft>
              <a:defRPr sz="3600" b="1">
                <a:solidFill>
                  <a:schemeClr val="tx2"/>
                </a:solidFill>
                <a:latin typeface="Arial" pitchFamily="34" charset="0"/>
              </a:defRPr>
            </a:lvl9pPr>
          </a:lstStyle>
          <a:p>
            <a:pPr>
              <a:spcBef>
                <a:spcPct val="50000"/>
              </a:spcBef>
              <a:defRPr/>
            </a:pPr>
            <a:endParaRPr lang="en-US" smtClean="0">
              <a:solidFill>
                <a:srgbClr val="FFFFFF"/>
              </a:solidFill>
              <a:ea typeface="+mn-ea"/>
              <a:cs typeface="Arial" pitchFamily="34" charset="0"/>
            </a:endParaRPr>
          </a:p>
        </p:txBody>
      </p:sp>
    </p:spTree>
  </p:cSld>
  <p:clrMap bg1="dk2" tx1="lt1" bg2="dk1" tx2="lt2" accent1="accent1" accent2="accent2" accent3="accent3" accent4="accent4" accent5="accent5" accent6="accent6" hlink="hlink" folHlink="folHlink"/>
  <p:sldLayoutIdLst>
    <p:sldLayoutId id="2147510977" r:id="rId1"/>
    <p:sldLayoutId id="2147510978" r:id="rId2"/>
    <p:sldLayoutId id="2147510979" r:id="rId3"/>
    <p:sldLayoutId id="2147510980" r:id="rId4"/>
    <p:sldLayoutId id="2147510981" r:id="rId5"/>
    <p:sldLayoutId id="2147510982" r:id="rId6"/>
    <p:sldLayoutId id="2147510983" r:id="rId7"/>
    <p:sldLayoutId id="2147510984" r:id="rId8"/>
    <p:sldLayoutId id="2147510985" r:id="rId9"/>
    <p:sldLayoutId id="2147510986" r:id="rId10"/>
    <p:sldLayoutId id="2147510987" r:id="rId11"/>
    <p:sldLayoutId id="2147510988" r:id="rId12"/>
    <p:sldLayoutId id="2147510989" r:id="rId13"/>
  </p:sldLayoutIdLst>
  <p:transition xmlns:p14="http://schemas.microsoft.com/office/powerpoint/2010/main" spd="slow" advClick="0"/>
  <p:txStyles>
    <p:titleStyle>
      <a:lvl1pPr algn="ctr" rtl="0" eaLnBrk="0" fontAlgn="base" hangingPunct="0">
        <a:spcBef>
          <a:spcPct val="0"/>
        </a:spcBef>
        <a:spcAft>
          <a:spcPct val="0"/>
        </a:spcAft>
        <a:defRPr sz="3600">
          <a:solidFill>
            <a:srgbClr val="FFFF00"/>
          </a:solidFill>
          <a:latin typeface="+mj-lt"/>
          <a:ea typeface="ＭＳ Ｐゴシック" charset="0"/>
          <a:cs typeface="ＭＳ Ｐゴシック" charset="0"/>
        </a:defRPr>
      </a:lvl1pPr>
      <a:lvl2pPr algn="ctr" rtl="0" eaLnBrk="0" fontAlgn="base" hangingPunct="0">
        <a:spcBef>
          <a:spcPct val="0"/>
        </a:spcBef>
        <a:spcAft>
          <a:spcPct val="0"/>
        </a:spcAft>
        <a:defRPr sz="3600">
          <a:solidFill>
            <a:srgbClr val="FFFF00"/>
          </a:solidFill>
          <a:latin typeface="Arial" charset="0"/>
          <a:ea typeface="ＭＳ Ｐゴシック" charset="0"/>
          <a:cs typeface="ＭＳ Ｐゴシック" charset="0"/>
        </a:defRPr>
      </a:lvl2pPr>
      <a:lvl3pPr algn="ctr" rtl="0" eaLnBrk="0" fontAlgn="base" hangingPunct="0">
        <a:spcBef>
          <a:spcPct val="0"/>
        </a:spcBef>
        <a:spcAft>
          <a:spcPct val="0"/>
        </a:spcAft>
        <a:defRPr sz="3600">
          <a:solidFill>
            <a:srgbClr val="FFFF00"/>
          </a:solidFill>
          <a:latin typeface="Arial" charset="0"/>
          <a:ea typeface="ＭＳ Ｐゴシック" charset="0"/>
          <a:cs typeface="ＭＳ Ｐゴシック" charset="0"/>
        </a:defRPr>
      </a:lvl3pPr>
      <a:lvl4pPr algn="ctr" rtl="0" eaLnBrk="0" fontAlgn="base" hangingPunct="0">
        <a:spcBef>
          <a:spcPct val="0"/>
        </a:spcBef>
        <a:spcAft>
          <a:spcPct val="0"/>
        </a:spcAft>
        <a:defRPr sz="3600">
          <a:solidFill>
            <a:srgbClr val="FFFF00"/>
          </a:solidFill>
          <a:latin typeface="Arial" charset="0"/>
          <a:ea typeface="ＭＳ Ｐゴシック" charset="0"/>
          <a:cs typeface="ＭＳ Ｐゴシック" charset="0"/>
        </a:defRPr>
      </a:lvl4pPr>
      <a:lvl5pPr algn="ctr" rtl="0" eaLnBrk="0" fontAlgn="base" hangingPunct="0">
        <a:spcBef>
          <a:spcPct val="0"/>
        </a:spcBef>
        <a:spcAft>
          <a:spcPct val="0"/>
        </a:spcAft>
        <a:defRPr sz="3600">
          <a:solidFill>
            <a:srgbClr val="FFFF00"/>
          </a:solidFill>
          <a:latin typeface="Arial" charset="0"/>
          <a:ea typeface="ＭＳ Ｐゴシック" charset="0"/>
          <a:cs typeface="ＭＳ Ｐゴシック" charset="0"/>
        </a:defRPr>
      </a:lvl5pPr>
      <a:lvl6pPr marL="457200" algn="ctr" rtl="0" fontAlgn="base">
        <a:spcBef>
          <a:spcPct val="0"/>
        </a:spcBef>
        <a:spcAft>
          <a:spcPct val="0"/>
        </a:spcAft>
        <a:defRPr sz="3600">
          <a:solidFill>
            <a:srgbClr val="FFFF00"/>
          </a:solidFill>
          <a:latin typeface="Arial" charset="0"/>
        </a:defRPr>
      </a:lvl6pPr>
      <a:lvl7pPr marL="914400" algn="ctr" rtl="0" fontAlgn="base">
        <a:spcBef>
          <a:spcPct val="0"/>
        </a:spcBef>
        <a:spcAft>
          <a:spcPct val="0"/>
        </a:spcAft>
        <a:defRPr sz="3600">
          <a:solidFill>
            <a:srgbClr val="FFFF00"/>
          </a:solidFill>
          <a:latin typeface="Arial" charset="0"/>
        </a:defRPr>
      </a:lvl7pPr>
      <a:lvl8pPr marL="1371600" algn="ctr" rtl="0" fontAlgn="base">
        <a:spcBef>
          <a:spcPct val="0"/>
        </a:spcBef>
        <a:spcAft>
          <a:spcPct val="0"/>
        </a:spcAft>
        <a:defRPr sz="3600">
          <a:solidFill>
            <a:srgbClr val="FFFF00"/>
          </a:solidFill>
          <a:latin typeface="Arial" charset="0"/>
        </a:defRPr>
      </a:lvl8pPr>
      <a:lvl9pPr marL="1828800" algn="ctr" rtl="0" fontAlgn="base">
        <a:spcBef>
          <a:spcPct val="0"/>
        </a:spcBef>
        <a:spcAft>
          <a:spcPct val="0"/>
        </a:spcAft>
        <a:defRPr sz="3600">
          <a:solidFill>
            <a:srgbClr val="FFFF00"/>
          </a:solidFill>
          <a:latin typeface="Arial" charset="0"/>
        </a:defRPr>
      </a:lvl9pPr>
    </p:titleStyle>
    <p:bodyStyle>
      <a:lvl1pPr marL="342900" indent="-342900" algn="l" rtl="0" eaLnBrk="0" fontAlgn="base" hangingPunct="0">
        <a:spcBef>
          <a:spcPct val="20000"/>
        </a:spcBef>
        <a:spcAft>
          <a:spcPct val="20000"/>
        </a:spcAft>
        <a:buClr>
          <a:srgbClr val="FFFF00"/>
        </a:buClr>
        <a:buChar char="•"/>
        <a:defRPr sz="2800">
          <a:solidFill>
            <a:schemeClr val="tx1"/>
          </a:solidFill>
          <a:latin typeface="+mn-lt"/>
          <a:ea typeface="ＭＳ Ｐゴシック" charset="0"/>
          <a:cs typeface="ＭＳ Ｐゴシック" charset="0"/>
        </a:defRPr>
      </a:lvl1pPr>
      <a:lvl2pPr marL="769938" indent="-425450" algn="l" rtl="0" eaLnBrk="0" fontAlgn="base" hangingPunct="0">
        <a:spcBef>
          <a:spcPct val="20000"/>
        </a:spcBef>
        <a:spcAft>
          <a:spcPct val="20000"/>
        </a:spcAft>
        <a:buClr>
          <a:srgbClr val="FFFF00"/>
        </a:buClr>
        <a:buFont typeface="Arial" charset="0"/>
        <a:buChar char="–"/>
        <a:defRPr sz="2400">
          <a:solidFill>
            <a:schemeClr val="tx1"/>
          </a:solidFill>
          <a:latin typeface="+mn-lt"/>
          <a:ea typeface="ＭＳ Ｐゴシック" charset="0"/>
        </a:defRPr>
      </a:lvl2pPr>
      <a:lvl3pPr marL="1103313" indent="-331788" algn="l" rtl="0" eaLnBrk="0" fontAlgn="base" hangingPunct="0">
        <a:spcBef>
          <a:spcPct val="20000"/>
        </a:spcBef>
        <a:spcAft>
          <a:spcPct val="20000"/>
        </a:spcAft>
        <a:buClr>
          <a:srgbClr val="FFFF00"/>
        </a:buClr>
        <a:buChar char="•"/>
        <a:defRPr sz="2000">
          <a:solidFill>
            <a:schemeClr val="tx1"/>
          </a:solidFill>
          <a:latin typeface="+mn-lt"/>
          <a:ea typeface="ＭＳ Ｐゴシック" charset="0"/>
        </a:defRPr>
      </a:lvl3pPr>
      <a:lvl4pPr marL="1893888" indent="-360363" algn="l" rtl="0" eaLnBrk="0" fontAlgn="base" hangingPunct="0">
        <a:spcBef>
          <a:spcPct val="20000"/>
        </a:spcBef>
        <a:spcAft>
          <a:spcPct val="0"/>
        </a:spcAft>
        <a:buChar char="–"/>
        <a:defRPr sz="2000">
          <a:solidFill>
            <a:schemeClr val="bg1"/>
          </a:solidFill>
          <a:latin typeface="+mn-lt"/>
          <a:ea typeface="ＭＳ Ｐゴシック" charset="0"/>
        </a:defRPr>
      </a:lvl4pPr>
      <a:lvl5pPr marL="2420938" indent="-347663" algn="l" rtl="0" eaLnBrk="0" fontAlgn="base" hangingPunct="0">
        <a:spcBef>
          <a:spcPct val="20000"/>
        </a:spcBef>
        <a:spcAft>
          <a:spcPct val="0"/>
        </a:spcAft>
        <a:buChar char="»"/>
        <a:defRPr sz="2000">
          <a:solidFill>
            <a:schemeClr val="bg1"/>
          </a:solidFill>
          <a:latin typeface="+mn-lt"/>
          <a:ea typeface="ＭＳ Ｐゴシック" charset="0"/>
        </a:defRPr>
      </a:lvl5pPr>
      <a:lvl6pPr marL="2878138" indent="-347663" algn="l" rtl="0" fontAlgn="base">
        <a:spcBef>
          <a:spcPct val="20000"/>
        </a:spcBef>
        <a:spcAft>
          <a:spcPct val="0"/>
        </a:spcAft>
        <a:buChar char="»"/>
        <a:defRPr sz="2000">
          <a:solidFill>
            <a:schemeClr val="bg1"/>
          </a:solidFill>
          <a:latin typeface="+mn-lt"/>
        </a:defRPr>
      </a:lvl6pPr>
      <a:lvl7pPr marL="3335338" indent="-347663" algn="l" rtl="0" fontAlgn="base">
        <a:spcBef>
          <a:spcPct val="20000"/>
        </a:spcBef>
        <a:spcAft>
          <a:spcPct val="0"/>
        </a:spcAft>
        <a:buChar char="»"/>
        <a:defRPr sz="2000">
          <a:solidFill>
            <a:schemeClr val="bg1"/>
          </a:solidFill>
          <a:latin typeface="+mn-lt"/>
        </a:defRPr>
      </a:lvl7pPr>
      <a:lvl8pPr marL="3792538" indent="-347663" algn="l" rtl="0" fontAlgn="base">
        <a:spcBef>
          <a:spcPct val="20000"/>
        </a:spcBef>
        <a:spcAft>
          <a:spcPct val="0"/>
        </a:spcAft>
        <a:buChar char="»"/>
        <a:defRPr sz="2000">
          <a:solidFill>
            <a:schemeClr val="bg1"/>
          </a:solidFill>
          <a:latin typeface="+mn-lt"/>
        </a:defRPr>
      </a:lvl8pPr>
      <a:lvl9pPr marL="4249738" indent="-347663"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rgbClr val="030374"/>
        </a:solidFill>
        <a:effectLst/>
      </p:bgPr>
    </p:bg>
    <p:spTree>
      <p:nvGrpSpPr>
        <p:cNvPr id="1" name=""/>
        <p:cNvGrpSpPr/>
        <p:nvPr/>
      </p:nvGrpSpPr>
      <p:grpSpPr>
        <a:xfrm>
          <a:off x="0" y="0"/>
          <a:ext cx="0" cy="0"/>
          <a:chOff x="0" y="0"/>
          <a:chExt cx="0" cy="0"/>
        </a:xfrm>
      </p:grpSpPr>
      <p:sp>
        <p:nvSpPr>
          <p:cNvPr id="131074" name="Rectangle 2"/>
          <p:cNvSpPr>
            <a:spLocks noGrp="1" noChangeArrowheads="1"/>
          </p:cNvSpPr>
          <p:nvPr>
            <p:ph type="body" idx="1"/>
          </p:nvPr>
        </p:nvSpPr>
        <p:spPr bwMode="auto">
          <a:xfrm>
            <a:off x="457200" y="1619250"/>
            <a:ext cx="8229600" cy="503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31075" name="Line 3"/>
          <p:cNvSpPr>
            <a:spLocks noChangeShapeType="1"/>
          </p:cNvSpPr>
          <p:nvPr/>
        </p:nvSpPr>
        <p:spPr bwMode="auto">
          <a:xfrm>
            <a:off x="457200" y="1408113"/>
            <a:ext cx="86868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1076" name="Rectangle 4"/>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45720" rIns="91440" bIns="45720" numCol="1" anchor="b" anchorCtr="0" compatLnSpc="1">
            <a:prstTxWarp prst="textNoShape">
              <a:avLst/>
            </a:prstTxWarp>
          </a:bodyPr>
          <a:lstStyle/>
          <a:p>
            <a:pPr lvl="0"/>
            <a:r>
              <a:rPr lang="en-GB"/>
              <a:t>Click to edit Master title style</a:t>
            </a:r>
          </a:p>
        </p:txBody>
      </p:sp>
    </p:spTree>
  </p:cSld>
  <p:clrMap bg1="dk2" tx1="lt1" bg2="dk1" tx2="lt2" accent1="accent1" accent2="accent2" accent3="accent3" accent4="accent4" accent5="accent5" accent6="accent6" hlink="hlink" folHlink="folHlink"/>
  <p:sldLayoutIdLst>
    <p:sldLayoutId id="2147511128" r:id="rId1"/>
    <p:sldLayoutId id="2147510990" r:id="rId2"/>
    <p:sldLayoutId id="2147510991" r:id="rId3"/>
    <p:sldLayoutId id="2147510992" r:id="rId4"/>
    <p:sldLayoutId id="2147510993" r:id="rId5"/>
    <p:sldLayoutId id="2147510994" r:id="rId6"/>
    <p:sldLayoutId id="2147510995" r:id="rId7"/>
    <p:sldLayoutId id="2147510996" r:id="rId8"/>
    <p:sldLayoutId id="2147510997" r:id="rId9"/>
    <p:sldLayoutId id="2147510998" r:id="rId10"/>
    <p:sldLayoutId id="2147510999" r:id="rId11"/>
    <p:sldLayoutId id="2147511129" r:id="rId12"/>
    <p:sldLayoutId id="2147511000" r:id="rId13"/>
  </p:sldLayoutIdLst>
  <p:transition xmlns:p14="http://schemas.microsoft.com/office/powerpoint/2010/main" spd="slow" advClick="0"/>
  <p:txStyles>
    <p:titleStyle>
      <a:lvl1pPr algn="l" rtl="0" eaLnBrk="0" fontAlgn="base" hangingPunct="0">
        <a:spcBef>
          <a:spcPct val="0"/>
        </a:spcBef>
        <a:spcAft>
          <a:spcPct val="0"/>
        </a:spcAft>
        <a:defRPr sz="2800" b="1">
          <a:solidFill>
            <a:schemeClr val="tx1"/>
          </a:solidFill>
          <a:latin typeface="+mj-lt"/>
          <a:ea typeface="ヒラギノ角ゴ Pro W3" pitchFamily="-109" charset="-128"/>
          <a:cs typeface="ヒラギノ角ゴ Pro W3" pitchFamily="-109" charset="-128"/>
        </a:defRPr>
      </a:lvl1pPr>
      <a:lvl2pPr algn="l" rtl="0" eaLnBrk="0" fontAlgn="base" hangingPunct="0">
        <a:spcBef>
          <a:spcPct val="0"/>
        </a:spcBef>
        <a:spcAft>
          <a:spcPct val="0"/>
        </a:spcAft>
        <a:defRPr sz="2800" b="1">
          <a:solidFill>
            <a:schemeClr val="tx1"/>
          </a:solidFill>
          <a:latin typeface="Arial" pitchFamily="-109" charset="0"/>
          <a:ea typeface="ヒラギノ角ゴ Pro W3" pitchFamily="-109" charset="-128"/>
          <a:cs typeface="ヒラギノ角ゴ Pro W3" pitchFamily="-109" charset="-128"/>
        </a:defRPr>
      </a:lvl2pPr>
      <a:lvl3pPr algn="l" rtl="0" eaLnBrk="0" fontAlgn="base" hangingPunct="0">
        <a:spcBef>
          <a:spcPct val="0"/>
        </a:spcBef>
        <a:spcAft>
          <a:spcPct val="0"/>
        </a:spcAft>
        <a:defRPr sz="2800" b="1">
          <a:solidFill>
            <a:schemeClr val="tx1"/>
          </a:solidFill>
          <a:latin typeface="Arial" pitchFamily="-109" charset="0"/>
          <a:ea typeface="ヒラギノ角ゴ Pro W3" pitchFamily="-109" charset="-128"/>
          <a:cs typeface="ヒラギノ角ゴ Pro W3" pitchFamily="-109" charset="-128"/>
        </a:defRPr>
      </a:lvl3pPr>
      <a:lvl4pPr algn="l" rtl="0" eaLnBrk="0" fontAlgn="base" hangingPunct="0">
        <a:spcBef>
          <a:spcPct val="0"/>
        </a:spcBef>
        <a:spcAft>
          <a:spcPct val="0"/>
        </a:spcAft>
        <a:defRPr sz="2800" b="1">
          <a:solidFill>
            <a:schemeClr val="tx1"/>
          </a:solidFill>
          <a:latin typeface="Arial" pitchFamily="-109" charset="0"/>
          <a:ea typeface="ヒラギノ角ゴ Pro W3" pitchFamily="-109" charset="-128"/>
          <a:cs typeface="ヒラギノ角ゴ Pro W3" pitchFamily="-109" charset="-128"/>
        </a:defRPr>
      </a:lvl4pPr>
      <a:lvl5pPr algn="l" rtl="0" eaLnBrk="0" fontAlgn="base" hangingPunct="0">
        <a:spcBef>
          <a:spcPct val="0"/>
        </a:spcBef>
        <a:spcAft>
          <a:spcPct val="0"/>
        </a:spcAft>
        <a:defRPr sz="2800" b="1">
          <a:solidFill>
            <a:schemeClr val="tx1"/>
          </a:solidFill>
          <a:latin typeface="Arial" pitchFamily="-109" charset="0"/>
          <a:ea typeface="ヒラギノ角ゴ Pro W3" pitchFamily="-109" charset="-128"/>
          <a:cs typeface="ヒラギノ角ゴ Pro W3" pitchFamily="-109" charset="-128"/>
        </a:defRPr>
      </a:lvl5pPr>
      <a:lvl6pPr marL="457200" algn="l" rtl="0" fontAlgn="base">
        <a:spcBef>
          <a:spcPct val="0"/>
        </a:spcBef>
        <a:spcAft>
          <a:spcPct val="0"/>
        </a:spcAft>
        <a:defRPr sz="2800" b="1">
          <a:solidFill>
            <a:schemeClr val="tx1"/>
          </a:solidFill>
          <a:latin typeface="Arial" pitchFamily="-109" charset="0"/>
        </a:defRPr>
      </a:lvl6pPr>
      <a:lvl7pPr marL="914400" algn="l" rtl="0" fontAlgn="base">
        <a:spcBef>
          <a:spcPct val="0"/>
        </a:spcBef>
        <a:spcAft>
          <a:spcPct val="0"/>
        </a:spcAft>
        <a:defRPr sz="2800" b="1">
          <a:solidFill>
            <a:schemeClr val="tx1"/>
          </a:solidFill>
          <a:latin typeface="Arial" pitchFamily="-109" charset="0"/>
        </a:defRPr>
      </a:lvl7pPr>
      <a:lvl8pPr marL="1371600" algn="l" rtl="0" fontAlgn="base">
        <a:spcBef>
          <a:spcPct val="0"/>
        </a:spcBef>
        <a:spcAft>
          <a:spcPct val="0"/>
        </a:spcAft>
        <a:defRPr sz="2800" b="1">
          <a:solidFill>
            <a:schemeClr val="tx1"/>
          </a:solidFill>
          <a:latin typeface="Arial" pitchFamily="-109" charset="0"/>
        </a:defRPr>
      </a:lvl8pPr>
      <a:lvl9pPr marL="1828800" algn="l" rtl="0" fontAlgn="base">
        <a:spcBef>
          <a:spcPct val="0"/>
        </a:spcBef>
        <a:spcAft>
          <a:spcPct val="0"/>
        </a:spcAft>
        <a:defRPr sz="2800" b="1">
          <a:solidFill>
            <a:schemeClr val="tx1"/>
          </a:solidFill>
          <a:latin typeface="Arial" pitchFamily="-109" charset="0"/>
        </a:defRPr>
      </a:lvl9pPr>
    </p:titleStyle>
    <p:bodyStyle>
      <a:lvl1pPr marL="342900" indent="-342900" algn="l" rtl="0" eaLnBrk="0" fontAlgn="base" hangingPunct="0">
        <a:spcBef>
          <a:spcPct val="0"/>
        </a:spcBef>
        <a:spcAft>
          <a:spcPct val="20000"/>
        </a:spcAft>
        <a:buClr>
          <a:schemeClr val="tx1"/>
        </a:buClr>
        <a:buSzPct val="90000"/>
        <a:buFont typeface="Wingdings" charset="0"/>
        <a:buChar char="l"/>
        <a:defRPr sz="2400" b="1">
          <a:solidFill>
            <a:schemeClr val="tx1"/>
          </a:solidFill>
          <a:latin typeface="+mn-lt"/>
          <a:ea typeface="ヒラギノ角ゴ Pro W3" pitchFamily="-109" charset="-128"/>
          <a:cs typeface="ヒラギノ角ゴ Pro W3" pitchFamily="-109" charset="-128"/>
        </a:defRPr>
      </a:lvl1pPr>
      <a:lvl2pPr marL="685800" indent="-341313" algn="l" rtl="0" eaLnBrk="0" fontAlgn="base" hangingPunct="0">
        <a:spcBef>
          <a:spcPct val="0"/>
        </a:spcBef>
        <a:spcAft>
          <a:spcPct val="20000"/>
        </a:spcAft>
        <a:buClr>
          <a:schemeClr val="tx1"/>
        </a:buClr>
        <a:buSzPct val="100000"/>
        <a:buChar char="–"/>
        <a:defRPr sz="2400" b="1">
          <a:solidFill>
            <a:schemeClr val="tx1"/>
          </a:solidFill>
          <a:latin typeface="+mn-lt"/>
          <a:ea typeface="ヒラギノ角ゴ Pro W3" pitchFamily="-109" charset="-128"/>
          <a:cs typeface="ヒラギノ角ゴ Pro W3" charset="0"/>
        </a:defRPr>
      </a:lvl2pPr>
      <a:lvl3pPr marL="1036638" indent="-349250"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pitchFamily="34" charset="-128"/>
          <a:cs typeface="ＭＳ Ｐゴシック" pitchFamily="-109" charset="-128"/>
        </a:defRPr>
      </a:lvl3pPr>
      <a:lvl4pPr marL="1393825" indent="-355600"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pitchFamily="34" charset="-128"/>
        </a:defRPr>
      </a:lvl4pPr>
      <a:lvl5pPr marL="1981200" indent="-585788" algn="r" rtl="0" eaLnBrk="0" fontAlgn="base" hangingPunct="0">
        <a:spcBef>
          <a:spcPct val="0"/>
        </a:spcBef>
        <a:spcAft>
          <a:spcPct val="20000"/>
        </a:spcAft>
        <a:buChar char="»"/>
        <a:defRPr sz="1200" b="1">
          <a:solidFill>
            <a:schemeClr val="tx1"/>
          </a:solidFill>
          <a:latin typeface="+mn-lt"/>
          <a:ea typeface="ヒラギノ角ゴ Pro W3" pitchFamily="-107" charset="-128"/>
          <a:cs typeface="ヒラギノ角ゴ Pro W3" pitchFamily="-107" charset="-128"/>
        </a:defRPr>
      </a:lvl5pPr>
      <a:lvl6pPr marL="2438400" indent="-585788" algn="r" rtl="0" fontAlgn="base">
        <a:spcBef>
          <a:spcPct val="0"/>
        </a:spcBef>
        <a:spcAft>
          <a:spcPct val="20000"/>
        </a:spcAft>
        <a:defRPr sz="1200" b="1">
          <a:solidFill>
            <a:schemeClr val="tx1"/>
          </a:solidFill>
          <a:latin typeface="+mn-lt"/>
          <a:ea typeface="ヒラギノ角ゴ Pro W3" pitchFamily="-109" charset="-128"/>
        </a:defRPr>
      </a:lvl6pPr>
      <a:lvl7pPr marL="2895600" indent="-585788" algn="r" rtl="0" fontAlgn="base">
        <a:spcBef>
          <a:spcPct val="0"/>
        </a:spcBef>
        <a:spcAft>
          <a:spcPct val="20000"/>
        </a:spcAft>
        <a:defRPr sz="1200" b="1">
          <a:solidFill>
            <a:schemeClr val="tx1"/>
          </a:solidFill>
          <a:latin typeface="+mn-lt"/>
          <a:ea typeface="ヒラギノ角ゴ Pro W3" pitchFamily="-109" charset="-128"/>
        </a:defRPr>
      </a:lvl7pPr>
      <a:lvl8pPr marL="3352800" indent="-585788" algn="r" rtl="0" fontAlgn="base">
        <a:spcBef>
          <a:spcPct val="0"/>
        </a:spcBef>
        <a:spcAft>
          <a:spcPct val="20000"/>
        </a:spcAft>
        <a:defRPr sz="1200" b="1">
          <a:solidFill>
            <a:schemeClr val="tx1"/>
          </a:solidFill>
          <a:latin typeface="+mn-lt"/>
          <a:ea typeface="ヒラギノ角ゴ Pro W3" pitchFamily="-109" charset="-128"/>
        </a:defRPr>
      </a:lvl8pPr>
      <a:lvl9pPr marL="3810000" indent="-585788" algn="r" rtl="0" fontAlgn="base">
        <a:spcBef>
          <a:spcPct val="0"/>
        </a:spcBef>
        <a:spcAft>
          <a:spcPct val="20000"/>
        </a:spcAft>
        <a:defRPr sz="1200" b="1">
          <a:solidFill>
            <a:schemeClr val="tx1"/>
          </a:solidFill>
          <a:latin typeface="+mn-lt"/>
          <a:ea typeface="ヒラギノ角ゴ Pro W3" pitchFamily="-10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755650" y="260350"/>
            <a:ext cx="7848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2291" name="Rectangle 3"/>
          <p:cNvSpPr>
            <a:spLocks noGrp="1" noChangeArrowheads="1"/>
          </p:cNvSpPr>
          <p:nvPr>
            <p:ph type="body" idx="1"/>
          </p:nvPr>
        </p:nvSpPr>
        <p:spPr bwMode="auto">
          <a:xfrm>
            <a:off x="755650" y="1628775"/>
            <a:ext cx="7920038"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48932" name="Rectangle 4"/>
          <p:cNvSpPr>
            <a:spLocks noGrp="1" noChangeArrowheads="1"/>
          </p:cNvSpPr>
          <p:nvPr>
            <p:ph type="ftr" sz="quarter" idx="3"/>
          </p:nvPr>
        </p:nvSpPr>
        <p:spPr bwMode="auto">
          <a:xfrm>
            <a:off x="755650" y="6308725"/>
            <a:ext cx="748823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i="1">
                <a:solidFill>
                  <a:schemeClr val="bg1"/>
                </a:solidFill>
                <a:latin typeface="Arial" charset="0"/>
                <a:ea typeface="+mn-ea"/>
                <a:cs typeface="+mn-cs"/>
              </a:defRPr>
            </a:lvl1pPr>
          </a:lstStyle>
          <a:p>
            <a:pPr>
              <a:defRPr/>
            </a:pPr>
            <a:endParaRPr lang="en-US"/>
          </a:p>
        </p:txBody>
      </p:sp>
      <p:sp>
        <p:nvSpPr>
          <p:cNvPr id="12293" name="Line 5"/>
          <p:cNvSpPr>
            <a:spLocks noChangeShapeType="1"/>
          </p:cNvSpPr>
          <p:nvPr/>
        </p:nvSpPr>
        <p:spPr bwMode="auto">
          <a:xfrm>
            <a:off x="611188" y="0"/>
            <a:ext cx="0" cy="6858000"/>
          </a:xfrm>
          <a:prstGeom prst="line">
            <a:avLst/>
          </a:prstGeom>
          <a:noFill/>
          <a:ln w="25400">
            <a:solidFill>
              <a:srgbClr val="FFFF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4" name="Text Box 6"/>
          <p:cNvSpPr txBox="1">
            <a:spLocks noChangeArrowheads="1"/>
          </p:cNvSpPr>
          <p:nvPr/>
        </p:nvSpPr>
        <p:spPr bwMode="auto">
          <a:xfrm rot="16200000">
            <a:off x="-3117056" y="3198019"/>
            <a:ext cx="6858000" cy="461962"/>
          </a:xfrm>
          <a:prstGeom prst="rect">
            <a:avLst/>
          </a:prstGeom>
          <a:noFill/>
          <a:ln>
            <a:noFill/>
          </a:ln>
          <a:extLst/>
        </p:spPr>
        <p:txBody>
          <a:bodyPr>
            <a:spAutoFit/>
          </a:bodyPr>
          <a:lstStyle>
            <a:lvl1pPr>
              <a:defRPr sz="3600" b="1">
                <a:solidFill>
                  <a:schemeClr val="tx2"/>
                </a:solidFill>
                <a:latin typeface="Arial" pitchFamily="34" charset="0"/>
              </a:defRPr>
            </a:lvl1pPr>
            <a:lvl2pPr marL="742950" indent="-285750">
              <a:defRPr sz="3600" b="1">
                <a:solidFill>
                  <a:schemeClr val="tx2"/>
                </a:solidFill>
                <a:latin typeface="Arial" pitchFamily="34" charset="0"/>
              </a:defRPr>
            </a:lvl2pPr>
            <a:lvl3pPr marL="1143000" indent="-228600">
              <a:defRPr sz="3600" b="1">
                <a:solidFill>
                  <a:schemeClr val="tx2"/>
                </a:solidFill>
                <a:latin typeface="Arial" pitchFamily="34" charset="0"/>
              </a:defRPr>
            </a:lvl3pPr>
            <a:lvl4pPr marL="1600200" indent="-228600">
              <a:defRPr sz="3600" b="1">
                <a:solidFill>
                  <a:schemeClr val="tx2"/>
                </a:solidFill>
                <a:latin typeface="Arial" pitchFamily="34" charset="0"/>
              </a:defRPr>
            </a:lvl4pPr>
            <a:lvl5pPr marL="2057400" indent="-228600">
              <a:defRPr sz="3600" b="1">
                <a:solidFill>
                  <a:schemeClr val="tx2"/>
                </a:solidFill>
                <a:latin typeface="Arial" pitchFamily="34" charset="0"/>
              </a:defRPr>
            </a:lvl5pPr>
            <a:lvl6pPr marL="2514600" indent="-228600" eaLnBrk="0" fontAlgn="base" hangingPunct="0">
              <a:spcBef>
                <a:spcPct val="0"/>
              </a:spcBef>
              <a:spcAft>
                <a:spcPct val="0"/>
              </a:spcAft>
              <a:defRPr sz="3600" b="1">
                <a:solidFill>
                  <a:schemeClr val="tx2"/>
                </a:solidFill>
                <a:latin typeface="Arial" pitchFamily="34" charset="0"/>
              </a:defRPr>
            </a:lvl6pPr>
            <a:lvl7pPr marL="2971800" indent="-228600" eaLnBrk="0" fontAlgn="base" hangingPunct="0">
              <a:spcBef>
                <a:spcPct val="0"/>
              </a:spcBef>
              <a:spcAft>
                <a:spcPct val="0"/>
              </a:spcAft>
              <a:defRPr sz="3600" b="1">
                <a:solidFill>
                  <a:schemeClr val="tx2"/>
                </a:solidFill>
                <a:latin typeface="Arial" pitchFamily="34" charset="0"/>
              </a:defRPr>
            </a:lvl7pPr>
            <a:lvl8pPr marL="3429000" indent="-228600" eaLnBrk="0" fontAlgn="base" hangingPunct="0">
              <a:spcBef>
                <a:spcPct val="0"/>
              </a:spcBef>
              <a:spcAft>
                <a:spcPct val="0"/>
              </a:spcAft>
              <a:defRPr sz="3600" b="1">
                <a:solidFill>
                  <a:schemeClr val="tx2"/>
                </a:solidFill>
                <a:latin typeface="Arial" pitchFamily="34" charset="0"/>
              </a:defRPr>
            </a:lvl8pPr>
            <a:lvl9pPr marL="3886200" indent="-228600" eaLnBrk="0" fontAlgn="base" hangingPunct="0">
              <a:spcBef>
                <a:spcPct val="0"/>
              </a:spcBef>
              <a:spcAft>
                <a:spcPct val="0"/>
              </a:spcAft>
              <a:defRPr sz="3600" b="1">
                <a:solidFill>
                  <a:schemeClr val="tx2"/>
                </a:solidFill>
                <a:latin typeface="Arial" pitchFamily="34" charset="0"/>
              </a:defRPr>
            </a:lvl9pPr>
          </a:lstStyle>
          <a:p>
            <a:pPr algn="ctr" eaLnBrk="1" hangingPunct="1">
              <a:spcBef>
                <a:spcPct val="50000"/>
              </a:spcBef>
              <a:defRPr/>
            </a:pPr>
            <a:r>
              <a:rPr lang="en-GB" sz="2400" smtClean="0">
                <a:solidFill>
                  <a:schemeClr val="bg2"/>
                </a:solidFill>
                <a:latin typeface="Castellar" pitchFamily="18" charset="0"/>
                <a:ea typeface="+mn-ea"/>
                <a:cs typeface="+mn-cs"/>
              </a:rPr>
              <a:t>W C G I C  2 0 0 7</a:t>
            </a:r>
          </a:p>
        </p:txBody>
      </p:sp>
    </p:spTree>
  </p:cSld>
  <p:clrMap bg1="lt1" tx1="dk1" bg2="lt2" tx2="dk2" accent1="accent1" accent2="accent2" accent3="accent3" accent4="accent4" accent5="accent5" accent6="accent6" hlink="hlink" folHlink="folHlink"/>
  <p:sldLayoutIdLst>
    <p:sldLayoutId id="2147511108" r:id="rId1"/>
    <p:sldLayoutId id="2147510818" r:id="rId2"/>
    <p:sldLayoutId id="2147510819" r:id="rId3"/>
    <p:sldLayoutId id="2147510820" r:id="rId4"/>
    <p:sldLayoutId id="2147510821" r:id="rId5"/>
    <p:sldLayoutId id="2147510822" r:id="rId6"/>
    <p:sldLayoutId id="2147510823" r:id="rId7"/>
    <p:sldLayoutId id="2147510824" r:id="rId8"/>
    <p:sldLayoutId id="2147510825" r:id="rId9"/>
    <p:sldLayoutId id="2147510826" r:id="rId10"/>
    <p:sldLayoutId id="2147510827" r:id="rId11"/>
  </p:sldLayoutIdLst>
  <p:transition xmlns:p14="http://schemas.microsoft.com/office/powerpoint/2010/main" spd="slow" advClick="0"/>
  <p:txStyles>
    <p:titleStyle>
      <a:lvl1pPr algn="ctr" rtl="0" eaLnBrk="0" fontAlgn="base" hangingPunct="0">
        <a:spcBef>
          <a:spcPct val="0"/>
        </a:spcBef>
        <a:spcAft>
          <a:spcPct val="0"/>
        </a:spcAft>
        <a:defRPr sz="3600">
          <a:solidFill>
            <a:srgbClr val="FFFF66"/>
          </a:solidFill>
          <a:latin typeface="+mj-lt"/>
          <a:ea typeface="ＭＳ Ｐゴシック" charset="0"/>
          <a:cs typeface="ＭＳ Ｐゴシック" charset="0"/>
        </a:defRPr>
      </a:lvl1pPr>
      <a:lvl2pPr algn="ctr" rtl="0" eaLnBrk="0" fontAlgn="base" hangingPunct="0">
        <a:spcBef>
          <a:spcPct val="0"/>
        </a:spcBef>
        <a:spcAft>
          <a:spcPct val="0"/>
        </a:spcAft>
        <a:defRPr sz="3600">
          <a:solidFill>
            <a:srgbClr val="FFFF66"/>
          </a:solidFill>
          <a:latin typeface="Tahoma" pitchFamily="34" charset="0"/>
          <a:ea typeface="ＭＳ Ｐゴシック" charset="0"/>
          <a:cs typeface="ＭＳ Ｐゴシック" charset="0"/>
        </a:defRPr>
      </a:lvl2pPr>
      <a:lvl3pPr algn="ctr" rtl="0" eaLnBrk="0" fontAlgn="base" hangingPunct="0">
        <a:spcBef>
          <a:spcPct val="0"/>
        </a:spcBef>
        <a:spcAft>
          <a:spcPct val="0"/>
        </a:spcAft>
        <a:defRPr sz="3600">
          <a:solidFill>
            <a:srgbClr val="FFFF66"/>
          </a:solidFill>
          <a:latin typeface="Tahoma" pitchFamily="34" charset="0"/>
          <a:ea typeface="ＭＳ Ｐゴシック" charset="0"/>
          <a:cs typeface="ＭＳ Ｐゴシック" charset="0"/>
        </a:defRPr>
      </a:lvl3pPr>
      <a:lvl4pPr algn="ctr" rtl="0" eaLnBrk="0" fontAlgn="base" hangingPunct="0">
        <a:spcBef>
          <a:spcPct val="0"/>
        </a:spcBef>
        <a:spcAft>
          <a:spcPct val="0"/>
        </a:spcAft>
        <a:defRPr sz="3600">
          <a:solidFill>
            <a:srgbClr val="FFFF66"/>
          </a:solidFill>
          <a:latin typeface="Tahoma" pitchFamily="34" charset="0"/>
          <a:ea typeface="ＭＳ Ｐゴシック" charset="0"/>
          <a:cs typeface="ＭＳ Ｐゴシック" charset="0"/>
        </a:defRPr>
      </a:lvl4pPr>
      <a:lvl5pPr algn="ctr" rtl="0" eaLnBrk="0" fontAlgn="base" hangingPunct="0">
        <a:spcBef>
          <a:spcPct val="0"/>
        </a:spcBef>
        <a:spcAft>
          <a:spcPct val="0"/>
        </a:spcAft>
        <a:defRPr sz="3600">
          <a:solidFill>
            <a:srgbClr val="FFFF66"/>
          </a:solidFill>
          <a:latin typeface="Tahoma" pitchFamily="34" charset="0"/>
          <a:ea typeface="ＭＳ Ｐゴシック" charset="0"/>
          <a:cs typeface="ＭＳ Ｐゴシック" charset="0"/>
        </a:defRPr>
      </a:lvl5pPr>
      <a:lvl6pPr marL="457200" algn="ctr" rtl="0" fontAlgn="base">
        <a:spcBef>
          <a:spcPct val="0"/>
        </a:spcBef>
        <a:spcAft>
          <a:spcPct val="0"/>
        </a:spcAft>
        <a:defRPr sz="3600">
          <a:solidFill>
            <a:srgbClr val="FFFF66"/>
          </a:solidFill>
          <a:latin typeface="Tahoma" pitchFamily="34" charset="0"/>
        </a:defRPr>
      </a:lvl6pPr>
      <a:lvl7pPr marL="914400" algn="ctr" rtl="0" fontAlgn="base">
        <a:spcBef>
          <a:spcPct val="0"/>
        </a:spcBef>
        <a:spcAft>
          <a:spcPct val="0"/>
        </a:spcAft>
        <a:defRPr sz="3600">
          <a:solidFill>
            <a:srgbClr val="FFFF66"/>
          </a:solidFill>
          <a:latin typeface="Tahoma" pitchFamily="34" charset="0"/>
        </a:defRPr>
      </a:lvl7pPr>
      <a:lvl8pPr marL="1371600" algn="ctr" rtl="0" fontAlgn="base">
        <a:spcBef>
          <a:spcPct val="0"/>
        </a:spcBef>
        <a:spcAft>
          <a:spcPct val="0"/>
        </a:spcAft>
        <a:defRPr sz="3600">
          <a:solidFill>
            <a:srgbClr val="FFFF66"/>
          </a:solidFill>
          <a:latin typeface="Tahoma" pitchFamily="34" charset="0"/>
        </a:defRPr>
      </a:lvl8pPr>
      <a:lvl9pPr marL="1828800" algn="ctr" rtl="0" fontAlgn="base">
        <a:spcBef>
          <a:spcPct val="0"/>
        </a:spcBef>
        <a:spcAft>
          <a:spcPct val="0"/>
        </a:spcAft>
        <a:defRPr sz="3600">
          <a:solidFill>
            <a:srgbClr val="FFFF66"/>
          </a:solidFill>
          <a:latin typeface="Tahoma" pitchFamily="34" charset="0"/>
        </a:defRPr>
      </a:lvl9pPr>
    </p:titleStyle>
    <p:bodyStyle>
      <a:lvl1pPr marL="342900" indent="-342900" algn="l" rtl="0" eaLnBrk="0" fontAlgn="base" hangingPunct="0">
        <a:spcBef>
          <a:spcPct val="20000"/>
        </a:spcBef>
        <a:spcAft>
          <a:spcPct val="0"/>
        </a:spcAft>
        <a:buClr>
          <a:schemeClr val="accent1"/>
        </a:buClr>
        <a:buSzPct val="115000"/>
        <a:buFont typeface="Wingdings" charset="0"/>
        <a:buChar char="§"/>
        <a:defRPr sz="2800">
          <a:solidFill>
            <a:schemeClr val="bg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accent1"/>
        </a:buClr>
        <a:buSzPct val="115000"/>
        <a:buFont typeface="Wingdings" charset="0"/>
        <a:buChar char="§"/>
        <a:defRPr sz="2400">
          <a:solidFill>
            <a:srgbClr val="FFFF66"/>
          </a:solidFill>
          <a:latin typeface="+mn-lt"/>
          <a:ea typeface="ＭＳ Ｐゴシック" charset="0"/>
        </a:defRPr>
      </a:lvl2pPr>
      <a:lvl3pPr marL="1143000" indent="-228600" algn="l" rtl="0" eaLnBrk="0" fontAlgn="base" hangingPunct="0">
        <a:spcBef>
          <a:spcPct val="20000"/>
        </a:spcBef>
        <a:spcAft>
          <a:spcPct val="0"/>
        </a:spcAft>
        <a:buClr>
          <a:schemeClr val="accent1"/>
        </a:buClr>
        <a:buSzPct val="115000"/>
        <a:buFont typeface="Wingdings" charset="0"/>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lr>
          <a:schemeClr val="accent1"/>
        </a:buClr>
        <a:buSzPct val="115000"/>
        <a:buFont typeface="Wingdings" charset="0"/>
        <a:buChar char="§"/>
        <a:defRPr sz="2000" b="1">
          <a:solidFill>
            <a:srgbClr val="FFFF66"/>
          </a:solidFill>
          <a:latin typeface="+mn-lt"/>
          <a:ea typeface="ＭＳ Ｐゴシック" charset="0"/>
        </a:defRPr>
      </a:lvl4pPr>
      <a:lvl5pPr marL="2057400" indent="-228600" algn="l" rtl="0" eaLnBrk="0" fontAlgn="base" hangingPunct="0">
        <a:spcBef>
          <a:spcPct val="20000"/>
        </a:spcBef>
        <a:spcAft>
          <a:spcPct val="0"/>
        </a:spcAft>
        <a:buClr>
          <a:schemeClr val="accent1"/>
        </a:buClr>
        <a:buSzPct val="115000"/>
        <a:buFont typeface="Wingdings" charset="0"/>
        <a:buChar char="§"/>
        <a:defRPr sz="2000">
          <a:solidFill>
            <a:srgbClr val="FFFF66"/>
          </a:solidFill>
          <a:latin typeface="+mn-lt"/>
          <a:ea typeface="ＭＳ Ｐゴシック" charset="0"/>
        </a:defRPr>
      </a:lvl5pPr>
      <a:lvl6pPr marL="2514600" indent="-228600" algn="l" rtl="0" fontAlgn="base">
        <a:spcBef>
          <a:spcPct val="20000"/>
        </a:spcBef>
        <a:spcAft>
          <a:spcPct val="0"/>
        </a:spcAft>
        <a:buClr>
          <a:schemeClr val="accent1"/>
        </a:buClr>
        <a:buSzPct val="115000"/>
        <a:buFont typeface="Wingdings" pitchFamily="2" charset="2"/>
        <a:buChar char="§"/>
        <a:defRPr sz="2000">
          <a:solidFill>
            <a:srgbClr val="FFFF66"/>
          </a:solidFill>
          <a:latin typeface="+mn-lt"/>
        </a:defRPr>
      </a:lvl6pPr>
      <a:lvl7pPr marL="2971800" indent="-228600" algn="l" rtl="0" fontAlgn="base">
        <a:spcBef>
          <a:spcPct val="20000"/>
        </a:spcBef>
        <a:spcAft>
          <a:spcPct val="0"/>
        </a:spcAft>
        <a:buClr>
          <a:schemeClr val="accent1"/>
        </a:buClr>
        <a:buSzPct val="115000"/>
        <a:buFont typeface="Wingdings" pitchFamily="2" charset="2"/>
        <a:buChar char="§"/>
        <a:defRPr sz="2000">
          <a:solidFill>
            <a:srgbClr val="FFFF66"/>
          </a:solidFill>
          <a:latin typeface="+mn-lt"/>
        </a:defRPr>
      </a:lvl7pPr>
      <a:lvl8pPr marL="3429000" indent="-228600" algn="l" rtl="0" fontAlgn="base">
        <a:spcBef>
          <a:spcPct val="20000"/>
        </a:spcBef>
        <a:spcAft>
          <a:spcPct val="0"/>
        </a:spcAft>
        <a:buClr>
          <a:schemeClr val="accent1"/>
        </a:buClr>
        <a:buSzPct val="115000"/>
        <a:buFont typeface="Wingdings" pitchFamily="2" charset="2"/>
        <a:buChar char="§"/>
        <a:defRPr sz="2000">
          <a:solidFill>
            <a:srgbClr val="FFFF66"/>
          </a:solidFill>
          <a:latin typeface="+mn-lt"/>
        </a:defRPr>
      </a:lvl8pPr>
      <a:lvl9pPr marL="3886200" indent="-228600" algn="l" rtl="0" fontAlgn="base">
        <a:spcBef>
          <a:spcPct val="20000"/>
        </a:spcBef>
        <a:spcAft>
          <a:spcPct val="0"/>
        </a:spcAft>
        <a:buClr>
          <a:schemeClr val="accent1"/>
        </a:buClr>
        <a:buSzPct val="115000"/>
        <a:buFont typeface="Wingdings" pitchFamily="2" charset="2"/>
        <a:buChar char="§"/>
        <a:defRPr sz="2000">
          <a:solidFill>
            <a:srgbClr val="FFFF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rgbClr val="030374"/>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body" idx="1"/>
          </p:nvPr>
        </p:nvSpPr>
        <p:spPr bwMode="auto">
          <a:xfrm>
            <a:off x="457200" y="1619250"/>
            <a:ext cx="8229600" cy="503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34147" name="Line 3"/>
          <p:cNvSpPr>
            <a:spLocks noChangeShapeType="1"/>
          </p:cNvSpPr>
          <p:nvPr/>
        </p:nvSpPr>
        <p:spPr bwMode="auto">
          <a:xfrm>
            <a:off x="457200" y="1408113"/>
            <a:ext cx="86868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4148" name="Rectangle 4"/>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45720" rIns="91440" bIns="45720" numCol="1" anchor="b" anchorCtr="0" compatLnSpc="1">
            <a:prstTxWarp prst="textNoShape">
              <a:avLst/>
            </a:prstTxWarp>
          </a:bodyPr>
          <a:lstStyle/>
          <a:p>
            <a:pPr lvl="0"/>
            <a:r>
              <a:rPr lang="en-GB"/>
              <a:t>Click to edit Master title style</a:t>
            </a:r>
          </a:p>
        </p:txBody>
      </p:sp>
    </p:spTree>
  </p:cSld>
  <p:clrMap bg1="dk2" tx1="lt1" bg2="dk1" tx2="lt2" accent1="accent1" accent2="accent2" accent3="accent3" accent4="accent4" accent5="accent5" accent6="accent6" hlink="hlink" folHlink="folHlink"/>
  <p:sldLayoutIdLst>
    <p:sldLayoutId id="2147511130" r:id="rId1"/>
    <p:sldLayoutId id="2147511001" r:id="rId2"/>
    <p:sldLayoutId id="2147511002" r:id="rId3"/>
    <p:sldLayoutId id="2147511003" r:id="rId4"/>
    <p:sldLayoutId id="2147511004" r:id="rId5"/>
    <p:sldLayoutId id="2147511005" r:id="rId6"/>
    <p:sldLayoutId id="2147511006" r:id="rId7"/>
    <p:sldLayoutId id="2147511007" r:id="rId8"/>
    <p:sldLayoutId id="2147511008" r:id="rId9"/>
    <p:sldLayoutId id="2147511009" r:id="rId10"/>
    <p:sldLayoutId id="2147511010" r:id="rId11"/>
    <p:sldLayoutId id="2147511131" r:id="rId12"/>
    <p:sldLayoutId id="2147511011" r:id="rId13"/>
  </p:sldLayoutIdLst>
  <p:transition xmlns:p14="http://schemas.microsoft.com/office/powerpoint/2010/main" spd="slow" advClick="0"/>
  <p:txStyles>
    <p:titleStyle>
      <a:lvl1pPr algn="l" rtl="0" eaLnBrk="0" fontAlgn="base" hangingPunct="0">
        <a:spcBef>
          <a:spcPct val="0"/>
        </a:spcBef>
        <a:spcAft>
          <a:spcPct val="0"/>
        </a:spcAft>
        <a:defRPr sz="2800" b="1">
          <a:solidFill>
            <a:schemeClr val="tx1"/>
          </a:solidFill>
          <a:latin typeface="+mj-lt"/>
          <a:ea typeface="ヒラギノ角ゴ Pro W3" pitchFamily="-109" charset="-128"/>
          <a:cs typeface="ヒラギノ角ゴ Pro W3" pitchFamily="-109" charset="-128"/>
        </a:defRPr>
      </a:lvl1pPr>
      <a:lvl2pPr algn="l" rtl="0" eaLnBrk="0" fontAlgn="base" hangingPunct="0">
        <a:spcBef>
          <a:spcPct val="0"/>
        </a:spcBef>
        <a:spcAft>
          <a:spcPct val="0"/>
        </a:spcAft>
        <a:defRPr sz="2800" b="1">
          <a:solidFill>
            <a:schemeClr val="tx1"/>
          </a:solidFill>
          <a:latin typeface="Arial" pitchFamily="-109" charset="0"/>
          <a:ea typeface="ヒラギノ角ゴ Pro W3" pitchFamily="-109" charset="-128"/>
          <a:cs typeface="ヒラギノ角ゴ Pro W3" pitchFamily="-109" charset="-128"/>
        </a:defRPr>
      </a:lvl2pPr>
      <a:lvl3pPr algn="l" rtl="0" eaLnBrk="0" fontAlgn="base" hangingPunct="0">
        <a:spcBef>
          <a:spcPct val="0"/>
        </a:spcBef>
        <a:spcAft>
          <a:spcPct val="0"/>
        </a:spcAft>
        <a:defRPr sz="2800" b="1">
          <a:solidFill>
            <a:schemeClr val="tx1"/>
          </a:solidFill>
          <a:latin typeface="Arial" pitchFamily="-109" charset="0"/>
          <a:ea typeface="ヒラギノ角ゴ Pro W3" pitchFamily="-109" charset="-128"/>
          <a:cs typeface="ヒラギノ角ゴ Pro W3" pitchFamily="-109" charset="-128"/>
        </a:defRPr>
      </a:lvl3pPr>
      <a:lvl4pPr algn="l" rtl="0" eaLnBrk="0" fontAlgn="base" hangingPunct="0">
        <a:spcBef>
          <a:spcPct val="0"/>
        </a:spcBef>
        <a:spcAft>
          <a:spcPct val="0"/>
        </a:spcAft>
        <a:defRPr sz="2800" b="1">
          <a:solidFill>
            <a:schemeClr val="tx1"/>
          </a:solidFill>
          <a:latin typeface="Arial" pitchFamily="-109" charset="0"/>
          <a:ea typeface="ヒラギノ角ゴ Pro W3" pitchFamily="-109" charset="-128"/>
          <a:cs typeface="ヒラギノ角ゴ Pro W3" pitchFamily="-109" charset="-128"/>
        </a:defRPr>
      </a:lvl4pPr>
      <a:lvl5pPr algn="l" rtl="0" eaLnBrk="0" fontAlgn="base" hangingPunct="0">
        <a:spcBef>
          <a:spcPct val="0"/>
        </a:spcBef>
        <a:spcAft>
          <a:spcPct val="0"/>
        </a:spcAft>
        <a:defRPr sz="2800" b="1">
          <a:solidFill>
            <a:schemeClr val="tx1"/>
          </a:solidFill>
          <a:latin typeface="Arial" pitchFamily="-109" charset="0"/>
          <a:ea typeface="ヒラギノ角ゴ Pro W3" pitchFamily="-109" charset="-128"/>
          <a:cs typeface="ヒラギノ角ゴ Pro W3" pitchFamily="-109" charset="-128"/>
        </a:defRPr>
      </a:lvl5pPr>
      <a:lvl6pPr marL="457200" algn="l" rtl="0" fontAlgn="base">
        <a:spcBef>
          <a:spcPct val="0"/>
        </a:spcBef>
        <a:spcAft>
          <a:spcPct val="0"/>
        </a:spcAft>
        <a:defRPr sz="2800" b="1">
          <a:solidFill>
            <a:schemeClr val="tx1"/>
          </a:solidFill>
          <a:latin typeface="Arial" pitchFamily="-109" charset="0"/>
        </a:defRPr>
      </a:lvl6pPr>
      <a:lvl7pPr marL="914400" algn="l" rtl="0" fontAlgn="base">
        <a:spcBef>
          <a:spcPct val="0"/>
        </a:spcBef>
        <a:spcAft>
          <a:spcPct val="0"/>
        </a:spcAft>
        <a:defRPr sz="2800" b="1">
          <a:solidFill>
            <a:schemeClr val="tx1"/>
          </a:solidFill>
          <a:latin typeface="Arial" pitchFamily="-109" charset="0"/>
        </a:defRPr>
      </a:lvl7pPr>
      <a:lvl8pPr marL="1371600" algn="l" rtl="0" fontAlgn="base">
        <a:spcBef>
          <a:spcPct val="0"/>
        </a:spcBef>
        <a:spcAft>
          <a:spcPct val="0"/>
        </a:spcAft>
        <a:defRPr sz="2800" b="1">
          <a:solidFill>
            <a:schemeClr val="tx1"/>
          </a:solidFill>
          <a:latin typeface="Arial" pitchFamily="-109" charset="0"/>
        </a:defRPr>
      </a:lvl8pPr>
      <a:lvl9pPr marL="1828800" algn="l" rtl="0" fontAlgn="base">
        <a:spcBef>
          <a:spcPct val="0"/>
        </a:spcBef>
        <a:spcAft>
          <a:spcPct val="0"/>
        </a:spcAft>
        <a:defRPr sz="2800" b="1">
          <a:solidFill>
            <a:schemeClr val="tx1"/>
          </a:solidFill>
          <a:latin typeface="Arial" pitchFamily="-109" charset="0"/>
        </a:defRPr>
      </a:lvl9pPr>
    </p:titleStyle>
    <p:bodyStyle>
      <a:lvl1pPr marL="342900" indent="-342900" algn="l" rtl="0" eaLnBrk="0" fontAlgn="base" hangingPunct="0">
        <a:spcBef>
          <a:spcPct val="0"/>
        </a:spcBef>
        <a:spcAft>
          <a:spcPct val="20000"/>
        </a:spcAft>
        <a:buClr>
          <a:schemeClr val="tx1"/>
        </a:buClr>
        <a:buSzPct val="90000"/>
        <a:buFont typeface="Wingdings" charset="0"/>
        <a:buChar char="l"/>
        <a:defRPr sz="2400" b="1">
          <a:solidFill>
            <a:schemeClr val="tx1"/>
          </a:solidFill>
          <a:latin typeface="+mn-lt"/>
          <a:ea typeface="ヒラギノ角ゴ Pro W3" pitchFamily="-109" charset="-128"/>
          <a:cs typeface="ヒラギノ角ゴ Pro W3" pitchFamily="-109" charset="-128"/>
        </a:defRPr>
      </a:lvl1pPr>
      <a:lvl2pPr marL="685800" indent="-341313" algn="l" rtl="0" eaLnBrk="0" fontAlgn="base" hangingPunct="0">
        <a:spcBef>
          <a:spcPct val="0"/>
        </a:spcBef>
        <a:spcAft>
          <a:spcPct val="20000"/>
        </a:spcAft>
        <a:buClr>
          <a:schemeClr val="tx1"/>
        </a:buClr>
        <a:buSzPct val="100000"/>
        <a:buChar char="–"/>
        <a:defRPr sz="2400" b="1">
          <a:solidFill>
            <a:schemeClr val="tx1"/>
          </a:solidFill>
          <a:latin typeface="+mn-lt"/>
          <a:ea typeface="ヒラギノ角ゴ Pro W3" pitchFamily="-109" charset="-128"/>
          <a:cs typeface="ヒラギノ角ゴ Pro W3" charset="0"/>
        </a:defRPr>
      </a:lvl2pPr>
      <a:lvl3pPr marL="1036638" indent="-349250"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pitchFamily="34" charset="-128"/>
          <a:cs typeface="ＭＳ Ｐゴシック" pitchFamily="-109" charset="-128"/>
        </a:defRPr>
      </a:lvl3pPr>
      <a:lvl4pPr marL="1393825" indent="-355600"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pitchFamily="34" charset="-128"/>
        </a:defRPr>
      </a:lvl4pPr>
      <a:lvl5pPr marL="1981200" indent="-585788" algn="r" rtl="0" eaLnBrk="0" fontAlgn="base" hangingPunct="0">
        <a:spcBef>
          <a:spcPct val="0"/>
        </a:spcBef>
        <a:spcAft>
          <a:spcPct val="20000"/>
        </a:spcAft>
        <a:buChar char="»"/>
        <a:defRPr sz="1200" b="1">
          <a:solidFill>
            <a:schemeClr val="tx1"/>
          </a:solidFill>
          <a:latin typeface="+mn-lt"/>
          <a:ea typeface="ヒラギノ角ゴ Pro W3" pitchFamily="-107" charset="-128"/>
          <a:cs typeface="ヒラギノ角ゴ Pro W3" pitchFamily="-107" charset="-128"/>
        </a:defRPr>
      </a:lvl5pPr>
      <a:lvl6pPr marL="2438400" indent="-585788" algn="r" rtl="0" fontAlgn="base">
        <a:spcBef>
          <a:spcPct val="0"/>
        </a:spcBef>
        <a:spcAft>
          <a:spcPct val="20000"/>
        </a:spcAft>
        <a:defRPr sz="1200" b="1">
          <a:solidFill>
            <a:schemeClr val="tx1"/>
          </a:solidFill>
          <a:latin typeface="+mn-lt"/>
          <a:ea typeface="ヒラギノ角ゴ Pro W3" pitchFamily="-109" charset="-128"/>
        </a:defRPr>
      </a:lvl6pPr>
      <a:lvl7pPr marL="2895600" indent="-585788" algn="r" rtl="0" fontAlgn="base">
        <a:spcBef>
          <a:spcPct val="0"/>
        </a:spcBef>
        <a:spcAft>
          <a:spcPct val="20000"/>
        </a:spcAft>
        <a:defRPr sz="1200" b="1">
          <a:solidFill>
            <a:schemeClr val="tx1"/>
          </a:solidFill>
          <a:latin typeface="+mn-lt"/>
          <a:ea typeface="ヒラギノ角ゴ Pro W3" pitchFamily="-109" charset="-128"/>
        </a:defRPr>
      </a:lvl7pPr>
      <a:lvl8pPr marL="3352800" indent="-585788" algn="r" rtl="0" fontAlgn="base">
        <a:spcBef>
          <a:spcPct val="0"/>
        </a:spcBef>
        <a:spcAft>
          <a:spcPct val="20000"/>
        </a:spcAft>
        <a:defRPr sz="1200" b="1">
          <a:solidFill>
            <a:schemeClr val="tx1"/>
          </a:solidFill>
          <a:latin typeface="+mn-lt"/>
          <a:ea typeface="ヒラギノ角ゴ Pro W3" pitchFamily="-109" charset="-128"/>
        </a:defRPr>
      </a:lvl8pPr>
      <a:lvl9pPr marL="3810000" indent="-585788" algn="r" rtl="0" fontAlgn="base">
        <a:spcBef>
          <a:spcPct val="0"/>
        </a:spcBef>
        <a:spcAft>
          <a:spcPct val="20000"/>
        </a:spcAft>
        <a:defRPr sz="1200" b="1">
          <a:solidFill>
            <a:schemeClr val="tx1"/>
          </a:solidFill>
          <a:latin typeface="+mn-lt"/>
          <a:ea typeface="ヒラギノ角ゴ Pro W3" pitchFamily="-10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rgbClr val="030374"/>
        </a:solidFill>
        <a:effectLst/>
      </p:bgPr>
    </p:bg>
    <p:spTree>
      <p:nvGrpSpPr>
        <p:cNvPr id="1" name=""/>
        <p:cNvGrpSpPr/>
        <p:nvPr/>
      </p:nvGrpSpPr>
      <p:grpSpPr>
        <a:xfrm>
          <a:off x="0" y="0"/>
          <a:ext cx="0" cy="0"/>
          <a:chOff x="0" y="0"/>
          <a:chExt cx="0" cy="0"/>
        </a:xfrm>
      </p:grpSpPr>
      <p:sp>
        <p:nvSpPr>
          <p:cNvPr id="137218" name="Rectangle 2"/>
          <p:cNvSpPr>
            <a:spLocks noGrp="1" noChangeArrowheads="1"/>
          </p:cNvSpPr>
          <p:nvPr>
            <p:ph type="body" idx="1"/>
          </p:nvPr>
        </p:nvSpPr>
        <p:spPr bwMode="auto">
          <a:xfrm>
            <a:off x="457200" y="1619250"/>
            <a:ext cx="8229600" cy="503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37219" name="Line 3"/>
          <p:cNvSpPr>
            <a:spLocks noChangeShapeType="1"/>
          </p:cNvSpPr>
          <p:nvPr/>
        </p:nvSpPr>
        <p:spPr bwMode="auto">
          <a:xfrm>
            <a:off x="457200" y="1408113"/>
            <a:ext cx="86868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7220" name="Rectangle 4"/>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45720" rIns="91440" bIns="45720" numCol="1" anchor="b" anchorCtr="0" compatLnSpc="1">
            <a:prstTxWarp prst="textNoShape">
              <a:avLst/>
            </a:prstTxWarp>
          </a:bodyPr>
          <a:lstStyle/>
          <a:p>
            <a:pPr lvl="0"/>
            <a:r>
              <a:rPr lang="en-GB"/>
              <a:t>Click to edit Master title style</a:t>
            </a:r>
          </a:p>
        </p:txBody>
      </p:sp>
    </p:spTree>
  </p:cSld>
  <p:clrMap bg1="dk2" tx1="lt1" bg2="dk1" tx2="lt2" accent1="accent1" accent2="accent2" accent3="accent3" accent4="accent4" accent5="accent5" accent6="accent6" hlink="hlink" folHlink="folHlink"/>
  <p:sldLayoutIdLst>
    <p:sldLayoutId id="2147511132" r:id="rId1"/>
    <p:sldLayoutId id="2147511012" r:id="rId2"/>
    <p:sldLayoutId id="2147511013" r:id="rId3"/>
    <p:sldLayoutId id="2147511014" r:id="rId4"/>
    <p:sldLayoutId id="2147511015" r:id="rId5"/>
    <p:sldLayoutId id="2147511016" r:id="rId6"/>
    <p:sldLayoutId id="2147511017" r:id="rId7"/>
    <p:sldLayoutId id="2147511018" r:id="rId8"/>
    <p:sldLayoutId id="2147511019" r:id="rId9"/>
    <p:sldLayoutId id="2147511020" r:id="rId10"/>
    <p:sldLayoutId id="2147511021" r:id="rId11"/>
    <p:sldLayoutId id="2147511133" r:id="rId12"/>
    <p:sldLayoutId id="2147511022" r:id="rId13"/>
  </p:sldLayoutIdLst>
  <p:transition xmlns:p14="http://schemas.microsoft.com/office/powerpoint/2010/main" spd="slow" advClick="0"/>
  <p:txStyles>
    <p:titleStyle>
      <a:lvl1pPr algn="l" rtl="0" eaLnBrk="0" fontAlgn="base" hangingPunct="0">
        <a:spcBef>
          <a:spcPct val="0"/>
        </a:spcBef>
        <a:spcAft>
          <a:spcPct val="0"/>
        </a:spcAft>
        <a:defRPr sz="2800" b="1">
          <a:solidFill>
            <a:schemeClr val="tx1"/>
          </a:solidFill>
          <a:latin typeface="+mj-lt"/>
          <a:ea typeface="ヒラギノ角ゴ Pro W3" pitchFamily="-109" charset="-128"/>
          <a:cs typeface="ヒラギノ角ゴ Pro W3" pitchFamily="-109" charset="-128"/>
        </a:defRPr>
      </a:lvl1pPr>
      <a:lvl2pPr algn="l" rtl="0" eaLnBrk="0" fontAlgn="base" hangingPunct="0">
        <a:spcBef>
          <a:spcPct val="0"/>
        </a:spcBef>
        <a:spcAft>
          <a:spcPct val="0"/>
        </a:spcAft>
        <a:defRPr sz="2800" b="1">
          <a:solidFill>
            <a:schemeClr val="tx1"/>
          </a:solidFill>
          <a:latin typeface="Arial" pitchFamily="-109" charset="0"/>
          <a:ea typeface="ヒラギノ角ゴ Pro W3" pitchFamily="-109" charset="-128"/>
          <a:cs typeface="ヒラギノ角ゴ Pro W3" pitchFamily="-109" charset="-128"/>
        </a:defRPr>
      </a:lvl2pPr>
      <a:lvl3pPr algn="l" rtl="0" eaLnBrk="0" fontAlgn="base" hangingPunct="0">
        <a:spcBef>
          <a:spcPct val="0"/>
        </a:spcBef>
        <a:spcAft>
          <a:spcPct val="0"/>
        </a:spcAft>
        <a:defRPr sz="2800" b="1">
          <a:solidFill>
            <a:schemeClr val="tx1"/>
          </a:solidFill>
          <a:latin typeface="Arial" pitchFamily="-109" charset="0"/>
          <a:ea typeface="ヒラギノ角ゴ Pro W3" pitchFamily="-109" charset="-128"/>
          <a:cs typeface="ヒラギノ角ゴ Pro W3" pitchFamily="-109" charset="-128"/>
        </a:defRPr>
      </a:lvl3pPr>
      <a:lvl4pPr algn="l" rtl="0" eaLnBrk="0" fontAlgn="base" hangingPunct="0">
        <a:spcBef>
          <a:spcPct val="0"/>
        </a:spcBef>
        <a:spcAft>
          <a:spcPct val="0"/>
        </a:spcAft>
        <a:defRPr sz="2800" b="1">
          <a:solidFill>
            <a:schemeClr val="tx1"/>
          </a:solidFill>
          <a:latin typeface="Arial" pitchFamily="-109" charset="0"/>
          <a:ea typeface="ヒラギノ角ゴ Pro W3" pitchFamily="-109" charset="-128"/>
          <a:cs typeface="ヒラギノ角ゴ Pro W3" pitchFamily="-109" charset="-128"/>
        </a:defRPr>
      </a:lvl4pPr>
      <a:lvl5pPr algn="l" rtl="0" eaLnBrk="0" fontAlgn="base" hangingPunct="0">
        <a:spcBef>
          <a:spcPct val="0"/>
        </a:spcBef>
        <a:spcAft>
          <a:spcPct val="0"/>
        </a:spcAft>
        <a:defRPr sz="2800" b="1">
          <a:solidFill>
            <a:schemeClr val="tx1"/>
          </a:solidFill>
          <a:latin typeface="Arial" pitchFamily="-109" charset="0"/>
          <a:ea typeface="ヒラギノ角ゴ Pro W3" pitchFamily="-109" charset="-128"/>
          <a:cs typeface="ヒラギノ角ゴ Pro W3" pitchFamily="-109" charset="-128"/>
        </a:defRPr>
      </a:lvl5pPr>
      <a:lvl6pPr marL="457200" algn="l" rtl="0" fontAlgn="base">
        <a:spcBef>
          <a:spcPct val="0"/>
        </a:spcBef>
        <a:spcAft>
          <a:spcPct val="0"/>
        </a:spcAft>
        <a:defRPr sz="2800" b="1">
          <a:solidFill>
            <a:schemeClr val="tx1"/>
          </a:solidFill>
          <a:latin typeface="Arial" pitchFamily="-109" charset="0"/>
        </a:defRPr>
      </a:lvl6pPr>
      <a:lvl7pPr marL="914400" algn="l" rtl="0" fontAlgn="base">
        <a:spcBef>
          <a:spcPct val="0"/>
        </a:spcBef>
        <a:spcAft>
          <a:spcPct val="0"/>
        </a:spcAft>
        <a:defRPr sz="2800" b="1">
          <a:solidFill>
            <a:schemeClr val="tx1"/>
          </a:solidFill>
          <a:latin typeface="Arial" pitchFamily="-109" charset="0"/>
        </a:defRPr>
      </a:lvl7pPr>
      <a:lvl8pPr marL="1371600" algn="l" rtl="0" fontAlgn="base">
        <a:spcBef>
          <a:spcPct val="0"/>
        </a:spcBef>
        <a:spcAft>
          <a:spcPct val="0"/>
        </a:spcAft>
        <a:defRPr sz="2800" b="1">
          <a:solidFill>
            <a:schemeClr val="tx1"/>
          </a:solidFill>
          <a:latin typeface="Arial" pitchFamily="-109" charset="0"/>
        </a:defRPr>
      </a:lvl8pPr>
      <a:lvl9pPr marL="1828800" algn="l" rtl="0" fontAlgn="base">
        <a:spcBef>
          <a:spcPct val="0"/>
        </a:spcBef>
        <a:spcAft>
          <a:spcPct val="0"/>
        </a:spcAft>
        <a:defRPr sz="2800" b="1">
          <a:solidFill>
            <a:schemeClr val="tx1"/>
          </a:solidFill>
          <a:latin typeface="Arial" pitchFamily="-109" charset="0"/>
        </a:defRPr>
      </a:lvl9pPr>
    </p:titleStyle>
    <p:bodyStyle>
      <a:lvl1pPr marL="342900" indent="-342900" algn="l" rtl="0" eaLnBrk="0" fontAlgn="base" hangingPunct="0">
        <a:spcBef>
          <a:spcPct val="0"/>
        </a:spcBef>
        <a:spcAft>
          <a:spcPct val="20000"/>
        </a:spcAft>
        <a:buClr>
          <a:schemeClr val="tx1"/>
        </a:buClr>
        <a:buSzPct val="90000"/>
        <a:buFont typeface="Wingdings" charset="0"/>
        <a:buChar char="l"/>
        <a:defRPr sz="2400" b="1">
          <a:solidFill>
            <a:schemeClr val="tx1"/>
          </a:solidFill>
          <a:latin typeface="+mn-lt"/>
          <a:ea typeface="ヒラギノ角ゴ Pro W3" pitchFamily="-109" charset="-128"/>
          <a:cs typeface="ヒラギノ角ゴ Pro W3" pitchFamily="-109" charset="-128"/>
        </a:defRPr>
      </a:lvl1pPr>
      <a:lvl2pPr marL="685800" indent="-341313" algn="l" rtl="0" eaLnBrk="0" fontAlgn="base" hangingPunct="0">
        <a:spcBef>
          <a:spcPct val="0"/>
        </a:spcBef>
        <a:spcAft>
          <a:spcPct val="20000"/>
        </a:spcAft>
        <a:buClr>
          <a:schemeClr val="tx1"/>
        </a:buClr>
        <a:buSzPct val="100000"/>
        <a:buChar char="–"/>
        <a:defRPr sz="2400" b="1">
          <a:solidFill>
            <a:schemeClr val="tx1"/>
          </a:solidFill>
          <a:latin typeface="+mn-lt"/>
          <a:ea typeface="ヒラギノ角ゴ Pro W3" pitchFamily="-109" charset="-128"/>
          <a:cs typeface="ヒラギノ角ゴ Pro W3" charset="0"/>
        </a:defRPr>
      </a:lvl2pPr>
      <a:lvl3pPr marL="1036638" indent="-349250"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pitchFamily="34" charset="-128"/>
          <a:cs typeface="ＭＳ Ｐゴシック" pitchFamily="-109" charset="-128"/>
        </a:defRPr>
      </a:lvl3pPr>
      <a:lvl4pPr marL="1393825" indent="-355600"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pitchFamily="34" charset="-128"/>
        </a:defRPr>
      </a:lvl4pPr>
      <a:lvl5pPr marL="1981200" indent="-585788" algn="r" rtl="0" eaLnBrk="0" fontAlgn="base" hangingPunct="0">
        <a:spcBef>
          <a:spcPct val="0"/>
        </a:spcBef>
        <a:spcAft>
          <a:spcPct val="20000"/>
        </a:spcAft>
        <a:buChar char="»"/>
        <a:defRPr sz="1200" b="1">
          <a:solidFill>
            <a:schemeClr val="tx1"/>
          </a:solidFill>
          <a:latin typeface="+mn-lt"/>
          <a:ea typeface="ヒラギノ角ゴ Pro W3" pitchFamily="-107" charset="-128"/>
          <a:cs typeface="ヒラギノ角ゴ Pro W3" pitchFamily="-107" charset="-128"/>
        </a:defRPr>
      </a:lvl5pPr>
      <a:lvl6pPr marL="2438400" indent="-585788" algn="r" rtl="0" fontAlgn="base">
        <a:spcBef>
          <a:spcPct val="0"/>
        </a:spcBef>
        <a:spcAft>
          <a:spcPct val="20000"/>
        </a:spcAft>
        <a:defRPr sz="1200" b="1">
          <a:solidFill>
            <a:schemeClr val="tx1"/>
          </a:solidFill>
          <a:latin typeface="+mn-lt"/>
          <a:ea typeface="ヒラギノ角ゴ Pro W3" pitchFamily="-109" charset="-128"/>
        </a:defRPr>
      </a:lvl6pPr>
      <a:lvl7pPr marL="2895600" indent="-585788" algn="r" rtl="0" fontAlgn="base">
        <a:spcBef>
          <a:spcPct val="0"/>
        </a:spcBef>
        <a:spcAft>
          <a:spcPct val="20000"/>
        </a:spcAft>
        <a:defRPr sz="1200" b="1">
          <a:solidFill>
            <a:schemeClr val="tx1"/>
          </a:solidFill>
          <a:latin typeface="+mn-lt"/>
          <a:ea typeface="ヒラギノ角ゴ Pro W3" pitchFamily="-109" charset="-128"/>
        </a:defRPr>
      </a:lvl7pPr>
      <a:lvl8pPr marL="3352800" indent="-585788" algn="r" rtl="0" fontAlgn="base">
        <a:spcBef>
          <a:spcPct val="0"/>
        </a:spcBef>
        <a:spcAft>
          <a:spcPct val="20000"/>
        </a:spcAft>
        <a:defRPr sz="1200" b="1">
          <a:solidFill>
            <a:schemeClr val="tx1"/>
          </a:solidFill>
          <a:latin typeface="+mn-lt"/>
          <a:ea typeface="ヒラギノ角ゴ Pro W3" pitchFamily="-109" charset="-128"/>
        </a:defRPr>
      </a:lvl8pPr>
      <a:lvl9pPr marL="3810000" indent="-585788" algn="r" rtl="0" fontAlgn="base">
        <a:spcBef>
          <a:spcPct val="0"/>
        </a:spcBef>
        <a:spcAft>
          <a:spcPct val="20000"/>
        </a:spcAft>
        <a:defRPr sz="1200" b="1">
          <a:solidFill>
            <a:schemeClr val="tx1"/>
          </a:solidFill>
          <a:latin typeface="+mn-lt"/>
          <a:ea typeface="ヒラギノ角ゴ Pro W3" pitchFamily="-10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rgbClr val="030374"/>
        </a:solidFill>
        <a:effectLst/>
      </p:bgPr>
    </p:bg>
    <p:spTree>
      <p:nvGrpSpPr>
        <p:cNvPr id="1" name=""/>
        <p:cNvGrpSpPr/>
        <p:nvPr/>
      </p:nvGrpSpPr>
      <p:grpSpPr>
        <a:xfrm>
          <a:off x="0" y="0"/>
          <a:ext cx="0" cy="0"/>
          <a:chOff x="0" y="0"/>
          <a:chExt cx="0" cy="0"/>
        </a:xfrm>
      </p:grpSpPr>
      <p:sp>
        <p:nvSpPr>
          <p:cNvPr id="140290" name="Rectangle 2"/>
          <p:cNvSpPr>
            <a:spLocks noGrp="1" noChangeArrowheads="1"/>
          </p:cNvSpPr>
          <p:nvPr>
            <p:ph type="body" idx="1"/>
          </p:nvPr>
        </p:nvSpPr>
        <p:spPr bwMode="auto">
          <a:xfrm>
            <a:off x="457200" y="1619250"/>
            <a:ext cx="8229600" cy="503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40291" name="Line 3"/>
          <p:cNvSpPr>
            <a:spLocks noChangeShapeType="1"/>
          </p:cNvSpPr>
          <p:nvPr/>
        </p:nvSpPr>
        <p:spPr bwMode="auto">
          <a:xfrm>
            <a:off x="457200" y="1408113"/>
            <a:ext cx="86868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0292" name="Rectangle 4"/>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45720" rIns="91440" bIns="45720" numCol="1" anchor="b" anchorCtr="0" compatLnSpc="1">
            <a:prstTxWarp prst="textNoShape">
              <a:avLst/>
            </a:prstTxWarp>
          </a:bodyPr>
          <a:lstStyle/>
          <a:p>
            <a:pPr lvl="0"/>
            <a:r>
              <a:rPr lang="en-GB"/>
              <a:t>Click to edit Master title style</a:t>
            </a:r>
          </a:p>
        </p:txBody>
      </p:sp>
    </p:spTree>
  </p:cSld>
  <p:clrMap bg1="dk2" tx1="lt1" bg2="dk1" tx2="lt2" accent1="accent1" accent2="accent2" accent3="accent3" accent4="accent4" accent5="accent5" accent6="accent6" hlink="hlink" folHlink="folHlink"/>
  <p:sldLayoutIdLst>
    <p:sldLayoutId id="2147511023" r:id="rId1"/>
    <p:sldLayoutId id="2147511024" r:id="rId2"/>
    <p:sldLayoutId id="2147511025" r:id="rId3"/>
    <p:sldLayoutId id="2147511026" r:id="rId4"/>
    <p:sldLayoutId id="2147511027" r:id="rId5"/>
    <p:sldLayoutId id="2147511028" r:id="rId6"/>
    <p:sldLayoutId id="2147511029" r:id="rId7"/>
    <p:sldLayoutId id="2147511030" r:id="rId8"/>
    <p:sldLayoutId id="2147511031" r:id="rId9"/>
    <p:sldLayoutId id="2147511032" r:id="rId10"/>
    <p:sldLayoutId id="2147511033" r:id="rId11"/>
  </p:sldLayoutIdLst>
  <p:transition xmlns:p14="http://schemas.microsoft.com/office/powerpoint/2010/main" spd="slow" advClick="0"/>
  <p:txStyles>
    <p:titleStyle>
      <a:lvl1pPr algn="l" rtl="0" eaLnBrk="0" fontAlgn="base" hangingPunct="0">
        <a:spcBef>
          <a:spcPct val="0"/>
        </a:spcBef>
        <a:spcAft>
          <a:spcPct val="0"/>
        </a:spcAft>
        <a:defRPr sz="2800" b="1">
          <a:solidFill>
            <a:schemeClr val="tx1"/>
          </a:solidFill>
          <a:latin typeface="+mj-lt"/>
          <a:ea typeface="+mj-ea"/>
          <a:cs typeface="ヒラギノ角ゴ Pro W3" charset="0"/>
        </a:defRPr>
      </a:lvl1pPr>
      <a:lvl2pPr algn="l" rtl="0" eaLnBrk="0" fontAlgn="base" hangingPunct="0">
        <a:spcBef>
          <a:spcPct val="0"/>
        </a:spcBef>
        <a:spcAft>
          <a:spcPct val="0"/>
        </a:spcAft>
        <a:defRPr sz="2800" b="1">
          <a:solidFill>
            <a:schemeClr val="tx1"/>
          </a:solidFill>
          <a:latin typeface="Arial" charset="0"/>
          <a:ea typeface="ヒラギノ角ゴ Pro W3" pitchFamily="-110" charset="-128"/>
          <a:cs typeface="ヒラギノ角ゴ Pro W3" charset="0"/>
        </a:defRPr>
      </a:lvl2pPr>
      <a:lvl3pPr algn="l" rtl="0" eaLnBrk="0" fontAlgn="base" hangingPunct="0">
        <a:spcBef>
          <a:spcPct val="0"/>
        </a:spcBef>
        <a:spcAft>
          <a:spcPct val="0"/>
        </a:spcAft>
        <a:defRPr sz="2800" b="1">
          <a:solidFill>
            <a:schemeClr val="tx1"/>
          </a:solidFill>
          <a:latin typeface="Arial" charset="0"/>
          <a:ea typeface="ヒラギノ角ゴ Pro W3" pitchFamily="-110" charset="-128"/>
          <a:cs typeface="ヒラギノ角ゴ Pro W3" charset="0"/>
        </a:defRPr>
      </a:lvl3pPr>
      <a:lvl4pPr algn="l" rtl="0" eaLnBrk="0" fontAlgn="base" hangingPunct="0">
        <a:spcBef>
          <a:spcPct val="0"/>
        </a:spcBef>
        <a:spcAft>
          <a:spcPct val="0"/>
        </a:spcAft>
        <a:defRPr sz="2800" b="1">
          <a:solidFill>
            <a:schemeClr val="tx1"/>
          </a:solidFill>
          <a:latin typeface="Arial" charset="0"/>
          <a:ea typeface="ヒラギノ角ゴ Pro W3" pitchFamily="-110" charset="-128"/>
          <a:cs typeface="ヒラギノ角ゴ Pro W3" charset="0"/>
        </a:defRPr>
      </a:lvl4pPr>
      <a:lvl5pPr algn="l" rtl="0" eaLnBrk="0" fontAlgn="base" hangingPunct="0">
        <a:spcBef>
          <a:spcPct val="0"/>
        </a:spcBef>
        <a:spcAft>
          <a:spcPct val="0"/>
        </a:spcAft>
        <a:defRPr sz="2800" b="1">
          <a:solidFill>
            <a:schemeClr val="tx1"/>
          </a:solidFill>
          <a:latin typeface="Arial" charset="0"/>
          <a:ea typeface="ヒラギノ角ゴ Pro W3" pitchFamily="-110" charset="-128"/>
          <a:cs typeface="ヒラギノ角ゴ Pro W3" charset="0"/>
        </a:defRPr>
      </a:lvl5pPr>
      <a:lvl6pPr marL="457200" algn="l" rtl="0" fontAlgn="base">
        <a:spcBef>
          <a:spcPct val="0"/>
        </a:spcBef>
        <a:spcAft>
          <a:spcPct val="0"/>
        </a:spcAft>
        <a:defRPr sz="2800" b="1">
          <a:solidFill>
            <a:schemeClr val="tx1"/>
          </a:solidFill>
          <a:latin typeface="Arial" charset="0"/>
          <a:ea typeface="ヒラギノ角ゴ Pro W3" pitchFamily="-110" charset="-128"/>
        </a:defRPr>
      </a:lvl6pPr>
      <a:lvl7pPr marL="914400" algn="l" rtl="0" fontAlgn="base">
        <a:spcBef>
          <a:spcPct val="0"/>
        </a:spcBef>
        <a:spcAft>
          <a:spcPct val="0"/>
        </a:spcAft>
        <a:defRPr sz="2800" b="1">
          <a:solidFill>
            <a:schemeClr val="tx1"/>
          </a:solidFill>
          <a:latin typeface="Arial" charset="0"/>
          <a:ea typeface="ヒラギノ角ゴ Pro W3" pitchFamily="-110" charset="-128"/>
        </a:defRPr>
      </a:lvl7pPr>
      <a:lvl8pPr marL="1371600" algn="l" rtl="0" fontAlgn="base">
        <a:spcBef>
          <a:spcPct val="0"/>
        </a:spcBef>
        <a:spcAft>
          <a:spcPct val="0"/>
        </a:spcAft>
        <a:defRPr sz="2800" b="1">
          <a:solidFill>
            <a:schemeClr val="tx1"/>
          </a:solidFill>
          <a:latin typeface="Arial" charset="0"/>
          <a:ea typeface="ヒラギノ角ゴ Pro W3" pitchFamily="-110" charset="-128"/>
        </a:defRPr>
      </a:lvl8pPr>
      <a:lvl9pPr marL="1828800" algn="l" rtl="0" fontAlgn="base">
        <a:spcBef>
          <a:spcPct val="0"/>
        </a:spcBef>
        <a:spcAft>
          <a:spcPct val="0"/>
        </a:spcAft>
        <a:defRPr sz="2800" b="1">
          <a:solidFill>
            <a:schemeClr val="tx1"/>
          </a:solidFill>
          <a:latin typeface="Arial" charset="0"/>
          <a:ea typeface="ヒラギノ角ゴ Pro W3" pitchFamily="-110" charset="-128"/>
        </a:defRPr>
      </a:lvl9pPr>
    </p:titleStyle>
    <p:bodyStyle>
      <a:lvl1pPr marL="342900" indent="-342900" algn="l" rtl="0" eaLnBrk="0" fontAlgn="base" hangingPunct="0">
        <a:spcBef>
          <a:spcPct val="0"/>
        </a:spcBef>
        <a:spcAft>
          <a:spcPct val="20000"/>
        </a:spcAft>
        <a:buClr>
          <a:schemeClr val="tx1"/>
        </a:buClr>
        <a:buSzPct val="90000"/>
        <a:buFont typeface="Wingdings" charset="0"/>
        <a:buChar char="l"/>
        <a:defRPr sz="2400" b="1">
          <a:solidFill>
            <a:schemeClr val="tx1"/>
          </a:solidFill>
          <a:latin typeface="+mn-lt"/>
          <a:ea typeface="+mn-ea"/>
          <a:cs typeface="ヒラギノ角ゴ Pro W3" charset="0"/>
        </a:defRPr>
      </a:lvl1pPr>
      <a:lvl2pPr marL="685800" indent="-341313" algn="l" rtl="0" eaLnBrk="0" fontAlgn="base" hangingPunct="0">
        <a:spcBef>
          <a:spcPct val="0"/>
        </a:spcBef>
        <a:spcAft>
          <a:spcPct val="20000"/>
        </a:spcAft>
        <a:buClr>
          <a:schemeClr val="tx1"/>
        </a:buClr>
        <a:buSzPct val="100000"/>
        <a:buChar char="–"/>
        <a:defRPr sz="2400" b="1">
          <a:solidFill>
            <a:schemeClr val="tx1"/>
          </a:solidFill>
          <a:latin typeface="+mn-lt"/>
          <a:ea typeface="+mn-ea"/>
          <a:cs typeface="ヒラギノ角ゴ Pro W3" charset="0"/>
        </a:defRPr>
      </a:lvl2pPr>
      <a:lvl3pPr marL="1036638" indent="-349250"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charset="-128"/>
          <a:cs typeface="ＭＳ Ｐゴシック" charset="0"/>
        </a:defRPr>
      </a:lvl3pPr>
      <a:lvl4pPr marL="1393825" indent="-355600"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charset="-128"/>
        </a:defRPr>
      </a:lvl4pPr>
      <a:lvl5pPr marL="1981200" indent="-585788" algn="r" rtl="0" eaLnBrk="0" fontAlgn="base" hangingPunct="0">
        <a:spcBef>
          <a:spcPct val="0"/>
        </a:spcBef>
        <a:spcAft>
          <a:spcPct val="20000"/>
        </a:spcAft>
        <a:buChar char="»"/>
        <a:defRPr sz="1200" b="1">
          <a:solidFill>
            <a:schemeClr val="tx1"/>
          </a:solidFill>
          <a:latin typeface="+mn-lt"/>
          <a:ea typeface="+mn-ea"/>
          <a:cs typeface="ヒラギノ角ゴ Pro W3" charset="0"/>
        </a:defRPr>
      </a:lvl5pPr>
      <a:lvl6pPr marL="2438400" indent="-585788" algn="r" rtl="0" fontAlgn="base">
        <a:spcBef>
          <a:spcPct val="0"/>
        </a:spcBef>
        <a:spcAft>
          <a:spcPct val="20000"/>
        </a:spcAft>
        <a:buChar char="»"/>
        <a:defRPr sz="1200" b="1">
          <a:solidFill>
            <a:schemeClr val="tx1"/>
          </a:solidFill>
          <a:latin typeface="+mn-lt"/>
          <a:ea typeface="+mn-ea"/>
        </a:defRPr>
      </a:lvl6pPr>
      <a:lvl7pPr marL="2895600" indent="-585788" algn="r" rtl="0" fontAlgn="base">
        <a:spcBef>
          <a:spcPct val="0"/>
        </a:spcBef>
        <a:spcAft>
          <a:spcPct val="20000"/>
        </a:spcAft>
        <a:buChar char="»"/>
        <a:defRPr sz="1200" b="1">
          <a:solidFill>
            <a:schemeClr val="tx1"/>
          </a:solidFill>
          <a:latin typeface="+mn-lt"/>
          <a:ea typeface="+mn-ea"/>
        </a:defRPr>
      </a:lvl7pPr>
      <a:lvl8pPr marL="3352800" indent="-585788" algn="r" rtl="0" fontAlgn="base">
        <a:spcBef>
          <a:spcPct val="0"/>
        </a:spcBef>
        <a:spcAft>
          <a:spcPct val="20000"/>
        </a:spcAft>
        <a:buChar char="»"/>
        <a:defRPr sz="1200" b="1">
          <a:solidFill>
            <a:schemeClr val="tx1"/>
          </a:solidFill>
          <a:latin typeface="+mn-lt"/>
          <a:ea typeface="+mn-ea"/>
        </a:defRPr>
      </a:lvl8pPr>
      <a:lvl9pPr marL="3810000" indent="-585788" algn="r" rtl="0" fontAlgn="base">
        <a:spcBef>
          <a:spcPct val="0"/>
        </a:spcBef>
        <a:spcAft>
          <a:spcPct val="20000"/>
        </a:spcAft>
        <a:buChar char="»"/>
        <a:defRPr sz="1200" b="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rgbClr val="030374"/>
        </a:solidFill>
        <a:effectLst/>
      </p:bgPr>
    </p:bg>
    <p:spTree>
      <p:nvGrpSpPr>
        <p:cNvPr id="1" name=""/>
        <p:cNvGrpSpPr/>
        <p:nvPr/>
      </p:nvGrpSpPr>
      <p:grpSpPr>
        <a:xfrm>
          <a:off x="0" y="0"/>
          <a:ext cx="0" cy="0"/>
          <a:chOff x="0" y="0"/>
          <a:chExt cx="0" cy="0"/>
        </a:xfrm>
      </p:grpSpPr>
      <p:sp>
        <p:nvSpPr>
          <p:cNvPr id="141314" name="Rectangle 2"/>
          <p:cNvSpPr>
            <a:spLocks noGrp="1" noChangeArrowheads="1"/>
          </p:cNvSpPr>
          <p:nvPr>
            <p:ph type="body" idx="1"/>
          </p:nvPr>
        </p:nvSpPr>
        <p:spPr bwMode="auto">
          <a:xfrm>
            <a:off x="457200" y="1619250"/>
            <a:ext cx="8229600" cy="503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41315" name="Line 3"/>
          <p:cNvSpPr>
            <a:spLocks noChangeShapeType="1"/>
          </p:cNvSpPr>
          <p:nvPr/>
        </p:nvSpPr>
        <p:spPr bwMode="auto">
          <a:xfrm>
            <a:off x="457200" y="1408113"/>
            <a:ext cx="86868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1316" name="Rectangle 4"/>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45720" rIns="91440" bIns="45720" numCol="1" anchor="b" anchorCtr="0" compatLnSpc="1">
            <a:prstTxWarp prst="textNoShape">
              <a:avLst/>
            </a:prstTxWarp>
          </a:bodyPr>
          <a:lstStyle/>
          <a:p>
            <a:pPr lvl="0"/>
            <a:r>
              <a:rPr lang="en-GB"/>
              <a:t>Click to edit Master title style</a:t>
            </a:r>
          </a:p>
        </p:txBody>
      </p:sp>
    </p:spTree>
  </p:cSld>
  <p:clrMap bg1="dk2" tx1="lt1" bg2="dk1" tx2="lt2" accent1="accent1" accent2="accent2" accent3="accent3" accent4="accent4" accent5="accent5" accent6="accent6" hlink="hlink" folHlink="folHlink"/>
  <p:sldLayoutIdLst>
    <p:sldLayoutId id="2147511134" r:id="rId1"/>
    <p:sldLayoutId id="2147511034" r:id="rId2"/>
    <p:sldLayoutId id="2147511035" r:id="rId3"/>
    <p:sldLayoutId id="2147511036" r:id="rId4"/>
    <p:sldLayoutId id="2147511037" r:id="rId5"/>
    <p:sldLayoutId id="2147511038" r:id="rId6"/>
    <p:sldLayoutId id="2147511039" r:id="rId7"/>
    <p:sldLayoutId id="2147511040" r:id="rId8"/>
    <p:sldLayoutId id="2147511041" r:id="rId9"/>
    <p:sldLayoutId id="2147511042" r:id="rId10"/>
    <p:sldLayoutId id="2147511043" r:id="rId11"/>
    <p:sldLayoutId id="2147511135" r:id="rId12"/>
    <p:sldLayoutId id="2147511044" r:id="rId13"/>
  </p:sldLayoutIdLst>
  <p:transition xmlns:p14="http://schemas.microsoft.com/office/powerpoint/2010/main" spd="slow" advClick="0"/>
  <p:txStyles>
    <p:titleStyle>
      <a:lvl1pPr algn="l" rtl="0" eaLnBrk="0" fontAlgn="base" hangingPunct="0">
        <a:spcBef>
          <a:spcPct val="0"/>
        </a:spcBef>
        <a:spcAft>
          <a:spcPct val="0"/>
        </a:spcAft>
        <a:defRPr sz="2800" b="1">
          <a:solidFill>
            <a:schemeClr val="tx1"/>
          </a:solidFill>
          <a:latin typeface="+mj-lt"/>
          <a:ea typeface="ヒラギノ角ゴ Pro W3" pitchFamily="-109" charset="-128"/>
          <a:cs typeface="ヒラギノ角ゴ Pro W3" pitchFamily="-109" charset="-128"/>
        </a:defRPr>
      </a:lvl1pPr>
      <a:lvl2pPr algn="l" rtl="0" eaLnBrk="0" fontAlgn="base" hangingPunct="0">
        <a:spcBef>
          <a:spcPct val="0"/>
        </a:spcBef>
        <a:spcAft>
          <a:spcPct val="0"/>
        </a:spcAft>
        <a:defRPr sz="2800" b="1">
          <a:solidFill>
            <a:schemeClr val="tx1"/>
          </a:solidFill>
          <a:latin typeface="Arial" pitchFamily="-109" charset="0"/>
          <a:ea typeface="ヒラギノ角ゴ Pro W3" pitchFamily="-109" charset="-128"/>
          <a:cs typeface="ヒラギノ角ゴ Pro W3" pitchFamily="-109" charset="-128"/>
        </a:defRPr>
      </a:lvl2pPr>
      <a:lvl3pPr algn="l" rtl="0" eaLnBrk="0" fontAlgn="base" hangingPunct="0">
        <a:spcBef>
          <a:spcPct val="0"/>
        </a:spcBef>
        <a:spcAft>
          <a:spcPct val="0"/>
        </a:spcAft>
        <a:defRPr sz="2800" b="1">
          <a:solidFill>
            <a:schemeClr val="tx1"/>
          </a:solidFill>
          <a:latin typeface="Arial" pitchFamily="-109" charset="0"/>
          <a:ea typeface="ヒラギノ角ゴ Pro W3" pitchFamily="-109" charset="-128"/>
          <a:cs typeface="ヒラギノ角ゴ Pro W3" pitchFamily="-109" charset="-128"/>
        </a:defRPr>
      </a:lvl3pPr>
      <a:lvl4pPr algn="l" rtl="0" eaLnBrk="0" fontAlgn="base" hangingPunct="0">
        <a:spcBef>
          <a:spcPct val="0"/>
        </a:spcBef>
        <a:spcAft>
          <a:spcPct val="0"/>
        </a:spcAft>
        <a:defRPr sz="2800" b="1">
          <a:solidFill>
            <a:schemeClr val="tx1"/>
          </a:solidFill>
          <a:latin typeface="Arial" pitchFamily="-109" charset="0"/>
          <a:ea typeface="ヒラギノ角ゴ Pro W3" pitchFamily="-109" charset="-128"/>
          <a:cs typeface="ヒラギノ角ゴ Pro W3" pitchFamily="-109" charset="-128"/>
        </a:defRPr>
      </a:lvl4pPr>
      <a:lvl5pPr algn="l" rtl="0" eaLnBrk="0" fontAlgn="base" hangingPunct="0">
        <a:spcBef>
          <a:spcPct val="0"/>
        </a:spcBef>
        <a:spcAft>
          <a:spcPct val="0"/>
        </a:spcAft>
        <a:defRPr sz="2800" b="1">
          <a:solidFill>
            <a:schemeClr val="tx1"/>
          </a:solidFill>
          <a:latin typeface="Arial" pitchFamily="-109" charset="0"/>
          <a:ea typeface="ヒラギノ角ゴ Pro W3" pitchFamily="-109" charset="-128"/>
          <a:cs typeface="ヒラギノ角ゴ Pro W3" pitchFamily="-109" charset="-128"/>
        </a:defRPr>
      </a:lvl5pPr>
      <a:lvl6pPr marL="457200" algn="l" rtl="0" fontAlgn="base">
        <a:spcBef>
          <a:spcPct val="0"/>
        </a:spcBef>
        <a:spcAft>
          <a:spcPct val="0"/>
        </a:spcAft>
        <a:defRPr sz="2800" b="1">
          <a:solidFill>
            <a:schemeClr val="tx1"/>
          </a:solidFill>
          <a:latin typeface="Arial" pitchFamily="-109" charset="0"/>
        </a:defRPr>
      </a:lvl6pPr>
      <a:lvl7pPr marL="914400" algn="l" rtl="0" fontAlgn="base">
        <a:spcBef>
          <a:spcPct val="0"/>
        </a:spcBef>
        <a:spcAft>
          <a:spcPct val="0"/>
        </a:spcAft>
        <a:defRPr sz="2800" b="1">
          <a:solidFill>
            <a:schemeClr val="tx1"/>
          </a:solidFill>
          <a:latin typeface="Arial" pitchFamily="-109" charset="0"/>
        </a:defRPr>
      </a:lvl7pPr>
      <a:lvl8pPr marL="1371600" algn="l" rtl="0" fontAlgn="base">
        <a:spcBef>
          <a:spcPct val="0"/>
        </a:spcBef>
        <a:spcAft>
          <a:spcPct val="0"/>
        </a:spcAft>
        <a:defRPr sz="2800" b="1">
          <a:solidFill>
            <a:schemeClr val="tx1"/>
          </a:solidFill>
          <a:latin typeface="Arial" pitchFamily="-109" charset="0"/>
        </a:defRPr>
      </a:lvl8pPr>
      <a:lvl9pPr marL="1828800" algn="l" rtl="0" fontAlgn="base">
        <a:spcBef>
          <a:spcPct val="0"/>
        </a:spcBef>
        <a:spcAft>
          <a:spcPct val="0"/>
        </a:spcAft>
        <a:defRPr sz="2800" b="1">
          <a:solidFill>
            <a:schemeClr val="tx1"/>
          </a:solidFill>
          <a:latin typeface="Arial" pitchFamily="-109" charset="0"/>
        </a:defRPr>
      </a:lvl9pPr>
    </p:titleStyle>
    <p:bodyStyle>
      <a:lvl1pPr marL="342900" indent="-342900" algn="l" rtl="0" eaLnBrk="0" fontAlgn="base" hangingPunct="0">
        <a:spcBef>
          <a:spcPct val="0"/>
        </a:spcBef>
        <a:spcAft>
          <a:spcPct val="20000"/>
        </a:spcAft>
        <a:buClr>
          <a:schemeClr val="tx1"/>
        </a:buClr>
        <a:buSzPct val="90000"/>
        <a:buFont typeface="Wingdings" charset="0"/>
        <a:buChar char="l"/>
        <a:defRPr sz="2400" b="1">
          <a:solidFill>
            <a:schemeClr val="tx1"/>
          </a:solidFill>
          <a:latin typeface="+mn-lt"/>
          <a:ea typeface="ヒラギノ角ゴ Pro W3" pitchFamily="-109" charset="-128"/>
          <a:cs typeface="ヒラギノ角ゴ Pro W3" pitchFamily="-109" charset="-128"/>
        </a:defRPr>
      </a:lvl1pPr>
      <a:lvl2pPr marL="685800" indent="-341313" algn="l" rtl="0" eaLnBrk="0" fontAlgn="base" hangingPunct="0">
        <a:spcBef>
          <a:spcPct val="0"/>
        </a:spcBef>
        <a:spcAft>
          <a:spcPct val="20000"/>
        </a:spcAft>
        <a:buClr>
          <a:schemeClr val="tx1"/>
        </a:buClr>
        <a:buSzPct val="100000"/>
        <a:buChar char="–"/>
        <a:defRPr sz="2400" b="1">
          <a:solidFill>
            <a:schemeClr val="tx1"/>
          </a:solidFill>
          <a:latin typeface="+mn-lt"/>
          <a:ea typeface="ヒラギノ角ゴ Pro W3" pitchFamily="-109" charset="-128"/>
          <a:cs typeface="ヒラギノ角ゴ Pro W3" charset="0"/>
        </a:defRPr>
      </a:lvl2pPr>
      <a:lvl3pPr marL="1036638" indent="-349250"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pitchFamily="34" charset="-128"/>
          <a:cs typeface="ＭＳ Ｐゴシック" pitchFamily="-109" charset="-128"/>
        </a:defRPr>
      </a:lvl3pPr>
      <a:lvl4pPr marL="1393825" indent="-355600"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pitchFamily="34" charset="-128"/>
        </a:defRPr>
      </a:lvl4pPr>
      <a:lvl5pPr marL="1981200" indent="-585788" algn="r" rtl="0" eaLnBrk="0" fontAlgn="base" hangingPunct="0">
        <a:spcBef>
          <a:spcPct val="0"/>
        </a:spcBef>
        <a:spcAft>
          <a:spcPct val="20000"/>
        </a:spcAft>
        <a:buChar char="»"/>
        <a:defRPr sz="1200" b="1">
          <a:solidFill>
            <a:schemeClr val="tx1"/>
          </a:solidFill>
          <a:latin typeface="+mn-lt"/>
          <a:ea typeface="ヒラギノ角ゴ Pro W3" pitchFamily="-107" charset="-128"/>
          <a:cs typeface="ヒラギノ角ゴ Pro W3" pitchFamily="-107" charset="-128"/>
        </a:defRPr>
      </a:lvl5pPr>
      <a:lvl6pPr marL="2438400" indent="-585788" algn="r" rtl="0" fontAlgn="base">
        <a:spcBef>
          <a:spcPct val="0"/>
        </a:spcBef>
        <a:spcAft>
          <a:spcPct val="20000"/>
        </a:spcAft>
        <a:defRPr sz="1200" b="1">
          <a:solidFill>
            <a:schemeClr val="tx1"/>
          </a:solidFill>
          <a:latin typeface="+mn-lt"/>
          <a:ea typeface="ヒラギノ角ゴ Pro W3" pitchFamily="-109" charset="-128"/>
        </a:defRPr>
      </a:lvl6pPr>
      <a:lvl7pPr marL="2895600" indent="-585788" algn="r" rtl="0" fontAlgn="base">
        <a:spcBef>
          <a:spcPct val="0"/>
        </a:spcBef>
        <a:spcAft>
          <a:spcPct val="20000"/>
        </a:spcAft>
        <a:defRPr sz="1200" b="1">
          <a:solidFill>
            <a:schemeClr val="tx1"/>
          </a:solidFill>
          <a:latin typeface="+mn-lt"/>
          <a:ea typeface="ヒラギノ角ゴ Pro W3" pitchFamily="-109" charset="-128"/>
        </a:defRPr>
      </a:lvl7pPr>
      <a:lvl8pPr marL="3352800" indent="-585788" algn="r" rtl="0" fontAlgn="base">
        <a:spcBef>
          <a:spcPct val="0"/>
        </a:spcBef>
        <a:spcAft>
          <a:spcPct val="20000"/>
        </a:spcAft>
        <a:defRPr sz="1200" b="1">
          <a:solidFill>
            <a:schemeClr val="tx1"/>
          </a:solidFill>
          <a:latin typeface="+mn-lt"/>
          <a:ea typeface="ヒラギノ角ゴ Pro W3" pitchFamily="-109" charset="-128"/>
        </a:defRPr>
      </a:lvl8pPr>
      <a:lvl9pPr marL="3810000" indent="-585788" algn="r" rtl="0" fontAlgn="base">
        <a:spcBef>
          <a:spcPct val="0"/>
        </a:spcBef>
        <a:spcAft>
          <a:spcPct val="20000"/>
        </a:spcAft>
        <a:defRPr sz="1200" b="1">
          <a:solidFill>
            <a:schemeClr val="tx1"/>
          </a:solidFill>
          <a:latin typeface="+mn-lt"/>
          <a:ea typeface="ヒラギノ角ゴ Pro W3" pitchFamily="-10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1">
                <a:gamma/>
                <a:shade val="49804"/>
                <a:invGamma/>
              </a:schemeClr>
            </a:gs>
          </a:gsLst>
          <a:lin ang="5400000" scaled="1"/>
        </a:gra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body" idx="1"/>
          </p:nvPr>
        </p:nvSpPr>
        <p:spPr bwMode="auto">
          <a:xfrm>
            <a:off x="490538" y="1358900"/>
            <a:ext cx="8402637" cy="51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4387" name="Rectangle 3"/>
          <p:cNvSpPr>
            <a:spLocks noChangeArrowheads="1"/>
          </p:cNvSpPr>
          <p:nvPr/>
        </p:nvSpPr>
        <p:spPr bwMode="auto">
          <a:xfrm>
            <a:off x="1979613" y="0"/>
            <a:ext cx="7164387" cy="981075"/>
          </a:xfrm>
          <a:prstGeom prst="rect">
            <a:avLst/>
          </a:prstGeom>
          <a:solidFill>
            <a:srgbClr val="B0C6FE"/>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n-US" sz="1800" b="0">
              <a:solidFill>
                <a:srgbClr val="FAFD00"/>
              </a:solidFill>
              <a:latin typeface="Times New Roman" charset="0"/>
            </a:endParaRPr>
          </a:p>
        </p:txBody>
      </p:sp>
      <p:sp>
        <p:nvSpPr>
          <p:cNvPr id="144388" name="Rectangle 4"/>
          <p:cNvSpPr>
            <a:spLocks noChangeArrowheads="1"/>
          </p:cNvSpPr>
          <p:nvPr/>
        </p:nvSpPr>
        <p:spPr bwMode="auto">
          <a:xfrm>
            <a:off x="0" y="0"/>
            <a:ext cx="2051050" cy="981075"/>
          </a:xfrm>
          <a:prstGeom prst="rect">
            <a:avLst/>
          </a:prstGeom>
          <a:solidFill>
            <a:srgbClr val="F8F8F8"/>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pPr eaLnBrk="1" hangingPunct="1"/>
            <a:endParaRPr lang="en-US" sz="1800" b="0">
              <a:solidFill>
                <a:srgbClr val="FAFD00"/>
              </a:solidFill>
              <a:latin typeface="Times New Roman" charset="0"/>
            </a:endParaRPr>
          </a:p>
        </p:txBody>
      </p:sp>
      <p:pic>
        <p:nvPicPr>
          <p:cNvPr id="144389" name="Picture 5" descr="Logo-EORTC-[Converted]"/>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7950" y="260350"/>
            <a:ext cx="1800225"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4390" name="Rectangle 6"/>
          <p:cNvSpPr>
            <a:spLocks noGrp="1" noChangeArrowheads="1"/>
          </p:cNvSpPr>
          <p:nvPr>
            <p:ph type="title"/>
          </p:nvPr>
        </p:nvSpPr>
        <p:spPr bwMode="auto">
          <a:xfrm>
            <a:off x="2141538" y="0"/>
            <a:ext cx="7002462"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88" tIns="44450" rIns="90488" bIns="44450" numCol="1" anchor="ctr" anchorCtr="0" compatLnSpc="1">
            <a:prstTxWarp prst="textNoShape">
              <a:avLst/>
            </a:prstTxWarp>
          </a:bodyPr>
          <a:lstStyle/>
          <a:p>
            <a:pPr lvl="0"/>
            <a:r>
              <a:rPr lang="en-US"/>
              <a:t>Click to edit Master title style</a:t>
            </a:r>
          </a:p>
        </p:txBody>
      </p:sp>
    </p:spTree>
  </p:cSld>
  <p:clrMap bg1="dk2" tx1="lt1" bg2="dk1" tx2="lt2" accent1="accent1" accent2="accent2" accent3="accent3" accent4="accent4" accent5="accent5" accent6="accent6" hlink="hlink" folHlink="folHlink"/>
  <p:sldLayoutIdLst>
    <p:sldLayoutId id="2147511136" r:id="rId1"/>
    <p:sldLayoutId id="2147511045" r:id="rId2"/>
    <p:sldLayoutId id="2147511046" r:id="rId3"/>
    <p:sldLayoutId id="2147511047" r:id="rId4"/>
    <p:sldLayoutId id="2147511048" r:id="rId5"/>
    <p:sldLayoutId id="2147511049" r:id="rId6"/>
    <p:sldLayoutId id="2147511050" r:id="rId7"/>
    <p:sldLayoutId id="2147511051" r:id="rId8"/>
    <p:sldLayoutId id="2147511052" r:id="rId9"/>
    <p:sldLayoutId id="2147511053" r:id="rId10"/>
    <p:sldLayoutId id="2147511054" r:id="rId11"/>
    <p:sldLayoutId id="2147511055" r:id="rId12"/>
  </p:sldLayoutIdLst>
  <p:transition xmlns:p14="http://schemas.microsoft.com/office/powerpoint/2010/main" spd="slow" advClick="0"/>
  <p:txStyles>
    <p:titleStyle>
      <a:lvl1pPr algn="l" defTabSz="762000" rtl="0" eaLnBrk="0" fontAlgn="base" hangingPunct="0">
        <a:lnSpc>
          <a:spcPct val="90000"/>
        </a:lnSpc>
        <a:spcBef>
          <a:spcPct val="0"/>
        </a:spcBef>
        <a:spcAft>
          <a:spcPct val="0"/>
        </a:spcAft>
        <a:defRPr sz="2800" b="1">
          <a:solidFill>
            <a:srgbClr val="000000"/>
          </a:solidFill>
          <a:latin typeface="+mj-lt"/>
          <a:ea typeface="ＭＳ Ｐゴシック" charset="0"/>
          <a:cs typeface="ＭＳ Ｐゴシック" charset="0"/>
        </a:defRPr>
      </a:lvl1pPr>
      <a:lvl2pPr algn="l" defTabSz="762000" rtl="0" eaLnBrk="0" fontAlgn="base" hangingPunct="0">
        <a:lnSpc>
          <a:spcPct val="90000"/>
        </a:lnSpc>
        <a:spcBef>
          <a:spcPct val="0"/>
        </a:spcBef>
        <a:spcAft>
          <a:spcPct val="0"/>
        </a:spcAft>
        <a:defRPr sz="2800" b="1">
          <a:solidFill>
            <a:srgbClr val="000000"/>
          </a:solidFill>
          <a:latin typeface="Arial" charset="0"/>
          <a:ea typeface="ＭＳ Ｐゴシック" charset="0"/>
          <a:cs typeface="ＭＳ Ｐゴシック" charset="0"/>
        </a:defRPr>
      </a:lvl2pPr>
      <a:lvl3pPr algn="l" defTabSz="762000" rtl="0" eaLnBrk="0" fontAlgn="base" hangingPunct="0">
        <a:lnSpc>
          <a:spcPct val="90000"/>
        </a:lnSpc>
        <a:spcBef>
          <a:spcPct val="0"/>
        </a:spcBef>
        <a:spcAft>
          <a:spcPct val="0"/>
        </a:spcAft>
        <a:defRPr sz="2800" b="1">
          <a:solidFill>
            <a:srgbClr val="000000"/>
          </a:solidFill>
          <a:latin typeface="Arial" charset="0"/>
          <a:ea typeface="ＭＳ Ｐゴシック" charset="0"/>
          <a:cs typeface="ＭＳ Ｐゴシック" charset="0"/>
        </a:defRPr>
      </a:lvl3pPr>
      <a:lvl4pPr algn="l" defTabSz="762000" rtl="0" eaLnBrk="0" fontAlgn="base" hangingPunct="0">
        <a:lnSpc>
          <a:spcPct val="90000"/>
        </a:lnSpc>
        <a:spcBef>
          <a:spcPct val="0"/>
        </a:spcBef>
        <a:spcAft>
          <a:spcPct val="0"/>
        </a:spcAft>
        <a:defRPr sz="2800" b="1">
          <a:solidFill>
            <a:srgbClr val="000000"/>
          </a:solidFill>
          <a:latin typeface="Arial" charset="0"/>
          <a:ea typeface="ＭＳ Ｐゴシック" charset="0"/>
          <a:cs typeface="ＭＳ Ｐゴシック" charset="0"/>
        </a:defRPr>
      </a:lvl4pPr>
      <a:lvl5pPr algn="l" defTabSz="762000" rtl="0" eaLnBrk="0" fontAlgn="base" hangingPunct="0">
        <a:lnSpc>
          <a:spcPct val="90000"/>
        </a:lnSpc>
        <a:spcBef>
          <a:spcPct val="0"/>
        </a:spcBef>
        <a:spcAft>
          <a:spcPct val="0"/>
        </a:spcAft>
        <a:defRPr sz="2800" b="1">
          <a:solidFill>
            <a:srgbClr val="000000"/>
          </a:solidFill>
          <a:latin typeface="Arial" charset="0"/>
          <a:ea typeface="ＭＳ Ｐゴシック" charset="0"/>
          <a:cs typeface="ＭＳ Ｐゴシック" charset="0"/>
        </a:defRPr>
      </a:lvl5pPr>
      <a:lvl6pPr marL="457200" algn="l" defTabSz="762000" rtl="0" fontAlgn="base">
        <a:lnSpc>
          <a:spcPct val="90000"/>
        </a:lnSpc>
        <a:spcBef>
          <a:spcPct val="0"/>
        </a:spcBef>
        <a:spcAft>
          <a:spcPct val="0"/>
        </a:spcAft>
        <a:defRPr sz="2800" b="1">
          <a:solidFill>
            <a:srgbClr val="000000"/>
          </a:solidFill>
          <a:latin typeface="Arial" charset="0"/>
        </a:defRPr>
      </a:lvl6pPr>
      <a:lvl7pPr marL="914400" algn="l" defTabSz="762000" rtl="0" fontAlgn="base">
        <a:lnSpc>
          <a:spcPct val="90000"/>
        </a:lnSpc>
        <a:spcBef>
          <a:spcPct val="0"/>
        </a:spcBef>
        <a:spcAft>
          <a:spcPct val="0"/>
        </a:spcAft>
        <a:defRPr sz="2800" b="1">
          <a:solidFill>
            <a:srgbClr val="000000"/>
          </a:solidFill>
          <a:latin typeface="Arial" charset="0"/>
        </a:defRPr>
      </a:lvl7pPr>
      <a:lvl8pPr marL="1371600" algn="l" defTabSz="762000" rtl="0" fontAlgn="base">
        <a:lnSpc>
          <a:spcPct val="90000"/>
        </a:lnSpc>
        <a:spcBef>
          <a:spcPct val="0"/>
        </a:spcBef>
        <a:spcAft>
          <a:spcPct val="0"/>
        </a:spcAft>
        <a:defRPr sz="2800" b="1">
          <a:solidFill>
            <a:srgbClr val="000000"/>
          </a:solidFill>
          <a:latin typeface="Arial" charset="0"/>
        </a:defRPr>
      </a:lvl8pPr>
      <a:lvl9pPr marL="1828800" algn="l" defTabSz="762000" rtl="0" fontAlgn="base">
        <a:lnSpc>
          <a:spcPct val="90000"/>
        </a:lnSpc>
        <a:spcBef>
          <a:spcPct val="0"/>
        </a:spcBef>
        <a:spcAft>
          <a:spcPct val="0"/>
        </a:spcAft>
        <a:defRPr sz="2800" b="1">
          <a:solidFill>
            <a:srgbClr val="000000"/>
          </a:solidFill>
          <a:latin typeface="Arial" charset="0"/>
        </a:defRPr>
      </a:lvl9pPr>
    </p:titleStyle>
    <p:bodyStyle>
      <a:lvl1pPr marL="342900" indent="-342900" algn="l" defTabSz="762000" rtl="0" eaLnBrk="0" fontAlgn="base" hangingPunct="0">
        <a:spcBef>
          <a:spcPct val="50000"/>
        </a:spcBef>
        <a:spcAft>
          <a:spcPct val="0"/>
        </a:spcAft>
        <a:buClr>
          <a:srgbClr val="FFFFFF"/>
        </a:buClr>
        <a:buSzPct val="68000"/>
        <a:buFont typeface="Wingdings" charset="0"/>
        <a:buChar char="l"/>
        <a:defRPr sz="2600" b="1">
          <a:solidFill>
            <a:srgbClr val="FFFFFF"/>
          </a:solidFill>
          <a:latin typeface="+mn-lt"/>
          <a:ea typeface="ＭＳ Ｐゴシック" charset="0"/>
          <a:cs typeface="ＭＳ Ｐゴシック" charset="0"/>
        </a:defRPr>
      </a:lvl1pPr>
      <a:lvl2pPr marL="742950" indent="-285750" algn="l" defTabSz="762000" rtl="0" eaLnBrk="0" fontAlgn="base" hangingPunct="0">
        <a:spcBef>
          <a:spcPct val="20000"/>
        </a:spcBef>
        <a:spcAft>
          <a:spcPct val="0"/>
        </a:spcAft>
        <a:buClr>
          <a:srgbClr val="FFFFFF"/>
        </a:buClr>
        <a:buSzPct val="68000"/>
        <a:buFont typeface="Wingdings" charset="0"/>
        <a:buChar char="n"/>
        <a:defRPr sz="2200" b="1">
          <a:solidFill>
            <a:srgbClr val="FFFFFF"/>
          </a:solidFill>
          <a:latin typeface="+mn-lt"/>
          <a:ea typeface="ＭＳ Ｐゴシック" charset="0"/>
        </a:defRPr>
      </a:lvl2pPr>
      <a:lvl3pPr marL="1143000" indent="-228600" algn="l" defTabSz="762000" rtl="0" eaLnBrk="0" fontAlgn="base" hangingPunct="0">
        <a:spcBef>
          <a:spcPct val="20000"/>
        </a:spcBef>
        <a:spcAft>
          <a:spcPct val="0"/>
        </a:spcAft>
        <a:buClr>
          <a:srgbClr val="FFFFFF"/>
        </a:buClr>
        <a:buSzPct val="68000"/>
        <a:buFont typeface="Wingdings" charset="0"/>
        <a:buChar char="u"/>
        <a:defRPr b="1">
          <a:solidFill>
            <a:srgbClr val="FFFFFF"/>
          </a:solidFill>
          <a:latin typeface="+mn-lt"/>
          <a:ea typeface="ＭＳ Ｐゴシック" charset="0"/>
        </a:defRPr>
      </a:lvl3pPr>
      <a:lvl4pPr marL="1600200" indent="-228600" algn="l" defTabSz="762000" rtl="0" eaLnBrk="0" fontAlgn="base" hangingPunct="0">
        <a:spcBef>
          <a:spcPct val="20000"/>
        </a:spcBef>
        <a:spcAft>
          <a:spcPct val="0"/>
        </a:spcAft>
        <a:buClr>
          <a:srgbClr val="FFFFFF"/>
        </a:buClr>
        <a:buSzPct val="56000"/>
        <a:buFont typeface="Wingdings" charset="0"/>
        <a:buChar char="l"/>
        <a:defRPr sz="1400" b="1">
          <a:solidFill>
            <a:srgbClr val="FFFFFF"/>
          </a:solidFill>
          <a:latin typeface="+mn-lt"/>
          <a:ea typeface="ＭＳ Ｐゴシック" charset="0"/>
        </a:defRPr>
      </a:lvl4pPr>
      <a:lvl5pPr marL="2057400" indent="-228600" algn="l" defTabSz="762000" rtl="0" eaLnBrk="0" fontAlgn="base" hangingPunct="0">
        <a:spcBef>
          <a:spcPct val="20000"/>
        </a:spcBef>
        <a:spcAft>
          <a:spcPct val="0"/>
        </a:spcAft>
        <a:buClr>
          <a:srgbClr val="FFFFFF"/>
        </a:buClr>
        <a:buSzPct val="68000"/>
        <a:buFont typeface="Wingdings" charset="0"/>
        <a:buChar char="n"/>
        <a:defRPr sz="1400" b="1">
          <a:solidFill>
            <a:srgbClr val="FFFFFF"/>
          </a:solidFill>
          <a:latin typeface="+mn-lt"/>
          <a:ea typeface="ＭＳ Ｐゴシック" charset="0"/>
        </a:defRPr>
      </a:lvl5pPr>
      <a:lvl6pPr marL="2514600" indent="-228600" algn="l" defTabSz="762000" rtl="0" fontAlgn="base">
        <a:spcBef>
          <a:spcPct val="20000"/>
        </a:spcBef>
        <a:spcAft>
          <a:spcPct val="0"/>
        </a:spcAft>
        <a:buClr>
          <a:srgbClr val="FFFFFF"/>
        </a:buClr>
        <a:buSzPct val="68000"/>
        <a:buFont typeface="Wingdings" pitchFamily="2" charset="2"/>
        <a:buChar char="n"/>
        <a:defRPr sz="1400" b="1">
          <a:solidFill>
            <a:srgbClr val="FFFFFF"/>
          </a:solidFill>
          <a:latin typeface="+mn-lt"/>
        </a:defRPr>
      </a:lvl6pPr>
      <a:lvl7pPr marL="2971800" indent="-228600" algn="l" defTabSz="762000" rtl="0" fontAlgn="base">
        <a:spcBef>
          <a:spcPct val="20000"/>
        </a:spcBef>
        <a:spcAft>
          <a:spcPct val="0"/>
        </a:spcAft>
        <a:buClr>
          <a:srgbClr val="FFFFFF"/>
        </a:buClr>
        <a:buSzPct val="68000"/>
        <a:buFont typeface="Wingdings" pitchFamily="2" charset="2"/>
        <a:buChar char="n"/>
        <a:defRPr sz="1400" b="1">
          <a:solidFill>
            <a:srgbClr val="FFFFFF"/>
          </a:solidFill>
          <a:latin typeface="+mn-lt"/>
        </a:defRPr>
      </a:lvl7pPr>
      <a:lvl8pPr marL="3429000" indent="-228600" algn="l" defTabSz="762000" rtl="0" fontAlgn="base">
        <a:spcBef>
          <a:spcPct val="20000"/>
        </a:spcBef>
        <a:spcAft>
          <a:spcPct val="0"/>
        </a:spcAft>
        <a:buClr>
          <a:srgbClr val="FFFFFF"/>
        </a:buClr>
        <a:buSzPct val="68000"/>
        <a:buFont typeface="Wingdings" pitchFamily="2" charset="2"/>
        <a:buChar char="n"/>
        <a:defRPr sz="1400" b="1">
          <a:solidFill>
            <a:srgbClr val="FFFFFF"/>
          </a:solidFill>
          <a:latin typeface="+mn-lt"/>
        </a:defRPr>
      </a:lvl8pPr>
      <a:lvl9pPr marL="3886200" indent="-228600" algn="l" defTabSz="762000" rtl="0" fontAlgn="base">
        <a:spcBef>
          <a:spcPct val="20000"/>
        </a:spcBef>
        <a:spcAft>
          <a:spcPct val="0"/>
        </a:spcAft>
        <a:buClr>
          <a:srgbClr val="FFFFFF"/>
        </a:buClr>
        <a:buSzPct val="68000"/>
        <a:buFont typeface="Wingdings" pitchFamily="2" charset="2"/>
        <a:buChar char="n"/>
        <a:defRPr sz="1400" b="1">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solidFill>
          <a:srgbClr val="030374"/>
        </a:solidFill>
        <a:effectLst/>
      </p:bgPr>
    </p:bg>
    <p:spTree>
      <p:nvGrpSpPr>
        <p:cNvPr id="1" name=""/>
        <p:cNvGrpSpPr/>
        <p:nvPr/>
      </p:nvGrpSpPr>
      <p:grpSpPr>
        <a:xfrm>
          <a:off x="0" y="0"/>
          <a:ext cx="0" cy="0"/>
          <a:chOff x="0" y="0"/>
          <a:chExt cx="0" cy="0"/>
        </a:xfrm>
      </p:grpSpPr>
      <p:sp>
        <p:nvSpPr>
          <p:cNvPr id="146434" name="Rectangle 2"/>
          <p:cNvSpPr>
            <a:spLocks noGrp="1" noChangeArrowheads="1"/>
          </p:cNvSpPr>
          <p:nvPr>
            <p:ph type="body" idx="1"/>
          </p:nvPr>
        </p:nvSpPr>
        <p:spPr bwMode="auto">
          <a:xfrm>
            <a:off x="457200" y="1482725"/>
            <a:ext cx="8229600" cy="516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46435" name="Line 3"/>
          <p:cNvSpPr>
            <a:spLocks noChangeShapeType="1"/>
          </p:cNvSpPr>
          <p:nvPr/>
        </p:nvSpPr>
        <p:spPr bwMode="auto">
          <a:xfrm>
            <a:off x="457200" y="1408113"/>
            <a:ext cx="86868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6436" name="Rectangle 4"/>
          <p:cNvSpPr>
            <a:spLocks noGrp="1" noChangeArrowheads="1"/>
          </p:cNvSpPr>
          <p:nvPr>
            <p:ph type="title"/>
          </p:nvPr>
        </p:nvSpPr>
        <p:spPr bwMode="auto">
          <a:xfrm>
            <a:off x="457200" y="274638"/>
            <a:ext cx="82391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45720" rIns="91440" bIns="45720" numCol="1" anchor="b" anchorCtr="0" compatLnSpc="1">
            <a:prstTxWarp prst="textNoShape">
              <a:avLst/>
            </a:prstTxWarp>
          </a:bodyPr>
          <a:lstStyle/>
          <a:p>
            <a:pPr lvl="0"/>
            <a:r>
              <a:rPr lang="en-GB"/>
              <a:t>Click to edit Master title style</a:t>
            </a:r>
          </a:p>
        </p:txBody>
      </p:sp>
    </p:spTree>
  </p:cSld>
  <p:clrMap bg1="dk2" tx1="lt1" bg2="dk1" tx2="lt2" accent1="accent1" accent2="accent2" accent3="accent3" accent4="accent4" accent5="accent5" accent6="accent6" hlink="hlink" folHlink="folHlink"/>
  <p:sldLayoutIdLst>
    <p:sldLayoutId id="2147511137" r:id="rId1"/>
    <p:sldLayoutId id="2147511056" r:id="rId2"/>
    <p:sldLayoutId id="2147511057" r:id="rId3"/>
    <p:sldLayoutId id="2147511058" r:id="rId4"/>
    <p:sldLayoutId id="2147511059" r:id="rId5"/>
    <p:sldLayoutId id="2147511060" r:id="rId6"/>
    <p:sldLayoutId id="2147511061" r:id="rId7"/>
  </p:sldLayoutIdLst>
  <p:transition xmlns:p14="http://schemas.microsoft.com/office/powerpoint/2010/main" spd="slow" advClick="0"/>
  <p:txStyles>
    <p:titleStyle>
      <a:lvl1pPr algn="l" rtl="0" eaLnBrk="0" fontAlgn="base" hangingPunct="0">
        <a:spcBef>
          <a:spcPct val="0"/>
        </a:spcBef>
        <a:spcAft>
          <a:spcPct val="0"/>
        </a:spcAft>
        <a:defRPr sz="2800" b="1">
          <a:solidFill>
            <a:schemeClr val="tx1"/>
          </a:solidFill>
          <a:latin typeface="+mj-lt"/>
          <a:ea typeface="ＭＳ Ｐゴシック" pitchFamily="34" charset="-128"/>
          <a:cs typeface="+mj-cs"/>
        </a:defRPr>
      </a:lvl1pPr>
      <a:lvl2pPr algn="l" rtl="0" eaLnBrk="0" fontAlgn="base" hangingPunct="0">
        <a:spcBef>
          <a:spcPct val="0"/>
        </a:spcBef>
        <a:spcAft>
          <a:spcPct val="0"/>
        </a:spcAft>
        <a:defRPr sz="2800" b="1">
          <a:solidFill>
            <a:schemeClr val="tx1"/>
          </a:solidFill>
          <a:latin typeface="Arial" charset="0"/>
          <a:ea typeface="ＭＳ Ｐゴシック" pitchFamily="34" charset="-128"/>
          <a:cs typeface="Arial" charset="0"/>
        </a:defRPr>
      </a:lvl2pPr>
      <a:lvl3pPr algn="l" rtl="0" eaLnBrk="0" fontAlgn="base" hangingPunct="0">
        <a:spcBef>
          <a:spcPct val="0"/>
        </a:spcBef>
        <a:spcAft>
          <a:spcPct val="0"/>
        </a:spcAft>
        <a:defRPr sz="2800" b="1">
          <a:solidFill>
            <a:schemeClr val="tx1"/>
          </a:solidFill>
          <a:latin typeface="Arial" charset="0"/>
          <a:ea typeface="ＭＳ Ｐゴシック" pitchFamily="34" charset="-128"/>
          <a:cs typeface="Arial" charset="0"/>
        </a:defRPr>
      </a:lvl3pPr>
      <a:lvl4pPr algn="l" rtl="0" eaLnBrk="0" fontAlgn="base" hangingPunct="0">
        <a:spcBef>
          <a:spcPct val="0"/>
        </a:spcBef>
        <a:spcAft>
          <a:spcPct val="0"/>
        </a:spcAft>
        <a:defRPr sz="2800" b="1">
          <a:solidFill>
            <a:schemeClr val="tx1"/>
          </a:solidFill>
          <a:latin typeface="Arial" charset="0"/>
          <a:ea typeface="ＭＳ Ｐゴシック" pitchFamily="34" charset="-128"/>
          <a:cs typeface="Arial" charset="0"/>
        </a:defRPr>
      </a:lvl4pPr>
      <a:lvl5pPr algn="l" rtl="0" eaLnBrk="0" fontAlgn="base" hangingPunct="0">
        <a:spcBef>
          <a:spcPct val="0"/>
        </a:spcBef>
        <a:spcAft>
          <a:spcPct val="0"/>
        </a:spcAft>
        <a:defRPr sz="2800" b="1">
          <a:solidFill>
            <a:schemeClr val="tx1"/>
          </a:solidFill>
          <a:latin typeface="Arial" charset="0"/>
          <a:ea typeface="ＭＳ Ｐゴシック" pitchFamily="34" charset="-128"/>
          <a:cs typeface="Arial" charset="0"/>
        </a:defRPr>
      </a:lvl5pPr>
      <a:lvl6pPr marL="457200" algn="l" rtl="0" fontAlgn="base">
        <a:spcBef>
          <a:spcPct val="0"/>
        </a:spcBef>
        <a:spcAft>
          <a:spcPct val="0"/>
        </a:spcAft>
        <a:defRPr sz="2800" b="1">
          <a:solidFill>
            <a:schemeClr val="tx1"/>
          </a:solidFill>
          <a:latin typeface="Arial" charset="0"/>
          <a:cs typeface="Arial" charset="0"/>
        </a:defRPr>
      </a:lvl6pPr>
      <a:lvl7pPr marL="914400" algn="l" rtl="0" fontAlgn="base">
        <a:spcBef>
          <a:spcPct val="0"/>
        </a:spcBef>
        <a:spcAft>
          <a:spcPct val="0"/>
        </a:spcAft>
        <a:defRPr sz="2800" b="1">
          <a:solidFill>
            <a:schemeClr val="tx1"/>
          </a:solidFill>
          <a:latin typeface="Arial" charset="0"/>
          <a:cs typeface="Arial" charset="0"/>
        </a:defRPr>
      </a:lvl7pPr>
      <a:lvl8pPr marL="1371600" algn="l" rtl="0" fontAlgn="base">
        <a:spcBef>
          <a:spcPct val="0"/>
        </a:spcBef>
        <a:spcAft>
          <a:spcPct val="0"/>
        </a:spcAft>
        <a:defRPr sz="2800" b="1">
          <a:solidFill>
            <a:schemeClr val="tx1"/>
          </a:solidFill>
          <a:latin typeface="Arial" charset="0"/>
          <a:cs typeface="Arial" charset="0"/>
        </a:defRPr>
      </a:lvl8pPr>
      <a:lvl9pPr marL="1828800" algn="l" rtl="0" fontAlgn="base">
        <a:spcBef>
          <a:spcPct val="0"/>
        </a:spcBef>
        <a:spcAft>
          <a:spcPct val="0"/>
        </a:spcAft>
        <a:defRPr sz="2800" b="1">
          <a:solidFill>
            <a:schemeClr val="tx1"/>
          </a:solidFill>
          <a:latin typeface="Arial" charset="0"/>
          <a:cs typeface="Arial" charset="0"/>
        </a:defRPr>
      </a:lvl9pPr>
    </p:titleStyle>
    <p:bodyStyle>
      <a:lvl1pPr marL="342900" indent="-342900" algn="l" rtl="0" eaLnBrk="0" fontAlgn="base" hangingPunct="0">
        <a:spcBef>
          <a:spcPct val="0"/>
        </a:spcBef>
        <a:spcAft>
          <a:spcPct val="20000"/>
        </a:spcAft>
        <a:buClr>
          <a:schemeClr val="tx1"/>
        </a:buClr>
        <a:buSzPct val="90000"/>
        <a:buFont typeface="Wingdings" charset="0"/>
        <a:buChar char="l"/>
        <a:defRPr sz="2400" b="1">
          <a:solidFill>
            <a:schemeClr val="tx1"/>
          </a:solidFill>
          <a:latin typeface="+mn-lt"/>
          <a:ea typeface="ＭＳ Ｐゴシック" pitchFamily="34" charset="-128"/>
          <a:cs typeface="+mn-cs"/>
        </a:defRPr>
      </a:lvl1pPr>
      <a:lvl2pPr marL="685800" indent="-341313"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2pPr>
      <a:lvl3pPr marL="1036638" indent="-349250"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3pPr>
      <a:lvl4pPr marL="1393825" indent="-355600"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4pPr>
      <a:lvl5pPr marL="1981200" indent="-585788" algn="r" rtl="0" eaLnBrk="0" fontAlgn="base" hangingPunct="0">
        <a:spcBef>
          <a:spcPct val="0"/>
        </a:spcBef>
        <a:spcAft>
          <a:spcPct val="20000"/>
        </a:spcAft>
        <a:defRPr sz="1200" b="1">
          <a:solidFill>
            <a:schemeClr val="tx1"/>
          </a:solidFill>
          <a:latin typeface="+mn-lt"/>
          <a:ea typeface="Arial" charset="0"/>
          <a:cs typeface="+mn-cs"/>
        </a:defRPr>
      </a:lvl5pPr>
      <a:lvl6pPr marL="2438400" indent="-585788" algn="r" rtl="0" fontAlgn="base">
        <a:spcBef>
          <a:spcPct val="0"/>
        </a:spcBef>
        <a:spcAft>
          <a:spcPct val="20000"/>
        </a:spcAft>
        <a:defRPr sz="1200" b="1">
          <a:solidFill>
            <a:schemeClr val="tx1"/>
          </a:solidFill>
          <a:latin typeface="+mn-lt"/>
          <a:cs typeface="+mn-cs"/>
        </a:defRPr>
      </a:lvl6pPr>
      <a:lvl7pPr marL="2895600" indent="-585788" algn="r" rtl="0" fontAlgn="base">
        <a:spcBef>
          <a:spcPct val="0"/>
        </a:spcBef>
        <a:spcAft>
          <a:spcPct val="20000"/>
        </a:spcAft>
        <a:defRPr sz="1200" b="1">
          <a:solidFill>
            <a:schemeClr val="tx1"/>
          </a:solidFill>
          <a:latin typeface="+mn-lt"/>
          <a:cs typeface="+mn-cs"/>
        </a:defRPr>
      </a:lvl7pPr>
      <a:lvl8pPr marL="3352800" indent="-585788" algn="r" rtl="0" fontAlgn="base">
        <a:spcBef>
          <a:spcPct val="0"/>
        </a:spcBef>
        <a:spcAft>
          <a:spcPct val="20000"/>
        </a:spcAft>
        <a:defRPr sz="1200" b="1">
          <a:solidFill>
            <a:schemeClr val="tx1"/>
          </a:solidFill>
          <a:latin typeface="+mn-lt"/>
          <a:cs typeface="+mn-cs"/>
        </a:defRPr>
      </a:lvl8pPr>
      <a:lvl9pPr marL="3810000" indent="-585788" algn="r" rtl="0" fontAlgn="base">
        <a:spcBef>
          <a:spcPct val="0"/>
        </a:spcBef>
        <a:spcAft>
          <a:spcPct val="20000"/>
        </a:spcAft>
        <a:defRPr sz="1200" b="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47459"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2999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b="0">
                <a:solidFill>
                  <a:srgbClr val="000000"/>
                </a:solidFill>
                <a:latin typeface="Arial" charset="0"/>
                <a:ea typeface="+mn-ea"/>
                <a:cs typeface="+mn-cs"/>
              </a:defRPr>
            </a:lvl1pPr>
          </a:lstStyle>
          <a:p>
            <a:pPr>
              <a:defRPr/>
            </a:pPr>
            <a:endParaRPr lang="en-GB"/>
          </a:p>
        </p:txBody>
      </p:sp>
      <p:sp>
        <p:nvSpPr>
          <p:cNvPr id="22999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b="0">
                <a:solidFill>
                  <a:srgbClr val="000000"/>
                </a:solidFill>
                <a:latin typeface="Arial" charset="0"/>
                <a:ea typeface="+mn-ea"/>
                <a:cs typeface="+mn-cs"/>
              </a:defRPr>
            </a:lvl1pPr>
          </a:lstStyle>
          <a:p>
            <a:pPr>
              <a:defRPr/>
            </a:pPr>
            <a:endParaRPr lang="en-GB"/>
          </a:p>
        </p:txBody>
      </p:sp>
      <p:sp>
        <p:nvSpPr>
          <p:cNvPr id="22999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a:solidFill>
                  <a:srgbClr val="000000"/>
                </a:solidFill>
                <a:cs typeface="+mn-cs"/>
              </a:defRPr>
            </a:lvl1pPr>
          </a:lstStyle>
          <a:p>
            <a:pPr>
              <a:defRPr/>
            </a:pPr>
            <a:fld id="{8A04DABF-62B7-8248-96D0-BA7FC08EBB35}"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511062" r:id="rId1"/>
    <p:sldLayoutId id="2147511063" r:id="rId2"/>
    <p:sldLayoutId id="2147511064" r:id="rId3"/>
    <p:sldLayoutId id="2147511065" r:id="rId4"/>
    <p:sldLayoutId id="2147511066" r:id="rId5"/>
    <p:sldLayoutId id="2147511067" r:id="rId6"/>
    <p:sldLayoutId id="2147511068" r:id="rId7"/>
    <p:sldLayoutId id="2147511069" r:id="rId8"/>
    <p:sldLayoutId id="2147511070" r:id="rId9"/>
    <p:sldLayoutId id="2147511071" r:id="rId10"/>
    <p:sldLayoutId id="2147511072" r:id="rId11"/>
    <p:sldLayoutId id="2147511138" r:id="rId12"/>
  </p:sldLayoutIdLst>
  <p:transition xmlns:p14="http://schemas.microsoft.com/office/powerpoint/2010/main" spd="slow" advClick="0"/>
  <p:txStyles>
    <p:titleStyle>
      <a:lvl1pPr algn="ctr" rtl="0" eaLnBrk="0" fontAlgn="base" hangingPunct="0">
        <a:spcBef>
          <a:spcPct val="0"/>
        </a:spcBef>
        <a:spcAft>
          <a:spcPct val="0"/>
        </a:spcAft>
        <a:defRPr sz="4400">
          <a:solidFill>
            <a:srgbClr val="FFFF00"/>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rgbClr val="FFFF00"/>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rgbClr val="FFFF00"/>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rgbClr val="FFFF00"/>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rgbClr val="FFFF00"/>
          </a:solidFill>
          <a:latin typeface="Arial" charset="0"/>
          <a:ea typeface="ＭＳ Ｐゴシック" charset="0"/>
          <a:cs typeface="ＭＳ Ｐゴシック" charset="0"/>
        </a:defRPr>
      </a:lvl5pPr>
      <a:lvl6pPr marL="457200" algn="ctr" rtl="0" fontAlgn="base">
        <a:spcBef>
          <a:spcPct val="0"/>
        </a:spcBef>
        <a:spcAft>
          <a:spcPct val="0"/>
        </a:spcAft>
        <a:defRPr sz="4400">
          <a:solidFill>
            <a:srgbClr val="FFFF00"/>
          </a:solidFill>
          <a:latin typeface="Arial" charset="0"/>
        </a:defRPr>
      </a:lvl6pPr>
      <a:lvl7pPr marL="914400" algn="ctr" rtl="0" fontAlgn="base">
        <a:spcBef>
          <a:spcPct val="0"/>
        </a:spcBef>
        <a:spcAft>
          <a:spcPct val="0"/>
        </a:spcAft>
        <a:defRPr sz="4400">
          <a:solidFill>
            <a:srgbClr val="FFFF00"/>
          </a:solidFill>
          <a:latin typeface="Arial" charset="0"/>
        </a:defRPr>
      </a:lvl7pPr>
      <a:lvl8pPr marL="1371600" algn="ctr" rtl="0" fontAlgn="base">
        <a:spcBef>
          <a:spcPct val="0"/>
        </a:spcBef>
        <a:spcAft>
          <a:spcPct val="0"/>
        </a:spcAft>
        <a:defRPr sz="4400">
          <a:solidFill>
            <a:srgbClr val="FFFF00"/>
          </a:solidFill>
          <a:latin typeface="Arial" charset="0"/>
        </a:defRPr>
      </a:lvl8pPr>
      <a:lvl9pPr marL="1828800" algn="ctr" rtl="0" fontAlgn="base">
        <a:spcBef>
          <a:spcPct val="0"/>
        </a:spcBef>
        <a:spcAft>
          <a:spcPct val="0"/>
        </a:spcAft>
        <a:defRPr sz="4400">
          <a:solidFill>
            <a:srgbClr val="FFFF00"/>
          </a:solidFill>
          <a:latin typeface="Arial" charset="0"/>
        </a:defRPr>
      </a:lvl9pPr>
    </p:titleStyle>
    <p:bodyStyle>
      <a:lvl1pPr marL="342900" indent="-342900" algn="l" rtl="0" eaLnBrk="0" fontAlgn="base" hangingPunct="0">
        <a:spcBef>
          <a:spcPct val="20000"/>
        </a:spcBef>
        <a:spcAft>
          <a:spcPct val="0"/>
        </a:spcAft>
        <a:buClr>
          <a:srgbClr val="6699FF"/>
        </a:buClr>
        <a:buChar char="•"/>
        <a:defRPr sz="3200">
          <a:solidFill>
            <a:schemeClr val="bg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rgbClr val="6699FF"/>
        </a:buClr>
        <a:buChar char="–"/>
        <a:defRPr sz="2800">
          <a:solidFill>
            <a:schemeClr val="bg1"/>
          </a:solidFill>
          <a:latin typeface="+mn-lt"/>
          <a:ea typeface="ＭＳ Ｐゴシック" charset="0"/>
        </a:defRPr>
      </a:lvl2pPr>
      <a:lvl3pPr marL="1143000" indent="-228600" algn="l" rtl="0" eaLnBrk="0" fontAlgn="base" hangingPunct="0">
        <a:spcBef>
          <a:spcPct val="20000"/>
        </a:spcBef>
        <a:spcAft>
          <a:spcPct val="0"/>
        </a:spcAft>
        <a:buClr>
          <a:srgbClr val="6699FF"/>
        </a:buClr>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lr>
          <a:srgbClr val="6699FF"/>
        </a:buClr>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lr>
          <a:srgbClr val="6699FF"/>
        </a:buClr>
        <a:buChar char="»"/>
        <a:defRPr sz="2000">
          <a:solidFill>
            <a:schemeClr val="bg1"/>
          </a:solidFill>
          <a:latin typeface="+mn-lt"/>
          <a:ea typeface="ＭＳ Ｐゴシック" charset="0"/>
        </a:defRPr>
      </a:lvl5pPr>
      <a:lvl6pPr marL="2514600" indent="-228600" algn="l" rtl="0" fontAlgn="base">
        <a:spcBef>
          <a:spcPct val="20000"/>
        </a:spcBef>
        <a:spcAft>
          <a:spcPct val="0"/>
        </a:spcAft>
        <a:buClr>
          <a:srgbClr val="6699FF"/>
        </a:buClr>
        <a:buChar char="»"/>
        <a:defRPr sz="2000">
          <a:solidFill>
            <a:schemeClr val="bg1"/>
          </a:solidFill>
          <a:latin typeface="+mn-lt"/>
        </a:defRPr>
      </a:lvl6pPr>
      <a:lvl7pPr marL="2971800" indent="-228600" algn="l" rtl="0" fontAlgn="base">
        <a:spcBef>
          <a:spcPct val="20000"/>
        </a:spcBef>
        <a:spcAft>
          <a:spcPct val="0"/>
        </a:spcAft>
        <a:buClr>
          <a:srgbClr val="6699FF"/>
        </a:buClr>
        <a:buChar char="»"/>
        <a:defRPr sz="2000">
          <a:solidFill>
            <a:schemeClr val="bg1"/>
          </a:solidFill>
          <a:latin typeface="+mn-lt"/>
        </a:defRPr>
      </a:lvl7pPr>
      <a:lvl8pPr marL="3429000" indent="-228600" algn="l" rtl="0" fontAlgn="base">
        <a:spcBef>
          <a:spcPct val="20000"/>
        </a:spcBef>
        <a:spcAft>
          <a:spcPct val="0"/>
        </a:spcAft>
        <a:buClr>
          <a:srgbClr val="6699FF"/>
        </a:buClr>
        <a:buChar char="»"/>
        <a:defRPr sz="2000">
          <a:solidFill>
            <a:schemeClr val="bg1"/>
          </a:solidFill>
          <a:latin typeface="+mn-lt"/>
        </a:defRPr>
      </a:lvl8pPr>
      <a:lvl9pPr marL="3886200" indent="-228600" algn="l" rtl="0" fontAlgn="base">
        <a:spcBef>
          <a:spcPct val="20000"/>
        </a:spcBef>
        <a:spcAft>
          <a:spcPct val="0"/>
        </a:spcAft>
        <a:buClr>
          <a:srgbClr val="6699FF"/>
        </a:buClr>
        <a:buChar char="»"/>
        <a:defRPr sz="2000">
          <a:solidFill>
            <a:schemeClr val="bg1"/>
          </a:solidFill>
          <a:latin typeface="+mn-lt"/>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rgbClr val="030374"/>
        </a:solidFill>
        <a:effectLst/>
      </p:bgPr>
    </p:bg>
    <p:spTree>
      <p:nvGrpSpPr>
        <p:cNvPr id="1" name=""/>
        <p:cNvGrpSpPr/>
        <p:nvPr/>
      </p:nvGrpSpPr>
      <p:grpSpPr>
        <a:xfrm>
          <a:off x="0" y="0"/>
          <a:ext cx="0" cy="0"/>
          <a:chOff x="0" y="0"/>
          <a:chExt cx="0" cy="0"/>
        </a:xfrm>
      </p:grpSpPr>
      <p:sp>
        <p:nvSpPr>
          <p:cNvPr id="160770" name="Rectangle 2"/>
          <p:cNvSpPr>
            <a:spLocks noGrp="1" noChangeArrowheads="1"/>
          </p:cNvSpPr>
          <p:nvPr>
            <p:ph type="body" idx="1"/>
          </p:nvPr>
        </p:nvSpPr>
        <p:spPr bwMode="auto">
          <a:xfrm>
            <a:off x="457200" y="1482725"/>
            <a:ext cx="8229600" cy="516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60771" name="Line 3"/>
          <p:cNvSpPr>
            <a:spLocks noChangeShapeType="1"/>
          </p:cNvSpPr>
          <p:nvPr/>
        </p:nvSpPr>
        <p:spPr bwMode="auto">
          <a:xfrm>
            <a:off x="457200" y="1408113"/>
            <a:ext cx="86868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60772" name="Rectangle 4"/>
          <p:cNvSpPr>
            <a:spLocks noGrp="1" noChangeArrowheads="1"/>
          </p:cNvSpPr>
          <p:nvPr>
            <p:ph type="title"/>
          </p:nvPr>
        </p:nvSpPr>
        <p:spPr bwMode="auto">
          <a:xfrm>
            <a:off x="457200" y="274638"/>
            <a:ext cx="82391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45720" rIns="91440" bIns="45720" numCol="1" anchor="b" anchorCtr="0" compatLnSpc="1">
            <a:prstTxWarp prst="textNoShape">
              <a:avLst/>
            </a:prstTxWarp>
          </a:bodyPr>
          <a:lstStyle/>
          <a:p>
            <a:pPr lvl="0"/>
            <a:r>
              <a:rPr lang="en-GB"/>
              <a:t>Click to edit Master title style</a:t>
            </a:r>
          </a:p>
        </p:txBody>
      </p:sp>
    </p:spTree>
  </p:cSld>
  <p:clrMap bg1="dk2" tx1="lt1" bg2="dk1" tx2="lt2" accent1="accent1" accent2="accent2" accent3="accent3" accent4="accent4" accent5="accent5" accent6="accent6" hlink="hlink" folHlink="folHlink"/>
  <p:sldLayoutIdLst>
    <p:sldLayoutId id="2147511139" r:id="rId1"/>
    <p:sldLayoutId id="2147511073" r:id="rId2"/>
    <p:sldLayoutId id="2147511074" r:id="rId3"/>
    <p:sldLayoutId id="2147511075" r:id="rId4"/>
    <p:sldLayoutId id="2147511076" r:id="rId5"/>
    <p:sldLayoutId id="2147511077" r:id="rId6"/>
    <p:sldLayoutId id="2147511078" r:id="rId7"/>
  </p:sldLayoutIdLst>
  <p:transition xmlns:p14="http://schemas.microsoft.com/office/powerpoint/2010/main" spd="slow" advClick="0"/>
  <p:txStyles>
    <p:titleStyle>
      <a:lvl1pPr algn="l" rtl="0" eaLnBrk="0" fontAlgn="base" hangingPunct="0">
        <a:spcBef>
          <a:spcPct val="0"/>
        </a:spcBef>
        <a:spcAft>
          <a:spcPct val="0"/>
        </a:spcAft>
        <a:defRPr sz="2800" b="1">
          <a:solidFill>
            <a:schemeClr val="tx1"/>
          </a:solidFill>
          <a:latin typeface="+mj-lt"/>
          <a:ea typeface="ＭＳ Ｐゴシック" pitchFamily="34" charset="-128"/>
          <a:cs typeface="+mj-cs"/>
        </a:defRPr>
      </a:lvl1pPr>
      <a:lvl2pPr algn="l" rtl="0" eaLnBrk="0" fontAlgn="base" hangingPunct="0">
        <a:spcBef>
          <a:spcPct val="0"/>
        </a:spcBef>
        <a:spcAft>
          <a:spcPct val="0"/>
        </a:spcAft>
        <a:defRPr sz="2800" b="1">
          <a:solidFill>
            <a:schemeClr val="tx1"/>
          </a:solidFill>
          <a:latin typeface="Arial" charset="0"/>
          <a:ea typeface="ＭＳ Ｐゴシック" pitchFamily="34" charset="-128"/>
          <a:cs typeface="Arial" charset="0"/>
        </a:defRPr>
      </a:lvl2pPr>
      <a:lvl3pPr algn="l" rtl="0" eaLnBrk="0" fontAlgn="base" hangingPunct="0">
        <a:spcBef>
          <a:spcPct val="0"/>
        </a:spcBef>
        <a:spcAft>
          <a:spcPct val="0"/>
        </a:spcAft>
        <a:defRPr sz="2800" b="1">
          <a:solidFill>
            <a:schemeClr val="tx1"/>
          </a:solidFill>
          <a:latin typeface="Arial" charset="0"/>
          <a:ea typeface="ＭＳ Ｐゴシック" pitchFamily="34" charset="-128"/>
          <a:cs typeface="Arial" charset="0"/>
        </a:defRPr>
      </a:lvl3pPr>
      <a:lvl4pPr algn="l" rtl="0" eaLnBrk="0" fontAlgn="base" hangingPunct="0">
        <a:spcBef>
          <a:spcPct val="0"/>
        </a:spcBef>
        <a:spcAft>
          <a:spcPct val="0"/>
        </a:spcAft>
        <a:defRPr sz="2800" b="1">
          <a:solidFill>
            <a:schemeClr val="tx1"/>
          </a:solidFill>
          <a:latin typeface="Arial" charset="0"/>
          <a:ea typeface="ＭＳ Ｐゴシック" pitchFamily="34" charset="-128"/>
          <a:cs typeface="Arial" charset="0"/>
        </a:defRPr>
      </a:lvl4pPr>
      <a:lvl5pPr algn="l" rtl="0" eaLnBrk="0" fontAlgn="base" hangingPunct="0">
        <a:spcBef>
          <a:spcPct val="0"/>
        </a:spcBef>
        <a:spcAft>
          <a:spcPct val="0"/>
        </a:spcAft>
        <a:defRPr sz="2800" b="1">
          <a:solidFill>
            <a:schemeClr val="tx1"/>
          </a:solidFill>
          <a:latin typeface="Arial" charset="0"/>
          <a:ea typeface="ＭＳ Ｐゴシック" pitchFamily="34" charset="-128"/>
          <a:cs typeface="Arial" charset="0"/>
        </a:defRPr>
      </a:lvl5pPr>
      <a:lvl6pPr marL="457200" algn="l" rtl="0" fontAlgn="base">
        <a:spcBef>
          <a:spcPct val="0"/>
        </a:spcBef>
        <a:spcAft>
          <a:spcPct val="0"/>
        </a:spcAft>
        <a:defRPr sz="2800" b="1">
          <a:solidFill>
            <a:schemeClr val="tx1"/>
          </a:solidFill>
          <a:latin typeface="Arial" charset="0"/>
          <a:cs typeface="Arial" charset="0"/>
        </a:defRPr>
      </a:lvl6pPr>
      <a:lvl7pPr marL="914400" algn="l" rtl="0" fontAlgn="base">
        <a:spcBef>
          <a:spcPct val="0"/>
        </a:spcBef>
        <a:spcAft>
          <a:spcPct val="0"/>
        </a:spcAft>
        <a:defRPr sz="2800" b="1">
          <a:solidFill>
            <a:schemeClr val="tx1"/>
          </a:solidFill>
          <a:latin typeface="Arial" charset="0"/>
          <a:cs typeface="Arial" charset="0"/>
        </a:defRPr>
      </a:lvl7pPr>
      <a:lvl8pPr marL="1371600" algn="l" rtl="0" fontAlgn="base">
        <a:spcBef>
          <a:spcPct val="0"/>
        </a:spcBef>
        <a:spcAft>
          <a:spcPct val="0"/>
        </a:spcAft>
        <a:defRPr sz="2800" b="1">
          <a:solidFill>
            <a:schemeClr val="tx1"/>
          </a:solidFill>
          <a:latin typeface="Arial" charset="0"/>
          <a:cs typeface="Arial" charset="0"/>
        </a:defRPr>
      </a:lvl8pPr>
      <a:lvl9pPr marL="1828800" algn="l" rtl="0" fontAlgn="base">
        <a:spcBef>
          <a:spcPct val="0"/>
        </a:spcBef>
        <a:spcAft>
          <a:spcPct val="0"/>
        </a:spcAft>
        <a:defRPr sz="2800" b="1">
          <a:solidFill>
            <a:schemeClr val="tx1"/>
          </a:solidFill>
          <a:latin typeface="Arial" charset="0"/>
          <a:cs typeface="Arial" charset="0"/>
        </a:defRPr>
      </a:lvl9pPr>
    </p:titleStyle>
    <p:bodyStyle>
      <a:lvl1pPr marL="342900" indent="-342900" algn="l" rtl="0" eaLnBrk="0" fontAlgn="base" hangingPunct="0">
        <a:spcBef>
          <a:spcPct val="0"/>
        </a:spcBef>
        <a:spcAft>
          <a:spcPct val="20000"/>
        </a:spcAft>
        <a:buClr>
          <a:schemeClr val="tx1"/>
        </a:buClr>
        <a:buSzPct val="90000"/>
        <a:buFont typeface="Wingdings" charset="0"/>
        <a:buChar char="l"/>
        <a:defRPr sz="2400" b="1">
          <a:solidFill>
            <a:schemeClr val="tx1"/>
          </a:solidFill>
          <a:latin typeface="+mn-lt"/>
          <a:ea typeface="ＭＳ Ｐゴシック" pitchFamily="34" charset="-128"/>
          <a:cs typeface="+mn-cs"/>
        </a:defRPr>
      </a:lvl1pPr>
      <a:lvl2pPr marL="685800" indent="-341313"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2pPr>
      <a:lvl3pPr marL="1036638" indent="-349250"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3pPr>
      <a:lvl4pPr marL="1393825" indent="-355600"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4pPr>
      <a:lvl5pPr marL="1981200" indent="-585788" algn="r" rtl="0" eaLnBrk="0" fontAlgn="base" hangingPunct="0">
        <a:spcBef>
          <a:spcPct val="0"/>
        </a:spcBef>
        <a:spcAft>
          <a:spcPct val="20000"/>
        </a:spcAft>
        <a:defRPr sz="1200" b="1">
          <a:solidFill>
            <a:schemeClr val="tx1"/>
          </a:solidFill>
          <a:latin typeface="+mn-lt"/>
          <a:ea typeface="Arial" charset="0"/>
          <a:cs typeface="+mn-cs"/>
        </a:defRPr>
      </a:lvl5pPr>
      <a:lvl6pPr marL="2438400" indent="-585788" algn="r" rtl="0" fontAlgn="base">
        <a:spcBef>
          <a:spcPct val="0"/>
        </a:spcBef>
        <a:spcAft>
          <a:spcPct val="20000"/>
        </a:spcAft>
        <a:defRPr sz="1200" b="1">
          <a:solidFill>
            <a:schemeClr val="tx1"/>
          </a:solidFill>
          <a:latin typeface="+mn-lt"/>
          <a:cs typeface="+mn-cs"/>
        </a:defRPr>
      </a:lvl6pPr>
      <a:lvl7pPr marL="2895600" indent="-585788" algn="r" rtl="0" fontAlgn="base">
        <a:spcBef>
          <a:spcPct val="0"/>
        </a:spcBef>
        <a:spcAft>
          <a:spcPct val="20000"/>
        </a:spcAft>
        <a:defRPr sz="1200" b="1">
          <a:solidFill>
            <a:schemeClr val="tx1"/>
          </a:solidFill>
          <a:latin typeface="+mn-lt"/>
          <a:cs typeface="+mn-cs"/>
        </a:defRPr>
      </a:lvl7pPr>
      <a:lvl8pPr marL="3352800" indent="-585788" algn="r" rtl="0" fontAlgn="base">
        <a:spcBef>
          <a:spcPct val="0"/>
        </a:spcBef>
        <a:spcAft>
          <a:spcPct val="20000"/>
        </a:spcAft>
        <a:defRPr sz="1200" b="1">
          <a:solidFill>
            <a:schemeClr val="tx1"/>
          </a:solidFill>
          <a:latin typeface="+mn-lt"/>
          <a:cs typeface="+mn-cs"/>
        </a:defRPr>
      </a:lvl8pPr>
      <a:lvl9pPr marL="3810000" indent="-585788" algn="r" rtl="0" fontAlgn="base">
        <a:spcBef>
          <a:spcPct val="0"/>
        </a:spcBef>
        <a:spcAft>
          <a:spcPct val="20000"/>
        </a:spcAft>
        <a:defRPr sz="1200" b="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Pr>
        <a:solidFill>
          <a:srgbClr val="030374"/>
        </a:solidFill>
        <a:effectLst/>
      </p:bgPr>
    </p:bg>
    <p:spTree>
      <p:nvGrpSpPr>
        <p:cNvPr id="1" name=""/>
        <p:cNvGrpSpPr/>
        <p:nvPr/>
      </p:nvGrpSpPr>
      <p:grpSpPr>
        <a:xfrm>
          <a:off x="0" y="0"/>
          <a:ext cx="0" cy="0"/>
          <a:chOff x="0" y="0"/>
          <a:chExt cx="0" cy="0"/>
        </a:xfrm>
      </p:grpSpPr>
      <p:sp>
        <p:nvSpPr>
          <p:cNvPr id="161794" name="Rectangle 2"/>
          <p:cNvSpPr>
            <a:spLocks noGrp="1" noChangeArrowheads="1"/>
          </p:cNvSpPr>
          <p:nvPr>
            <p:ph type="body" idx="1"/>
          </p:nvPr>
        </p:nvSpPr>
        <p:spPr bwMode="auto">
          <a:xfrm>
            <a:off x="457200" y="1482725"/>
            <a:ext cx="8229600" cy="516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61795" name="Line 3"/>
          <p:cNvSpPr>
            <a:spLocks noChangeShapeType="1"/>
          </p:cNvSpPr>
          <p:nvPr/>
        </p:nvSpPr>
        <p:spPr bwMode="auto">
          <a:xfrm>
            <a:off x="457200" y="1408113"/>
            <a:ext cx="86868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61796" name="Rectangle 4"/>
          <p:cNvSpPr>
            <a:spLocks noGrp="1" noChangeArrowheads="1"/>
          </p:cNvSpPr>
          <p:nvPr>
            <p:ph type="title"/>
          </p:nvPr>
        </p:nvSpPr>
        <p:spPr bwMode="auto">
          <a:xfrm>
            <a:off x="457200" y="274638"/>
            <a:ext cx="82391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45720" rIns="91440" bIns="45720" numCol="1" anchor="b" anchorCtr="0" compatLnSpc="1">
            <a:prstTxWarp prst="textNoShape">
              <a:avLst/>
            </a:prstTxWarp>
          </a:bodyPr>
          <a:lstStyle/>
          <a:p>
            <a:pPr lvl="0"/>
            <a:r>
              <a:rPr lang="en-GB"/>
              <a:t>Click to edit Master title style</a:t>
            </a:r>
          </a:p>
        </p:txBody>
      </p:sp>
    </p:spTree>
  </p:cSld>
  <p:clrMap bg1="dk2" tx1="lt1" bg2="dk1" tx2="lt2" accent1="accent1" accent2="accent2" accent3="accent3" accent4="accent4" accent5="accent5" accent6="accent6" hlink="hlink" folHlink="folHlink"/>
  <p:sldLayoutIdLst>
    <p:sldLayoutId id="2147511140" r:id="rId1"/>
    <p:sldLayoutId id="2147511141" r:id="rId2"/>
    <p:sldLayoutId id="2147511142" r:id="rId3"/>
    <p:sldLayoutId id="2147511143" r:id="rId4"/>
  </p:sldLayoutIdLst>
  <p:transition xmlns:p14="http://schemas.microsoft.com/office/powerpoint/2010/main" spd="slow" advClick="0"/>
  <p:txStyles>
    <p:titleStyle>
      <a:lvl1pPr algn="l" rtl="0" eaLnBrk="0" fontAlgn="base" hangingPunct="0">
        <a:spcBef>
          <a:spcPct val="0"/>
        </a:spcBef>
        <a:spcAft>
          <a:spcPct val="0"/>
        </a:spcAft>
        <a:defRPr sz="2800" b="1">
          <a:solidFill>
            <a:schemeClr val="tx1"/>
          </a:solidFill>
          <a:latin typeface="+mj-lt"/>
          <a:ea typeface="ＭＳ Ｐゴシック" charset="0"/>
          <a:cs typeface="+mj-cs"/>
        </a:defRPr>
      </a:lvl1pPr>
      <a:lvl2pPr algn="l" rtl="0" eaLnBrk="0" fontAlgn="base" hangingPunct="0">
        <a:spcBef>
          <a:spcPct val="0"/>
        </a:spcBef>
        <a:spcAft>
          <a:spcPct val="0"/>
        </a:spcAft>
        <a:defRPr sz="2800" b="1">
          <a:solidFill>
            <a:schemeClr val="tx1"/>
          </a:solidFill>
          <a:latin typeface="Arial" charset="0"/>
          <a:ea typeface="ＭＳ Ｐゴシック" charset="0"/>
          <a:cs typeface="Arial" charset="0"/>
        </a:defRPr>
      </a:lvl2pPr>
      <a:lvl3pPr algn="l" rtl="0" eaLnBrk="0" fontAlgn="base" hangingPunct="0">
        <a:spcBef>
          <a:spcPct val="0"/>
        </a:spcBef>
        <a:spcAft>
          <a:spcPct val="0"/>
        </a:spcAft>
        <a:defRPr sz="2800" b="1">
          <a:solidFill>
            <a:schemeClr val="tx1"/>
          </a:solidFill>
          <a:latin typeface="Arial" charset="0"/>
          <a:ea typeface="ＭＳ Ｐゴシック" charset="0"/>
          <a:cs typeface="Arial" charset="0"/>
        </a:defRPr>
      </a:lvl3pPr>
      <a:lvl4pPr algn="l" rtl="0" eaLnBrk="0" fontAlgn="base" hangingPunct="0">
        <a:spcBef>
          <a:spcPct val="0"/>
        </a:spcBef>
        <a:spcAft>
          <a:spcPct val="0"/>
        </a:spcAft>
        <a:defRPr sz="2800" b="1">
          <a:solidFill>
            <a:schemeClr val="tx1"/>
          </a:solidFill>
          <a:latin typeface="Arial" charset="0"/>
          <a:ea typeface="ＭＳ Ｐゴシック" charset="0"/>
          <a:cs typeface="Arial" charset="0"/>
        </a:defRPr>
      </a:lvl4pPr>
      <a:lvl5pPr algn="l" rtl="0" eaLnBrk="0" fontAlgn="base" hangingPunct="0">
        <a:spcBef>
          <a:spcPct val="0"/>
        </a:spcBef>
        <a:spcAft>
          <a:spcPct val="0"/>
        </a:spcAft>
        <a:defRPr sz="2800" b="1">
          <a:solidFill>
            <a:schemeClr val="tx1"/>
          </a:solidFill>
          <a:latin typeface="Arial" charset="0"/>
          <a:ea typeface="ＭＳ Ｐゴシック" charset="0"/>
          <a:cs typeface="Arial" charset="0"/>
        </a:defRPr>
      </a:lvl5pPr>
      <a:lvl6pPr marL="457200" algn="l" rtl="0" fontAlgn="base">
        <a:spcBef>
          <a:spcPct val="0"/>
        </a:spcBef>
        <a:spcAft>
          <a:spcPct val="0"/>
        </a:spcAft>
        <a:defRPr sz="2800" b="1">
          <a:solidFill>
            <a:schemeClr val="tx1"/>
          </a:solidFill>
          <a:latin typeface="Arial" charset="0"/>
          <a:cs typeface="Arial" charset="0"/>
        </a:defRPr>
      </a:lvl6pPr>
      <a:lvl7pPr marL="914400" algn="l" rtl="0" fontAlgn="base">
        <a:spcBef>
          <a:spcPct val="0"/>
        </a:spcBef>
        <a:spcAft>
          <a:spcPct val="0"/>
        </a:spcAft>
        <a:defRPr sz="2800" b="1">
          <a:solidFill>
            <a:schemeClr val="tx1"/>
          </a:solidFill>
          <a:latin typeface="Arial" charset="0"/>
          <a:cs typeface="Arial" charset="0"/>
        </a:defRPr>
      </a:lvl7pPr>
      <a:lvl8pPr marL="1371600" algn="l" rtl="0" fontAlgn="base">
        <a:spcBef>
          <a:spcPct val="0"/>
        </a:spcBef>
        <a:spcAft>
          <a:spcPct val="0"/>
        </a:spcAft>
        <a:defRPr sz="2800" b="1">
          <a:solidFill>
            <a:schemeClr val="tx1"/>
          </a:solidFill>
          <a:latin typeface="Arial" charset="0"/>
          <a:cs typeface="Arial" charset="0"/>
        </a:defRPr>
      </a:lvl8pPr>
      <a:lvl9pPr marL="1828800" algn="l" rtl="0" fontAlgn="base">
        <a:spcBef>
          <a:spcPct val="0"/>
        </a:spcBef>
        <a:spcAft>
          <a:spcPct val="0"/>
        </a:spcAft>
        <a:defRPr sz="2800" b="1">
          <a:solidFill>
            <a:schemeClr val="tx1"/>
          </a:solidFill>
          <a:latin typeface="Arial" charset="0"/>
          <a:cs typeface="Arial" charset="0"/>
        </a:defRPr>
      </a:lvl9pPr>
    </p:titleStyle>
    <p:bodyStyle>
      <a:lvl1pPr marL="342900" indent="-342900" algn="l" rtl="0" eaLnBrk="0" fontAlgn="base" hangingPunct="0">
        <a:spcBef>
          <a:spcPct val="0"/>
        </a:spcBef>
        <a:spcAft>
          <a:spcPct val="20000"/>
        </a:spcAft>
        <a:buClr>
          <a:schemeClr val="tx1"/>
        </a:buClr>
        <a:buSzPct val="90000"/>
        <a:buFont typeface="Wingdings" charset="0"/>
        <a:buChar char="l"/>
        <a:defRPr sz="2400" b="1">
          <a:solidFill>
            <a:schemeClr val="tx1"/>
          </a:solidFill>
          <a:latin typeface="+mn-lt"/>
          <a:ea typeface="ＭＳ Ｐゴシック" charset="0"/>
          <a:cs typeface="+mn-cs"/>
        </a:defRPr>
      </a:lvl1pPr>
      <a:lvl2pPr marL="685800" indent="-341313"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2pPr>
      <a:lvl3pPr marL="1036638" indent="-349250"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3pPr>
      <a:lvl4pPr marL="1393825" indent="-355600"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4pPr>
      <a:lvl5pPr marL="1981200" indent="-585788" algn="r" rtl="0" eaLnBrk="0" fontAlgn="base" hangingPunct="0">
        <a:spcBef>
          <a:spcPct val="0"/>
        </a:spcBef>
        <a:spcAft>
          <a:spcPct val="20000"/>
        </a:spcAft>
        <a:defRPr sz="1200" b="1">
          <a:solidFill>
            <a:schemeClr val="tx1"/>
          </a:solidFill>
          <a:latin typeface="+mn-lt"/>
          <a:ea typeface="Arial" charset="0"/>
          <a:cs typeface="+mn-cs"/>
        </a:defRPr>
      </a:lvl5pPr>
      <a:lvl6pPr marL="2438400" indent="-585788" algn="r" rtl="0" fontAlgn="base">
        <a:spcBef>
          <a:spcPct val="0"/>
        </a:spcBef>
        <a:spcAft>
          <a:spcPct val="20000"/>
        </a:spcAft>
        <a:defRPr sz="1200" b="1">
          <a:solidFill>
            <a:schemeClr val="tx1"/>
          </a:solidFill>
          <a:latin typeface="+mn-lt"/>
          <a:cs typeface="+mn-cs"/>
        </a:defRPr>
      </a:lvl6pPr>
      <a:lvl7pPr marL="2895600" indent="-585788" algn="r" rtl="0" fontAlgn="base">
        <a:spcBef>
          <a:spcPct val="0"/>
        </a:spcBef>
        <a:spcAft>
          <a:spcPct val="20000"/>
        </a:spcAft>
        <a:defRPr sz="1200" b="1">
          <a:solidFill>
            <a:schemeClr val="tx1"/>
          </a:solidFill>
          <a:latin typeface="+mn-lt"/>
          <a:cs typeface="+mn-cs"/>
        </a:defRPr>
      </a:lvl7pPr>
      <a:lvl8pPr marL="3352800" indent="-585788" algn="r" rtl="0" fontAlgn="base">
        <a:spcBef>
          <a:spcPct val="0"/>
        </a:spcBef>
        <a:spcAft>
          <a:spcPct val="20000"/>
        </a:spcAft>
        <a:defRPr sz="1200" b="1">
          <a:solidFill>
            <a:schemeClr val="tx1"/>
          </a:solidFill>
          <a:latin typeface="+mn-lt"/>
          <a:cs typeface="+mn-cs"/>
        </a:defRPr>
      </a:lvl8pPr>
      <a:lvl9pPr marL="3810000" indent="-585788" algn="r" rtl="0" fontAlgn="base">
        <a:spcBef>
          <a:spcPct val="0"/>
        </a:spcBef>
        <a:spcAft>
          <a:spcPct val="20000"/>
        </a:spcAft>
        <a:defRPr sz="1200" b="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rgbClr val="030374"/>
        </a:solidFill>
        <a:effectLst/>
      </p:bgPr>
    </p:bg>
    <p:spTree>
      <p:nvGrpSpPr>
        <p:cNvPr id="1" name=""/>
        <p:cNvGrpSpPr/>
        <p:nvPr/>
      </p:nvGrpSpPr>
      <p:grpSpPr>
        <a:xfrm>
          <a:off x="0" y="0"/>
          <a:ext cx="0" cy="0"/>
          <a:chOff x="0" y="0"/>
          <a:chExt cx="0" cy="0"/>
        </a:xfrm>
      </p:grpSpPr>
      <p:sp>
        <p:nvSpPr>
          <p:cNvPr id="162818" name="Rectangle 2"/>
          <p:cNvSpPr>
            <a:spLocks noGrp="1" noChangeArrowheads="1"/>
          </p:cNvSpPr>
          <p:nvPr>
            <p:ph type="body" idx="1"/>
          </p:nvPr>
        </p:nvSpPr>
        <p:spPr bwMode="auto">
          <a:xfrm>
            <a:off x="457200" y="1482725"/>
            <a:ext cx="8229600" cy="516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62819" name="Line 3"/>
          <p:cNvSpPr>
            <a:spLocks noChangeShapeType="1"/>
          </p:cNvSpPr>
          <p:nvPr/>
        </p:nvSpPr>
        <p:spPr bwMode="auto">
          <a:xfrm>
            <a:off x="457200" y="1408113"/>
            <a:ext cx="86868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62820" name="Rectangle 4"/>
          <p:cNvSpPr>
            <a:spLocks noGrp="1" noChangeArrowheads="1"/>
          </p:cNvSpPr>
          <p:nvPr>
            <p:ph type="title"/>
          </p:nvPr>
        </p:nvSpPr>
        <p:spPr bwMode="auto">
          <a:xfrm>
            <a:off x="457200" y="274638"/>
            <a:ext cx="82391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45720" rIns="91440" bIns="45720" numCol="1" anchor="b" anchorCtr="0" compatLnSpc="1">
            <a:prstTxWarp prst="textNoShape">
              <a:avLst/>
            </a:prstTxWarp>
          </a:bodyPr>
          <a:lstStyle/>
          <a:p>
            <a:pPr lvl="0"/>
            <a:r>
              <a:rPr lang="en-GB"/>
              <a:t>Click to edit Master title style</a:t>
            </a:r>
          </a:p>
        </p:txBody>
      </p:sp>
    </p:spTree>
  </p:cSld>
  <p:clrMap bg1="dk2" tx1="lt1" bg2="dk1" tx2="lt2" accent1="accent1" accent2="accent2" accent3="accent3" accent4="accent4" accent5="accent5" accent6="accent6" hlink="hlink" folHlink="folHlink"/>
  <p:sldLayoutIdLst>
    <p:sldLayoutId id="2147511144" r:id="rId1"/>
    <p:sldLayoutId id="2147511079" r:id="rId2"/>
    <p:sldLayoutId id="2147511080" r:id="rId3"/>
    <p:sldLayoutId id="2147511081" r:id="rId4"/>
    <p:sldLayoutId id="2147511082" r:id="rId5"/>
    <p:sldLayoutId id="2147511083" r:id="rId6"/>
    <p:sldLayoutId id="2147511084" r:id="rId7"/>
    <p:sldLayoutId id="2147511085" r:id="rId8"/>
    <p:sldLayoutId id="2147511086" r:id="rId9"/>
  </p:sldLayoutIdLst>
  <p:transition xmlns:p14="http://schemas.microsoft.com/office/powerpoint/2010/main" spd="slow" advClick="0"/>
  <p:txStyles>
    <p:titleStyle>
      <a:lvl1pPr algn="l" rtl="0" eaLnBrk="0" fontAlgn="base" hangingPunct="0">
        <a:spcBef>
          <a:spcPct val="0"/>
        </a:spcBef>
        <a:spcAft>
          <a:spcPct val="0"/>
        </a:spcAft>
        <a:defRPr sz="2800" b="1">
          <a:solidFill>
            <a:schemeClr val="tx1"/>
          </a:solidFill>
          <a:latin typeface="+mj-lt"/>
          <a:ea typeface="ＭＳ Ｐゴシック" charset="0"/>
          <a:cs typeface="+mj-cs"/>
        </a:defRPr>
      </a:lvl1pPr>
      <a:lvl2pPr algn="l" rtl="0" eaLnBrk="0" fontAlgn="base" hangingPunct="0">
        <a:spcBef>
          <a:spcPct val="0"/>
        </a:spcBef>
        <a:spcAft>
          <a:spcPct val="0"/>
        </a:spcAft>
        <a:defRPr sz="2800" b="1">
          <a:solidFill>
            <a:schemeClr val="tx1"/>
          </a:solidFill>
          <a:latin typeface="Arial" charset="0"/>
          <a:ea typeface="ＭＳ Ｐゴシック" charset="0"/>
          <a:cs typeface="Arial" charset="0"/>
        </a:defRPr>
      </a:lvl2pPr>
      <a:lvl3pPr algn="l" rtl="0" eaLnBrk="0" fontAlgn="base" hangingPunct="0">
        <a:spcBef>
          <a:spcPct val="0"/>
        </a:spcBef>
        <a:spcAft>
          <a:spcPct val="0"/>
        </a:spcAft>
        <a:defRPr sz="2800" b="1">
          <a:solidFill>
            <a:schemeClr val="tx1"/>
          </a:solidFill>
          <a:latin typeface="Arial" charset="0"/>
          <a:ea typeface="ＭＳ Ｐゴシック" charset="0"/>
          <a:cs typeface="Arial" charset="0"/>
        </a:defRPr>
      </a:lvl3pPr>
      <a:lvl4pPr algn="l" rtl="0" eaLnBrk="0" fontAlgn="base" hangingPunct="0">
        <a:spcBef>
          <a:spcPct val="0"/>
        </a:spcBef>
        <a:spcAft>
          <a:spcPct val="0"/>
        </a:spcAft>
        <a:defRPr sz="2800" b="1">
          <a:solidFill>
            <a:schemeClr val="tx1"/>
          </a:solidFill>
          <a:latin typeface="Arial" charset="0"/>
          <a:ea typeface="ＭＳ Ｐゴシック" charset="0"/>
          <a:cs typeface="Arial" charset="0"/>
        </a:defRPr>
      </a:lvl4pPr>
      <a:lvl5pPr algn="l" rtl="0" eaLnBrk="0" fontAlgn="base" hangingPunct="0">
        <a:spcBef>
          <a:spcPct val="0"/>
        </a:spcBef>
        <a:spcAft>
          <a:spcPct val="0"/>
        </a:spcAft>
        <a:defRPr sz="2800" b="1">
          <a:solidFill>
            <a:schemeClr val="tx1"/>
          </a:solidFill>
          <a:latin typeface="Arial" charset="0"/>
          <a:ea typeface="ＭＳ Ｐゴシック" charset="0"/>
          <a:cs typeface="Arial" charset="0"/>
        </a:defRPr>
      </a:lvl5pPr>
      <a:lvl6pPr marL="457200" algn="l" rtl="0" fontAlgn="base">
        <a:spcBef>
          <a:spcPct val="0"/>
        </a:spcBef>
        <a:spcAft>
          <a:spcPct val="0"/>
        </a:spcAft>
        <a:defRPr sz="2800" b="1">
          <a:solidFill>
            <a:schemeClr val="tx1"/>
          </a:solidFill>
          <a:latin typeface="Arial" charset="0"/>
          <a:cs typeface="Arial" charset="0"/>
        </a:defRPr>
      </a:lvl6pPr>
      <a:lvl7pPr marL="914400" algn="l" rtl="0" fontAlgn="base">
        <a:spcBef>
          <a:spcPct val="0"/>
        </a:spcBef>
        <a:spcAft>
          <a:spcPct val="0"/>
        </a:spcAft>
        <a:defRPr sz="2800" b="1">
          <a:solidFill>
            <a:schemeClr val="tx1"/>
          </a:solidFill>
          <a:latin typeface="Arial" charset="0"/>
          <a:cs typeface="Arial" charset="0"/>
        </a:defRPr>
      </a:lvl7pPr>
      <a:lvl8pPr marL="1371600" algn="l" rtl="0" fontAlgn="base">
        <a:spcBef>
          <a:spcPct val="0"/>
        </a:spcBef>
        <a:spcAft>
          <a:spcPct val="0"/>
        </a:spcAft>
        <a:defRPr sz="2800" b="1">
          <a:solidFill>
            <a:schemeClr val="tx1"/>
          </a:solidFill>
          <a:latin typeface="Arial" charset="0"/>
          <a:cs typeface="Arial" charset="0"/>
        </a:defRPr>
      </a:lvl8pPr>
      <a:lvl9pPr marL="1828800" algn="l" rtl="0" fontAlgn="base">
        <a:spcBef>
          <a:spcPct val="0"/>
        </a:spcBef>
        <a:spcAft>
          <a:spcPct val="0"/>
        </a:spcAft>
        <a:defRPr sz="2800" b="1">
          <a:solidFill>
            <a:schemeClr val="tx1"/>
          </a:solidFill>
          <a:latin typeface="Arial" charset="0"/>
          <a:cs typeface="Arial" charset="0"/>
        </a:defRPr>
      </a:lvl9pPr>
    </p:titleStyle>
    <p:bodyStyle>
      <a:lvl1pPr marL="342900" indent="-342900" algn="l" rtl="0" eaLnBrk="0" fontAlgn="base" hangingPunct="0">
        <a:spcBef>
          <a:spcPct val="0"/>
        </a:spcBef>
        <a:spcAft>
          <a:spcPct val="20000"/>
        </a:spcAft>
        <a:buClr>
          <a:schemeClr val="tx1"/>
        </a:buClr>
        <a:buSzPct val="90000"/>
        <a:buFont typeface="Wingdings" charset="0"/>
        <a:buChar char="l"/>
        <a:defRPr sz="2400" b="1">
          <a:solidFill>
            <a:schemeClr val="tx1"/>
          </a:solidFill>
          <a:latin typeface="+mn-lt"/>
          <a:ea typeface="ＭＳ Ｐゴシック" charset="0"/>
          <a:cs typeface="+mn-cs"/>
        </a:defRPr>
      </a:lvl1pPr>
      <a:lvl2pPr marL="685800" indent="-341313"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2pPr>
      <a:lvl3pPr marL="1036638" indent="-349250"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3pPr>
      <a:lvl4pPr marL="1393825" indent="-355600"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4pPr>
      <a:lvl5pPr marL="1981200" indent="-585788" algn="r" rtl="0" eaLnBrk="0" fontAlgn="base" hangingPunct="0">
        <a:spcBef>
          <a:spcPct val="0"/>
        </a:spcBef>
        <a:spcAft>
          <a:spcPct val="20000"/>
        </a:spcAft>
        <a:defRPr sz="1200" b="1">
          <a:solidFill>
            <a:schemeClr val="tx1"/>
          </a:solidFill>
          <a:latin typeface="+mn-lt"/>
          <a:ea typeface="Arial" charset="0"/>
          <a:cs typeface="+mn-cs"/>
        </a:defRPr>
      </a:lvl5pPr>
      <a:lvl6pPr marL="2438400" indent="-585788" algn="r" rtl="0" fontAlgn="base">
        <a:spcBef>
          <a:spcPct val="0"/>
        </a:spcBef>
        <a:spcAft>
          <a:spcPct val="20000"/>
        </a:spcAft>
        <a:defRPr sz="1200" b="1">
          <a:solidFill>
            <a:schemeClr val="tx1"/>
          </a:solidFill>
          <a:latin typeface="+mn-lt"/>
          <a:cs typeface="+mn-cs"/>
        </a:defRPr>
      </a:lvl6pPr>
      <a:lvl7pPr marL="2895600" indent="-585788" algn="r" rtl="0" fontAlgn="base">
        <a:spcBef>
          <a:spcPct val="0"/>
        </a:spcBef>
        <a:spcAft>
          <a:spcPct val="20000"/>
        </a:spcAft>
        <a:defRPr sz="1200" b="1">
          <a:solidFill>
            <a:schemeClr val="tx1"/>
          </a:solidFill>
          <a:latin typeface="+mn-lt"/>
          <a:cs typeface="+mn-cs"/>
        </a:defRPr>
      </a:lvl7pPr>
      <a:lvl8pPr marL="3352800" indent="-585788" algn="r" rtl="0" fontAlgn="base">
        <a:spcBef>
          <a:spcPct val="0"/>
        </a:spcBef>
        <a:spcAft>
          <a:spcPct val="20000"/>
        </a:spcAft>
        <a:defRPr sz="1200" b="1">
          <a:solidFill>
            <a:schemeClr val="tx1"/>
          </a:solidFill>
          <a:latin typeface="+mn-lt"/>
          <a:cs typeface="+mn-cs"/>
        </a:defRPr>
      </a:lvl8pPr>
      <a:lvl9pPr marL="3810000" indent="-585788" algn="r" rtl="0" fontAlgn="base">
        <a:spcBef>
          <a:spcPct val="0"/>
        </a:spcBef>
        <a:spcAft>
          <a:spcPct val="20000"/>
        </a:spcAft>
        <a:defRPr sz="1200" b="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0066"/>
        </a:solidFill>
        <a:effectLst/>
      </p:bgPr>
    </p:bg>
    <p:spTree>
      <p:nvGrpSpPr>
        <p:cNvPr id="1" name=""/>
        <p:cNvGrpSpPr/>
        <p:nvPr/>
      </p:nvGrpSpPr>
      <p:grpSpPr>
        <a:xfrm>
          <a:off x="0" y="0"/>
          <a:ext cx="0" cy="0"/>
          <a:chOff x="0" y="0"/>
          <a:chExt cx="0" cy="0"/>
        </a:xfrm>
      </p:grpSpPr>
      <p:pic>
        <p:nvPicPr>
          <p:cNvPr id="24578" name="Picture 2" descr="blauw"/>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Rectangle 3"/>
          <p:cNvSpPr>
            <a:spLocks noGrp="1" noChangeArrowheads="1"/>
          </p:cNvSpPr>
          <p:nvPr>
            <p:ph type="title"/>
          </p:nvPr>
        </p:nvSpPr>
        <p:spPr bwMode="auto">
          <a:xfrm>
            <a:off x="1000125" y="1141413"/>
            <a:ext cx="768667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7964" tIns="48982" rIns="97964" bIns="48982" numCol="1" anchor="ctr" anchorCtr="0" compatLnSpc="1">
            <a:prstTxWarp prst="textNoShape">
              <a:avLst/>
            </a:prstTxWarp>
          </a:bodyPr>
          <a:lstStyle/>
          <a:p>
            <a:pPr lvl="0"/>
            <a:r>
              <a:rPr lang="nl-NL"/>
              <a:t>Klik om het opmaakprofiel te bewerken</a:t>
            </a:r>
          </a:p>
        </p:txBody>
      </p:sp>
      <p:sp>
        <p:nvSpPr>
          <p:cNvPr id="24580" name="Rectangle 4"/>
          <p:cNvSpPr>
            <a:spLocks noGrp="1" noChangeArrowheads="1"/>
          </p:cNvSpPr>
          <p:nvPr>
            <p:ph type="body" idx="1"/>
          </p:nvPr>
        </p:nvSpPr>
        <p:spPr bwMode="auto">
          <a:xfrm>
            <a:off x="1000125" y="2055813"/>
            <a:ext cx="7686675" cy="405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7964" tIns="48982" rIns="97964" bIns="48982" numCol="1" anchor="t" anchorCtr="0" compatLnSpc="1">
            <a:prstTxWarp prst="textNoShape">
              <a:avLst/>
            </a:prstTxWarp>
          </a:bodyPr>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1388549"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7964" tIns="48982" rIns="97964" bIns="48982" numCol="1" anchor="t" anchorCtr="0" compatLnSpc="1">
            <a:prstTxWarp prst="textNoShape">
              <a:avLst/>
            </a:prstTxWarp>
          </a:bodyPr>
          <a:lstStyle>
            <a:lvl1pPr eaLnBrk="1" hangingPunct="1">
              <a:defRPr sz="1500" b="0">
                <a:solidFill>
                  <a:schemeClr val="bg1"/>
                </a:solidFill>
                <a:latin typeface="Arial" charset="0"/>
                <a:ea typeface="+mn-ea"/>
                <a:cs typeface="+mn-cs"/>
              </a:defRPr>
            </a:lvl1pPr>
          </a:lstStyle>
          <a:p>
            <a:pPr>
              <a:defRPr/>
            </a:pPr>
            <a:endParaRPr lang="en-US"/>
          </a:p>
        </p:txBody>
      </p:sp>
      <p:sp>
        <p:nvSpPr>
          <p:cNvPr id="1388550"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7964" tIns="48982" rIns="97964" bIns="48982" numCol="1" anchor="t" anchorCtr="0" compatLnSpc="1">
            <a:prstTxWarp prst="textNoShape">
              <a:avLst/>
            </a:prstTxWarp>
          </a:bodyPr>
          <a:lstStyle>
            <a:lvl1pPr algn="ctr" eaLnBrk="1" hangingPunct="1">
              <a:defRPr sz="1500" b="0">
                <a:solidFill>
                  <a:schemeClr val="bg1"/>
                </a:solidFill>
                <a:latin typeface="Arial" charset="0"/>
                <a:ea typeface="+mn-ea"/>
                <a:cs typeface="+mn-cs"/>
              </a:defRPr>
            </a:lvl1pPr>
          </a:lstStyle>
          <a:p>
            <a:pPr>
              <a:defRPr/>
            </a:pPr>
            <a:endParaRPr lang="en-US"/>
          </a:p>
        </p:txBody>
      </p:sp>
      <p:sp>
        <p:nvSpPr>
          <p:cNvPr id="1388551"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7964" tIns="48982" rIns="97964" bIns="48982" numCol="1" anchor="t" anchorCtr="0" compatLnSpc="1">
            <a:prstTxWarp prst="textNoShape">
              <a:avLst/>
            </a:prstTxWarp>
          </a:bodyPr>
          <a:lstStyle>
            <a:lvl1pPr algn="r" eaLnBrk="1" hangingPunct="1">
              <a:defRPr sz="1500" b="0">
                <a:solidFill>
                  <a:schemeClr val="bg1"/>
                </a:solidFill>
                <a:cs typeface="+mn-cs"/>
              </a:defRPr>
            </a:lvl1pPr>
          </a:lstStyle>
          <a:p>
            <a:pPr>
              <a:defRPr/>
            </a:pPr>
            <a:fld id="{11924DA9-F3E2-5649-97A3-C22FEDCD2135}" type="slidenum">
              <a:rPr lang="nl-NL"/>
              <a:pPr>
                <a:defRPr/>
              </a:pPr>
              <a:t>‹#›</a:t>
            </a:fld>
            <a:endParaRPr lang="nl-NL"/>
          </a:p>
        </p:txBody>
      </p:sp>
    </p:spTree>
  </p:cSld>
  <p:clrMap bg1="lt1" tx1="dk1" bg2="lt2" tx2="dk2" accent1="accent1" accent2="accent2" accent3="accent3" accent4="accent4" accent5="accent5" accent6="accent6" hlink="hlink" folHlink="folHlink"/>
  <p:sldLayoutIdLst>
    <p:sldLayoutId id="2147511109" r:id="rId1"/>
    <p:sldLayoutId id="2147510828" r:id="rId2"/>
    <p:sldLayoutId id="2147510829" r:id="rId3"/>
    <p:sldLayoutId id="2147510830" r:id="rId4"/>
    <p:sldLayoutId id="2147510831" r:id="rId5"/>
    <p:sldLayoutId id="2147510832" r:id="rId6"/>
    <p:sldLayoutId id="2147510833" r:id="rId7"/>
    <p:sldLayoutId id="2147510834" r:id="rId8"/>
    <p:sldLayoutId id="2147510835" r:id="rId9"/>
    <p:sldLayoutId id="2147510836" r:id="rId10"/>
    <p:sldLayoutId id="2147510837" r:id="rId11"/>
  </p:sldLayoutIdLst>
  <p:transition xmlns:p14="http://schemas.microsoft.com/office/powerpoint/2010/main" spd="slow" advClick="0"/>
  <p:txStyles>
    <p:titleStyle>
      <a:lvl1pPr algn="l" defTabSz="979488" rtl="0" eaLnBrk="0" fontAlgn="base" hangingPunct="0">
        <a:spcBef>
          <a:spcPct val="0"/>
        </a:spcBef>
        <a:spcAft>
          <a:spcPct val="0"/>
        </a:spcAft>
        <a:defRPr sz="3800" b="1">
          <a:solidFill>
            <a:schemeClr val="bg1"/>
          </a:solidFill>
          <a:latin typeface="+mj-lt"/>
          <a:ea typeface="ＭＳ Ｐゴシック" charset="0"/>
          <a:cs typeface="ＭＳ Ｐゴシック" charset="0"/>
        </a:defRPr>
      </a:lvl1pPr>
      <a:lvl2pPr algn="l" defTabSz="979488" rtl="0" eaLnBrk="0" fontAlgn="base" hangingPunct="0">
        <a:spcBef>
          <a:spcPct val="0"/>
        </a:spcBef>
        <a:spcAft>
          <a:spcPct val="0"/>
        </a:spcAft>
        <a:defRPr sz="3800" b="1">
          <a:solidFill>
            <a:schemeClr val="bg1"/>
          </a:solidFill>
          <a:latin typeface="Gill Sans Std" pitchFamily="34" charset="0"/>
          <a:ea typeface="ＭＳ Ｐゴシック" charset="0"/>
          <a:cs typeface="ＭＳ Ｐゴシック" charset="0"/>
        </a:defRPr>
      </a:lvl2pPr>
      <a:lvl3pPr algn="l" defTabSz="979488" rtl="0" eaLnBrk="0" fontAlgn="base" hangingPunct="0">
        <a:spcBef>
          <a:spcPct val="0"/>
        </a:spcBef>
        <a:spcAft>
          <a:spcPct val="0"/>
        </a:spcAft>
        <a:defRPr sz="3800" b="1">
          <a:solidFill>
            <a:schemeClr val="bg1"/>
          </a:solidFill>
          <a:latin typeface="Gill Sans Std" pitchFamily="34" charset="0"/>
          <a:ea typeface="ＭＳ Ｐゴシック" charset="0"/>
          <a:cs typeface="ＭＳ Ｐゴシック" charset="0"/>
        </a:defRPr>
      </a:lvl3pPr>
      <a:lvl4pPr algn="l" defTabSz="979488" rtl="0" eaLnBrk="0" fontAlgn="base" hangingPunct="0">
        <a:spcBef>
          <a:spcPct val="0"/>
        </a:spcBef>
        <a:spcAft>
          <a:spcPct val="0"/>
        </a:spcAft>
        <a:defRPr sz="3800" b="1">
          <a:solidFill>
            <a:schemeClr val="bg1"/>
          </a:solidFill>
          <a:latin typeface="Gill Sans Std" pitchFamily="34" charset="0"/>
          <a:ea typeface="ＭＳ Ｐゴシック" charset="0"/>
          <a:cs typeface="ＭＳ Ｐゴシック" charset="0"/>
        </a:defRPr>
      </a:lvl4pPr>
      <a:lvl5pPr algn="l" defTabSz="979488" rtl="0" eaLnBrk="0" fontAlgn="base" hangingPunct="0">
        <a:spcBef>
          <a:spcPct val="0"/>
        </a:spcBef>
        <a:spcAft>
          <a:spcPct val="0"/>
        </a:spcAft>
        <a:defRPr sz="3800" b="1">
          <a:solidFill>
            <a:schemeClr val="bg1"/>
          </a:solidFill>
          <a:latin typeface="Gill Sans Std" pitchFamily="34" charset="0"/>
          <a:ea typeface="ＭＳ Ｐゴシック" charset="0"/>
          <a:cs typeface="ＭＳ Ｐゴシック" charset="0"/>
        </a:defRPr>
      </a:lvl5pPr>
      <a:lvl6pPr marL="457200" algn="l" defTabSz="979488" rtl="0" fontAlgn="base">
        <a:spcBef>
          <a:spcPct val="0"/>
        </a:spcBef>
        <a:spcAft>
          <a:spcPct val="0"/>
        </a:spcAft>
        <a:defRPr sz="3800" b="1">
          <a:solidFill>
            <a:schemeClr val="bg1"/>
          </a:solidFill>
          <a:latin typeface="Gill Sans Std" pitchFamily="34" charset="0"/>
        </a:defRPr>
      </a:lvl6pPr>
      <a:lvl7pPr marL="914400" algn="l" defTabSz="979488" rtl="0" fontAlgn="base">
        <a:spcBef>
          <a:spcPct val="0"/>
        </a:spcBef>
        <a:spcAft>
          <a:spcPct val="0"/>
        </a:spcAft>
        <a:defRPr sz="3800" b="1">
          <a:solidFill>
            <a:schemeClr val="bg1"/>
          </a:solidFill>
          <a:latin typeface="Gill Sans Std" pitchFamily="34" charset="0"/>
        </a:defRPr>
      </a:lvl7pPr>
      <a:lvl8pPr marL="1371600" algn="l" defTabSz="979488" rtl="0" fontAlgn="base">
        <a:spcBef>
          <a:spcPct val="0"/>
        </a:spcBef>
        <a:spcAft>
          <a:spcPct val="0"/>
        </a:spcAft>
        <a:defRPr sz="3800" b="1">
          <a:solidFill>
            <a:schemeClr val="bg1"/>
          </a:solidFill>
          <a:latin typeface="Gill Sans Std" pitchFamily="34" charset="0"/>
        </a:defRPr>
      </a:lvl8pPr>
      <a:lvl9pPr marL="1828800" algn="l" defTabSz="979488" rtl="0" fontAlgn="base">
        <a:spcBef>
          <a:spcPct val="0"/>
        </a:spcBef>
        <a:spcAft>
          <a:spcPct val="0"/>
        </a:spcAft>
        <a:defRPr sz="3800" b="1">
          <a:solidFill>
            <a:schemeClr val="bg1"/>
          </a:solidFill>
          <a:latin typeface="Gill Sans Std" pitchFamily="34" charset="0"/>
        </a:defRPr>
      </a:lvl9pPr>
    </p:titleStyle>
    <p:bodyStyle>
      <a:lvl1pPr marL="366713" indent="-366713" algn="l" defTabSz="979488" rtl="0" eaLnBrk="0" fontAlgn="base" hangingPunct="0">
        <a:spcBef>
          <a:spcPct val="20000"/>
        </a:spcBef>
        <a:spcAft>
          <a:spcPct val="0"/>
        </a:spcAft>
        <a:buChar char="•"/>
        <a:defRPr sz="3500">
          <a:solidFill>
            <a:schemeClr val="bg1"/>
          </a:solidFill>
          <a:latin typeface="+mn-lt"/>
          <a:ea typeface="ＭＳ Ｐゴシック" charset="0"/>
          <a:cs typeface="ＭＳ Ｐゴシック" charset="0"/>
        </a:defRPr>
      </a:lvl1pPr>
      <a:lvl2pPr marL="796925" indent="-306388" algn="l" defTabSz="979488" rtl="0" eaLnBrk="0" fontAlgn="base" hangingPunct="0">
        <a:spcBef>
          <a:spcPct val="20000"/>
        </a:spcBef>
        <a:spcAft>
          <a:spcPct val="0"/>
        </a:spcAft>
        <a:buChar char="–"/>
        <a:defRPr sz="3000">
          <a:solidFill>
            <a:schemeClr val="bg1"/>
          </a:solidFill>
          <a:latin typeface="+mn-lt"/>
          <a:ea typeface="ＭＳ Ｐゴシック" charset="0"/>
        </a:defRPr>
      </a:lvl2pPr>
      <a:lvl3pPr marL="1223963" indent="-244475" algn="l" defTabSz="979488" rtl="0" eaLnBrk="0" fontAlgn="base" hangingPunct="0">
        <a:spcBef>
          <a:spcPct val="20000"/>
        </a:spcBef>
        <a:spcAft>
          <a:spcPct val="0"/>
        </a:spcAft>
        <a:buChar char="•"/>
        <a:defRPr sz="2500">
          <a:solidFill>
            <a:schemeClr val="bg1"/>
          </a:solidFill>
          <a:latin typeface="+mn-lt"/>
          <a:ea typeface="ＭＳ Ｐゴシック" charset="0"/>
        </a:defRPr>
      </a:lvl3pPr>
      <a:lvl4pPr marL="1714500" indent="-244475" algn="l" defTabSz="979488" rtl="0" eaLnBrk="0" fontAlgn="base" hangingPunct="0">
        <a:spcBef>
          <a:spcPct val="20000"/>
        </a:spcBef>
        <a:spcAft>
          <a:spcPct val="0"/>
        </a:spcAft>
        <a:buChar char="–"/>
        <a:defRPr sz="2200">
          <a:solidFill>
            <a:schemeClr val="bg1"/>
          </a:solidFill>
          <a:latin typeface="+mn-lt"/>
          <a:ea typeface="ＭＳ Ｐゴシック" charset="0"/>
        </a:defRPr>
      </a:lvl4pPr>
      <a:lvl5pPr marL="2203450" indent="-244475" algn="l" defTabSz="979488" rtl="0" eaLnBrk="0" fontAlgn="base" hangingPunct="0">
        <a:spcBef>
          <a:spcPct val="20000"/>
        </a:spcBef>
        <a:spcAft>
          <a:spcPct val="0"/>
        </a:spcAft>
        <a:buChar char="»"/>
        <a:defRPr sz="2200">
          <a:solidFill>
            <a:schemeClr val="bg1"/>
          </a:solidFill>
          <a:latin typeface="+mn-lt"/>
          <a:ea typeface="ＭＳ Ｐゴシック" charset="0"/>
        </a:defRPr>
      </a:lvl5pPr>
      <a:lvl6pPr marL="2660650" indent="-244475" algn="l" defTabSz="979488" rtl="0" fontAlgn="base">
        <a:spcBef>
          <a:spcPct val="20000"/>
        </a:spcBef>
        <a:spcAft>
          <a:spcPct val="0"/>
        </a:spcAft>
        <a:buChar char="»"/>
        <a:defRPr sz="2200">
          <a:solidFill>
            <a:schemeClr val="bg1"/>
          </a:solidFill>
          <a:latin typeface="+mn-lt"/>
        </a:defRPr>
      </a:lvl6pPr>
      <a:lvl7pPr marL="3117850" indent="-244475" algn="l" defTabSz="979488" rtl="0" fontAlgn="base">
        <a:spcBef>
          <a:spcPct val="20000"/>
        </a:spcBef>
        <a:spcAft>
          <a:spcPct val="0"/>
        </a:spcAft>
        <a:buChar char="»"/>
        <a:defRPr sz="2200">
          <a:solidFill>
            <a:schemeClr val="bg1"/>
          </a:solidFill>
          <a:latin typeface="+mn-lt"/>
        </a:defRPr>
      </a:lvl7pPr>
      <a:lvl8pPr marL="3575050" indent="-244475" algn="l" defTabSz="979488" rtl="0" fontAlgn="base">
        <a:spcBef>
          <a:spcPct val="20000"/>
        </a:spcBef>
        <a:spcAft>
          <a:spcPct val="0"/>
        </a:spcAft>
        <a:buChar char="»"/>
        <a:defRPr sz="2200">
          <a:solidFill>
            <a:schemeClr val="bg1"/>
          </a:solidFill>
          <a:latin typeface="+mn-lt"/>
        </a:defRPr>
      </a:lvl8pPr>
      <a:lvl9pPr marL="4032250" indent="-244475" algn="l" defTabSz="979488" rtl="0" fontAlgn="base">
        <a:spcBef>
          <a:spcPct val="20000"/>
        </a:spcBef>
        <a:spcAft>
          <a:spcPct val="0"/>
        </a:spcAft>
        <a:buChar char="»"/>
        <a:defRPr sz="22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42"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43"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63844"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511145" r:id="rId1"/>
    <p:sldLayoutId id="2147511087" r:id="rId2"/>
    <p:sldLayoutId id="2147511088" r:id="rId3"/>
    <p:sldLayoutId id="2147511089" r:id="rId4"/>
    <p:sldLayoutId id="2147511090" r:id="rId5"/>
    <p:sldLayoutId id="2147511091" r:id="rId6"/>
    <p:sldLayoutId id="2147511092" r:id="rId7"/>
    <p:sldLayoutId id="2147511093" r:id="rId8"/>
    <p:sldLayoutId id="2147511094" r:id="rId9"/>
    <p:sldLayoutId id="2147511095" r:id="rId10"/>
    <p:sldLayoutId id="2147511096" r:id="rId11"/>
  </p:sldLayoutIdLst>
  <p:transition xmlns:p14="http://schemas.microsoft.com/office/powerpoint/2010/main" spd="slow"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5890"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5891"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65892"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511146" r:id="rId1"/>
    <p:sldLayoutId id="2147511097" r:id="rId2"/>
    <p:sldLayoutId id="2147511098" r:id="rId3"/>
    <p:sldLayoutId id="2147511099" r:id="rId4"/>
    <p:sldLayoutId id="2147511100" r:id="rId5"/>
    <p:sldLayoutId id="2147511101" r:id="rId6"/>
    <p:sldLayoutId id="2147511102" r:id="rId7"/>
    <p:sldLayoutId id="2147511103" r:id="rId8"/>
    <p:sldLayoutId id="2147511104" r:id="rId9"/>
    <p:sldLayoutId id="2147511105" r:id="rId10"/>
    <p:sldLayoutId id="2147511106" r:id="rId11"/>
  </p:sldLayoutIdLst>
  <p:transition xmlns:p14="http://schemas.microsoft.com/office/powerpoint/2010/main" spd="slow"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bwMode="auto">
          <a:xfrm>
            <a:off x="539750" y="260350"/>
            <a:ext cx="80645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6867" name="Rectangle 3"/>
          <p:cNvSpPr>
            <a:spLocks noGrp="1" noChangeArrowheads="1"/>
          </p:cNvSpPr>
          <p:nvPr>
            <p:ph type="body" idx="1"/>
          </p:nvPr>
        </p:nvSpPr>
        <p:spPr bwMode="auto">
          <a:xfrm>
            <a:off x="539750" y="1628775"/>
            <a:ext cx="8135938"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33604" name="Rectangle 4"/>
          <p:cNvSpPr>
            <a:spLocks noGrp="1" noChangeArrowheads="1"/>
          </p:cNvSpPr>
          <p:nvPr>
            <p:ph type="ftr" sz="quarter" idx="3"/>
          </p:nvPr>
        </p:nvSpPr>
        <p:spPr bwMode="auto">
          <a:xfrm>
            <a:off x="539750" y="6308725"/>
            <a:ext cx="813593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i="1">
                <a:solidFill>
                  <a:schemeClr val="bg1"/>
                </a:solidFill>
                <a:latin typeface="Arial" charset="0"/>
                <a:ea typeface="+mn-ea"/>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511110" r:id="rId1"/>
    <p:sldLayoutId id="2147510838" r:id="rId2"/>
    <p:sldLayoutId id="2147510839" r:id="rId3"/>
    <p:sldLayoutId id="2147510840" r:id="rId4"/>
    <p:sldLayoutId id="2147510841" r:id="rId5"/>
    <p:sldLayoutId id="2147510842" r:id="rId6"/>
    <p:sldLayoutId id="2147510843" r:id="rId7"/>
    <p:sldLayoutId id="2147510844" r:id="rId8"/>
    <p:sldLayoutId id="2147510845" r:id="rId9"/>
    <p:sldLayoutId id="2147510846" r:id="rId10"/>
    <p:sldLayoutId id="2147510847" r:id="rId11"/>
  </p:sldLayoutIdLst>
  <p:transition xmlns:p14="http://schemas.microsoft.com/office/powerpoint/2010/main" spd="slow" advClick="0"/>
  <p:txStyles>
    <p:titleStyle>
      <a:lvl1pPr algn="ctr" rtl="0" eaLnBrk="0" fontAlgn="base" hangingPunct="0">
        <a:spcBef>
          <a:spcPct val="0"/>
        </a:spcBef>
        <a:spcAft>
          <a:spcPct val="0"/>
        </a:spcAft>
        <a:defRPr sz="3600">
          <a:solidFill>
            <a:srgbClr val="FFFF66"/>
          </a:solidFill>
          <a:latin typeface="+mj-lt"/>
          <a:ea typeface="ＭＳ Ｐゴシック" charset="0"/>
          <a:cs typeface="ＭＳ Ｐゴシック" charset="0"/>
        </a:defRPr>
      </a:lvl1pPr>
      <a:lvl2pPr algn="ctr" rtl="0" eaLnBrk="0" fontAlgn="base" hangingPunct="0">
        <a:spcBef>
          <a:spcPct val="0"/>
        </a:spcBef>
        <a:spcAft>
          <a:spcPct val="0"/>
        </a:spcAft>
        <a:defRPr sz="3600">
          <a:solidFill>
            <a:srgbClr val="FFFF66"/>
          </a:solidFill>
          <a:latin typeface="Tahoma" pitchFamily="34" charset="0"/>
          <a:ea typeface="ＭＳ Ｐゴシック" charset="0"/>
          <a:cs typeface="ＭＳ Ｐゴシック" charset="0"/>
        </a:defRPr>
      </a:lvl2pPr>
      <a:lvl3pPr algn="ctr" rtl="0" eaLnBrk="0" fontAlgn="base" hangingPunct="0">
        <a:spcBef>
          <a:spcPct val="0"/>
        </a:spcBef>
        <a:spcAft>
          <a:spcPct val="0"/>
        </a:spcAft>
        <a:defRPr sz="3600">
          <a:solidFill>
            <a:srgbClr val="FFFF66"/>
          </a:solidFill>
          <a:latin typeface="Tahoma" pitchFamily="34" charset="0"/>
          <a:ea typeface="ＭＳ Ｐゴシック" charset="0"/>
          <a:cs typeface="ＭＳ Ｐゴシック" charset="0"/>
        </a:defRPr>
      </a:lvl3pPr>
      <a:lvl4pPr algn="ctr" rtl="0" eaLnBrk="0" fontAlgn="base" hangingPunct="0">
        <a:spcBef>
          <a:spcPct val="0"/>
        </a:spcBef>
        <a:spcAft>
          <a:spcPct val="0"/>
        </a:spcAft>
        <a:defRPr sz="3600">
          <a:solidFill>
            <a:srgbClr val="FFFF66"/>
          </a:solidFill>
          <a:latin typeface="Tahoma" pitchFamily="34" charset="0"/>
          <a:ea typeface="ＭＳ Ｐゴシック" charset="0"/>
          <a:cs typeface="ＭＳ Ｐゴシック" charset="0"/>
        </a:defRPr>
      </a:lvl4pPr>
      <a:lvl5pPr algn="ctr" rtl="0" eaLnBrk="0" fontAlgn="base" hangingPunct="0">
        <a:spcBef>
          <a:spcPct val="0"/>
        </a:spcBef>
        <a:spcAft>
          <a:spcPct val="0"/>
        </a:spcAft>
        <a:defRPr sz="3600">
          <a:solidFill>
            <a:srgbClr val="FFFF66"/>
          </a:solidFill>
          <a:latin typeface="Tahoma" pitchFamily="34" charset="0"/>
          <a:ea typeface="ＭＳ Ｐゴシック" charset="0"/>
          <a:cs typeface="ＭＳ Ｐゴシック" charset="0"/>
        </a:defRPr>
      </a:lvl5pPr>
      <a:lvl6pPr marL="457200" algn="ctr" rtl="0" fontAlgn="base">
        <a:spcBef>
          <a:spcPct val="0"/>
        </a:spcBef>
        <a:spcAft>
          <a:spcPct val="0"/>
        </a:spcAft>
        <a:defRPr sz="3600">
          <a:solidFill>
            <a:srgbClr val="FFFF66"/>
          </a:solidFill>
          <a:latin typeface="Tahoma" pitchFamily="34" charset="0"/>
        </a:defRPr>
      </a:lvl6pPr>
      <a:lvl7pPr marL="914400" algn="ctr" rtl="0" fontAlgn="base">
        <a:spcBef>
          <a:spcPct val="0"/>
        </a:spcBef>
        <a:spcAft>
          <a:spcPct val="0"/>
        </a:spcAft>
        <a:defRPr sz="3600">
          <a:solidFill>
            <a:srgbClr val="FFFF66"/>
          </a:solidFill>
          <a:latin typeface="Tahoma" pitchFamily="34" charset="0"/>
        </a:defRPr>
      </a:lvl7pPr>
      <a:lvl8pPr marL="1371600" algn="ctr" rtl="0" fontAlgn="base">
        <a:spcBef>
          <a:spcPct val="0"/>
        </a:spcBef>
        <a:spcAft>
          <a:spcPct val="0"/>
        </a:spcAft>
        <a:defRPr sz="3600">
          <a:solidFill>
            <a:srgbClr val="FFFF66"/>
          </a:solidFill>
          <a:latin typeface="Tahoma" pitchFamily="34" charset="0"/>
        </a:defRPr>
      </a:lvl8pPr>
      <a:lvl9pPr marL="1828800" algn="ctr" rtl="0" fontAlgn="base">
        <a:spcBef>
          <a:spcPct val="0"/>
        </a:spcBef>
        <a:spcAft>
          <a:spcPct val="0"/>
        </a:spcAft>
        <a:defRPr sz="3600">
          <a:solidFill>
            <a:srgbClr val="FFFF66"/>
          </a:solidFill>
          <a:latin typeface="Tahoma" pitchFamily="34" charset="0"/>
        </a:defRPr>
      </a:lvl9pPr>
    </p:titleStyle>
    <p:bodyStyle>
      <a:lvl1pPr marL="342900" indent="-342900" algn="l" rtl="0" eaLnBrk="0" fontAlgn="base" hangingPunct="0">
        <a:spcBef>
          <a:spcPct val="20000"/>
        </a:spcBef>
        <a:spcAft>
          <a:spcPct val="0"/>
        </a:spcAft>
        <a:buClr>
          <a:schemeClr val="accent1"/>
        </a:buClr>
        <a:buSzPct val="115000"/>
        <a:buFont typeface="Wingdings" charset="0"/>
        <a:buChar char="§"/>
        <a:defRPr sz="2800">
          <a:solidFill>
            <a:schemeClr val="bg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accent1"/>
        </a:buClr>
        <a:buSzPct val="115000"/>
        <a:buFont typeface="Wingdings" charset="0"/>
        <a:buChar char="§"/>
        <a:defRPr sz="2400">
          <a:solidFill>
            <a:srgbClr val="FFFF66"/>
          </a:solidFill>
          <a:latin typeface="+mn-lt"/>
          <a:ea typeface="ＭＳ Ｐゴシック" charset="0"/>
        </a:defRPr>
      </a:lvl2pPr>
      <a:lvl3pPr marL="1143000" indent="-228600" algn="l" rtl="0" eaLnBrk="0" fontAlgn="base" hangingPunct="0">
        <a:spcBef>
          <a:spcPct val="20000"/>
        </a:spcBef>
        <a:spcAft>
          <a:spcPct val="0"/>
        </a:spcAft>
        <a:buClr>
          <a:schemeClr val="accent1"/>
        </a:buClr>
        <a:buSzPct val="115000"/>
        <a:buFont typeface="Wingdings" charset="0"/>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lr>
          <a:schemeClr val="accent1"/>
        </a:buClr>
        <a:buSzPct val="115000"/>
        <a:buFont typeface="Wingdings" charset="0"/>
        <a:buChar char="§"/>
        <a:defRPr sz="2000" b="1">
          <a:solidFill>
            <a:srgbClr val="FFFF66"/>
          </a:solidFill>
          <a:latin typeface="+mn-lt"/>
          <a:ea typeface="ＭＳ Ｐゴシック" charset="0"/>
        </a:defRPr>
      </a:lvl4pPr>
      <a:lvl5pPr marL="2057400" indent="-228600" algn="l" rtl="0" eaLnBrk="0" fontAlgn="base" hangingPunct="0">
        <a:spcBef>
          <a:spcPct val="20000"/>
        </a:spcBef>
        <a:spcAft>
          <a:spcPct val="0"/>
        </a:spcAft>
        <a:buClr>
          <a:schemeClr val="accent1"/>
        </a:buClr>
        <a:buSzPct val="115000"/>
        <a:buFont typeface="Wingdings" charset="0"/>
        <a:buChar char="§"/>
        <a:defRPr sz="2000">
          <a:solidFill>
            <a:srgbClr val="FFFF66"/>
          </a:solidFill>
          <a:latin typeface="+mn-lt"/>
          <a:ea typeface="ＭＳ Ｐゴシック" charset="0"/>
        </a:defRPr>
      </a:lvl5pPr>
      <a:lvl6pPr marL="2514600" indent="-228600" algn="l" rtl="0" fontAlgn="base">
        <a:spcBef>
          <a:spcPct val="20000"/>
        </a:spcBef>
        <a:spcAft>
          <a:spcPct val="0"/>
        </a:spcAft>
        <a:buClr>
          <a:schemeClr val="accent1"/>
        </a:buClr>
        <a:buSzPct val="115000"/>
        <a:buFont typeface="Wingdings" pitchFamily="2" charset="2"/>
        <a:buChar char="§"/>
        <a:defRPr sz="2000">
          <a:solidFill>
            <a:srgbClr val="FFFF66"/>
          </a:solidFill>
          <a:latin typeface="+mn-lt"/>
        </a:defRPr>
      </a:lvl6pPr>
      <a:lvl7pPr marL="2971800" indent="-228600" algn="l" rtl="0" fontAlgn="base">
        <a:spcBef>
          <a:spcPct val="20000"/>
        </a:spcBef>
        <a:spcAft>
          <a:spcPct val="0"/>
        </a:spcAft>
        <a:buClr>
          <a:schemeClr val="accent1"/>
        </a:buClr>
        <a:buSzPct val="115000"/>
        <a:buFont typeface="Wingdings" pitchFamily="2" charset="2"/>
        <a:buChar char="§"/>
        <a:defRPr sz="2000">
          <a:solidFill>
            <a:srgbClr val="FFFF66"/>
          </a:solidFill>
          <a:latin typeface="+mn-lt"/>
        </a:defRPr>
      </a:lvl7pPr>
      <a:lvl8pPr marL="3429000" indent="-228600" algn="l" rtl="0" fontAlgn="base">
        <a:spcBef>
          <a:spcPct val="20000"/>
        </a:spcBef>
        <a:spcAft>
          <a:spcPct val="0"/>
        </a:spcAft>
        <a:buClr>
          <a:schemeClr val="accent1"/>
        </a:buClr>
        <a:buSzPct val="115000"/>
        <a:buFont typeface="Wingdings" pitchFamily="2" charset="2"/>
        <a:buChar char="§"/>
        <a:defRPr sz="2000">
          <a:solidFill>
            <a:srgbClr val="FFFF66"/>
          </a:solidFill>
          <a:latin typeface="+mn-lt"/>
        </a:defRPr>
      </a:lvl8pPr>
      <a:lvl9pPr marL="3886200" indent="-228600" algn="l" rtl="0" fontAlgn="base">
        <a:spcBef>
          <a:spcPct val="20000"/>
        </a:spcBef>
        <a:spcAft>
          <a:spcPct val="0"/>
        </a:spcAft>
        <a:buClr>
          <a:schemeClr val="accent1"/>
        </a:buClr>
        <a:buSzPct val="115000"/>
        <a:buFont typeface="Wingdings" pitchFamily="2" charset="2"/>
        <a:buChar char="§"/>
        <a:defRPr sz="2000">
          <a:solidFill>
            <a:srgbClr val="FFFF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bwMode="auto">
          <a:xfrm>
            <a:off x="539750" y="260350"/>
            <a:ext cx="80645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48131" name="Rectangle 3"/>
          <p:cNvSpPr>
            <a:spLocks noGrp="1" noChangeArrowheads="1"/>
          </p:cNvSpPr>
          <p:nvPr>
            <p:ph type="body" idx="1"/>
          </p:nvPr>
        </p:nvSpPr>
        <p:spPr bwMode="auto">
          <a:xfrm>
            <a:off x="539750" y="1628775"/>
            <a:ext cx="8135938"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54436" name="Rectangle 4"/>
          <p:cNvSpPr>
            <a:spLocks noGrp="1" noChangeArrowheads="1"/>
          </p:cNvSpPr>
          <p:nvPr>
            <p:ph type="ftr" sz="quarter" idx="3"/>
          </p:nvPr>
        </p:nvSpPr>
        <p:spPr bwMode="auto">
          <a:xfrm>
            <a:off x="539750" y="6308725"/>
            <a:ext cx="8135938"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i="1">
                <a:solidFill>
                  <a:schemeClr val="bg1"/>
                </a:solidFill>
                <a:latin typeface="Arial" charset="0"/>
                <a:ea typeface="+mn-ea"/>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511111" r:id="rId1"/>
    <p:sldLayoutId id="2147510848" r:id="rId2"/>
    <p:sldLayoutId id="2147510849" r:id="rId3"/>
    <p:sldLayoutId id="2147510850" r:id="rId4"/>
    <p:sldLayoutId id="2147510851" r:id="rId5"/>
    <p:sldLayoutId id="2147510852" r:id="rId6"/>
    <p:sldLayoutId id="2147510853" r:id="rId7"/>
    <p:sldLayoutId id="2147510854" r:id="rId8"/>
    <p:sldLayoutId id="2147510855" r:id="rId9"/>
    <p:sldLayoutId id="2147510856" r:id="rId10"/>
    <p:sldLayoutId id="2147510857" r:id="rId11"/>
  </p:sldLayoutIdLst>
  <p:transition xmlns:p14="http://schemas.microsoft.com/office/powerpoint/2010/main" spd="slow" advClick="0"/>
  <p:txStyles>
    <p:titleStyle>
      <a:lvl1pPr algn="ctr" rtl="0" eaLnBrk="0" fontAlgn="base" hangingPunct="0">
        <a:spcBef>
          <a:spcPct val="0"/>
        </a:spcBef>
        <a:spcAft>
          <a:spcPct val="0"/>
        </a:spcAft>
        <a:defRPr sz="3600">
          <a:solidFill>
            <a:srgbClr val="FFFF66"/>
          </a:solidFill>
          <a:latin typeface="+mj-lt"/>
          <a:ea typeface="ＭＳ Ｐゴシック" charset="0"/>
          <a:cs typeface="ＭＳ Ｐゴシック" charset="0"/>
        </a:defRPr>
      </a:lvl1pPr>
      <a:lvl2pPr algn="ctr" rtl="0" eaLnBrk="0" fontAlgn="base" hangingPunct="0">
        <a:spcBef>
          <a:spcPct val="0"/>
        </a:spcBef>
        <a:spcAft>
          <a:spcPct val="0"/>
        </a:spcAft>
        <a:defRPr sz="3600">
          <a:solidFill>
            <a:srgbClr val="FFFF66"/>
          </a:solidFill>
          <a:latin typeface="Tahoma" pitchFamily="34" charset="0"/>
          <a:ea typeface="ＭＳ Ｐゴシック" charset="0"/>
          <a:cs typeface="ＭＳ Ｐゴシック" charset="0"/>
        </a:defRPr>
      </a:lvl2pPr>
      <a:lvl3pPr algn="ctr" rtl="0" eaLnBrk="0" fontAlgn="base" hangingPunct="0">
        <a:spcBef>
          <a:spcPct val="0"/>
        </a:spcBef>
        <a:spcAft>
          <a:spcPct val="0"/>
        </a:spcAft>
        <a:defRPr sz="3600">
          <a:solidFill>
            <a:srgbClr val="FFFF66"/>
          </a:solidFill>
          <a:latin typeface="Tahoma" pitchFamily="34" charset="0"/>
          <a:ea typeface="ＭＳ Ｐゴシック" charset="0"/>
          <a:cs typeface="ＭＳ Ｐゴシック" charset="0"/>
        </a:defRPr>
      </a:lvl3pPr>
      <a:lvl4pPr algn="ctr" rtl="0" eaLnBrk="0" fontAlgn="base" hangingPunct="0">
        <a:spcBef>
          <a:spcPct val="0"/>
        </a:spcBef>
        <a:spcAft>
          <a:spcPct val="0"/>
        </a:spcAft>
        <a:defRPr sz="3600">
          <a:solidFill>
            <a:srgbClr val="FFFF66"/>
          </a:solidFill>
          <a:latin typeface="Tahoma" pitchFamily="34" charset="0"/>
          <a:ea typeface="ＭＳ Ｐゴシック" charset="0"/>
          <a:cs typeface="ＭＳ Ｐゴシック" charset="0"/>
        </a:defRPr>
      </a:lvl4pPr>
      <a:lvl5pPr algn="ctr" rtl="0" eaLnBrk="0" fontAlgn="base" hangingPunct="0">
        <a:spcBef>
          <a:spcPct val="0"/>
        </a:spcBef>
        <a:spcAft>
          <a:spcPct val="0"/>
        </a:spcAft>
        <a:defRPr sz="3600">
          <a:solidFill>
            <a:srgbClr val="FFFF66"/>
          </a:solidFill>
          <a:latin typeface="Tahoma" pitchFamily="34" charset="0"/>
          <a:ea typeface="ＭＳ Ｐゴシック" charset="0"/>
          <a:cs typeface="ＭＳ Ｐゴシック" charset="0"/>
        </a:defRPr>
      </a:lvl5pPr>
      <a:lvl6pPr marL="457200" algn="ctr" rtl="0" fontAlgn="base">
        <a:spcBef>
          <a:spcPct val="0"/>
        </a:spcBef>
        <a:spcAft>
          <a:spcPct val="0"/>
        </a:spcAft>
        <a:defRPr sz="3600">
          <a:solidFill>
            <a:srgbClr val="FFFF66"/>
          </a:solidFill>
          <a:latin typeface="Tahoma" pitchFamily="34" charset="0"/>
        </a:defRPr>
      </a:lvl6pPr>
      <a:lvl7pPr marL="914400" algn="ctr" rtl="0" fontAlgn="base">
        <a:spcBef>
          <a:spcPct val="0"/>
        </a:spcBef>
        <a:spcAft>
          <a:spcPct val="0"/>
        </a:spcAft>
        <a:defRPr sz="3600">
          <a:solidFill>
            <a:srgbClr val="FFFF66"/>
          </a:solidFill>
          <a:latin typeface="Tahoma" pitchFamily="34" charset="0"/>
        </a:defRPr>
      </a:lvl7pPr>
      <a:lvl8pPr marL="1371600" algn="ctr" rtl="0" fontAlgn="base">
        <a:spcBef>
          <a:spcPct val="0"/>
        </a:spcBef>
        <a:spcAft>
          <a:spcPct val="0"/>
        </a:spcAft>
        <a:defRPr sz="3600">
          <a:solidFill>
            <a:srgbClr val="FFFF66"/>
          </a:solidFill>
          <a:latin typeface="Tahoma" pitchFamily="34" charset="0"/>
        </a:defRPr>
      </a:lvl8pPr>
      <a:lvl9pPr marL="1828800" algn="ctr" rtl="0" fontAlgn="base">
        <a:spcBef>
          <a:spcPct val="0"/>
        </a:spcBef>
        <a:spcAft>
          <a:spcPct val="0"/>
        </a:spcAft>
        <a:defRPr sz="3600">
          <a:solidFill>
            <a:srgbClr val="FFFF66"/>
          </a:solidFill>
          <a:latin typeface="Tahoma" pitchFamily="34" charset="0"/>
        </a:defRPr>
      </a:lvl9pPr>
    </p:titleStyle>
    <p:bodyStyle>
      <a:lvl1pPr marL="342900" indent="-342900" algn="l" rtl="0" eaLnBrk="0" fontAlgn="base" hangingPunct="0">
        <a:spcBef>
          <a:spcPct val="20000"/>
        </a:spcBef>
        <a:spcAft>
          <a:spcPct val="0"/>
        </a:spcAft>
        <a:buClr>
          <a:schemeClr val="accent1"/>
        </a:buClr>
        <a:buSzPct val="115000"/>
        <a:buFont typeface="Wingdings" charset="0"/>
        <a:buChar char="§"/>
        <a:defRPr sz="2800">
          <a:solidFill>
            <a:schemeClr val="bg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accent1"/>
        </a:buClr>
        <a:buSzPct val="115000"/>
        <a:buFont typeface="Wingdings" charset="0"/>
        <a:buChar char="§"/>
        <a:defRPr sz="2400">
          <a:solidFill>
            <a:srgbClr val="FFFF66"/>
          </a:solidFill>
          <a:latin typeface="+mn-lt"/>
          <a:ea typeface="ＭＳ Ｐゴシック" charset="0"/>
        </a:defRPr>
      </a:lvl2pPr>
      <a:lvl3pPr marL="1143000" indent="-228600" algn="l" rtl="0" eaLnBrk="0" fontAlgn="base" hangingPunct="0">
        <a:spcBef>
          <a:spcPct val="20000"/>
        </a:spcBef>
        <a:spcAft>
          <a:spcPct val="0"/>
        </a:spcAft>
        <a:buClr>
          <a:schemeClr val="accent1"/>
        </a:buClr>
        <a:buSzPct val="115000"/>
        <a:buFont typeface="Wingdings" charset="0"/>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lr>
          <a:schemeClr val="accent1"/>
        </a:buClr>
        <a:buSzPct val="115000"/>
        <a:buFont typeface="Wingdings" charset="0"/>
        <a:buChar char="§"/>
        <a:defRPr sz="2000" b="1">
          <a:solidFill>
            <a:srgbClr val="FFFF66"/>
          </a:solidFill>
          <a:latin typeface="+mn-lt"/>
          <a:ea typeface="ＭＳ Ｐゴシック" charset="0"/>
        </a:defRPr>
      </a:lvl4pPr>
      <a:lvl5pPr marL="2057400" indent="-228600" algn="l" rtl="0" eaLnBrk="0" fontAlgn="base" hangingPunct="0">
        <a:spcBef>
          <a:spcPct val="20000"/>
        </a:spcBef>
        <a:spcAft>
          <a:spcPct val="0"/>
        </a:spcAft>
        <a:buClr>
          <a:schemeClr val="accent1"/>
        </a:buClr>
        <a:buSzPct val="115000"/>
        <a:buFont typeface="Wingdings" charset="0"/>
        <a:buChar char="§"/>
        <a:defRPr sz="2000">
          <a:solidFill>
            <a:srgbClr val="FFFF66"/>
          </a:solidFill>
          <a:latin typeface="+mn-lt"/>
          <a:ea typeface="ＭＳ Ｐゴシック" charset="0"/>
        </a:defRPr>
      </a:lvl5pPr>
      <a:lvl6pPr marL="2514600" indent="-228600" algn="l" rtl="0" fontAlgn="base">
        <a:spcBef>
          <a:spcPct val="20000"/>
        </a:spcBef>
        <a:spcAft>
          <a:spcPct val="0"/>
        </a:spcAft>
        <a:buClr>
          <a:schemeClr val="accent1"/>
        </a:buClr>
        <a:buSzPct val="115000"/>
        <a:buFont typeface="Wingdings" pitchFamily="2" charset="2"/>
        <a:buChar char="§"/>
        <a:defRPr sz="2000">
          <a:solidFill>
            <a:srgbClr val="FFFF66"/>
          </a:solidFill>
          <a:latin typeface="+mn-lt"/>
        </a:defRPr>
      </a:lvl6pPr>
      <a:lvl7pPr marL="2971800" indent="-228600" algn="l" rtl="0" fontAlgn="base">
        <a:spcBef>
          <a:spcPct val="20000"/>
        </a:spcBef>
        <a:spcAft>
          <a:spcPct val="0"/>
        </a:spcAft>
        <a:buClr>
          <a:schemeClr val="accent1"/>
        </a:buClr>
        <a:buSzPct val="115000"/>
        <a:buFont typeface="Wingdings" pitchFamily="2" charset="2"/>
        <a:buChar char="§"/>
        <a:defRPr sz="2000">
          <a:solidFill>
            <a:srgbClr val="FFFF66"/>
          </a:solidFill>
          <a:latin typeface="+mn-lt"/>
        </a:defRPr>
      </a:lvl7pPr>
      <a:lvl8pPr marL="3429000" indent="-228600" algn="l" rtl="0" fontAlgn="base">
        <a:spcBef>
          <a:spcPct val="20000"/>
        </a:spcBef>
        <a:spcAft>
          <a:spcPct val="0"/>
        </a:spcAft>
        <a:buClr>
          <a:schemeClr val="accent1"/>
        </a:buClr>
        <a:buSzPct val="115000"/>
        <a:buFont typeface="Wingdings" pitchFamily="2" charset="2"/>
        <a:buChar char="§"/>
        <a:defRPr sz="2000">
          <a:solidFill>
            <a:srgbClr val="FFFF66"/>
          </a:solidFill>
          <a:latin typeface="+mn-lt"/>
        </a:defRPr>
      </a:lvl8pPr>
      <a:lvl9pPr marL="3886200" indent="-228600" algn="l" rtl="0" fontAlgn="base">
        <a:spcBef>
          <a:spcPct val="20000"/>
        </a:spcBef>
        <a:spcAft>
          <a:spcPct val="0"/>
        </a:spcAft>
        <a:buClr>
          <a:schemeClr val="accent1"/>
        </a:buClr>
        <a:buSzPct val="115000"/>
        <a:buFont typeface="Wingdings" pitchFamily="2" charset="2"/>
        <a:buChar char="§"/>
        <a:defRPr sz="2000">
          <a:solidFill>
            <a:srgbClr val="FFFF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body" idx="1"/>
          </p:nvPr>
        </p:nvSpPr>
        <p:spPr bwMode="auto">
          <a:xfrm>
            <a:off x="457200" y="1482725"/>
            <a:ext cx="8229600" cy="516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59395" name="Line 3"/>
          <p:cNvSpPr>
            <a:spLocks noChangeShapeType="1"/>
          </p:cNvSpPr>
          <p:nvPr/>
        </p:nvSpPr>
        <p:spPr bwMode="auto">
          <a:xfrm>
            <a:off x="457200" y="1408113"/>
            <a:ext cx="86868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9396" name="Rectangle 4"/>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45720" rIns="91440" bIns="45720" numCol="1" anchor="b" anchorCtr="0" compatLnSpc="1">
            <a:prstTxWarp prst="textNoShape">
              <a:avLst/>
            </a:prstTxWarp>
          </a:bodyPr>
          <a:lstStyle/>
          <a:p>
            <a:pPr lvl="0"/>
            <a:r>
              <a:rPr lang="en-GB"/>
              <a:t>Click to edit Master title style</a:t>
            </a:r>
          </a:p>
        </p:txBody>
      </p:sp>
    </p:spTree>
  </p:cSld>
  <p:clrMap bg1="dk2" tx1="lt1" bg2="dk1" tx2="lt2" accent1="accent1" accent2="accent2" accent3="accent3" accent4="accent4" accent5="accent5" accent6="accent6" hlink="hlink" folHlink="folHlink"/>
  <p:sldLayoutIdLst>
    <p:sldLayoutId id="2147511112" r:id="rId1"/>
    <p:sldLayoutId id="2147510858" r:id="rId2"/>
    <p:sldLayoutId id="2147510859" r:id="rId3"/>
    <p:sldLayoutId id="2147510860" r:id="rId4"/>
    <p:sldLayoutId id="2147510861" r:id="rId5"/>
    <p:sldLayoutId id="2147510862" r:id="rId6"/>
    <p:sldLayoutId id="2147510863" r:id="rId7"/>
    <p:sldLayoutId id="2147510864" r:id="rId8"/>
    <p:sldLayoutId id="2147510865" r:id="rId9"/>
    <p:sldLayoutId id="2147510866" r:id="rId10"/>
    <p:sldLayoutId id="2147510867" r:id="rId11"/>
  </p:sldLayoutIdLst>
  <p:transition xmlns:p14="http://schemas.microsoft.com/office/powerpoint/2010/main" spd="slow" advClick="0"/>
  <p:txStyles>
    <p:titleStyle>
      <a:lvl1pPr algn="l" rtl="0" eaLnBrk="0" fontAlgn="base" hangingPunct="0">
        <a:spcBef>
          <a:spcPct val="0"/>
        </a:spcBef>
        <a:spcAft>
          <a:spcPct val="0"/>
        </a:spcAft>
        <a:defRPr sz="3200" b="1">
          <a:solidFill>
            <a:schemeClr val="tx1"/>
          </a:solidFill>
          <a:latin typeface="+mj-lt"/>
          <a:ea typeface="ＭＳ Ｐゴシック" charset="0"/>
          <a:cs typeface="ＭＳ Ｐゴシック" charset="0"/>
        </a:defRPr>
      </a:lvl1pPr>
      <a:lvl2pPr algn="l" rtl="0" eaLnBrk="0" fontAlgn="base" hangingPunct="0">
        <a:spcBef>
          <a:spcPct val="0"/>
        </a:spcBef>
        <a:spcAft>
          <a:spcPct val="0"/>
        </a:spcAft>
        <a:defRPr sz="3200" b="1">
          <a:solidFill>
            <a:schemeClr val="tx1"/>
          </a:solidFill>
          <a:latin typeface="Arial" charset="0"/>
          <a:ea typeface="ＭＳ Ｐゴシック" charset="0"/>
          <a:cs typeface="ＭＳ Ｐゴシック" charset="0"/>
        </a:defRPr>
      </a:lvl2pPr>
      <a:lvl3pPr algn="l" rtl="0" eaLnBrk="0" fontAlgn="base" hangingPunct="0">
        <a:spcBef>
          <a:spcPct val="0"/>
        </a:spcBef>
        <a:spcAft>
          <a:spcPct val="0"/>
        </a:spcAft>
        <a:defRPr sz="3200" b="1">
          <a:solidFill>
            <a:schemeClr val="tx1"/>
          </a:solidFill>
          <a:latin typeface="Arial" charset="0"/>
          <a:ea typeface="ＭＳ Ｐゴシック" charset="0"/>
          <a:cs typeface="ＭＳ Ｐゴシック" charset="0"/>
        </a:defRPr>
      </a:lvl3pPr>
      <a:lvl4pPr algn="l" rtl="0" eaLnBrk="0" fontAlgn="base" hangingPunct="0">
        <a:spcBef>
          <a:spcPct val="0"/>
        </a:spcBef>
        <a:spcAft>
          <a:spcPct val="0"/>
        </a:spcAft>
        <a:defRPr sz="3200" b="1">
          <a:solidFill>
            <a:schemeClr val="tx1"/>
          </a:solidFill>
          <a:latin typeface="Arial" charset="0"/>
          <a:ea typeface="ＭＳ Ｐゴシック" charset="0"/>
          <a:cs typeface="ＭＳ Ｐゴシック" charset="0"/>
        </a:defRPr>
      </a:lvl4pPr>
      <a:lvl5pPr algn="l" rtl="0" eaLnBrk="0" fontAlgn="base" hangingPunct="0">
        <a:spcBef>
          <a:spcPct val="0"/>
        </a:spcBef>
        <a:spcAft>
          <a:spcPct val="0"/>
        </a:spcAft>
        <a:defRPr sz="3200" b="1">
          <a:solidFill>
            <a:schemeClr val="tx1"/>
          </a:solidFill>
          <a:latin typeface="Arial" charset="0"/>
          <a:ea typeface="ＭＳ Ｐゴシック" charset="0"/>
          <a:cs typeface="ＭＳ Ｐゴシック" charset="0"/>
        </a:defRPr>
      </a:lvl5pPr>
      <a:lvl6pPr marL="457200" algn="l" rtl="0" fontAlgn="base">
        <a:spcBef>
          <a:spcPct val="0"/>
        </a:spcBef>
        <a:spcAft>
          <a:spcPct val="0"/>
        </a:spcAft>
        <a:defRPr sz="3200" b="1">
          <a:solidFill>
            <a:schemeClr val="tx1"/>
          </a:solidFill>
          <a:latin typeface="Arial" charset="0"/>
        </a:defRPr>
      </a:lvl6pPr>
      <a:lvl7pPr marL="914400" algn="l" rtl="0" fontAlgn="base">
        <a:spcBef>
          <a:spcPct val="0"/>
        </a:spcBef>
        <a:spcAft>
          <a:spcPct val="0"/>
        </a:spcAft>
        <a:defRPr sz="3200" b="1">
          <a:solidFill>
            <a:schemeClr val="tx1"/>
          </a:solidFill>
          <a:latin typeface="Arial" charset="0"/>
        </a:defRPr>
      </a:lvl7pPr>
      <a:lvl8pPr marL="1371600" algn="l" rtl="0" fontAlgn="base">
        <a:spcBef>
          <a:spcPct val="0"/>
        </a:spcBef>
        <a:spcAft>
          <a:spcPct val="0"/>
        </a:spcAft>
        <a:defRPr sz="3200" b="1">
          <a:solidFill>
            <a:schemeClr val="tx1"/>
          </a:solidFill>
          <a:latin typeface="Arial" charset="0"/>
        </a:defRPr>
      </a:lvl8pPr>
      <a:lvl9pPr marL="1828800" algn="l" rtl="0" fontAlgn="base">
        <a:spcBef>
          <a:spcPct val="0"/>
        </a:spcBef>
        <a:spcAft>
          <a:spcPct val="0"/>
        </a:spcAft>
        <a:defRPr sz="3200" b="1">
          <a:solidFill>
            <a:schemeClr val="tx1"/>
          </a:solidFill>
          <a:latin typeface="Arial" charset="0"/>
        </a:defRPr>
      </a:lvl9pPr>
    </p:titleStyle>
    <p:bodyStyle>
      <a:lvl1pPr marL="342900" indent="-342900" algn="l" rtl="0" eaLnBrk="0" fontAlgn="base" hangingPunct="0">
        <a:spcBef>
          <a:spcPct val="0"/>
        </a:spcBef>
        <a:spcAft>
          <a:spcPct val="20000"/>
        </a:spcAft>
        <a:buClr>
          <a:schemeClr val="tx1"/>
        </a:buClr>
        <a:buSzPct val="90000"/>
        <a:buFont typeface="Wingdings" charset="0"/>
        <a:buChar char="l"/>
        <a:defRPr sz="2400" b="1">
          <a:solidFill>
            <a:schemeClr val="tx1"/>
          </a:solidFill>
          <a:latin typeface="+mn-lt"/>
          <a:ea typeface="ＭＳ Ｐゴシック" charset="0"/>
          <a:cs typeface="ＭＳ Ｐゴシック" charset="0"/>
        </a:defRPr>
      </a:lvl1pPr>
      <a:lvl2pPr marL="685800" indent="-341313"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charset="0"/>
        </a:defRPr>
      </a:lvl2pPr>
      <a:lvl3pPr marL="1036638" indent="-349250"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charset="0"/>
        </a:defRPr>
      </a:lvl3pPr>
      <a:lvl4pPr marL="1393825" indent="-355600"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charset="0"/>
        </a:defRPr>
      </a:lvl4pPr>
      <a:lvl5pPr marL="1981200" indent="-585788" algn="r" rtl="0" eaLnBrk="0" fontAlgn="base" hangingPunct="0">
        <a:spcBef>
          <a:spcPct val="0"/>
        </a:spcBef>
        <a:spcAft>
          <a:spcPct val="20000"/>
        </a:spcAft>
        <a:defRPr sz="1200" b="1">
          <a:solidFill>
            <a:schemeClr val="tx1"/>
          </a:solidFill>
          <a:latin typeface="+mn-lt"/>
          <a:ea typeface="ＭＳ Ｐゴシック" charset="0"/>
        </a:defRPr>
      </a:lvl5pPr>
      <a:lvl6pPr marL="2438400" indent="-585788" algn="r" rtl="0" fontAlgn="base">
        <a:spcBef>
          <a:spcPct val="0"/>
        </a:spcBef>
        <a:spcAft>
          <a:spcPct val="20000"/>
        </a:spcAft>
        <a:defRPr sz="1200" b="1">
          <a:solidFill>
            <a:schemeClr val="tx1"/>
          </a:solidFill>
          <a:latin typeface="+mn-lt"/>
        </a:defRPr>
      </a:lvl6pPr>
      <a:lvl7pPr marL="2895600" indent="-585788" algn="r" rtl="0" fontAlgn="base">
        <a:spcBef>
          <a:spcPct val="0"/>
        </a:spcBef>
        <a:spcAft>
          <a:spcPct val="20000"/>
        </a:spcAft>
        <a:defRPr sz="1200" b="1">
          <a:solidFill>
            <a:schemeClr val="tx1"/>
          </a:solidFill>
          <a:latin typeface="+mn-lt"/>
        </a:defRPr>
      </a:lvl7pPr>
      <a:lvl8pPr marL="3352800" indent="-585788" algn="r" rtl="0" fontAlgn="base">
        <a:spcBef>
          <a:spcPct val="0"/>
        </a:spcBef>
        <a:spcAft>
          <a:spcPct val="20000"/>
        </a:spcAft>
        <a:defRPr sz="1200" b="1">
          <a:solidFill>
            <a:schemeClr val="tx1"/>
          </a:solidFill>
          <a:latin typeface="+mn-lt"/>
        </a:defRPr>
      </a:lvl8pPr>
      <a:lvl9pPr marL="3810000" indent="-585788" algn="r" rtl="0" fontAlgn="base">
        <a:spcBef>
          <a:spcPct val="0"/>
        </a:spcBef>
        <a:spcAft>
          <a:spcPct val="20000"/>
        </a:spcAft>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nl-NL"/>
              <a:t>Klik om het opmaakprofiel te bewerken</a:t>
            </a:r>
          </a:p>
        </p:txBody>
      </p:sp>
      <p:sp>
        <p:nvSpPr>
          <p:cNvPr id="60419"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18554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Times New Roman" pitchFamily="18" charset="0"/>
                <a:ea typeface="+mn-ea"/>
                <a:cs typeface="+mn-cs"/>
              </a:defRPr>
            </a:lvl1pPr>
          </a:lstStyle>
          <a:p>
            <a:pPr>
              <a:defRPr/>
            </a:pPr>
            <a:endParaRPr lang="nl-NL"/>
          </a:p>
        </p:txBody>
      </p:sp>
      <p:sp>
        <p:nvSpPr>
          <p:cNvPr id="18554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solidFill>
                  <a:schemeClr val="tx1"/>
                </a:solidFill>
                <a:latin typeface="Times New Roman" pitchFamily="18" charset="0"/>
                <a:ea typeface="+mn-ea"/>
                <a:cs typeface="+mn-cs"/>
              </a:defRPr>
            </a:lvl1pPr>
          </a:lstStyle>
          <a:p>
            <a:pPr>
              <a:defRPr/>
            </a:pPr>
            <a:endParaRPr lang="nl-NL"/>
          </a:p>
        </p:txBody>
      </p:sp>
      <p:sp>
        <p:nvSpPr>
          <p:cNvPr id="18554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Times New Roman" charset="0"/>
                <a:cs typeface="+mn-cs"/>
              </a:defRPr>
            </a:lvl1pPr>
          </a:lstStyle>
          <a:p>
            <a:pPr>
              <a:defRPr/>
            </a:pPr>
            <a:fld id="{0C2C3552-659D-F348-B17B-C8AB2213823F}" type="slidenum">
              <a:rPr lang="nl-NL"/>
              <a:pPr>
                <a:defRPr/>
              </a:pPr>
              <a:t>‹#›</a:t>
            </a:fld>
            <a:endParaRPr lang="nl-NL"/>
          </a:p>
        </p:txBody>
      </p:sp>
    </p:spTree>
  </p:cSld>
  <p:clrMap bg1="lt1" tx1="dk1" bg2="lt2" tx2="dk2" accent1="accent1" accent2="accent2" accent3="accent3" accent4="accent4" accent5="accent5" accent6="accent6" hlink="hlink" folHlink="folHlink"/>
  <p:sldLayoutIdLst>
    <p:sldLayoutId id="2147510868" r:id="rId1"/>
    <p:sldLayoutId id="2147510869" r:id="rId2"/>
    <p:sldLayoutId id="2147510870" r:id="rId3"/>
    <p:sldLayoutId id="2147510871" r:id="rId4"/>
    <p:sldLayoutId id="2147510872" r:id="rId5"/>
    <p:sldLayoutId id="2147510873" r:id="rId6"/>
    <p:sldLayoutId id="2147510874" r:id="rId7"/>
    <p:sldLayoutId id="2147510875" r:id="rId8"/>
    <p:sldLayoutId id="2147510876" r:id="rId9"/>
    <p:sldLayoutId id="2147510877" r:id="rId10"/>
    <p:sldLayoutId id="2147510878" r:id="rId11"/>
  </p:sldLayoutIdLst>
  <p:transition xmlns:p14="http://schemas.microsoft.com/office/powerpoint/2010/main" spd="slow" advClick="0"/>
  <p:txStyles>
    <p:titleStyle>
      <a:lvl1pPr algn="ctr" rtl="0" eaLnBrk="0" fontAlgn="base" hangingPunct="0">
        <a:spcBef>
          <a:spcPct val="0"/>
        </a:spcBef>
        <a:spcAft>
          <a:spcPct val="0"/>
        </a:spcAft>
        <a:defRPr sz="4400">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nl-NL"/>
              <a:t>Klik om het opmaakprofiel te bewerken</a:t>
            </a:r>
          </a:p>
        </p:txBody>
      </p:sp>
      <p:sp>
        <p:nvSpPr>
          <p:cNvPr id="7270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18565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Times New Roman" pitchFamily="18" charset="0"/>
                <a:ea typeface="+mn-ea"/>
                <a:cs typeface="+mn-cs"/>
              </a:defRPr>
            </a:lvl1pPr>
          </a:lstStyle>
          <a:p>
            <a:pPr>
              <a:defRPr/>
            </a:pPr>
            <a:endParaRPr lang="nl-NL"/>
          </a:p>
        </p:txBody>
      </p:sp>
      <p:sp>
        <p:nvSpPr>
          <p:cNvPr id="18565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solidFill>
                  <a:schemeClr val="tx1"/>
                </a:solidFill>
                <a:latin typeface="Times New Roman" pitchFamily="18" charset="0"/>
                <a:ea typeface="+mn-ea"/>
                <a:cs typeface="+mn-cs"/>
              </a:defRPr>
            </a:lvl1pPr>
          </a:lstStyle>
          <a:p>
            <a:pPr>
              <a:defRPr/>
            </a:pPr>
            <a:endParaRPr lang="nl-NL"/>
          </a:p>
        </p:txBody>
      </p:sp>
      <p:sp>
        <p:nvSpPr>
          <p:cNvPr id="18565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Times New Roman" charset="0"/>
                <a:cs typeface="+mn-cs"/>
              </a:defRPr>
            </a:lvl1pPr>
          </a:lstStyle>
          <a:p>
            <a:pPr>
              <a:defRPr/>
            </a:pPr>
            <a:fld id="{2389F603-5FD1-8C45-A1A8-86CC151C6450}" type="slidenum">
              <a:rPr lang="nl-NL"/>
              <a:pPr>
                <a:defRPr/>
              </a:pPr>
              <a:t>‹#›</a:t>
            </a:fld>
            <a:endParaRPr lang="nl-NL"/>
          </a:p>
        </p:txBody>
      </p:sp>
    </p:spTree>
  </p:cSld>
  <p:clrMap bg1="lt1" tx1="dk1" bg2="lt2" tx2="dk2" accent1="accent1" accent2="accent2" accent3="accent3" accent4="accent4" accent5="accent5" accent6="accent6" hlink="hlink" folHlink="folHlink"/>
  <p:sldLayoutIdLst>
    <p:sldLayoutId id="2147510879" r:id="rId1"/>
    <p:sldLayoutId id="2147510880" r:id="rId2"/>
    <p:sldLayoutId id="2147510881" r:id="rId3"/>
    <p:sldLayoutId id="2147510882" r:id="rId4"/>
    <p:sldLayoutId id="2147510883" r:id="rId5"/>
    <p:sldLayoutId id="2147510884" r:id="rId6"/>
    <p:sldLayoutId id="2147510885" r:id="rId7"/>
    <p:sldLayoutId id="2147510886" r:id="rId8"/>
    <p:sldLayoutId id="2147510887" r:id="rId9"/>
    <p:sldLayoutId id="2147510888" r:id="rId10"/>
    <p:sldLayoutId id="2147510889" r:id="rId11"/>
  </p:sldLayoutIdLst>
  <p:transition xmlns:p14="http://schemas.microsoft.com/office/powerpoint/2010/main" spd="slow" advClick="0"/>
  <p:txStyles>
    <p:titleStyle>
      <a:lvl1pPr algn="ctr" rtl="0" eaLnBrk="0" fontAlgn="base" hangingPunct="0">
        <a:spcBef>
          <a:spcPct val="0"/>
        </a:spcBef>
        <a:spcAft>
          <a:spcPct val="0"/>
        </a:spcAft>
        <a:defRPr sz="4400">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body" idx="1"/>
          </p:nvPr>
        </p:nvSpPr>
        <p:spPr bwMode="auto">
          <a:xfrm>
            <a:off x="457200" y="1482725"/>
            <a:ext cx="8229600" cy="516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4995" name="Line 3"/>
          <p:cNvSpPr>
            <a:spLocks noChangeShapeType="1"/>
          </p:cNvSpPr>
          <p:nvPr/>
        </p:nvSpPr>
        <p:spPr bwMode="auto">
          <a:xfrm>
            <a:off x="457200" y="1408113"/>
            <a:ext cx="86868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84996" name="Rectangle 4"/>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45720" rIns="91440" bIns="45720" numCol="1" anchor="b" anchorCtr="0" compatLnSpc="1">
            <a:prstTxWarp prst="textNoShape">
              <a:avLst/>
            </a:prstTxWarp>
          </a:bodyPr>
          <a:lstStyle/>
          <a:p>
            <a:pPr lvl="0"/>
            <a:r>
              <a:rPr lang="en-GB"/>
              <a:t>Click to edit Master title style</a:t>
            </a:r>
          </a:p>
        </p:txBody>
      </p:sp>
    </p:spTree>
  </p:cSld>
  <p:clrMap bg1="dk2" tx1="lt1" bg2="dk1" tx2="lt2" accent1="accent1" accent2="accent2" accent3="accent3" accent4="accent4" accent5="accent5" accent6="accent6" hlink="hlink" folHlink="folHlink"/>
  <p:sldLayoutIdLst>
    <p:sldLayoutId id="2147511113" r:id="rId1"/>
    <p:sldLayoutId id="2147510890" r:id="rId2"/>
    <p:sldLayoutId id="2147510891" r:id="rId3"/>
    <p:sldLayoutId id="2147510892" r:id="rId4"/>
    <p:sldLayoutId id="2147510893" r:id="rId5"/>
    <p:sldLayoutId id="2147510894" r:id="rId6"/>
    <p:sldLayoutId id="2147510895" r:id="rId7"/>
    <p:sldLayoutId id="2147510896" r:id="rId8"/>
    <p:sldLayoutId id="2147510897" r:id="rId9"/>
    <p:sldLayoutId id="2147510898" r:id="rId10"/>
    <p:sldLayoutId id="2147510899" r:id="rId11"/>
  </p:sldLayoutIdLst>
  <p:transition xmlns:p14="http://schemas.microsoft.com/office/powerpoint/2010/main" spd="slow" advClick="0"/>
  <p:txStyles>
    <p:titleStyle>
      <a:lvl1pPr algn="l" rtl="0" eaLnBrk="0" fontAlgn="base" hangingPunct="0">
        <a:spcBef>
          <a:spcPct val="0"/>
        </a:spcBef>
        <a:spcAft>
          <a:spcPct val="0"/>
        </a:spcAft>
        <a:defRPr sz="3200" b="1">
          <a:solidFill>
            <a:schemeClr val="tx1"/>
          </a:solidFill>
          <a:latin typeface="+mj-lt"/>
          <a:ea typeface="ＭＳ Ｐゴシック" charset="0"/>
          <a:cs typeface="ＭＳ Ｐゴシック" charset="0"/>
        </a:defRPr>
      </a:lvl1pPr>
      <a:lvl2pPr algn="l" rtl="0" eaLnBrk="0" fontAlgn="base" hangingPunct="0">
        <a:spcBef>
          <a:spcPct val="0"/>
        </a:spcBef>
        <a:spcAft>
          <a:spcPct val="0"/>
        </a:spcAft>
        <a:defRPr sz="3200" b="1">
          <a:solidFill>
            <a:schemeClr val="tx1"/>
          </a:solidFill>
          <a:latin typeface="Arial" charset="0"/>
          <a:ea typeface="ＭＳ Ｐゴシック" charset="0"/>
          <a:cs typeface="ＭＳ Ｐゴシック" charset="0"/>
        </a:defRPr>
      </a:lvl2pPr>
      <a:lvl3pPr algn="l" rtl="0" eaLnBrk="0" fontAlgn="base" hangingPunct="0">
        <a:spcBef>
          <a:spcPct val="0"/>
        </a:spcBef>
        <a:spcAft>
          <a:spcPct val="0"/>
        </a:spcAft>
        <a:defRPr sz="3200" b="1">
          <a:solidFill>
            <a:schemeClr val="tx1"/>
          </a:solidFill>
          <a:latin typeface="Arial" charset="0"/>
          <a:ea typeface="ＭＳ Ｐゴシック" charset="0"/>
          <a:cs typeface="ＭＳ Ｐゴシック" charset="0"/>
        </a:defRPr>
      </a:lvl3pPr>
      <a:lvl4pPr algn="l" rtl="0" eaLnBrk="0" fontAlgn="base" hangingPunct="0">
        <a:spcBef>
          <a:spcPct val="0"/>
        </a:spcBef>
        <a:spcAft>
          <a:spcPct val="0"/>
        </a:spcAft>
        <a:defRPr sz="3200" b="1">
          <a:solidFill>
            <a:schemeClr val="tx1"/>
          </a:solidFill>
          <a:latin typeface="Arial" charset="0"/>
          <a:ea typeface="ＭＳ Ｐゴシック" charset="0"/>
          <a:cs typeface="ＭＳ Ｐゴシック" charset="0"/>
        </a:defRPr>
      </a:lvl4pPr>
      <a:lvl5pPr algn="l" rtl="0" eaLnBrk="0" fontAlgn="base" hangingPunct="0">
        <a:spcBef>
          <a:spcPct val="0"/>
        </a:spcBef>
        <a:spcAft>
          <a:spcPct val="0"/>
        </a:spcAft>
        <a:defRPr sz="3200" b="1">
          <a:solidFill>
            <a:schemeClr val="tx1"/>
          </a:solidFill>
          <a:latin typeface="Arial" charset="0"/>
          <a:ea typeface="ＭＳ Ｐゴシック" charset="0"/>
          <a:cs typeface="ＭＳ Ｐゴシック" charset="0"/>
        </a:defRPr>
      </a:lvl5pPr>
      <a:lvl6pPr marL="457200" algn="l" rtl="0" fontAlgn="base">
        <a:spcBef>
          <a:spcPct val="0"/>
        </a:spcBef>
        <a:spcAft>
          <a:spcPct val="0"/>
        </a:spcAft>
        <a:defRPr sz="3200" b="1">
          <a:solidFill>
            <a:schemeClr val="tx1"/>
          </a:solidFill>
          <a:latin typeface="Arial" charset="0"/>
        </a:defRPr>
      </a:lvl6pPr>
      <a:lvl7pPr marL="914400" algn="l" rtl="0" fontAlgn="base">
        <a:spcBef>
          <a:spcPct val="0"/>
        </a:spcBef>
        <a:spcAft>
          <a:spcPct val="0"/>
        </a:spcAft>
        <a:defRPr sz="3200" b="1">
          <a:solidFill>
            <a:schemeClr val="tx1"/>
          </a:solidFill>
          <a:latin typeface="Arial" charset="0"/>
        </a:defRPr>
      </a:lvl7pPr>
      <a:lvl8pPr marL="1371600" algn="l" rtl="0" fontAlgn="base">
        <a:spcBef>
          <a:spcPct val="0"/>
        </a:spcBef>
        <a:spcAft>
          <a:spcPct val="0"/>
        </a:spcAft>
        <a:defRPr sz="3200" b="1">
          <a:solidFill>
            <a:schemeClr val="tx1"/>
          </a:solidFill>
          <a:latin typeface="Arial" charset="0"/>
        </a:defRPr>
      </a:lvl8pPr>
      <a:lvl9pPr marL="1828800" algn="l" rtl="0" fontAlgn="base">
        <a:spcBef>
          <a:spcPct val="0"/>
        </a:spcBef>
        <a:spcAft>
          <a:spcPct val="0"/>
        </a:spcAft>
        <a:defRPr sz="3200" b="1">
          <a:solidFill>
            <a:schemeClr val="tx1"/>
          </a:solidFill>
          <a:latin typeface="Arial" charset="0"/>
        </a:defRPr>
      </a:lvl9pPr>
    </p:titleStyle>
    <p:bodyStyle>
      <a:lvl1pPr marL="342900" indent="-342900" algn="l" rtl="0" eaLnBrk="0" fontAlgn="base" hangingPunct="0">
        <a:spcBef>
          <a:spcPct val="0"/>
        </a:spcBef>
        <a:spcAft>
          <a:spcPct val="20000"/>
        </a:spcAft>
        <a:buClr>
          <a:schemeClr val="tx1"/>
        </a:buClr>
        <a:buSzPct val="90000"/>
        <a:buFont typeface="Wingdings" charset="0"/>
        <a:buChar char="l"/>
        <a:defRPr sz="2400" b="1">
          <a:solidFill>
            <a:schemeClr val="tx1"/>
          </a:solidFill>
          <a:latin typeface="+mn-lt"/>
          <a:ea typeface="ＭＳ Ｐゴシック" charset="0"/>
          <a:cs typeface="ＭＳ Ｐゴシック" charset="0"/>
        </a:defRPr>
      </a:lvl1pPr>
      <a:lvl2pPr marL="685800" indent="-341313"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charset="0"/>
        </a:defRPr>
      </a:lvl2pPr>
      <a:lvl3pPr marL="1036638" indent="-349250"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charset="0"/>
        </a:defRPr>
      </a:lvl3pPr>
      <a:lvl4pPr marL="1393825" indent="-355600" algn="l" rtl="0" eaLnBrk="0" fontAlgn="base" hangingPunct="0">
        <a:spcBef>
          <a:spcPct val="0"/>
        </a:spcBef>
        <a:spcAft>
          <a:spcPct val="20000"/>
        </a:spcAft>
        <a:buClr>
          <a:schemeClr val="tx1"/>
        </a:buClr>
        <a:buSzPct val="100000"/>
        <a:buChar char="–"/>
        <a:defRPr sz="2400" b="1">
          <a:solidFill>
            <a:schemeClr val="tx1"/>
          </a:solidFill>
          <a:latin typeface="+mn-lt"/>
          <a:ea typeface="ＭＳ Ｐゴシック" charset="0"/>
        </a:defRPr>
      </a:lvl4pPr>
      <a:lvl5pPr marL="1981200" indent="-585788" algn="r" rtl="0" eaLnBrk="0" fontAlgn="base" hangingPunct="0">
        <a:spcBef>
          <a:spcPct val="0"/>
        </a:spcBef>
        <a:spcAft>
          <a:spcPct val="20000"/>
        </a:spcAft>
        <a:defRPr sz="1200" b="1">
          <a:solidFill>
            <a:schemeClr val="tx1"/>
          </a:solidFill>
          <a:latin typeface="+mn-lt"/>
          <a:ea typeface="ＭＳ Ｐゴシック" charset="0"/>
        </a:defRPr>
      </a:lvl5pPr>
      <a:lvl6pPr marL="2438400" indent="-585788" algn="r" rtl="0" fontAlgn="base">
        <a:spcBef>
          <a:spcPct val="0"/>
        </a:spcBef>
        <a:spcAft>
          <a:spcPct val="20000"/>
        </a:spcAft>
        <a:defRPr sz="1200" b="1">
          <a:solidFill>
            <a:schemeClr val="tx1"/>
          </a:solidFill>
          <a:latin typeface="+mn-lt"/>
        </a:defRPr>
      </a:lvl6pPr>
      <a:lvl7pPr marL="2895600" indent="-585788" algn="r" rtl="0" fontAlgn="base">
        <a:spcBef>
          <a:spcPct val="0"/>
        </a:spcBef>
        <a:spcAft>
          <a:spcPct val="20000"/>
        </a:spcAft>
        <a:defRPr sz="1200" b="1">
          <a:solidFill>
            <a:schemeClr val="tx1"/>
          </a:solidFill>
          <a:latin typeface="+mn-lt"/>
        </a:defRPr>
      </a:lvl7pPr>
      <a:lvl8pPr marL="3352800" indent="-585788" algn="r" rtl="0" fontAlgn="base">
        <a:spcBef>
          <a:spcPct val="0"/>
        </a:spcBef>
        <a:spcAft>
          <a:spcPct val="20000"/>
        </a:spcAft>
        <a:defRPr sz="1200" b="1">
          <a:solidFill>
            <a:schemeClr val="tx1"/>
          </a:solidFill>
          <a:latin typeface="+mn-lt"/>
        </a:defRPr>
      </a:lvl8pPr>
      <a:lvl9pPr marL="3810000" indent="-585788" algn="r" rtl="0" fontAlgn="base">
        <a:spcBef>
          <a:spcPct val="0"/>
        </a:spcBef>
        <a:spcAft>
          <a:spcPct val="20000"/>
        </a:spcAft>
        <a:defRPr sz="1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1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18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1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0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oleObject" Target="../embeddings/oleObject2.bin"/><Relationship Id="rId5" Type="http://schemas.openxmlformats.org/officeDocument/2006/relationships/oleObject" Target="../embeddings/Microsoft_Excel_Chart2.xls"/><Relationship Id="rId6" Type="http://schemas.openxmlformats.org/officeDocument/2006/relationships/image" Target="../media/image19.png"/><Relationship Id="rId1" Type="http://schemas.openxmlformats.org/officeDocument/2006/relationships/vmlDrawing" Target="../drawings/vmlDrawing2.vml"/><Relationship Id="rId2" Type="http://schemas.openxmlformats.org/officeDocument/2006/relationships/slideLayout" Target="../slideLayouts/slideLayout3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30.xml"/><Relationship Id="rId2" Type="http://schemas.openxmlformats.org/officeDocument/2006/relationships/notesSlide" Target="../notesSlides/notesSlide25.xml"/><Relationship Id="rId3"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4" Type="http://schemas.openxmlformats.org/officeDocument/2006/relationships/oleObject" Target="../embeddings/oleObject3.bin"/><Relationship Id="rId5" Type="http://schemas.openxmlformats.org/officeDocument/2006/relationships/oleObject" Target="../embeddings/Microsoft_Excel_Chart3.xls"/><Relationship Id="rId6" Type="http://schemas.openxmlformats.org/officeDocument/2006/relationships/image" Target="../media/image21.png"/><Relationship Id="rId1" Type="http://schemas.openxmlformats.org/officeDocument/2006/relationships/vmlDrawing" Target="../drawings/vmlDrawing3.vml"/><Relationship Id="rId2" Type="http://schemas.openxmlformats.org/officeDocument/2006/relationships/slideLayout" Target="../slideLayouts/slideLayout3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30.xml"/><Relationship Id="rId2" Type="http://schemas.openxmlformats.org/officeDocument/2006/relationships/notesSlide" Target="../notesSlides/notesSlide27.xml"/><Relationship Id="rId3"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oleObject" Target="../embeddings/oleObject1.bin"/><Relationship Id="rId5" Type="http://schemas.openxmlformats.org/officeDocument/2006/relationships/oleObject" Target="../embeddings/Microsoft_Excel_Chart1.xls"/><Relationship Id="rId6" Type="http://schemas.openxmlformats.org/officeDocument/2006/relationships/image" Target="../media/image12.png"/><Relationship Id="rId1" Type="http://schemas.openxmlformats.org/officeDocument/2006/relationships/vmlDrawing" Target="../drawings/vmlDrawing1.vml"/><Relationship Id="rId2" Type="http://schemas.openxmlformats.org/officeDocument/2006/relationships/slideLayout" Target="../slideLayouts/slideLayout3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19.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19.xml"/><Relationship Id="rId2" Type="http://schemas.openxmlformats.org/officeDocument/2006/relationships/notesSlide" Target="../notesSlides/notesSlide5.xml"/><Relationship Id="rId3"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9.xml"/><Relationship Id="rId2" Type="http://schemas.openxmlformats.org/officeDocument/2006/relationships/notesSlide" Target="../notesSlides/notesSlide6.xml"/><Relationship Id="rId3"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1.xml"/><Relationship Id="rId2" Type="http://schemas.openxmlformats.org/officeDocument/2006/relationships/notesSlide" Target="../notesSlides/notesSlide8.xml"/><Relationship Id="rId3"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Content Placeholder 2"/>
          <p:cNvSpPr txBox="1">
            <a:spLocks/>
          </p:cNvSpPr>
          <p:nvPr/>
        </p:nvSpPr>
        <p:spPr bwMode="auto">
          <a:xfrm>
            <a:off x="827088" y="981075"/>
            <a:ext cx="7564437"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3600" b="1">
                <a:solidFill>
                  <a:schemeClr val="tx2"/>
                </a:solidFill>
                <a:latin typeface="Arial" charset="0"/>
                <a:ea typeface="ＭＳ Ｐゴシック" charset="0"/>
                <a:cs typeface="ＭＳ Ｐゴシック" charset="0"/>
              </a:defRPr>
            </a:lvl1pPr>
            <a:lvl2pPr marL="742950" indent="-285750" defTabSz="449263">
              <a:defRPr sz="3600" b="1">
                <a:solidFill>
                  <a:schemeClr val="tx2"/>
                </a:solidFill>
                <a:latin typeface="Arial" charset="0"/>
                <a:ea typeface="ＭＳ Ｐゴシック" charset="0"/>
              </a:defRPr>
            </a:lvl2pPr>
            <a:lvl3pPr marL="1143000" indent="-228600" defTabSz="449263">
              <a:defRPr sz="3600" b="1">
                <a:solidFill>
                  <a:schemeClr val="tx2"/>
                </a:solidFill>
                <a:latin typeface="Arial" charset="0"/>
                <a:ea typeface="ＭＳ Ｐゴシック" charset="0"/>
              </a:defRPr>
            </a:lvl3pPr>
            <a:lvl4pPr marL="1600200" indent="-228600" defTabSz="449263">
              <a:defRPr sz="3600" b="1">
                <a:solidFill>
                  <a:schemeClr val="tx2"/>
                </a:solidFill>
                <a:latin typeface="Arial" charset="0"/>
                <a:ea typeface="ＭＳ Ｐゴシック" charset="0"/>
              </a:defRPr>
            </a:lvl4pPr>
            <a:lvl5pPr marL="2057400" indent="-228600" defTabSz="449263">
              <a:defRPr sz="3600" b="1">
                <a:solidFill>
                  <a:schemeClr val="tx2"/>
                </a:solidFill>
                <a:latin typeface="Arial" charset="0"/>
                <a:ea typeface="ＭＳ Ｐゴシック" charset="0"/>
              </a:defRPr>
            </a:lvl5pPr>
            <a:lvl6pPr marL="2514600" indent="-228600" defTabSz="449263" eaLnBrk="0" fontAlgn="base" hangingPunct="0">
              <a:spcBef>
                <a:spcPct val="0"/>
              </a:spcBef>
              <a:spcAft>
                <a:spcPct val="0"/>
              </a:spcAft>
              <a:defRPr sz="3600" b="1">
                <a:solidFill>
                  <a:schemeClr val="tx2"/>
                </a:solidFill>
                <a:latin typeface="Arial" charset="0"/>
                <a:ea typeface="ＭＳ Ｐゴシック" charset="0"/>
              </a:defRPr>
            </a:lvl6pPr>
            <a:lvl7pPr marL="2971800" indent="-228600" defTabSz="449263" eaLnBrk="0" fontAlgn="base" hangingPunct="0">
              <a:spcBef>
                <a:spcPct val="0"/>
              </a:spcBef>
              <a:spcAft>
                <a:spcPct val="0"/>
              </a:spcAft>
              <a:defRPr sz="3600" b="1">
                <a:solidFill>
                  <a:schemeClr val="tx2"/>
                </a:solidFill>
                <a:latin typeface="Arial" charset="0"/>
                <a:ea typeface="ＭＳ Ｐゴシック" charset="0"/>
              </a:defRPr>
            </a:lvl7pPr>
            <a:lvl8pPr marL="3429000" indent="-228600" defTabSz="449263" eaLnBrk="0" fontAlgn="base" hangingPunct="0">
              <a:spcBef>
                <a:spcPct val="0"/>
              </a:spcBef>
              <a:spcAft>
                <a:spcPct val="0"/>
              </a:spcAft>
              <a:defRPr sz="3600" b="1">
                <a:solidFill>
                  <a:schemeClr val="tx2"/>
                </a:solidFill>
                <a:latin typeface="Arial" charset="0"/>
                <a:ea typeface="ＭＳ Ｐゴシック" charset="0"/>
              </a:defRPr>
            </a:lvl8pPr>
            <a:lvl9pPr marL="3886200" indent="-228600" defTabSz="449263" eaLnBrk="0" fontAlgn="base" hangingPunct="0">
              <a:spcBef>
                <a:spcPct val="0"/>
              </a:spcBef>
              <a:spcAft>
                <a:spcPct val="0"/>
              </a:spcAft>
              <a:defRPr sz="3600" b="1">
                <a:solidFill>
                  <a:schemeClr val="tx2"/>
                </a:solidFill>
                <a:latin typeface="Arial" charset="0"/>
                <a:ea typeface="ＭＳ Ｐゴシック" charset="0"/>
              </a:defRPr>
            </a:lvl9pPr>
          </a:lstStyle>
          <a:p>
            <a:pPr algn="ctr">
              <a:spcBef>
                <a:spcPts val="800"/>
              </a:spcBef>
              <a:buClr>
                <a:srgbClr val="000000"/>
              </a:buClr>
              <a:buSzPct val="100000"/>
              <a:buFont typeface="Times New Roman" charset="0"/>
              <a:buNone/>
            </a:pPr>
            <a:r>
              <a:rPr lang="en-US" sz="2600" dirty="0">
                <a:solidFill>
                  <a:schemeClr val="tx1"/>
                </a:solidFill>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r>
              <a:rPr lang="en-US" sz="2600" dirty="0" smtClean="0">
                <a:solidFill>
                  <a:schemeClr val="tx1"/>
                </a:solidFill>
                <a:cs typeface="Arial" charset="0"/>
              </a:rPr>
              <a:t>.</a:t>
            </a:r>
          </a:p>
          <a:p>
            <a:pPr algn="ctr">
              <a:spcBef>
                <a:spcPts val="800"/>
              </a:spcBef>
              <a:buClr>
                <a:srgbClr val="000000"/>
              </a:buClr>
              <a:buSzPct val="100000"/>
              <a:buFont typeface="Times New Roman" charset="0"/>
              <a:buNone/>
            </a:pPr>
            <a:endParaRPr lang="en-US" sz="2600" dirty="0">
              <a:solidFill>
                <a:schemeClr val="tx1"/>
              </a:solidFill>
              <a:cs typeface="Arial" charset="0"/>
            </a:endParaRPr>
          </a:p>
        </p:txBody>
      </p:sp>
    </p:spTree>
  </p:cSld>
  <p:clrMapOvr>
    <a:masterClrMapping/>
  </p:clrMapOvr>
  <p:transition xmlns:p14="http://schemas.microsoft.com/office/powerpoint/2010/main" spd="slow"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2562" name="Picture 2"/>
          <p:cNvPicPr>
            <a:picLocks noChangeAspect="1" noChangeArrowheads="1"/>
          </p:cNvPicPr>
          <p:nvPr/>
        </p:nvPicPr>
        <p:blipFill>
          <a:blip r:embed="rId3"/>
          <a:srcRect/>
          <a:stretch>
            <a:fillRect/>
          </a:stretch>
        </p:blipFill>
        <p:spPr bwMode="auto">
          <a:xfrm>
            <a:off x="1403350" y="-26988"/>
            <a:ext cx="6435725" cy="3335338"/>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4322" name="Tekstvak 3"/>
          <p:cNvSpPr txBox="1">
            <a:spLocks noChangeArrowheads="1"/>
          </p:cNvSpPr>
          <p:nvPr/>
        </p:nvSpPr>
        <p:spPr bwMode="auto">
          <a:xfrm>
            <a:off x="6262688" y="2952750"/>
            <a:ext cx="2270125"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nl-BE" sz="1200" b="0">
                <a:solidFill>
                  <a:srgbClr val="000000"/>
                </a:solidFill>
              </a:rPr>
              <a:t>Eur J Cancer 2012</a:t>
            </a:r>
          </a:p>
        </p:txBody>
      </p:sp>
      <p:pic>
        <p:nvPicPr>
          <p:cNvPr id="322563" name="Picture 3"/>
          <p:cNvPicPr>
            <a:picLocks noChangeAspect="1" noChangeArrowheads="1"/>
          </p:cNvPicPr>
          <p:nvPr/>
        </p:nvPicPr>
        <p:blipFill>
          <a:blip r:embed="rId4"/>
          <a:srcRect/>
          <a:stretch>
            <a:fillRect/>
          </a:stretch>
        </p:blipFill>
        <p:spPr bwMode="auto">
          <a:xfrm>
            <a:off x="1403350" y="3265488"/>
            <a:ext cx="6435725" cy="3548062"/>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4324" name="Tekstvak 6"/>
          <p:cNvSpPr txBox="1">
            <a:spLocks noChangeArrowheads="1"/>
          </p:cNvSpPr>
          <p:nvPr/>
        </p:nvSpPr>
        <p:spPr bwMode="auto">
          <a:xfrm>
            <a:off x="6324600" y="6529388"/>
            <a:ext cx="2065338" cy="28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nl-BE" sz="1200" b="0">
                <a:solidFill>
                  <a:srgbClr val="000000"/>
                </a:solidFill>
              </a:rPr>
              <a:t>Eur J Cancer 2013</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Rectangle 2"/>
          <p:cNvSpPr>
            <a:spLocks noGrp="1" noChangeArrowheads="1"/>
          </p:cNvSpPr>
          <p:nvPr>
            <p:ph type="title" idx="4294967295"/>
          </p:nvPr>
        </p:nvSpPr>
        <p:spPr>
          <a:xfrm>
            <a:off x="468313" y="0"/>
            <a:ext cx="8229600" cy="1143000"/>
          </a:xfrm>
        </p:spPr>
        <p:txBody>
          <a:bodyPr/>
          <a:lstStyle/>
          <a:p>
            <a:pPr eaLnBrk="1" hangingPunct="1"/>
            <a:r>
              <a:rPr lang="en-US">
                <a:solidFill>
                  <a:srgbClr val="FFFF00"/>
                </a:solidFill>
                <a:latin typeface="Arial" charset="0"/>
              </a:rPr>
              <a:t>VELOUR Study Design</a:t>
            </a:r>
          </a:p>
        </p:txBody>
      </p:sp>
      <p:sp>
        <p:nvSpPr>
          <p:cNvPr id="95257" name="AutoShape 25"/>
          <p:cNvSpPr>
            <a:spLocks noChangeArrowheads="1"/>
          </p:cNvSpPr>
          <p:nvPr/>
        </p:nvSpPr>
        <p:spPr bwMode="auto">
          <a:xfrm>
            <a:off x="228600" y="2586038"/>
            <a:ext cx="2971800" cy="762000"/>
          </a:xfrm>
          <a:prstGeom prst="roundRect">
            <a:avLst>
              <a:gd name="adj" fmla="val 16667"/>
            </a:avLst>
          </a:prstGeom>
          <a:solidFill>
            <a:schemeClr val="bg1">
              <a:lumMod val="50000"/>
            </a:schemeClr>
          </a:solidFill>
          <a:ln w="9525">
            <a:solidFill>
              <a:srgbClr val="1F60A9"/>
            </a:solidFill>
            <a:round/>
            <a:headEnd/>
            <a:tailEnd/>
          </a:ln>
          <a:effectLst/>
        </p:spPr>
        <p:txBody>
          <a:bodyPr lIns="91430" tIns="45716" rIns="91430" bIns="45716" anchor="ctr"/>
          <a:lstStyle/>
          <a:p>
            <a:pPr algn="ctr" defTabSz="912813">
              <a:spcBef>
                <a:spcPct val="50000"/>
              </a:spcBef>
              <a:defRPr/>
            </a:pPr>
            <a:r>
              <a:rPr lang="en-US" sz="2000" dirty="0">
                <a:solidFill>
                  <a:srgbClr val="FFFFFF"/>
                </a:solidFill>
                <a:cs typeface="Arial" charset="0"/>
              </a:rPr>
              <a:t>Metastatic Colorectal Cancer</a:t>
            </a:r>
          </a:p>
        </p:txBody>
      </p:sp>
      <p:sp>
        <p:nvSpPr>
          <p:cNvPr id="95258" name="AutoShape 26"/>
          <p:cNvSpPr>
            <a:spLocks noChangeArrowheads="1"/>
          </p:cNvSpPr>
          <p:nvPr/>
        </p:nvSpPr>
        <p:spPr bwMode="auto">
          <a:xfrm rot="5312891">
            <a:off x="3302794" y="2864644"/>
            <a:ext cx="233362" cy="285750"/>
          </a:xfrm>
          <a:prstGeom prst="triangle">
            <a:avLst>
              <a:gd name="adj" fmla="val 50000"/>
            </a:avLst>
          </a:prstGeom>
          <a:solidFill>
            <a:srgbClr val="1F60A9"/>
          </a:solidFill>
          <a:ln w="9525">
            <a:solidFill>
              <a:srgbClr val="1F60A9"/>
            </a:solidFill>
            <a:miter lim="800000"/>
            <a:headEnd/>
            <a:tailEnd/>
          </a:ln>
          <a:effectLst>
            <a:outerShdw blurRad="63500" dist="64758" dir="678596" algn="ctr" rotWithShape="0">
              <a:schemeClr val="bg2">
                <a:alpha val="74998"/>
              </a:schemeClr>
            </a:outerShdw>
          </a:effectLst>
        </p:spPr>
        <p:txBody>
          <a:bodyPr wrap="none" anchor="ctr"/>
          <a:lstStyle/>
          <a:p>
            <a:pPr>
              <a:defRPr/>
            </a:pPr>
            <a:endParaRPr lang="en-US">
              <a:solidFill>
                <a:srgbClr val="FFFFFF"/>
              </a:solidFill>
              <a:latin typeface="Arial" pitchFamily="34" charset="0"/>
              <a:cs typeface="+mn-cs"/>
            </a:endParaRPr>
          </a:p>
        </p:txBody>
      </p:sp>
      <p:sp>
        <p:nvSpPr>
          <p:cNvPr id="111622" name="Text Box 27"/>
          <p:cNvSpPr txBox="1">
            <a:spLocks noChangeArrowheads="1"/>
          </p:cNvSpPr>
          <p:nvPr/>
        </p:nvSpPr>
        <p:spPr bwMode="auto">
          <a:xfrm>
            <a:off x="3657600" y="1571625"/>
            <a:ext cx="404813" cy="3071813"/>
          </a:xfrm>
          <a:prstGeom prst="rect">
            <a:avLst/>
          </a:prstGeom>
          <a:solidFill>
            <a:schemeClr val="bg1">
              <a:lumMod val="50000"/>
            </a:schemeClr>
          </a:solidFill>
          <a:ln w="9525">
            <a:noFill/>
            <a:miter lim="800000"/>
            <a:headEnd/>
            <a:tailEnd/>
          </a:ln>
        </p:spPr>
        <p:txBody>
          <a:bodyPr lIns="91430" tIns="45716" rIns="91430" bIns="45716" anchor="ctr"/>
          <a:lstStyle/>
          <a:p>
            <a:pPr algn="ctr" defTabSz="912813">
              <a:lnSpc>
                <a:spcPct val="70000"/>
              </a:lnSpc>
              <a:spcBef>
                <a:spcPct val="50000"/>
              </a:spcBef>
              <a:defRPr/>
            </a:pPr>
            <a:r>
              <a:rPr lang="en-US" sz="1800" dirty="0">
                <a:ea typeface="+mn-ea"/>
                <a:cs typeface="+mn-cs"/>
              </a:rPr>
              <a:t>R</a:t>
            </a:r>
          </a:p>
          <a:p>
            <a:pPr algn="ctr" defTabSz="912813">
              <a:lnSpc>
                <a:spcPct val="70000"/>
              </a:lnSpc>
              <a:spcBef>
                <a:spcPct val="50000"/>
              </a:spcBef>
              <a:defRPr/>
            </a:pPr>
            <a:r>
              <a:rPr lang="en-US" sz="1800" dirty="0">
                <a:ea typeface="+mn-ea"/>
                <a:cs typeface="+mn-cs"/>
              </a:rPr>
              <a:t>A</a:t>
            </a:r>
          </a:p>
          <a:p>
            <a:pPr algn="ctr" defTabSz="912813">
              <a:lnSpc>
                <a:spcPct val="70000"/>
              </a:lnSpc>
              <a:spcBef>
                <a:spcPct val="50000"/>
              </a:spcBef>
              <a:defRPr/>
            </a:pPr>
            <a:r>
              <a:rPr lang="en-US" sz="1800" dirty="0">
                <a:ea typeface="+mn-ea"/>
                <a:cs typeface="+mn-cs"/>
              </a:rPr>
              <a:t>N</a:t>
            </a:r>
          </a:p>
          <a:p>
            <a:pPr algn="ctr" defTabSz="912813">
              <a:lnSpc>
                <a:spcPct val="70000"/>
              </a:lnSpc>
              <a:spcBef>
                <a:spcPct val="50000"/>
              </a:spcBef>
              <a:defRPr/>
            </a:pPr>
            <a:r>
              <a:rPr lang="en-US" sz="1800" dirty="0">
                <a:ea typeface="+mn-ea"/>
                <a:cs typeface="+mn-cs"/>
              </a:rPr>
              <a:t>D</a:t>
            </a:r>
          </a:p>
          <a:p>
            <a:pPr algn="ctr" defTabSz="912813">
              <a:lnSpc>
                <a:spcPct val="70000"/>
              </a:lnSpc>
              <a:spcBef>
                <a:spcPct val="50000"/>
              </a:spcBef>
              <a:defRPr/>
            </a:pPr>
            <a:r>
              <a:rPr lang="en-US" sz="1800" dirty="0">
                <a:ea typeface="+mn-ea"/>
                <a:cs typeface="+mn-cs"/>
              </a:rPr>
              <a:t>O</a:t>
            </a:r>
          </a:p>
          <a:p>
            <a:pPr algn="ctr" defTabSz="912813">
              <a:lnSpc>
                <a:spcPct val="70000"/>
              </a:lnSpc>
              <a:spcBef>
                <a:spcPct val="50000"/>
              </a:spcBef>
              <a:defRPr/>
            </a:pPr>
            <a:r>
              <a:rPr lang="en-US" sz="1800" dirty="0">
                <a:ea typeface="+mn-ea"/>
                <a:cs typeface="+mn-cs"/>
              </a:rPr>
              <a:t>M</a:t>
            </a:r>
          </a:p>
          <a:p>
            <a:pPr algn="ctr" defTabSz="912813">
              <a:lnSpc>
                <a:spcPct val="70000"/>
              </a:lnSpc>
              <a:spcBef>
                <a:spcPct val="50000"/>
              </a:spcBef>
              <a:defRPr/>
            </a:pPr>
            <a:r>
              <a:rPr lang="en-US" sz="1800" dirty="0">
                <a:ea typeface="+mn-ea"/>
                <a:cs typeface="+mn-cs"/>
              </a:rPr>
              <a:t>I</a:t>
            </a:r>
          </a:p>
          <a:p>
            <a:pPr algn="ctr" defTabSz="912813">
              <a:lnSpc>
                <a:spcPct val="70000"/>
              </a:lnSpc>
              <a:spcBef>
                <a:spcPct val="50000"/>
              </a:spcBef>
              <a:defRPr/>
            </a:pPr>
            <a:r>
              <a:rPr lang="en-US" sz="1800" dirty="0">
                <a:ea typeface="+mn-ea"/>
                <a:cs typeface="+mn-cs"/>
              </a:rPr>
              <a:t>Z</a:t>
            </a:r>
          </a:p>
          <a:p>
            <a:pPr algn="ctr" defTabSz="912813">
              <a:lnSpc>
                <a:spcPct val="70000"/>
              </a:lnSpc>
              <a:spcBef>
                <a:spcPct val="50000"/>
              </a:spcBef>
              <a:defRPr/>
            </a:pPr>
            <a:r>
              <a:rPr lang="en-US" sz="1800" dirty="0">
                <a:ea typeface="+mn-ea"/>
                <a:cs typeface="+mn-cs"/>
              </a:rPr>
              <a:t>E</a:t>
            </a:r>
          </a:p>
        </p:txBody>
      </p:sp>
      <p:sp>
        <p:nvSpPr>
          <p:cNvPr id="185349" name="AutoShape 28"/>
          <p:cNvSpPr>
            <a:spLocks noChangeArrowheads="1"/>
          </p:cNvSpPr>
          <p:nvPr/>
        </p:nvSpPr>
        <p:spPr bwMode="auto">
          <a:xfrm rot="5312891">
            <a:off x="4163219" y="1775619"/>
            <a:ext cx="258762" cy="355600"/>
          </a:xfrm>
          <a:prstGeom prst="triangle">
            <a:avLst>
              <a:gd name="adj" fmla="val 50000"/>
            </a:avLst>
          </a:prstGeom>
          <a:solidFill>
            <a:srgbClr val="FFFF00"/>
          </a:solidFill>
          <a:ln w="9525">
            <a:solidFill>
              <a:srgbClr val="FFFF00"/>
            </a:solidFill>
            <a:miter lim="800000"/>
            <a:headEnd/>
            <a:tailEnd/>
          </a:ln>
        </p:spPr>
        <p:txBody>
          <a:bodyPr wrap="none" anchor="ctr"/>
          <a:lstStyle/>
          <a:p>
            <a:endParaRPr lang="fr-FR">
              <a:solidFill>
                <a:srgbClr val="FFFFFF"/>
              </a:solidFill>
            </a:endParaRPr>
          </a:p>
        </p:txBody>
      </p:sp>
      <p:sp>
        <p:nvSpPr>
          <p:cNvPr id="95261" name="AutoShape 29"/>
          <p:cNvSpPr>
            <a:spLocks noChangeArrowheads="1"/>
          </p:cNvSpPr>
          <p:nvPr/>
        </p:nvSpPr>
        <p:spPr bwMode="auto">
          <a:xfrm>
            <a:off x="4800600" y="1366838"/>
            <a:ext cx="3871913" cy="1143000"/>
          </a:xfrm>
          <a:prstGeom prst="roundRect">
            <a:avLst>
              <a:gd name="adj" fmla="val 16667"/>
            </a:avLst>
          </a:prstGeom>
          <a:solidFill>
            <a:schemeClr val="bg1">
              <a:lumMod val="50000"/>
            </a:schemeClr>
          </a:solidFill>
          <a:ln w="9525">
            <a:solidFill>
              <a:srgbClr val="CCECFF"/>
            </a:solidFill>
            <a:round/>
            <a:headEnd/>
            <a:tailEnd/>
          </a:ln>
          <a:effectLst>
            <a:outerShdw blurRad="63500" dist="107763" dir="2700000" algn="ctr" rotWithShape="0">
              <a:schemeClr val="bg2">
                <a:alpha val="74998"/>
              </a:schemeClr>
            </a:outerShdw>
          </a:effectLst>
        </p:spPr>
        <p:txBody>
          <a:bodyPr lIns="91430" tIns="45716" rIns="91430" bIns="45716" anchor="ctr"/>
          <a:lstStyle/>
          <a:p>
            <a:pPr algn="ctr" defTabSz="912813">
              <a:defRPr/>
            </a:pPr>
            <a:r>
              <a:rPr lang="en-US" sz="2000">
                <a:solidFill>
                  <a:srgbClr val="FFFFFF"/>
                </a:solidFill>
                <a:cs typeface="+mn-cs"/>
              </a:rPr>
              <a:t>Aflibercept 4 mg/kg IV, day 1 </a:t>
            </a:r>
            <a:r>
              <a:rPr lang="fr-FR" sz="2000">
                <a:solidFill>
                  <a:srgbClr val="FFFFFF"/>
                </a:solidFill>
                <a:cs typeface="+mn-cs"/>
              </a:rPr>
              <a:t/>
            </a:r>
            <a:br>
              <a:rPr lang="fr-FR" sz="2000">
                <a:solidFill>
                  <a:srgbClr val="FFFFFF"/>
                </a:solidFill>
                <a:cs typeface="+mn-cs"/>
              </a:rPr>
            </a:br>
            <a:r>
              <a:rPr lang="fr-FR" sz="2000">
                <a:solidFill>
                  <a:srgbClr val="FFFFFF"/>
                </a:solidFill>
                <a:cs typeface="+mn-cs"/>
              </a:rPr>
              <a:t>+ FOLFIRI </a:t>
            </a:r>
          </a:p>
          <a:p>
            <a:pPr algn="ctr" defTabSz="912813">
              <a:defRPr/>
            </a:pPr>
            <a:r>
              <a:rPr lang="fr-FR" sz="2000">
                <a:solidFill>
                  <a:srgbClr val="FFFFFF"/>
                </a:solidFill>
                <a:cs typeface="+mn-cs"/>
              </a:rPr>
              <a:t>q2 weeks</a:t>
            </a:r>
            <a:endParaRPr lang="en-US" sz="2000">
              <a:solidFill>
                <a:srgbClr val="FFFFFF"/>
              </a:solidFill>
              <a:cs typeface="+mn-cs"/>
            </a:endParaRPr>
          </a:p>
        </p:txBody>
      </p:sp>
      <p:sp>
        <p:nvSpPr>
          <p:cNvPr id="95262" name="AutoShape 30"/>
          <p:cNvSpPr>
            <a:spLocks noChangeArrowheads="1"/>
          </p:cNvSpPr>
          <p:nvPr/>
        </p:nvSpPr>
        <p:spPr bwMode="auto">
          <a:xfrm>
            <a:off x="4859338" y="3789363"/>
            <a:ext cx="3886200" cy="1143000"/>
          </a:xfrm>
          <a:prstGeom prst="roundRect">
            <a:avLst>
              <a:gd name="adj" fmla="val 16667"/>
            </a:avLst>
          </a:prstGeom>
          <a:solidFill>
            <a:schemeClr val="bg1">
              <a:lumMod val="50000"/>
            </a:schemeClr>
          </a:solidFill>
          <a:ln w="9525">
            <a:solidFill>
              <a:srgbClr val="FFFFFF"/>
            </a:solidFill>
            <a:round/>
            <a:headEnd/>
            <a:tailEnd/>
          </a:ln>
          <a:effectLst>
            <a:outerShdw blurRad="63500" dist="107763" dir="2700000" algn="ctr" rotWithShape="0">
              <a:schemeClr val="bg2">
                <a:alpha val="74998"/>
              </a:schemeClr>
            </a:outerShdw>
          </a:effectLst>
        </p:spPr>
        <p:txBody>
          <a:bodyPr lIns="91430" tIns="45716" rIns="91430" bIns="45716" anchor="ctr"/>
          <a:lstStyle/>
          <a:p>
            <a:pPr algn="ctr" defTabSz="912813">
              <a:defRPr/>
            </a:pPr>
            <a:r>
              <a:rPr lang="en-US" sz="2000" dirty="0">
                <a:solidFill>
                  <a:srgbClr val="FFFFFF"/>
                </a:solidFill>
                <a:cs typeface="+mn-cs"/>
              </a:rPr>
              <a:t>Placebo IV, day 1</a:t>
            </a:r>
          </a:p>
          <a:p>
            <a:pPr algn="ctr" defTabSz="912813">
              <a:defRPr/>
            </a:pPr>
            <a:r>
              <a:rPr lang="en-US" sz="2000" dirty="0">
                <a:solidFill>
                  <a:srgbClr val="FFFFFF"/>
                </a:solidFill>
                <a:cs typeface="+mn-cs"/>
              </a:rPr>
              <a:t>+ FOLFIRI</a:t>
            </a:r>
          </a:p>
          <a:p>
            <a:pPr algn="ctr" defTabSz="912813">
              <a:defRPr/>
            </a:pPr>
            <a:r>
              <a:rPr lang="fr-FR" sz="2000" dirty="0">
                <a:solidFill>
                  <a:srgbClr val="FFFFFF"/>
                </a:solidFill>
                <a:cs typeface="+mn-cs"/>
              </a:rPr>
              <a:t>q2 </a:t>
            </a:r>
            <a:r>
              <a:rPr lang="fr-FR" sz="2000" dirty="0" err="1">
                <a:solidFill>
                  <a:srgbClr val="FFFFFF"/>
                </a:solidFill>
                <a:cs typeface="+mn-cs"/>
              </a:rPr>
              <a:t>weeks</a:t>
            </a:r>
            <a:endParaRPr lang="en-US" sz="2000" dirty="0">
              <a:solidFill>
                <a:srgbClr val="FFFFFF"/>
              </a:solidFill>
              <a:cs typeface="+mn-cs"/>
            </a:endParaRPr>
          </a:p>
        </p:txBody>
      </p:sp>
      <p:sp>
        <p:nvSpPr>
          <p:cNvPr id="185352" name="Text Box 31"/>
          <p:cNvSpPr txBox="1">
            <a:spLocks noChangeArrowheads="1"/>
          </p:cNvSpPr>
          <p:nvPr/>
        </p:nvSpPr>
        <p:spPr bwMode="auto">
          <a:xfrm>
            <a:off x="4267200" y="2814638"/>
            <a:ext cx="812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defTabSz="912813">
              <a:defRPr sz="3600" b="1">
                <a:solidFill>
                  <a:schemeClr val="tx2"/>
                </a:solidFill>
                <a:latin typeface="Arial" charset="0"/>
                <a:ea typeface="ＭＳ Ｐゴシック" charset="0"/>
                <a:cs typeface="ＭＳ Ｐゴシック" charset="0"/>
              </a:defRPr>
            </a:lvl1pPr>
            <a:lvl2pPr marL="742950" indent="-285750" defTabSz="912813">
              <a:defRPr sz="3600" b="1">
                <a:solidFill>
                  <a:schemeClr val="tx2"/>
                </a:solidFill>
                <a:latin typeface="Arial" charset="0"/>
                <a:ea typeface="ＭＳ Ｐゴシック" charset="0"/>
              </a:defRPr>
            </a:lvl2pPr>
            <a:lvl3pPr marL="1143000" indent="-228600" defTabSz="912813">
              <a:defRPr sz="3600" b="1">
                <a:solidFill>
                  <a:schemeClr val="tx2"/>
                </a:solidFill>
                <a:latin typeface="Arial" charset="0"/>
                <a:ea typeface="ＭＳ Ｐゴシック" charset="0"/>
              </a:defRPr>
            </a:lvl3pPr>
            <a:lvl4pPr marL="1600200" indent="-228600" defTabSz="912813">
              <a:defRPr sz="3600" b="1">
                <a:solidFill>
                  <a:schemeClr val="tx2"/>
                </a:solidFill>
                <a:latin typeface="Arial" charset="0"/>
                <a:ea typeface="ＭＳ Ｐゴシック" charset="0"/>
              </a:defRPr>
            </a:lvl4pPr>
            <a:lvl5pPr marL="2057400" indent="-228600" defTabSz="912813">
              <a:defRPr sz="3600" b="1">
                <a:solidFill>
                  <a:schemeClr val="tx2"/>
                </a:solidFill>
                <a:latin typeface="Arial" charset="0"/>
                <a:ea typeface="ＭＳ Ｐゴシック" charset="0"/>
              </a:defRPr>
            </a:lvl5pPr>
            <a:lvl6pPr marL="2514600" indent="-228600" defTabSz="912813" eaLnBrk="0" fontAlgn="base" hangingPunct="0">
              <a:spcBef>
                <a:spcPct val="0"/>
              </a:spcBef>
              <a:spcAft>
                <a:spcPct val="0"/>
              </a:spcAft>
              <a:defRPr sz="3600" b="1">
                <a:solidFill>
                  <a:schemeClr val="tx2"/>
                </a:solidFill>
                <a:latin typeface="Arial" charset="0"/>
                <a:ea typeface="ＭＳ Ｐゴシック" charset="0"/>
              </a:defRPr>
            </a:lvl6pPr>
            <a:lvl7pPr marL="2971800" indent="-228600" defTabSz="912813" eaLnBrk="0" fontAlgn="base" hangingPunct="0">
              <a:spcBef>
                <a:spcPct val="0"/>
              </a:spcBef>
              <a:spcAft>
                <a:spcPct val="0"/>
              </a:spcAft>
              <a:defRPr sz="3600" b="1">
                <a:solidFill>
                  <a:schemeClr val="tx2"/>
                </a:solidFill>
                <a:latin typeface="Arial" charset="0"/>
                <a:ea typeface="ＭＳ Ｐゴシック" charset="0"/>
              </a:defRPr>
            </a:lvl7pPr>
            <a:lvl8pPr marL="3429000" indent="-228600" defTabSz="912813" eaLnBrk="0" fontAlgn="base" hangingPunct="0">
              <a:spcBef>
                <a:spcPct val="0"/>
              </a:spcBef>
              <a:spcAft>
                <a:spcPct val="0"/>
              </a:spcAft>
              <a:defRPr sz="3600" b="1">
                <a:solidFill>
                  <a:schemeClr val="tx2"/>
                </a:solidFill>
                <a:latin typeface="Arial" charset="0"/>
                <a:ea typeface="ＭＳ Ｐゴシック" charset="0"/>
              </a:defRPr>
            </a:lvl8pPr>
            <a:lvl9pPr marL="3886200" indent="-228600" defTabSz="912813" eaLnBrk="0" fontAlgn="base" hangingPunct="0">
              <a:spcBef>
                <a:spcPct val="0"/>
              </a:spcBef>
              <a:spcAft>
                <a:spcPct val="0"/>
              </a:spcAft>
              <a:defRPr sz="3600" b="1">
                <a:solidFill>
                  <a:schemeClr val="tx2"/>
                </a:solidFill>
                <a:latin typeface="Arial" charset="0"/>
                <a:ea typeface="ＭＳ Ｐゴシック" charset="0"/>
              </a:defRPr>
            </a:lvl9pPr>
          </a:lstStyle>
          <a:p>
            <a:r>
              <a:rPr lang="en-US">
                <a:solidFill>
                  <a:srgbClr val="FFFFFF"/>
                </a:solidFill>
                <a:cs typeface="Arial" charset="0"/>
              </a:rPr>
              <a:t>1:1</a:t>
            </a:r>
          </a:p>
        </p:txBody>
      </p:sp>
      <p:sp>
        <p:nvSpPr>
          <p:cNvPr id="185353" name="Text Box 32"/>
          <p:cNvSpPr txBox="1">
            <a:spLocks noChangeArrowheads="1"/>
          </p:cNvSpPr>
          <p:nvPr/>
        </p:nvSpPr>
        <p:spPr bwMode="auto">
          <a:xfrm>
            <a:off x="5651500" y="2897188"/>
            <a:ext cx="2146300"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defTabSz="912813">
              <a:defRPr sz="3600" b="1">
                <a:solidFill>
                  <a:schemeClr val="tx2"/>
                </a:solidFill>
                <a:latin typeface="Arial" charset="0"/>
                <a:ea typeface="ＭＳ Ｐゴシック" charset="0"/>
                <a:cs typeface="ＭＳ Ｐゴシック" charset="0"/>
              </a:defRPr>
            </a:lvl1pPr>
            <a:lvl2pPr marL="742950" indent="-285750" defTabSz="912813">
              <a:defRPr sz="3600" b="1">
                <a:solidFill>
                  <a:schemeClr val="tx2"/>
                </a:solidFill>
                <a:latin typeface="Arial" charset="0"/>
                <a:ea typeface="ＭＳ Ｐゴシック" charset="0"/>
              </a:defRPr>
            </a:lvl2pPr>
            <a:lvl3pPr marL="1143000" indent="-228600" defTabSz="912813">
              <a:defRPr sz="3600" b="1">
                <a:solidFill>
                  <a:schemeClr val="tx2"/>
                </a:solidFill>
                <a:latin typeface="Arial" charset="0"/>
                <a:ea typeface="ＭＳ Ｐゴシック" charset="0"/>
              </a:defRPr>
            </a:lvl3pPr>
            <a:lvl4pPr marL="1600200" indent="-228600" defTabSz="912813">
              <a:defRPr sz="3600" b="1">
                <a:solidFill>
                  <a:schemeClr val="tx2"/>
                </a:solidFill>
                <a:latin typeface="Arial" charset="0"/>
                <a:ea typeface="ＭＳ Ｐゴシック" charset="0"/>
              </a:defRPr>
            </a:lvl4pPr>
            <a:lvl5pPr marL="2057400" indent="-228600" defTabSz="912813">
              <a:defRPr sz="3600" b="1">
                <a:solidFill>
                  <a:schemeClr val="tx2"/>
                </a:solidFill>
                <a:latin typeface="Arial" charset="0"/>
                <a:ea typeface="ＭＳ Ｐゴシック" charset="0"/>
              </a:defRPr>
            </a:lvl5pPr>
            <a:lvl6pPr marL="2514600" indent="-228600" defTabSz="912813" eaLnBrk="0" fontAlgn="base" hangingPunct="0">
              <a:spcBef>
                <a:spcPct val="0"/>
              </a:spcBef>
              <a:spcAft>
                <a:spcPct val="0"/>
              </a:spcAft>
              <a:defRPr sz="3600" b="1">
                <a:solidFill>
                  <a:schemeClr val="tx2"/>
                </a:solidFill>
                <a:latin typeface="Arial" charset="0"/>
                <a:ea typeface="ＭＳ Ｐゴシック" charset="0"/>
              </a:defRPr>
            </a:lvl6pPr>
            <a:lvl7pPr marL="2971800" indent="-228600" defTabSz="912813" eaLnBrk="0" fontAlgn="base" hangingPunct="0">
              <a:spcBef>
                <a:spcPct val="0"/>
              </a:spcBef>
              <a:spcAft>
                <a:spcPct val="0"/>
              </a:spcAft>
              <a:defRPr sz="3600" b="1">
                <a:solidFill>
                  <a:schemeClr val="tx2"/>
                </a:solidFill>
                <a:latin typeface="Arial" charset="0"/>
                <a:ea typeface="ＭＳ Ｐゴシック" charset="0"/>
              </a:defRPr>
            </a:lvl7pPr>
            <a:lvl8pPr marL="3429000" indent="-228600" defTabSz="912813" eaLnBrk="0" fontAlgn="base" hangingPunct="0">
              <a:spcBef>
                <a:spcPct val="0"/>
              </a:spcBef>
              <a:spcAft>
                <a:spcPct val="0"/>
              </a:spcAft>
              <a:defRPr sz="3600" b="1">
                <a:solidFill>
                  <a:schemeClr val="tx2"/>
                </a:solidFill>
                <a:latin typeface="Arial" charset="0"/>
                <a:ea typeface="ＭＳ Ｐゴシック" charset="0"/>
              </a:defRPr>
            </a:lvl8pPr>
            <a:lvl9pPr marL="3886200" indent="-228600" defTabSz="912813" eaLnBrk="0" fontAlgn="base" hangingPunct="0">
              <a:spcBef>
                <a:spcPct val="0"/>
              </a:spcBef>
              <a:spcAft>
                <a:spcPct val="0"/>
              </a:spcAft>
              <a:defRPr sz="3600" b="1">
                <a:solidFill>
                  <a:schemeClr val="tx2"/>
                </a:solidFill>
                <a:latin typeface="Arial" charset="0"/>
                <a:ea typeface="ＭＳ Ｐゴシック" charset="0"/>
              </a:defRPr>
            </a:lvl9pPr>
          </a:lstStyle>
          <a:p>
            <a:pPr algn="ctr">
              <a:lnSpc>
                <a:spcPct val="90000"/>
              </a:lnSpc>
            </a:pPr>
            <a:r>
              <a:rPr lang="en-US" sz="1800">
                <a:solidFill>
                  <a:srgbClr val="FFFFFF"/>
                </a:solidFill>
              </a:rPr>
              <a:t>Disease Progression</a:t>
            </a:r>
          </a:p>
        </p:txBody>
      </p:sp>
      <p:sp>
        <p:nvSpPr>
          <p:cNvPr id="185354" name="AutoShape 33"/>
          <p:cNvSpPr>
            <a:spLocks noChangeArrowheads="1"/>
          </p:cNvSpPr>
          <p:nvPr/>
        </p:nvSpPr>
        <p:spPr bwMode="auto">
          <a:xfrm>
            <a:off x="6588125" y="3424238"/>
            <a:ext cx="406400" cy="304800"/>
          </a:xfrm>
          <a:prstGeom prst="upArrow">
            <a:avLst>
              <a:gd name="adj1" fmla="val 50000"/>
              <a:gd name="adj2" fmla="val 25000"/>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solidFill>
                <a:srgbClr val="FFFFFF"/>
              </a:solidFill>
            </a:endParaRPr>
          </a:p>
        </p:txBody>
      </p:sp>
      <p:sp>
        <p:nvSpPr>
          <p:cNvPr id="185355" name="AutoShape 34"/>
          <p:cNvSpPr>
            <a:spLocks noChangeArrowheads="1"/>
          </p:cNvSpPr>
          <p:nvPr/>
        </p:nvSpPr>
        <p:spPr bwMode="auto">
          <a:xfrm>
            <a:off x="7620000" y="3036888"/>
            <a:ext cx="495300" cy="304800"/>
          </a:xfrm>
          <a:prstGeom prst="rightArrow">
            <a:avLst>
              <a:gd name="adj1" fmla="val 50000"/>
              <a:gd name="adj2" fmla="val 40625"/>
            </a:avLst>
          </a:prstGeom>
          <a:solidFill>
            <a:srgbClr val="FFFF00"/>
          </a:solidFill>
          <a:ln w="9525">
            <a:solidFill>
              <a:srgbClr val="FFFFFF"/>
            </a:solidFill>
            <a:miter lim="800000"/>
            <a:headEnd/>
            <a:tailEnd/>
          </a:ln>
        </p:spPr>
        <p:txBody>
          <a:bodyPr wrap="none" anchor="ctr"/>
          <a:lstStyle/>
          <a:p>
            <a:pPr algn="ctr"/>
            <a:endParaRPr lang="fr-FR">
              <a:solidFill>
                <a:srgbClr val="FFFFFF"/>
              </a:solidFill>
            </a:endParaRPr>
          </a:p>
        </p:txBody>
      </p:sp>
      <p:sp>
        <p:nvSpPr>
          <p:cNvPr id="185356" name="Text Box 35"/>
          <p:cNvSpPr txBox="1">
            <a:spLocks noChangeArrowheads="1"/>
          </p:cNvSpPr>
          <p:nvPr/>
        </p:nvSpPr>
        <p:spPr bwMode="auto">
          <a:xfrm>
            <a:off x="8001000" y="3005138"/>
            <a:ext cx="9906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defTabSz="912813">
              <a:defRPr sz="3600" b="1">
                <a:solidFill>
                  <a:schemeClr val="tx2"/>
                </a:solidFill>
                <a:latin typeface="Arial" charset="0"/>
                <a:ea typeface="ＭＳ Ｐゴシック" charset="0"/>
                <a:cs typeface="ＭＳ Ｐゴシック" charset="0"/>
              </a:defRPr>
            </a:lvl1pPr>
            <a:lvl2pPr marL="742950" indent="-285750" defTabSz="912813">
              <a:defRPr sz="3600" b="1">
                <a:solidFill>
                  <a:schemeClr val="tx2"/>
                </a:solidFill>
                <a:latin typeface="Arial" charset="0"/>
                <a:ea typeface="ＭＳ Ｐゴシック" charset="0"/>
              </a:defRPr>
            </a:lvl2pPr>
            <a:lvl3pPr marL="1143000" indent="-228600" defTabSz="912813">
              <a:defRPr sz="3600" b="1">
                <a:solidFill>
                  <a:schemeClr val="tx2"/>
                </a:solidFill>
                <a:latin typeface="Arial" charset="0"/>
                <a:ea typeface="ＭＳ Ｐゴシック" charset="0"/>
              </a:defRPr>
            </a:lvl3pPr>
            <a:lvl4pPr marL="1600200" indent="-228600" defTabSz="912813">
              <a:defRPr sz="3600" b="1">
                <a:solidFill>
                  <a:schemeClr val="tx2"/>
                </a:solidFill>
                <a:latin typeface="Arial" charset="0"/>
                <a:ea typeface="ＭＳ Ｐゴシック" charset="0"/>
              </a:defRPr>
            </a:lvl4pPr>
            <a:lvl5pPr marL="2057400" indent="-228600" defTabSz="912813">
              <a:defRPr sz="3600" b="1">
                <a:solidFill>
                  <a:schemeClr val="tx2"/>
                </a:solidFill>
                <a:latin typeface="Arial" charset="0"/>
                <a:ea typeface="ＭＳ Ｐゴシック" charset="0"/>
              </a:defRPr>
            </a:lvl5pPr>
            <a:lvl6pPr marL="2514600" indent="-228600" defTabSz="912813" eaLnBrk="0" fontAlgn="base" hangingPunct="0">
              <a:spcBef>
                <a:spcPct val="0"/>
              </a:spcBef>
              <a:spcAft>
                <a:spcPct val="0"/>
              </a:spcAft>
              <a:defRPr sz="3600" b="1">
                <a:solidFill>
                  <a:schemeClr val="tx2"/>
                </a:solidFill>
                <a:latin typeface="Arial" charset="0"/>
                <a:ea typeface="ＭＳ Ｐゴシック" charset="0"/>
              </a:defRPr>
            </a:lvl6pPr>
            <a:lvl7pPr marL="2971800" indent="-228600" defTabSz="912813" eaLnBrk="0" fontAlgn="base" hangingPunct="0">
              <a:spcBef>
                <a:spcPct val="0"/>
              </a:spcBef>
              <a:spcAft>
                <a:spcPct val="0"/>
              </a:spcAft>
              <a:defRPr sz="3600" b="1">
                <a:solidFill>
                  <a:schemeClr val="tx2"/>
                </a:solidFill>
                <a:latin typeface="Arial" charset="0"/>
                <a:ea typeface="ＭＳ Ｐゴシック" charset="0"/>
              </a:defRPr>
            </a:lvl7pPr>
            <a:lvl8pPr marL="3429000" indent="-228600" defTabSz="912813" eaLnBrk="0" fontAlgn="base" hangingPunct="0">
              <a:spcBef>
                <a:spcPct val="0"/>
              </a:spcBef>
              <a:spcAft>
                <a:spcPct val="0"/>
              </a:spcAft>
              <a:defRPr sz="3600" b="1">
                <a:solidFill>
                  <a:schemeClr val="tx2"/>
                </a:solidFill>
                <a:latin typeface="Arial" charset="0"/>
                <a:ea typeface="ＭＳ Ｐゴシック" charset="0"/>
              </a:defRPr>
            </a:lvl8pPr>
            <a:lvl9pPr marL="3886200" indent="-228600" defTabSz="912813" eaLnBrk="0" fontAlgn="base" hangingPunct="0">
              <a:spcBef>
                <a:spcPct val="0"/>
              </a:spcBef>
              <a:spcAft>
                <a:spcPct val="0"/>
              </a:spcAft>
              <a:defRPr sz="3600" b="1">
                <a:solidFill>
                  <a:schemeClr val="tx2"/>
                </a:solidFill>
                <a:latin typeface="Arial" charset="0"/>
                <a:ea typeface="ＭＳ Ｐゴシック" charset="0"/>
              </a:defRPr>
            </a:lvl9pPr>
          </a:lstStyle>
          <a:p>
            <a:pPr algn="ctr"/>
            <a:r>
              <a:rPr lang="en-US" sz="1800">
                <a:solidFill>
                  <a:srgbClr val="FFFFFF"/>
                </a:solidFill>
                <a:cs typeface="Arial" charset="0"/>
              </a:rPr>
              <a:t>Death</a:t>
            </a:r>
          </a:p>
        </p:txBody>
      </p:sp>
      <p:sp>
        <p:nvSpPr>
          <p:cNvPr id="185357" name="AutoShape 36"/>
          <p:cNvSpPr>
            <a:spLocks noChangeArrowheads="1"/>
          </p:cNvSpPr>
          <p:nvPr/>
        </p:nvSpPr>
        <p:spPr bwMode="auto">
          <a:xfrm flipH="1" flipV="1">
            <a:off x="6578600" y="2665413"/>
            <a:ext cx="381000" cy="304800"/>
          </a:xfrm>
          <a:prstGeom prst="upArrow">
            <a:avLst>
              <a:gd name="adj1" fmla="val 50000"/>
              <a:gd name="adj2" fmla="val 25000"/>
            </a:avLst>
          </a:prstGeom>
          <a:solidFill>
            <a:srgbClr val="FFFF00"/>
          </a:solidFill>
          <a:ln w="9525">
            <a:solidFill>
              <a:srgbClr val="1F60A9"/>
            </a:solidFill>
            <a:miter lim="800000"/>
            <a:headEnd/>
            <a:tailEnd/>
          </a:ln>
        </p:spPr>
        <p:txBody>
          <a:bodyPr wrap="none" anchor="ctr"/>
          <a:lstStyle/>
          <a:p>
            <a:endParaRPr lang="fr-FR">
              <a:solidFill>
                <a:srgbClr val="FFFFFF"/>
              </a:solidFill>
            </a:endParaRPr>
          </a:p>
        </p:txBody>
      </p:sp>
      <p:sp>
        <p:nvSpPr>
          <p:cNvPr id="95269" name="Text Box 37"/>
          <p:cNvSpPr txBox="1">
            <a:spLocks noChangeArrowheads="1"/>
          </p:cNvSpPr>
          <p:nvPr/>
        </p:nvSpPr>
        <p:spPr bwMode="auto">
          <a:xfrm>
            <a:off x="4038600" y="2128838"/>
            <a:ext cx="914400" cy="400050"/>
          </a:xfrm>
          <a:prstGeom prst="rect">
            <a:avLst/>
          </a:prstGeom>
          <a:noFill/>
          <a:ln>
            <a:noFill/>
          </a:ln>
          <a:effectLst/>
          <a:extLst/>
        </p:spPr>
        <p:txBody>
          <a:bodyPr>
            <a:spAutoFit/>
          </a:bodyPr>
          <a:lstStyle>
            <a:lvl1pPr>
              <a:defRPr sz="3600" b="1">
                <a:solidFill>
                  <a:schemeClr val="tx2"/>
                </a:solidFill>
                <a:latin typeface="Arial" charset="0"/>
                <a:ea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a:defRPr/>
            </a:pPr>
            <a:r>
              <a:rPr lang="fr-FR" sz="1600" smtClean="0">
                <a:solidFill>
                  <a:srgbClr val="FFFFFF"/>
                </a:solidFill>
                <a:effectLst>
                  <a:outerShdw blurRad="38100" dist="38100" dir="2700000" algn="tl">
                    <a:srgbClr val="000000"/>
                  </a:outerShdw>
                </a:effectLst>
                <a:latin typeface="Arial Unicode MS" charset="0"/>
                <a:cs typeface="+mn-cs"/>
              </a:rPr>
              <a:t> </a:t>
            </a:r>
            <a:r>
              <a:rPr lang="fr-FR" sz="2000" smtClean="0">
                <a:solidFill>
                  <a:srgbClr val="FFFFFF"/>
                </a:solidFill>
                <a:effectLst>
                  <a:outerShdw blurRad="38100" dist="38100" dir="2700000" algn="tl">
                    <a:srgbClr val="000000"/>
                  </a:outerShdw>
                </a:effectLst>
                <a:latin typeface="Arial Unicode MS" charset="0"/>
                <a:cs typeface="+mn-cs"/>
              </a:rPr>
              <a:t>600 </a:t>
            </a:r>
          </a:p>
        </p:txBody>
      </p:sp>
      <p:sp>
        <p:nvSpPr>
          <p:cNvPr id="95270" name="Text Box 38"/>
          <p:cNvSpPr txBox="1">
            <a:spLocks noChangeArrowheads="1"/>
          </p:cNvSpPr>
          <p:nvPr/>
        </p:nvSpPr>
        <p:spPr bwMode="auto">
          <a:xfrm>
            <a:off x="4114800" y="3805238"/>
            <a:ext cx="685800" cy="400050"/>
          </a:xfrm>
          <a:prstGeom prst="rect">
            <a:avLst/>
          </a:prstGeom>
          <a:noFill/>
          <a:ln>
            <a:noFill/>
          </a:ln>
          <a:effectLst/>
          <a:extLst/>
        </p:spPr>
        <p:txBody>
          <a:bodyPr>
            <a:spAutoFit/>
          </a:bodyPr>
          <a:lstStyle>
            <a:lvl1pPr>
              <a:defRPr sz="3600" b="1">
                <a:solidFill>
                  <a:schemeClr val="tx2"/>
                </a:solidFill>
                <a:latin typeface="Arial" charset="0"/>
                <a:ea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a:defRPr/>
            </a:pPr>
            <a:r>
              <a:rPr lang="fr-FR" sz="2000" smtClean="0">
                <a:solidFill>
                  <a:srgbClr val="FFFFFF"/>
                </a:solidFill>
                <a:effectLst>
                  <a:outerShdw blurRad="38100" dist="38100" dir="2700000" algn="tl">
                    <a:srgbClr val="000000"/>
                  </a:outerShdw>
                </a:effectLst>
                <a:latin typeface="Arial Unicode MS" charset="0"/>
                <a:cs typeface="+mn-cs"/>
              </a:rPr>
              <a:t>600</a:t>
            </a:r>
          </a:p>
        </p:txBody>
      </p:sp>
      <p:sp>
        <p:nvSpPr>
          <p:cNvPr id="95271" name="Text Box 39"/>
          <p:cNvSpPr txBox="1">
            <a:spLocks noChangeArrowheads="1"/>
          </p:cNvSpPr>
          <p:nvPr/>
        </p:nvSpPr>
        <p:spPr bwMode="auto">
          <a:xfrm>
            <a:off x="304800" y="3500438"/>
            <a:ext cx="2670175" cy="1108075"/>
          </a:xfrm>
          <a:prstGeom prst="rect">
            <a:avLst/>
          </a:prstGeom>
          <a:noFill/>
          <a:ln>
            <a:noFill/>
          </a:ln>
          <a:effectLst/>
          <a:extLst/>
        </p:spPr>
        <p:txBody>
          <a:bodyPr wrap="none">
            <a:spAutoFit/>
          </a:bodyPr>
          <a:lstStyle/>
          <a:p>
            <a:pPr>
              <a:defRPr/>
            </a:pPr>
            <a:r>
              <a:rPr lang="en-US" sz="1600">
                <a:solidFill>
                  <a:srgbClr val="FFFFFF"/>
                </a:solidFill>
                <a:cs typeface="+mn-cs"/>
              </a:rPr>
              <a:t>Stratification factors:</a:t>
            </a:r>
          </a:p>
          <a:p>
            <a:pPr>
              <a:defRPr/>
            </a:pPr>
            <a:r>
              <a:rPr lang="en-US" sz="1600">
                <a:solidFill>
                  <a:srgbClr val="FFFFFF"/>
                </a:solidFill>
                <a:cs typeface="+mn-cs"/>
              </a:rPr>
              <a:t>- ECOG PS (0 vs 1 vs 2)</a:t>
            </a:r>
          </a:p>
          <a:p>
            <a:pPr>
              <a:defRPr/>
            </a:pPr>
            <a:r>
              <a:rPr lang="en-US" sz="1600">
                <a:solidFill>
                  <a:srgbClr val="FFFFFF"/>
                </a:solidFill>
                <a:cs typeface="+mn-cs"/>
              </a:rPr>
              <a:t>- Prior bevacizumab (Y/N)</a:t>
            </a:r>
          </a:p>
          <a:p>
            <a:pPr>
              <a:defRPr/>
            </a:pPr>
            <a:endParaRPr lang="fr-FR" sz="1800">
              <a:solidFill>
                <a:srgbClr val="FFFFFF"/>
              </a:solidFill>
              <a:effectLst>
                <a:outerShdw blurRad="38100" dist="38100" dir="2700000" algn="tl">
                  <a:srgbClr val="000000"/>
                </a:outerShdw>
              </a:effectLst>
              <a:cs typeface="+mn-cs"/>
            </a:endParaRPr>
          </a:p>
        </p:txBody>
      </p:sp>
      <p:sp>
        <p:nvSpPr>
          <p:cNvPr id="185361" name="Text Box 40"/>
          <p:cNvSpPr txBox="1">
            <a:spLocks noChangeArrowheads="1"/>
          </p:cNvSpPr>
          <p:nvPr/>
        </p:nvSpPr>
        <p:spPr bwMode="auto">
          <a:xfrm>
            <a:off x="323850" y="5045075"/>
            <a:ext cx="667385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a:spcBef>
                <a:spcPct val="50000"/>
              </a:spcBef>
            </a:pPr>
            <a:r>
              <a:rPr lang="fr-FR" sz="1600">
                <a:solidFill>
                  <a:srgbClr val="FFFFFF"/>
                </a:solidFill>
                <a:cs typeface="Arial" charset="0"/>
              </a:rPr>
              <a:t>Primary endpoint: Overall survival</a:t>
            </a:r>
          </a:p>
          <a:p>
            <a:pPr>
              <a:spcBef>
                <a:spcPct val="50000"/>
              </a:spcBef>
            </a:pPr>
            <a:r>
              <a:rPr lang="fr-FR" sz="1600">
                <a:solidFill>
                  <a:srgbClr val="FFFFFF"/>
                </a:solidFill>
                <a:cs typeface="Arial" charset="0"/>
              </a:rPr>
              <a:t>Sample size: </a:t>
            </a:r>
            <a:r>
              <a:rPr lang="en-US" sz="1600">
                <a:solidFill>
                  <a:srgbClr val="FFFFFF"/>
                </a:solidFill>
                <a:cs typeface="Arial" charset="0"/>
              </a:rPr>
              <a:t>HR 0.8, 90% power and a 2-sided type I error 0.05 </a:t>
            </a:r>
          </a:p>
          <a:p>
            <a:pPr>
              <a:spcBef>
                <a:spcPct val="50000"/>
              </a:spcBef>
            </a:pPr>
            <a:r>
              <a:rPr lang="en-US" sz="1600">
                <a:solidFill>
                  <a:srgbClr val="FFFFFF"/>
                </a:solidFill>
                <a:cs typeface="Arial" charset="0"/>
              </a:rPr>
              <a:t>Final analysis of OS: Analyzed at 863</a:t>
            </a:r>
            <a:r>
              <a:rPr lang="en-US" sz="1600" baseline="30000">
                <a:solidFill>
                  <a:srgbClr val="FFFFFF"/>
                </a:solidFill>
                <a:cs typeface="Arial" charset="0"/>
              </a:rPr>
              <a:t>rd</a:t>
            </a:r>
            <a:r>
              <a:rPr lang="en-US" sz="1600">
                <a:solidFill>
                  <a:srgbClr val="FFFFFF"/>
                </a:solidFill>
                <a:cs typeface="Arial" charset="0"/>
              </a:rPr>
              <a:t> death event using a 2-sided </a:t>
            </a:r>
            <a:br>
              <a:rPr lang="en-US" sz="1600">
                <a:solidFill>
                  <a:srgbClr val="FFFFFF"/>
                </a:solidFill>
                <a:cs typeface="Arial" charset="0"/>
              </a:rPr>
            </a:br>
            <a:r>
              <a:rPr lang="en-US" sz="1600">
                <a:solidFill>
                  <a:srgbClr val="FFFFFF"/>
                </a:solidFill>
                <a:cs typeface="Arial" charset="0"/>
              </a:rPr>
              <a:t>nominal significance level of 0.0466 (α spending function)</a:t>
            </a:r>
            <a:endParaRPr lang="fr-FR" sz="1600">
              <a:solidFill>
                <a:srgbClr val="FFFFFF"/>
              </a:solidFill>
              <a:cs typeface="Arial" charset="0"/>
            </a:endParaRPr>
          </a:p>
        </p:txBody>
      </p:sp>
      <p:sp>
        <p:nvSpPr>
          <p:cNvPr id="185362" name="AutoShape 41"/>
          <p:cNvSpPr>
            <a:spLocks noChangeArrowheads="1"/>
          </p:cNvSpPr>
          <p:nvPr/>
        </p:nvSpPr>
        <p:spPr bwMode="auto">
          <a:xfrm rot="5312891">
            <a:off x="4193382" y="4172744"/>
            <a:ext cx="258762" cy="355600"/>
          </a:xfrm>
          <a:prstGeom prst="triangle">
            <a:avLst>
              <a:gd name="adj" fmla="val 50000"/>
            </a:avLst>
          </a:prstGeom>
          <a:solidFill>
            <a:srgbClr val="FFFF00"/>
          </a:solidFill>
          <a:ln w="9525">
            <a:solidFill>
              <a:srgbClr val="FFFF00"/>
            </a:solidFill>
            <a:miter lim="800000"/>
            <a:headEnd/>
            <a:tailEnd/>
          </a:ln>
        </p:spPr>
        <p:txBody>
          <a:bodyPr wrap="none" anchor="ctr"/>
          <a:lstStyle/>
          <a:p>
            <a:endParaRPr lang="fr-FR">
              <a:solidFill>
                <a:srgbClr val="FFFFFF"/>
              </a:solidFill>
            </a:endParaRPr>
          </a:p>
        </p:txBody>
      </p:sp>
      <p:sp>
        <p:nvSpPr>
          <p:cNvPr id="185363" name="Tekstvak 1"/>
          <p:cNvSpPr txBox="1">
            <a:spLocks noChangeArrowheads="1"/>
          </p:cNvSpPr>
          <p:nvPr/>
        </p:nvSpPr>
        <p:spPr bwMode="auto">
          <a:xfrm>
            <a:off x="4140200" y="6524625"/>
            <a:ext cx="49482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nl-BE" sz="1400" b="0">
                <a:solidFill>
                  <a:srgbClr val="FFFFFF"/>
                </a:solidFill>
              </a:rPr>
              <a:t>Van Cutsem E et al, J Clin Oncol 2012</a:t>
            </a:r>
            <a:r>
              <a:rPr lang="en-US" sz="1400" b="0"/>
              <a:t>;30(28):3499-506.</a:t>
            </a:r>
            <a:endParaRPr lang="nl-BE" sz="1400" b="0">
              <a:solidFill>
                <a:srgbClr val="FFFFFF"/>
              </a:solidFill>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Titel 2"/>
          <p:cNvSpPr>
            <a:spLocks noGrp="1"/>
          </p:cNvSpPr>
          <p:nvPr>
            <p:ph type="ctrTitle" sz="quarter"/>
          </p:nvPr>
        </p:nvSpPr>
        <p:spPr>
          <a:xfrm>
            <a:off x="-9525" y="-26988"/>
            <a:ext cx="9153525" cy="884238"/>
          </a:xfrm>
          <a:ln w="9525"/>
          <a:extLs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r>
              <a:rPr lang="nl-BE">
                <a:solidFill>
                  <a:srgbClr val="FFFF00"/>
                </a:solidFill>
                <a:latin typeface="Arial" charset="0"/>
              </a:rPr>
              <a:t>VELOUR STUDY: results</a:t>
            </a:r>
            <a:endParaRPr lang="nl-BE" sz="2800">
              <a:solidFill>
                <a:srgbClr val="FFFF00"/>
              </a:solidFill>
              <a:latin typeface="Arial" charset="0"/>
            </a:endParaRPr>
          </a:p>
        </p:txBody>
      </p:sp>
      <p:graphicFrame>
        <p:nvGraphicFramePr>
          <p:cNvPr id="2" name="Table 1"/>
          <p:cNvGraphicFramePr>
            <a:graphicFrameLocks noGrp="1"/>
          </p:cNvGraphicFramePr>
          <p:nvPr/>
        </p:nvGraphicFramePr>
        <p:xfrm>
          <a:off x="755650" y="1916113"/>
          <a:ext cx="7632700" cy="2743200"/>
        </p:xfrm>
        <a:graphic>
          <a:graphicData uri="http://schemas.openxmlformats.org/drawingml/2006/table">
            <a:tbl>
              <a:tblPr firstRow="1" bandRow="1">
                <a:tableStyleId>{5C22544A-7EE6-4342-B048-85BDC9FD1C3A}</a:tableStyleId>
              </a:tblPr>
              <a:tblGrid>
                <a:gridCol w="1526540"/>
                <a:gridCol w="1569743"/>
                <a:gridCol w="1584145"/>
                <a:gridCol w="1584145"/>
                <a:gridCol w="1368127"/>
              </a:tblGrid>
              <a:tr h="914400">
                <a:tc>
                  <a:txBody>
                    <a:bodyPr/>
                    <a:lstStyle/>
                    <a:p>
                      <a:r>
                        <a:rPr lang="en-US" sz="1800" b="1" u="none" kern="1200" baseline="0" dirty="0" smtClean="0">
                          <a:solidFill>
                            <a:srgbClr val="FFFF00"/>
                          </a:solidFill>
                          <a:latin typeface="+mn-lt"/>
                          <a:ea typeface="+mn-ea"/>
                          <a:cs typeface="+mn-cs"/>
                        </a:rPr>
                        <a:t>Survival </a:t>
                      </a:r>
                      <a:endParaRPr lang="en-US" sz="1800" baseline="0" dirty="0">
                        <a:solidFill>
                          <a:srgbClr val="FFFF00"/>
                        </a:solidFill>
                      </a:endParaRPr>
                    </a:p>
                  </a:txBody>
                  <a:tcPr marL="91438" marR="91438" anchor="b">
                    <a:solidFill>
                      <a:srgbClr val="0F1AC6"/>
                    </a:solidFill>
                  </a:tcPr>
                </a:tc>
                <a:tc>
                  <a:txBody>
                    <a:bodyPr/>
                    <a:lstStyle/>
                    <a:p>
                      <a:pPr algn="ctr"/>
                      <a:r>
                        <a:rPr lang="en-US" sz="1800" b="1" u="none" kern="1200" baseline="0" dirty="0" smtClean="0">
                          <a:solidFill>
                            <a:srgbClr val="FFFF00"/>
                          </a:solidFill>
                          <a:latin typeface="+mn-lt"/>
                          <a:ea typeface="+mn-ea"/>
                          <a:cs typeface="+mn-cs"/>
                        </a:rPr>
                        <a:t>FOLFIRI + </a:t>
                      </a:r>
                      <a:r>
                        <a:rPr lang="en-US" sz="1800" b="1" u="none" kern="1200" baseline="0" dirty="0" err="1" smtClean="0">
                          <a:solidFill>
                            <a:srgbClr val="FFFF00"/>
                          </a:solidFill>
                          <a:latin typeface="+mn-lt"/>
                          <a:ea typeface="+mn-ea"/>
                          <a:cs typeface="+mn-cs"/>
                        </a:rPr>
                        <a:t>aflibercept</a:t>
                      </a:r>
                      <a:r>
                        <a:rPr lang="en-US" sz="1800" b="1" u="none" kern="1200" baseline="0" dirty="0" smtClean="0">
                          <a:solidFill>
                            <a:srgbClr val="FFFF00"/>
                          </a:solidFill>
                          <a:latin typeface="+mn-lt"/>
                          <a:ea typeface="+mn-ea"/>
                          <a:cs typeface="+mn-cs"/>
                        </a:rPr>
                        <a:t> </a:t>
                      </a:r>
                    </a:p>
                    <a:p>
                      <a:pPr algn="ctr"/>
                      <a:r>
                        <a:rPr lang="en-US" sz="1800" b="1" u="none" kern="1200" baseline="0" dirty="0" smtClean="0">
                          <a:solidFill>
                            <a:srgbClr val="FFFF00"/>
                          </a:solidFill>
                          <a:latin typeface="+mn-lt"/>
                          <a:ea typeface="+mn-ea"/>
                          <a:cs typeface="+mn-cs"/>
                        </a:rPr>
                        <a:t>(n = 614) </a:t>
                      </a:r>
                      <a:endParaRPr lang="en-US" sz="1800" baseline="0" dirty="0">
                        <a:solidFill>
                          <a:srgbClr val="FFFF00"/>
                        </a:solidFill>
                      </a:endParaRPr>
                    </a:p>
                  </a:txBody>
                  <a:tcPr marL="91438" marR="91438" anchor="b">
                    <a:solidFill>
                      <a:srgbClr val="0F1AC6"/>
                    </a:solidFill>
                  </a:tcPr>
                </a:tc>
                <a:tc>
                  <a:txBody>
                    <a:bodyPr/>
                    <a:lstStyle/>
                    <a:p>
                      <a:pPr algn="ctr"/>
                      <a:r>
                        <a:rPr lang="en-US" sz="1800" b="1" u="none" kern="1200" baseline="0" dirty="0" smtClean="0">
                          <a:solidFill>
                            <a:srgbClr val="FFFF00"/>
                          </a:solidFill>
                          <a:latin typeface="+mn-lt"/>
                          <a:ea typeface="+mn-ea"/>
                          <a:cs typeface="+mn-cs"/>
                        </a:rPr>
                        <a:t>FOLFIRI + placebo</a:t>
                      </a:r>
                    </a:p>
                    <a:p>
                      <a:pPr algn="ctr"/>
                      <a:r>
                        <a:rPr lang="en-US" sz="1800" b="1" u="none" kern="1200" baseline="0" dirty="0" smtClean="0">
                          <a:solidFill>
                            <a:srgbClr val="FFFF00"/>
                          </a:solidFill>
                          <a:latin typeface="+mn-lt"/>
                          <a:ea typeface="+mn-ea"/>
                          <a:cs typeface="+mn-cs"/>
                        </a:rPr>
                        <a:t> (n = 612)  </a:t>
                      </a:r>
                      <a:endParaRPr lang="en-US" sz="1800" baseline="0" dirty="0">
                        <a:solidFill>
                          <a:srgbClr val="FFFF00"/>
                        </a:solidFill>
                      </a:endParaRPr>
                    </a:p>
                  </a:txBody>
                  <a:tcPr marL="91438" marR="91438" anchor="b">
                    <a:solidFill>
                      <a:srgbClr val="0F1AC6"/>
                    </a:solidFill>
                  </a:tcPr>
                </a:tc>
                <a:tc>
                  <a:txBody>
                    <a:bodyPr/>
                    <a:lstStyle/>
                    <a:p>
                      <a:pPr algn="ctr"/>
                      <a:r>
                        <a:rPr lang="en-US" sz="1800" b="1" u="none" kern="1200" baseline="0" dirty="0" smtClean="0">
                          <a:solidFill>
                            <a:srgbClr val="FFFF00"/>
                          </a:solidFill>
                          <a:latin typeface="+mn-lt"/>
                          <a:ea typeface="+mn-ea"/>
                          <a:cs typeface="+mn-cs"/>
                        </a:rPr>
                        <a:t>Hazard ratio</a:t>
                      </a:r>
                      <a:endParaRPr lang="en-US" sz="1800" baseline="0" dirty="0">
                        <a:solidFill>
                          <a:srgbClr val="FFFF00"/>
                        </a:solidFill>
                      </a:endParaRPr>
                    </a:p>
                  </a:txBody>
                  <a:tcPr marL="91438" marR="91438" anchor="b">
                    <a:solidFill>
                      <a:srgbClr val="0F1AC6"/>
                    </a:solidFill>
                  </a:tcPr>
                </a:tc>
                <a:tc>
                  <a:txBody>
                    <a:bodyPr/>
                    <a:lstStyle/>
                    <a:p>
                      <a:pPr algn="ctr"/>
                      <a:r>
                        <a:rPr lang="en-US" sz="1800" b="1" u="none" kern="1200" baseline="0" dirty="0" smtClean="0">
                          <a:solidFill>
                            <a:srgbClr val="FFFF00"/>
                          </a:solidFill>
                          <a:latin typeface="+mn-lt"/>
                          <a:ea typeface="+mn-ea"/>
                          <a:cs typeface="+mn-cs"/>
                        </a:rPr>
                        <a:t>p-value</a:t>
                      </a:r>
                      <a:endParaRPr lang="en-US" sz="1800" baseline="0" dirty="0">
                        <a:solidFill>
                          <a:srgbClr val="FFFF00"/>
                        </a:solidFill>
                      </a:endParaRPr>
                    </a:p>
                  </a:txBody>
                  <a:tcPr marL="91438" marR="91438" anchor="b">
                    <a:solidFill>
                      <a:srgbClr val="0F1AC6"/>
                    </a:solidFill>
                  </a:tcPr>
                </a:tc>
              </a:tr>
              <a:tr h="914400">
                <a:tc>
                  <a:txBody>
                    <a:bodyPr/>
                    <a:lstStyle/>
                    <a:p>
                      <a:r>
                        <a:rPr lang="en-US" sz="1800" u="none" kern="1200" baseline="0" dirty="0" smtClean="0">
                          <a:solidFill>
                            <a:schemeClr val="tx1"/>
                          </a:solidFill>
                          <a:latin typeface="+mn-lt"/>
                          <a:ea typeface="+mn-ea"/>
                          <a:cs typeface="+mn-cs"/>
                        </a:rPr>
                        <a:t>Median progression-free survival </a:t>
                      </a:r>
                      <a:endParaRPr lang="en-US" sz="1800" baseline="0" dirty="0">
                        <a:solidFill>
                          <a:schemeClr val="tx1"/>
                        </a:solidFill>
                      </a:endParaRPr>
                    </a:p>
                  </a:txBody>
                  <a:tcPr marL="91438" marR="91438" anchor="ctr">
                    <a:noFill/>
                  </a:tcPr>
                </a:tc>
                <a:tc>
                  <a:txBody>
                    <a:bodyPr/>
                    <a:lstStyle/>
                    <a:p>
                      <a:pPr algn="ctr"/>
                      <a:r>
                        <a:rPr lang="cs-CZ" sz="1800" u="none" kern="1200" baseline="0" dirty="0" smtClean="0">
                          <a:solidFill>
                            <a:schemeClr val="tx1"/>
                          </a:solidFill>
                          <a:latin typeface="+mn-lt"/>
                          <a:ea typeface="+mn-ea"/>
                          <a:cs typeface="+mn-cs"/>
                        </a:rPr>
                        <a:t>6.9 </a:t>
                      </a:r>
                      <a:r>
                        <a:rPr lang="cs-CZ" sz="1800" u="none" kern="1200" baseline="0" dirty="0" err="1" smtClean="0">
                          <a:solidFill>
                            <a:schemeClr val="tx1"/>
                          </a:solidFill>
                          <a:latin typeface="+mn-lt"/>
                          <a:ea typeface="+mn-ea"/>
                          <a:cs typeface="+mn-cs"/>
                        </a:rPr>
                        <a:t>mo</a:t>
                      </a:r>
                      <a:r>
                        <a:rPr lang="cs-CZ" sz="1800" u="none" kern="1200" baseline="0" dirty="0" smtClean="0">
                          <a:solidFill>
                            <a:schemeClr val="tx1"/>
                          </a:solidFill>
                          <a:latin typeface="+mn-lt"/>
                          <a:ea typeface="+mn-ea"/>
                          <a:cs typeface="+mn-cs"/>
                        </a:rPr>
                        <a:t> </a:t>
                      </a:r>
                      <a:endParaRPr lang="en-US" sz="1800" baseline="0" dirty="0">
                        <a:solidFill>
                          <a:schemeClr val="tx1"/>
                        </a:solidFill>
                      </a:endParaRPr>
                    </a:p>
                  </a:txBody>
                  <a:tcPr marL="91438" marR="91438" anchor="ctr">
                    <a:noFill/>
                  </a:tcPr>
                </a:tc>
                <a:tc>
                  <a:txBody>
                    <a:bodyPr/>
                    <a:lstStyle/>
                    <a:p>
                      <a:pPr algn="ctr"/>
                      <a:r>
                        <a:rPr lang="cs-CZ" sz="1800" u="none" kern="1200" baseline="0" dirty="0" smtClean="0">
                          <a:solidFill>
                            <a:schemeClr val="tx1"/>
                          </a:solidFill>
                          <a:latin typeface="+mn-lt"/>
                          <a:ea typeface="+mn-ea"/>
                          <a:cs typeface="+mn-cs"/>
                        </a:rPr>
                        <a:t>4.7 </a:t>
                      </a:r>
                      <a:r>
                        <a:rPr lang="cs-CZ" sz="1800" u="none" kern="1200" baseline="0" dirty="0" err="1" smtClean="0">
                          <a:solidFill>
                            <a:schemeClr val="tx1"/>
                          </a:solidFill>
                          <a:latin typeface="+mn-lt"/>
                          <a:ea typeface="+mn-ea"/>
                          <a:cs typeface="+mn-cs"/>
                        </a:rPr>
                        <a:t>mo</a:t>
                      </a:r>
                      <a:r>
                        <a:rPr lang="cs-CZ" sz="1800" u="none" kern="1200" baseline="0" dirty="0" smtClean="0">
                          <a:solidFill>
                            <a:schemeClr val="tx1"/>
                          </a:solidFill>
                          <a:latin typeface="+mn-lt"/>
                          <a:ea typeface="+mn-ea"/>
                          <a:cs typeface="+mn-cs"/>
                        </a:rPr>
                        <a:t> </a:t>
                      </a:r>
                      <a:endParaRPr lang="en-US" sz="1800" baseline="0" dirty="0">
                        <a:solidFill>
                          <a:schemeClr val="tx1"/>
                        </a:solidFill>
                      </a:endParaRPr>
                    </a:p>
                  </a:txBody>
                  <a:tcPr marL="91438" marR="91438" anchor="ctr">
                    <a:noFill/>
                  </a:tcPr>
                </a:tc>
                <a:tc>
                  <a:txBody>
                    <a:bodyPr/>
                    <a:lstStyle/>
                    <a:p>
                      <a:pPr algn="ctr"/>
                      <a:r>
                        <a:rPr lang="en-US" sz="1800" u="none" kern="1200" baseline="0" dirty="0" smtClean="0">
                          <a:solidFill>
                            <a:srgbClr val="FFFFFF"/>
                          </a:solidFill>
                          <a:latin typeface="Arial"/>
                          <a:ea typeface="+mn-ea"/>
                          <a:cs typeface="Arial"/>
                        </a:rPr>
                        <a:t>0.76 </a:t>
                      </a:r>
                      <a:endParaRPr lang="en-US" sz="1800" baseline="0" dirty="0">
                        <a:solidFill>
                          <a:srgbClr val="FFFFFF"/>
                        </a:solidFill>
                        <a:latin typeface="Arial"/>
                        <a:cs typeface="Arial"/>
                      </a:endParaRPr>
                    </a:p>
                  </a:txBody>
                  <a:tcPr marL="91438" marR="91438" anchor="ctr">
                    <a:noFill/>
                  </a:tcPr>
                </a:tc>
                <a:tc>
                  <a:txBody>
                    <a:bodyPr/>
                    <a:lstStyle/>
                    <a:p>
                      <a:pPr algn="ctr"/>
                      <a:r>
                        <a:rPr lang="en-US" sz="1800" u="none" kern="1200" baseline="0" dirty="0" smtClean="0">
                          <a:solidFill>
                            <a:srgbClr val="FFFFFF"/>
                          </a:solidFill>
                          <a:latin typeface="Arial"/>
                          <a:ea typeface="+mn-ea"/>
                          <a:cs typeface="Arial"/>
                        </a:rPr>
                        <a:t> &lt;0.0001</a:t>
                      </a:r>
                      <a:endParaRPr lang="en-US" sz="1800" baseline="0" dirty="0">
                        <a:solidFill>
                          <a:srgbClr val="FFFFFF"/>
                        </a:solidFill>
                        <a:latin typeface="Arial"/>
                        <a:cs typeface="Arial"/>
                      </a:endParaRPr>
                    </a:p>
                  </a:txBody>
                  <a:tcPr marL="91438" marR="91438" anchor="ctr">
                    <a:noFill/>
                  </a:tcPr>
                </a:tc>
              </a:tr>
              <a:tr h="914400">
                <a:tc>
                  <a:txBody>
                    <a:bodyPr/>
                    <a:lstStyle/>
                    <a:p>
                      <a:r>
                        <a:rPr lang="en-US" sz="1800" u="none" kern="1200" baseline="0" dirty="0" smtClean="0">
                          <a:solidFill>
                            <a:schemeClr val="tx1"/>
                          </a:solidFill>
                          <a:latin typeface="+mn-lt"/>
                          <a:ea typeface="+mn-ea"/>
                          <a:cs typeface="+mn-cs"/>
                        </a:rPr>
                        <a:t>Median overall survival </a:t>
                      </a:r>
                      <a:endParaRPr lang="en-US" sz="1800" baseline="0" dirty="0">
                        <a:solidFill>
                          <a:schemeClr val="tx1"/>
                        </a:solidFill>
                      </a:endParaRPr>
                    </a:p>
                  </a:txBody>
                  <a:tcPr marL="91438" marR="91438" anchor="ctr">
                    <a:noFill/>
                  </a:tcPr>
                </a:tc>
                <a:tc>
                  <a:txBody>
                    <a:bodyPr/>
                    <a:lstStyle/>
                    <a:p>
                      <a:pPr algn="ctr"/>
                      <a:r>
                        <a:rPr lang="cs-CZ" sz="1800" u="none" kern="1200" baseline="0" dirty="0" smtClean="0">
                          <a:solidFill>
                            <a:schemeClr val="tx1"/>
                          </a:solidFill>
                          <a:latin typeface="+mn-lt"/>
                          <a:ea typeface="+mn-ea"/>
                          <a:cs typeface="+mn-cs"/>
                        </a:rPr>
                        <a:t> 13.5 </a:t>
                      </a:r>
                      <a:r>
                        <a:rPr lang="cs-CZ" sz="1800" u="none" kern="1200" baseline="0" dirty="0" err="1" smtClean="0">
                          <a:solidFill>
                            <a:schemeClr val="tx1"/>
                          </a:solidFill>
                          <a:latin typeface="+mn-lt"/>
                          <a:ea typeface="+mn-ea"/>
                          <a:cs typeface="+mn-cs"/>
                        </a:rPr>
                        <a:t>mo</a:t>
                      </a:r>
                      <a:r>
                        <a:rPr lang="cs-CZ" sz="1800" u="none" kern="1200" baseline="0" dirty="0" smtClean="0">
                          <a:solidFill>
                            <a:schemeClr val="tx1"/>
                          </a:solidFill>
                          <a:latin typeface="+mn-lt"/>
                          <a:ea typeface="+mn-ea"/>
                          <a:cs typeface="+mn-cs"/>
                        </a:rPr>
                        <a:t> </a:t>
                      </a:r>
                      <a:endParaRPr lang="en-US" sz="1800" baseline="0" dirty="0">
                        <a:solidFill>
                          <a:schemeClr val="tx1"/>
                        </a:solidFill>
                      </a:endParaRPr>
                    </a:p>
                  </a:txBody>
                  <a:tcPr marL="91438" marR="91438" anchor="ctr">
                    <a:noFill/>
                  </a:tcPr>
                </a:tc>
                <a:tc>
                  <a:txBody>
                    <a:bodyPr/>
                    <a:lstStyle/>
                    <a:p>
                      <a:pPr algn="ctr"/>
                      <a:r>
                        <a:rPr lang="cs-CZ" sz="1800" u="none" kern="1200" baseline="0" dirty="0" smtClean="0">
                          <a:solidFill>
                            <a:schemeClr val="tx1"/>
                          </a:solidFill>
                          <a:latin typeface="+mn-lt"/>
                          <a:ea typeface="+mn-ea"/>
                          <a:cs typeface="+mn-cs"/>
                        </a:rPr>
                        <a:t> 12.1 </a:t>
                      </a:r>
                      <a:r>
                        <a:rPr lang="cs-CZ" sz="1800" u="none" kern="1200" baseline="0" dirty="0" err="1" smtClean="0">
                          <a:solidFill>
                            <a:schemeClr val="tx1"/>
                          </a:solidFill>
                          <a:latin typeface="+mn-lt"/>
                          <a:ea typeface="+mn-ea"/>
                          <a:cs typeface="+mn-cs"/>
                        </a:rPr>
                        <a:t>mo</a:t>
                      </a:r>
                      <a:r>
                        <a:rPr lang="cs-CZ" sz="1800" u="none" kern="1200" baseline="0" dirty="0" smtClean="0">
                          <a:solidFill>
                            <a:schemeClr val="tx1"/>
                          </a:solidFill>
                          <a:latin typeface="+mn-lt"/>
                          <a:ea typeface="+mn-ea"/>
                          <a:cs typeface="+mn-cs"/>
                        </a:rPr>
                        <a:t> </a:t>
                      </a:r>
                      <a:endParaRPr lang="en-US" sz="1800" baseline="0" dirty="0">
                        <a:solidFill>
                          <a:schemeClr val="tx1"/>
                        </a:solidFill>
                      </a:endParaRPr>
                    </a:p>
                  </a:txBody>
                  <a:tcPr marL="91438" marR="91438" anchor="ctr">
                    <a:noFill/>
                  </a:tcPr>
                </a:tc>
                <a:tc>
                  <a:txBody>
                    <a:bodyPr/>
                    <a:lstStyle/>
                    <a:p>
                      <a:pPr algn="ctr"/>
                      <a:r>
                        <a:rPr lang="en-US" sz="1800" u="none" kern="1200" baseline="0" dirty="0" smtClean="0">
                          <a:solidFill>
                            <a:srgbClr val="FFFFFF"/>
                          </a:solidFill>
                          <a:latin typeface="Arial"/>
                          <a:ea typeface="+mn-ea"/>
                          <a:cs typeface="Arial"/>
                        </a:rPr>
                        <a:t>0.817</a:t>
                      </a:r>
                      <a:endParaRPr lang="en-US" sz="1800" baseline="0" dirty="0">
                        <a:solidFill>
                          <a:srgbClr val="FFFFFF"/>
                        </a:solidFill>
                        <a:latin typeface="Arial"/>
                        <a:cs typeface="Arial"/>
                      </a:endParaRPr>
                    </a:p>
                  </a:txBody>
                  <a:tcPr marL="91438" marR="91438" anchor="ctr">
                    <a:noFill/>
                  </a:tcPr>
                </a:tc>
                <a:tc>
                  <a:txBody>
                    <a:bodyPr/>
                    <a:lstStyle/>
                    <a:p>
                      <a:pPr algn="ctr"/>
                      <a:r>
                        <a:rPr lang="en-US" sz="1800" u="none" kern="1200" baseline="0" dirty="0" smtClean="0">
                          <a:solidFill>
                            <a:srgbClr val="FFFFFF"/>
                          </a:solidFill>
                          <a:latin typeface="Arial"/>
                          <a:ea typeface="+mn-ea"/>
                          <a:cs typeface="Arial"/>
                        </a:rPr>
                        <a:t> 0.0032</a:t>
                      </a:r>
                      <a:endParaRPr lang="en-US" sz="1800" baseline="0" dirty="0">
                        <a:solidFill>
                          <a:srgbClr val="FFFFFF"/>
                        </a:solidFill>
                        <a:latin typeface="Arial"/>
                        <a:cs typeface="Arial"/>
                      </a:endParaRPr>
                    </a:p>
                  </a:txBody>
                  <a:tcPr marL="91438" marR="91438" anchor="ctr">
                    <a:noFill/>
                  </a:tcPr>
                </a:tc>
              </a:tr>
            </a:tbl>
          </a:graphicData>
        </a:graphic>
      </p:graphicFrame>
      <p:sp>
        <p:nvSpPr>
          <p:cNvPr id="187420" name="Tekstvak 1"/>
          <p:cNvSpPr txBox="1">
            <a:spLocks noChangeArrowheads="1"/>
          </p:cNvSpPr>
          <p:nvPr/>
        </p:nvSpPr>
        <p:spPr bwMode="auto">
          <a:xfrm>
            <a:off x="4140200" y="6524625"/>
            <a:ext cx="49482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nl-BE" sz="1400" b="0">
                <a:solidFill>
                  <a:srgbClr val="FFFFFF"/>
                </a:solidFill>
              </a:rPr>
              <a:t>Van Cutsem E et al, J Clin Oncol 2012</a:t>
            </a:r>
            <a:r>
              <a:rPr lang="en-US" sz="1400" b="0">
                <a:solidFill>
                  <a:srgbClr val="FFFFFF"/>
                </a:solidFill>
              </a:rPr>
              <a:t>;30(28):3499-506.</a:t>
            </a:r>
            <a:endParaRPr lang="nl-BE" sz="1400" b="0">
              <a:solidFill>
                <a:srgbClr val="FFFFFF"/>
              </a:solidFill>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Titel 1"/>
          <p:cNvSpPr>
            <a:spLocks noGrp="1"/>
          </p:cNvSpPr>
          <p:nvPr>
            <p:ph type="title"/>
          </p:nvPr>
        </p:nvSpPr>
        <p:spPr>
          <a:xfrm>
            <a:off x="457200" y="404813"/>
            <a:ext cx="8229600" cy="1143000"/>
          </a:xfrm>
        </p:spPr>
        <p:txBody>
          <a:bodyPr/>
          <a:lstStyle/>
          <a:p>
            <a:r>
              <a:rPr lang="nl-BE">
                <a:latin typeface="Arial" charset="0"/>
              </a:rPr>
              <a:t>VELOUR STUDY: </a:t>
            </a:r>
            <a:br>
              <a:rPr lang="nl-BE">
                <a:latin typeface="Arial" charset="0"/>
              </a:rPr>
            </a:br>
            <a:r>
              <a:rPr lang="nl-BE" sz="2000">
                <a:solidFill>
                  <a:srgbClr val="FFFF00"/>
                </a:solidFill>
                <a:latin typeface="Arial" charset="0"/>
              </a:rPr>
              <a:t>FOLFIRI ± aflibercept in oxaliplatin pretreated mCRC</a:t>
            </a:r>
            <a:r>
              <a:rPr lang="nl-BE">
                <a:solidFill>
                  <a:srgbClr val="FFFF00"/>
                </a:solidFill>
                <a:latin typeface="Arial" charset="0"/>
              </a:rPr>
              <a:t/>
            </a:r>
            <a:br>
              <a:rPr lang="nl-BE">
                <a:solidFill>
                  <a:srgbClr val="FFFF00"/>
                </a:solidFill>
                <a:latin typeface="Arial" charset="0"/>
              </a:rPr>
            </a:br>
            <a:r>
              <a:rPr lang="nl-BE" sz="2000">
                <a:solidFill>
                  <a:schemeClr val="tx1"/>
                </a:solidFill>
                <a:latin typeface="Arial" charset="0"/>
              </a:rPr>
              <a:t>subgroup analysis</a:t>
            </a:r>
            <a:endParaRPr lang="nl-BE">
              <a:solidFill>
                <a:srgbClr val="FFFF00"/>
              </a:solidFill>
              <a:latin typeface="Arial" charset="0"/>
            </a:endParaRPr>
          </a:p>
        </p:txBody>
      </p:sp>
      <p:sp>
        <p:nvSpPr>
          <p:cNvPr id="188418" name="TextBox 1"/>
          <p:cNvSpPr txBox="1">
            <a:spLocks noChangeArrowheads="1"/>
          </p:cNvSpPr>
          <p:nvPr/>
        </p:nvSpPr>
        <p:spPr bwMode="auto">
          <a:xfrm>
            <a:off x="1042988" y="2276475"/>
            <a:ext cx="69850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en-US" baseline="30000">
                <a:solidFill>
                  <a:srgbClr val="FFFFFF"/>
                </a:solidFill>
              </a:rPr>
              <a:t>Prespecified subgroup analyses based on stratification factors (prior bevacizumab and ECOG PS) indicated a treatment effect for each subgroup that exhibited a consistent trend, with aflibercept improving both OS and PFS without significant interaction effects.</a:t>
            </a:r>
            <a:endParaRPr lang="en-US">
              <a:solidFill>
                <a:srgbClr val="FFFFFF"/>
              </a:solidFill>
            </a:endParaRPr>
          </a:p>
        </p:txBody>
      </p:sp>
      <p:sp>
        <p:nvSpPr>
          <p:cNvPr id="188419" name="Tekstvak 1"/>
          <p:cNvSpPr txBox="1">
            <a:spLocks noChangeArrowheads="1"/>
          </p:cNvSpPr>
          <p:nvPr/>
        </p:nvSpPr>
        <p:spPr bwMode="auto">
          <a:xfrm>
            <a:off x="4140200" y="6524625"/>
            <a:ext cx="49482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nl-BE" sz="1400" b="0">
                <a:solidFill>
                  <a:srgbClr val="FFFFFF"/>
                </a:solidFill>
              </a:rPr>
              <a:t>Van Cutsem E et al, J Clin Oncol 2012</a:t>
            </a:r>
            <a:r>
              <a:rPr lang="en-US" sz="1400" b="0">
                <a:solidFill>
                  <a:srgbClr val="FFFFFF"/>
                </a:solidFill>
              </a:rPr>
              <a:t>;30(28):3499-506.</a:t>
            </a:r>
            <a:endParaRPr lang="nl-BE" sz="1400" b="0">
              <a:solidFill>
                <a:srgbClr val="FFFFFF"/>
              </a:solidFill>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Rectangle 2"/>
          <p:cNvSpPr>
            <a:spLocks noGrp="1" noChangeArrowheads="1"/>
          </p:cNvSpPr>
          <p:nvPr>
            <p:ph type="title"/>
          </p:nvPr>
        </p:nvSpPr>
        <p:spPr>
          <a:xfrm>
            <a:off x="12700" y="188913"/>
            <a:ext cx="9144000" cy="685800"/>
          </a:xfrm>
        </p:spPr>
        <p:txBody>
          <a:bodyPr/>
          <a:lstStyle/>
          <a:p>
            <a:r>
              <a:rPr lang="en-US" sz="3200" b="1">
                <a:latin typeface="Arial" charset="0"/>
              </a:rPr>
              <a:t>Consistency of OS and PFS With </a:t>
            </a:r>
            <a:br>
              <a:rPr lang="en-US" sz="3200" b="1">
                <a:latin typeface="Arial" charset="0"/>
              </a:rPr>
            </a:br>
            <a:r>
              <a:rPr lang="en-US" sz="3200" b="1">
                <a:latin typeface="Arial" charset="0"/>
              </a:rPr>
              <a:t>and Without Prior Bevacizumab </a:t>
            </a:r>
          </a:p>
        </p:txBody>
      </p:sp>
      <p:graphicFrame>
        <p:nvGraphicFramePr>
          <p:cNvPr id="8" name="Group 127"/>
          <p:cNvGraphicFramePr>
            <a:graphicFrameLocks noGrp="1"/>
          </p:cNvGraphicFramePr>
          <p:nvPr/>
        </p:nvGraphicFramePr>
        <p:xfrm>
          <a:off x="379413" y="1728788"/>
          <a:ext cx="8256587" cy="2211388"/>
        </p:xfrm>
        <a:graphic>
          <a:graphicData uri="http://schemas.openxmlformats.org/drawingml/2006/table">
            <a:tbl>
              <a:tblPr/>
              <a:tblGrid>
                <a:gridCol w="1512743"/>
                <a:gridCol w="1391385"/>
                <a:gridCol w="1389973"/>
                <a:gridCol w="591269"/>
                <a:gridCol w="1412552"/>
                <a:gridCol w="1412553"/>
                <a:gridCol w="546112"/>
              </a:tblGrid>
              <a:tr h="349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400" b="1" i="0" u="none" strike="noStrike" cap="none" normalizeH="0" baseline="0">
                        <a:ln>
                          <a:noFill/>
                        </a:ln>
                        <a:solidFill>
                          <a:srgbClr val="FFFF00"/>
                        </a:solidFill>
                        <a:effectLst/>
                        <a:latin typeface="Arial" charset="0"/>
                        <a:ea typeface="MS Mincho" charset="0"/>
                        <a:cs typeface="MS Mincho" charset="0"/>
                      </a:endParaRPr>
                    </a:p>
                  </a:txBody>
                  <a:tcPr marL="91438" marR="91438" marT="45707" marB="45707" anchor="ctr" horzOverflow="overflow">
                    <a:lnL>
                      <a:noFill/>
                    </a:lnL>
                    <a:lnR>
                      <a:noFill/>
                    </a:lnR>
                    <a:lnT w="12700" cap="flat" cmpd="sng" algn="ctr">
                      <a:solidFill>
                        <a:srgbClr val="FFFF00"/>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solidFill>
                      <a:srgbClr val="0F1BC6"/>
                    </a:solid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00"/>
                          </a:solidFill>
                          <a:effectLst/>
                          <a:latin typeface="Arial" charset="0"/>
                          <a:ea typeface="MS Mincho" charset="0"/>
                          <a:cs typeface="MS Mincho" charset="0"/>
                        </a:rPr>
                        <a:t>Prior Bevacizumab</a:t>
                      </a:r>
                    </a:p>
                  </a:txBody>
                  <a:tcPr marL="91438" marR="91438" marT="45707" marB="45707" anchor="ctr" horzOverflow="overflow">
                    <a:lnL>
                      <a:noFill/>
                    </a:lnL>
                    <a:lnR>
                      <a:noFill/>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F1BC6"/>
                    </a:solidFill>
                  </a:tcPr>
                </a:tc>
                <a:tc hMerge="1">
                  <a:txBody>
                    <a:bodyPr/>
                    <a:lstStyle/>
                    <a:p>
                      <a:endParaRPr lang="en-US"/>
                    </a:p>
                  </a:txBody>
                  <a:tcPr/>
                </a:tc>
                <a:tc hMerge="1">
                  <a:txBody>
                    <a:bodyPr/>
                    <a:lstStyle/>
                    <a:p>
                      <a:endParaRPr 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00"/>
                          </a:solidFill>
                          <a:effectLst/>
                          <a:latin typeface="Arial" charset="0"/>
                          <a:ea typeface="MS Mincho" charset="0"/>
                          <a:cs typeface="MS Mincho" charset="0"/>
                        </a:rPr>
                        <a:t>No Prior Bevacizumab</a:t>
                      </a:r>
                    </a:p>
                  </a:txBody>
                  <a:tcPr marL="91438" marR="91438" marT="45707" marB="45707" anchor="ctr" horzOverflow="overflow">
                    <a:lnL>
                      <a:noFill/>
                    </a:lnL>
                    <a:lnR>
                      <a:noFill/>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F1BC6"/>
                    </a:solidFill>
                  </a:tcPr>
                </a:tc>
                <a:tc hMerge="1">
                  <a:txBody>
                    <a:bodyPr/>
                    <a:lstStyle/>
                    <a:p>
                      <a:endParaRPr lang="en-US"/>
                    </a:p>
                  </a:txBody>
                  <a:tcPr/>
                </a:tc>
                <a:tc hMerge="1">
                  <a:txBody>
                    <a:bodyPr/>
                    <a:lstStyle/>
                    <a:p>
                      <a:endParaRPr lang="en-US"/>
                    </a:p>
                  </a:txBody>
                  <a:tcPr/>
                </a:tc>
              </a:tr>
              <a:tr h="7683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rgbClr val="FFFF00"/>
                        </a:solidFill>
                        <a:effectLst/>
                        <a:latin typeface="Arial" charset="0"/>
                        <a:ea typeface="MS Mincho" charset="0"/>
                        <a:cs typeface="MS Mincho" charset="0"/>
                      </a:endParaRPr>
                    </a:p>
                  </a:txBody>
                  <a:tcPr marL="91438" marR="91438" marT="45707" marB="45707" anchor="ctr" horzOverflow="overflow">
                    <a:lnL>
                      <a:noFill/>
                    </a:lnL>
                    <a:lnR>
                      <a:noFill/>
                    </a:lnR>
                    <a:lnT w="28575" cap="flat" cmpd="sng" algn="ctr">
                      <a:solidFill>
                        <a:schemeClr val="accent2"/>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F1B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rgbClr val="FFFF00"/>
                          </a:solidFill>
                          <a:effectLst/>
                          <a:latin typeface="Arial" charset="0"/>
                          <a:ea typeface="MS Mincho" charset="0"/>
                          <a:cs typeface="MS Mincho" charset="0"/>
                        </a:rPr>
                        <a:t>Placebo</a:t>
                      </a:r>
                      <a:r>
                        <a:rPr kumimoji="0" lang="en-US" sz="1200" b="1" i="0" u="none" strike="noStrike" cap="none" normalizeH="0" baseline="0" dirty="0" smtClean="0">
                          <a:ln>
                            <a:noFill/>
                          </a:ln>
                          <a:solidFill>
                            <a:srgbClr val="FFFF00"/>
                          </a:solidFill>
                          <a:effectLst/>
                          <a:latin typeface="Arial" charset="0"/>
                          <a:ea typeface="MS Mincho" charset="0"/>
                          <a:cs typeface="MS Mincho" charset="0"/>
                        </a:rPr>
                        <a:t>/FOLFIRI</a:t>
                      </a:r>
                      <a:endParaRPr kumimoji="0" lang="en-US" sz="1200" b="1" i="0" u="none" strike="noStrike" cap="none" normalizeH="0" baseline="0" dirty="0">
                        <a:ln>
                          <a:noFill/>
                        </a:ln>
                        <a:solidFill>
                          <a:srgbClr val="FFFF00"/>
                        </a:solidFill>
                        <a:effectLst/>
                        <a:latin typeface="Arial" charset="0"/>
                        <a:ea typeface="MS Mincho" charset="0"/>
                        <a:cs typeface="MS Mincho"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rgbClr val="FFFF00"/>
                          </a:solidFill>
                          <a:effectLst/>
                          <a:latin typeface="Arial" charset="0"/>
                          <a:ea typeface="MS Mincho" charset="0"/>
                          <a:cs typeface="MS Mincho" charset="0"/>
                        </a:rPr>
                        <a:t>(n=187)</a:t>
                      </a:r>
                    </a:p>
                  </a:txBody>
                  <a:tcPr marL="91438" marR="91438" marT="45707" marB="45707" anchor="ctr" horzOverflow="overflow">
                    <a:lnL>
                      <a:noFill/>
                    </a:lnL>
                    <a:lnR>
                      <a:noFill/>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F1B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FFFF00"/>
                          </a:solidFill>
                          <a:effectLst/>
                          <a:latin typeface="Arial" charset="0"/>
                          <a:ea typeface="MS Mincho" charset="0"/>
                          <a:cs typeface="MS Mincho" charset="0"/>
                        </a:rPr>
                        <a:t>Aflibercept/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FFFF00"/>
                          </a:solidFill>
                          <a:effectLst/>
                          <a:latin typeface="Arial" charset="0"/>
                          <a:ea typeface="MS Mincho" charset="0"/>
                          <a:cs typeface="MS Mincho" charset="0"/>
                        </a:rPr>
                        <a:t>FOLFIRI</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FFFF00"/>
                          </a:solidFill>
                          <a:effectLst/>
                          <a:latin typeface="Arial" charset="0"/>
                          <a:ea typeface="MS Mincho" charset="0"/>
                          <a:cs typeface="MS Mincho" charset="0"/>
                        </a:rPr>
                        <a:t>(n=186)</a:t>
                      </a:r>
                    </a:p>
                  </a:txBody>
                  <a:tcPr marL="91438" marR="91438" marT="45707" marB="45707" anchor="ctr" horzOverflow="overflow">
                    <a:lnL>
                      <a:noFill/>
                    </a:lnL>
                    <a:lnR>
                      <a:noFill/>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F1B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a:ln>
                            <a:noFill/>
                          </a:ln>
                          <a:solidFill>
                            <a:srgbClr val="FFFF00"/>
                          </a:solidFill>
                          <a:effectLst/>
                          <a:latin typeface="Arial" charset="0"/>
                          <a:ea typeface="MS Mincho" charset="0"/>
                          <a:cs typeface="MS Mincho" charset="0"/>
                        </a:rPr>
                        <a:t>Δ</a:t>
                      </a:r>
                      <a:endParaRPr kumimoji="0" lang="en-US" sz="1400" b="1" i="0" u="none" strike="noStrike" cap="none" normalizeH="0" baseline="0">
                        <a:ln>
                          <a:noFill/>
                        </a:ln>
                        <a:solidFill>
                          <a:srgbClr val="FFFF00"/>
                        </a:solidFill>
                        <a:effectLst/>
                        <a:latin typeface="Arial" charset="0"/>
                        <a:ea typeface="MS Mincho" charset="0"/>
                        <a:cs typeface="MS Mincho" charset="0"/>
                      </a:endParaRPr>
                    </a:p>
                  </a:txBody>
                  <a:tcPr marL="91438" marR="91438" marT="45707" marB="45707" anchor="ctr" horzOverflow="overflow">
                    <a:lnL>
                      <a:noFill/>
                    </a:lnL>
                    <a:lnR>
                      <a:noFill/>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F1B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rgbClr val="FFFF00"/>
                          </a:solidFill>
                          <a:effectLst/>
                          <a:latin typeface="Arial" charset="0"/>
                          <a:ea typeface="MS Mincho" charset="0"/>
                          <a:cs typeface="MS Mincho" charset="0"/>
                        </a:rPr>
                        <a:t>Placebo</a:t>
                      </a:r>
                      <a:r>
                        <a:rPr kumimoji="0" lang="en-US" sz="1200" b="1" i="0" u="none" strike="noStrike" cap="none" normalizeH="0" baseline="0" dirty="0" smtClean="0">
                          <a:ln>
                            <a:noFill/>
                          </a:ln>
                          <a:solidFill>
                            <a:srgbClr val="FFFF00"/>
                          </a:solidFill>
                          <a:effectLst/>
                          <a:latin typeface="Arial" charset="0"/>
                          <a:ea typeface="MS Mincho" charset="0"/>
                          <a:cs typeface="MS Mincho" charset="0"/>
                        </a:rPr>
                        <a:t>/FOLFIRI</a:t>
                      </a:r>
                      <a:endParaRPr kumimoji="0" lang="en-US" sz="1200" b="1" i="0" u="none" strike="noStrike" cap="none" normalizeH="0" baseline="0" dirty="0">
                        <a:ln>
                          <a:noFill/>
                        </a:ln>
                        <a:solidFill>
                          <a:srgbClr val="FFFF00"/>
                        </a:solidFill>
                        <a:effectLst/>
                        <a:latin typeface="Arial" charset="0"/>
                        <a:ea typeface="MS Mincho" charset="0"/>
                        <a:cs typeface="MS Mincho"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rgbClr val="FFFF00"/>
                          </a:solidFill>
                          <a:effectLst/>
                          <a:latin typeface="Arial" charset="0"/>
                          <a:ea typeface="MS Mincho" charset="0"/>
                          <a:cs typeface="MS Mincho" charset="0"/>
                        </a:rPr>
                        <a:t>(n=427)</a:t>
                      </a:r>
                    </a:p>
                  </a:txBody>
                  <a:tcPr marL="91438" marR="91438" marT="45707" marB="45707" anchor="ctr" horzOverflow="overflow">
                    <a:lnL>
                      <a:noFill/>
                    </a:lnL>
                    <a:lnR>
                      <a:noFill/>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F1B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FFFF00"/>
                          </a:solidFill>
                          <a:effectLst/>
                          <a:latin typeface="Arial" charset="0"/>
                          <a:ea typeface="MS Mincho" charset="0"/>
                          <a:cs typeface="MS Mincho" charset="0"/>
                        </a:rPr>
                        <a:t>Aflibercept/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FFFF00"/>
                          </a:solidFill>
                          <a:effectLst/>
                          <a:latin typeface="Arial" charset="0"/>
                          <a:ea typeface="MS Mincho" charset="0"/>
                          <a:cs typeface="MS Mincho" charset="0"/>
                        </a:rPr>
                        <a:t>FOLFIRI</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rgbClr val="FFFF00"/>
                          </a:solidFill>
                          <a:effectLst/>
                          <a:latin typeface="Arial" charset="0"/>
                          <a:ea typeface="MS Mincho" charset="0"/>
                          <a:cs typeface="MS Mincho" charset="0"/>
                        </a:rPr>
                        <a:t>(n=426)</a:t>
                      </a:r>
                    </a:p>
                  </a:txBody>
                  <a:tcPr marL="91438" marR="91438" marT="45707" marB="45707" anchor="ctr" horzOverflow="overflow">
                    <a:lnL>
                      <a:noFill/>
                    </a:lnL>
                    <a:lnR>
                      <a:noFill/>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F1B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1400" b="1" i="0" u="none" strike="noStrike" cap="none" normalizeH="0" baseline="0">
                          <a:ln>
                            <a:noFill/>
                          </a:ln>
                          <a:solidFill>
                            <a:srgbClr val="FFFF00"/>
                          </a:solidFill>
                          <a:effectLst/>
                          <a:latin typeface="Arial" charset="0"/>
                          <a:ea typeface="MS Mincho" charset="0"/>
                          <a:cs typeface="MS Mincho" charset="0"/>
                        </a:rPr>
                        <a:t>Δ</a:t>
                      </a:r>
                      <a:endParaRPr kumimoji="0" lang="en-US" sz="1400" b="1" i="0" u="none" strike="noStrike" cap="none" normalizeH="0" baseline="0">
                        <a:ln>
                          <a:noFill/>
                        </a:ln>
                        <a:solidFill>
                          <a:srgbClr val="FFFF00"/>
                        </a:solidFill>
                        <a:effectLst/>
                        <a:latin typeface="Arial" charset="0"/>
                        <a:ea typeface="MS Mincho" charset="0"/>
                        <a:cs typeface="MS Mincho"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rgbClr val="FFFF00"/>
                        </a:solidFill>
                        <a:effectLst/>
                        <a:latin typeface="Arial" charset="0"/>
                        <a:ea typeface="MS Mincho" charset="0"/>
                        <a:cs typeface="MS Mincho" charset="0"/>
                      </a:endParaRPr>
                    </a:p>
                  </a:txBody>
                  <a:tcPr marL="91438" marR="91438" marT="45707" marB="45707" anchor="ctr" horzOverflow="overflow">
                    <a:lnL>
                      <a:noFill/>
                    </a:lnL>
                    <a:lnR>
                      <a:noFill/>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0F1BC6"/>
                    </a:solidFill>
                  </a:tcPr>
                </a:tc>
              </a:tr>
              <a:tr h="5302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FFFFFF"/>
                          </a:solidFill>
                          <a:effectLst/>
                          <a:latin typeface="Arial" charset="0"/>
                          <a:ea typeface="MS Mincho" charset="0"/>
                          <a:cs typeface="MS Mincho" charset="0"/>
                        </a:rPr>
                        <a:t>OS (months) (95.34% CI)</a:t>
                      </a:r>
                    </a:p>
                  </a:txBody>
                  <a:tcPr marL="91438" marR="91438" marT="45707" marB="45707" anchor="ctr" horzOverflow="overflow">
                    <a:lnL>
                      <a:noFill/>
                    </a:lnL>
                    <a:lnR>
                      <a:noFill/>
                    </a:lnR>
                    <a:lnT w="12700" cap="flat" cmpd="sng" algn="ctr">
                      <a:solidFill>
                        <a:srgbClr val="FFFF00"/>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11.7</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(9.8-13.8)</a:t>
                      </a:r>
                    </a:p>
                  </a:txBody>
                  <a:tcPr marL="91438" marR="91438" marT="45707" marB="45707" anchor="ctr" horzOverflow="overflow">
                    <a:lnL>
                      <a:noFill/>
                    </a:lnL>
                    <a:lnR>
                      <a:noFill/>
                    </a:lnR>
                    <a:lnT w="12700" cap="flat" cmpd="sng" algn="ctr">
                      <a:solidFill>
                        <a:srgbClr val="FFFF00"/>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12.5</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(10.8-15.5)</a:t>
                      </a:r>
                    </a:p>
                  </a:txBody>
                  <a:tcPr marL="91438" marR="91438" marT="45707" marB="45707" anchor="ctr" horzOverflow="overflow">
                    <a:lnL>
                      <a:noFill/>
                    </a:lnL>
                    <a:lnR>
                      <a:noFill/>
                    </a:lnR>
                    <a:lnT w="12700" cap="flat" cmpd="sng" algn="ctr">
                      <a:solidFill>
                        <a:srgbClr val="FFFF00"/>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0.8</a:t>
                      </a:r>
                    </a:p>
                  </a:txBody>
                  <a:tcPr marL="91438" marR="91438" marT="45707" marB="45707" anchor="ctr" horzOverflow="overflow">
                    <a:lnL>
                      <a:noFill/>
                    </a:lnL>
                    <a:lnR>
                      <a:noFill/>
                    </a:lnR>
                    <a:lnT w="12700" cap="flat" cmpd="sng" algn="ctr">
                      <a:solidFill>
                        <a:srgbClr val="FFFF00"/>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12.4</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(11.2-13.5)</a:t>
                      </a:r>
                    </a:p>
                  </a:txBody>
                  <a:tcPr marL="91438" marR="91438" marT="45707" marB="45707" anchor="ctr" horzOverflow="overflow">
                    <a:lnL>
                      <a:noFill/>
                    </a:lnL>
                    <a:lnR>
                      <a:noFill/>
                    </a:lnR>
                    <a:lnT w="12700" cap="flat" cmpd="sng" algn="ctr">
                      <a:solidFill>
                        <a:srgbClr val="FFFF00"/>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13.9</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(12.7-15.6)</a:t>
                      </a:r>
                    </a:p>
                  </a:txBody>
                  <a:tcPr marL="91438" marR="91438" marT="45707" marB="45707" anchor="ctr" horzOverflow="overflow">
                    <a:lnL>
                      <a:noFill/>
                    </a:lnL>
                    <a:lnR>
                      <a:noFill/>
                    </a:lnR>
                    <a:lnT w="12700" cap="flat" cmpd="sng" algn="ctr">
                      <a:solidFill>
                        <a:srgbClr val="FFFF00"/>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1.5</a:t>
                      </a:r>
                    </a:p>
                  </a:txBody>
                  <a:tcPr marL="91438" marR="91438" marT="45707" marB="45707" anchor="ctr" horzOverflow="overflow">
                    <a:lnL>
                      <a:noFill/>
                    </a:lnL>
                    <a:lnR>
                      <a:noFill/>
                    </a:lnR>
                    <a:lnT w="12700" cap="flat" cmpd="sng" algn="ctr">
                      <a:solidFill>
                        <a:srgbClr val="FFFF00"/>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563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FFFFFF"/>
                          </a:solidFill>
                          <a:effectLst/>
                          <a:latin typeface="Arial" charset="0"/>
                          <a:ea typeface="MS Mincho" charset="0"/>
                          <a:cs typeface="MS Mincho" charset="0"/>
                        </a:rPr>
                        <a:t>PFS (months) (99.99% CI)</a:t>
                      </a:r>
                    </a:p>
                  </a:txBody>
                  <a:tcPr marL="91438" marR="91438" marT="45707" marB="45707" anchor="ctr"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3.9</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(2.9-5.4)</a:t>
                      </a:r>
                    </a:p>
                  </a:txBody>
                  <a:tcPr marL="91438" marR="91438" marT="45707" marB="45707" anchor="ctr"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6.7</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(4.8-8.7)</a:t>
                      </a:r>
                    </a:p>
                  </a:txBody>
                  <a:tcPr marL="91438" marR="91438" marT="45707" marB="45707" anchor="ctr"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2.8</a:t>
                      </a:r>
                    </a:p>
                  </a:txBody>
                  <a:tcPr marL="91438" marR="91438" marT="45707" marB="45707" anchor="ctr"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5.4</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(4.2-6.7)</a:t>
                      </a:r>
                    </a:p>
                  </a:txBody>
                  <a:tcPr marL="91438" marR="91438" marT="45707" marB="45707" anchor="ctr"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6.9</a:t>
                      </a:r>
                    </a:p>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a:ln>
                            <a:noFill/>
                          </a:ln>
                          <a:solidFill>
                            <a:srgbClr val="FFFFFF"/>
                          </a:solidFill>
                          <a:effectLst/>
                          <a:latin typeface="Arial" charset="0"/>
                          <a:ea typeface="MS Mincho" charset="0"/>
                          <a:cs typeface="MS Mincho" charset="0"/>
                        </a:rPr>
                        <a:t>(5.8-8.2)</a:t>
                      </a:r>
                    </a:p>
                  </a:txBody>
                  <a:tcPr marL="91438" marR="91438" marT="45707" marB="45707" anchor="ctr"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a:ln>
                            <a:noFill/>
                          </a:ln>
                          <a:solidFill>
                            <a:srgbClr val="FFFFFF"/>
                          </a:solidFill>
                          <a:effectLst/>
                          <a:latin typeface="Arial" charset="0"/>
                          <a:ea typeface="MS Mincho" charset="0"/>
                          <a:cs typeface="MS Mincho" charset="0"/>
                        </a:rPr>
                        <a:t>1.5</a:t>
                      </a:r>
                    </a:p>
                  </a:txBody>
                  <a:tcPr marL="91438" marR="91438" marT="45707" marB="45707" anchor="ctr"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r>
            </a:tbl>
          </a:graphicData>
        </a:graphic>
      </p:graphicFrame>
      <p:sp>
        <p:nvSpPr>
          <p:cNvPr id="189473" name="Content Placeholder 20"/>
          <p:cNvSpPr txBox="1">
            <a:spLocks/>
          </p:cNvSpPr>
          <p:nvPr/>
        </p:nvSpPr>
        <p:spPr bwMode="auto">
          <a:xfrm>
            <a:off x="379413" y="4543425"/>
            <a:ext cx="826452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a:spcBef>
                <a:spcPct val="20000"/>
              </a:spcBef>
              <a:buFontTx/>
              <a:buChar char="•"/>
            </a:pPr>
            <a:r>
              <a:rPr lang="en-US" sz="2800">
                <a:solidFill>
                  <a:srgbClr val="FFFFFF"/>
                </a:solidFill>
              </a:rPr>
              <a:t>Interaction between “treatment arm” and “prior bevacizumab” factor was not significant at the 2-sided 10% level (</a:t>
            </a:r>
            <a:r>
              <a:rPr lang="en-US" sz="2800" i="1">
                <a:solidFill>
                  <a:srgbClr val="FFFFFF"/>
                </a:solidFill>
              </a:rPr>
              <a:t>P</a:t>
            </a:r>
            <a:r>
              <a:rPr lang="en-US" sz="2800">
                <a:solidFill>
                  <a:srgbClr val="FFFFFF"/>
                </a:solidFill>
              </a:rPr>
              <a:t>=0.57 for OS; </a:t>
            </a:r>
            <a:r>
              <a:rPr lang="en-US" sz="2800" i="1">
                <a:solidFill>
                  <a:srgbClr val="FFFFFF"/>
                </a:solidFill>
              </a:rPr>
              <a:t>P</a:t>
            </a:r>
            <a:r>
              <a:rPr lang="en-US" sz="2800">
                <a:solidFill>
                  <a:srgbClr val="FFFFFF"/>
                </a:solidFill>
              </a:rPr>
              <a:t>=0.2 for PFS)</a:t>
            </a:r>
          </a:p>
        </p:txBody>
      </p:sp>
      <p:sp>
        <p:nvSpPr>
          <p:cNvPr id="189474" name="Tekstvak 1"/>
          <p:cNvSpPr txBox="1">
            <a:spLocks noChangeArrowheads="1"/>
          </p:cNvSpPr>
          <p:nvPr/>
        </p:nvSpPr>
        <p:spPr bwMode="auto">
          <a:xfrm>
            <a:off x="4140200" y="6381750"/>
            <a:ext cx="49482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nl-BE" sz="1400" b="0" dirty="0">
                <a:solidFill>
                  <a:srgbClr val="FFFFFF"/>
                </a:solidFill>
              </a:rPr>
              <a:t>Van Cutsem E et al, J Clin Oncol 2012</a:t>
            </a:r>
            <a:r>
              <a:rPr lang="en-US" sz="1400" b="0" dirty="0">
                <a:solidFill>
                  <a:srgbClr val="FFFFFF"/>
                </a:solidFill>
              </a:rPr>
              <a:t>;30(28):3499-506.</a:t>
            </a:r>
            <a:endParaRPr lang="nl-BE" sz="1400" b="0" dirty="0">
              <a:solidFill>
                <a:srgbClr val="FFFFFF"/>
              </a:solidFill>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Rectangle 2"/>
          <p:cNvSpPr>
            <a:spLocks noGrp="1" noChangeArrowheads="1"/>
          </p:cNvSpPr>
          <p:nvPr>
            <p:ph type="title" idx="4294967295"/>
          </p:nvPr>
        </p:nvSpPr>
        <p:spPr>
          <a:xfrm>
            <a:off x="0" y="188913"/>
            <a:ext cx="9144000" cy="685800"/>
          </a:xfrm>
        </p:spPr>
        <p:txBody>
          <a:bodyPr/>
          <a:lstStyle/>
          <a:p>
            <a:pPr eaLnBrk="1" hangingPunct="1"/>
            <a:r>
              <a:rPr lang="en-US" sz="3600">
                <a:solidFill>
                  <a:srgbClr val="FFFF00"/>
                </a:solidFill>
                <a:latin typeface="Arial" charset="0"/>
              </a:rPr>
              <a:t>Secondary Endpoints</a:t>
            </a:r>
          </a:p>
        </p:txBody>
      </p:sp>
      <p:graphicFrame>
        <p:nvGraphicFramePr>
          <p:cNvPr id="95487" name="Group 255"/>
          <p:cNvGraphicFramePr>
            <a:graphicFrameLocks noGrp="1"/>
          </p:cNvGraphicFramePr>
          <p:nvPr/>
        </p:nvGraphicFramePr>
        <p:xfrm>
          <a:off x="2038350" y="2565400"/>
          <a:ext cx="4545013" cy="3024187"/>
        </p:xfrm>
        <a:graphic>
          <a:graphicData uri="http://schemas.openxmlformats.org/drawingml/2006/table">
            <a:tbl>
              <a:tblPr/>
              <a:tblGrid>
                <a:gridCol w="1336191"/>
                <a:gridCol w="1515004"/>
                <a:gridCol w="1693818"/>
              </a:tblGrid>
              <a:tr h="116184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fr-FR" sz="1600" b="1" i="0" u="none" strike="noStrike" cap="none" normalizeH="0" baseline="0" dirty="0" smtClean="0">
                        <a:ln>
                          <a:noFill/>
                        </a:ln>
                        <a:solidFill>
                          <a:srgbClr val="FFFFFF"/>
                        </a:solidFill>
                        <a:effectLst/>
                        <a:latin typeface="Arial" charset="0"/>
                        <a:ea typeface="MS Mincho" pitchFamily="49" charset="-128"/>
                      </a:endParaRPr>
                    </a:p>
                  </a:txBody>
                  <a:tcPr marL="91445" marR="91445" marT="45718" marB="45718" anchor="b" horzOverflow="overflow">
                    <a:lnL cap="flat">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F1BC6"/>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FFFFFF"/>
                          </a:solidFill>
                          <a:effectLst/>
                          <a:latin typeface="Arial" charset="0"/>
                          <a:ea typeface="MS Mincho" pitchFamily="49" charset="-128"/>
                        </a:rPr>
                        <a:t>Placebo</a:t>
                      </a:r>
                      <a:endParaRPr kumimoji="0" lang="fr-FR" sz="1600" b="1" i="0" u="none" strike="noStrike" cap="none" normalizeH="0" baseline="0" dirty="0" smtClean="0">
                        <a:ln>
                          <a:noFill/>
                        </a:ln>
                        <a:solidFill>
                          <a:srgbClr val="FFFFFF"/>
                        </a:solidFill>
                        <a:effectLst/>
                        <a:latin typeface="Arial" charset="0"/>
                        <a:ea typeface="MS Mincho" pitchFamily="49"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FFFFFF"/>
                          </a:solidFill>
                          <a:effectLst/>
                          <a:latin typeface="Arial" charset="0"/>
                          <a:ea typeface="MS Mincho" pitchFamily="49" charset="-128"/>
                        </a:rPr>
                        <a:t>N = 530</a:t>
                      </a:r>
                    </a:p>
                  </a:txBody>
                  <a:tcPr marL="91445" marR="91445" marT="45718" marB="45718"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F1BC6"/>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ea typeface="MS Mincho" pitchFamily="49" charset="-128"/>
                        </a:rPr>
                        <a:t>Aflibercept</a:t>
                      </a:r>
                      <a:endParaRPr kumimoji="0" lang="fr-FR" sz="1600" b="1" i="0" u="none" strike="noStrike" cap="none" normalizeH="0" baseline="0" smtClean="0">
                        <a:ln>
                          <a:noFill/>
                        </a:ln>
                        <a:solidFill>
                          <a:srgbClr val="FFFFFF"/>
                        </a:solidFill>
                        <a:effectLst/>
                        <a:latin typeface="Arial" charset="0"/>
                        <a:ea typeface="MS Mincho" pitchFamily="49" charset="-128"/>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ea typeface="MS Mincho" pitchFamily="49" charset="-128"/>
                        </a:rPr>
                        <a:t>N = 531</a:t>
                      </a:r>
                    </a:p>
                  </a:txBody>
                  <a:tcPr marL="91445" marR="91445" marT="45718" marB="45718" anchor="b" horzOverflow="overflow">
                    <a:lnL>
                      <a:noFill/>
                    </a:lnL>
                    <a:lnR cap="flat">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F1BC6"/>
                    </a:solidFill>
                  </a:tcPr>
                </a:tc>
              </a:tr>
              <a:tr h="60628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ea typeface="MS Mincho" pitchFamily="49" charset="-128"/>
                        </a:rPr>
                        <a:t>ORR (%)</a:t>
                      </a:r>
                    </a:p>
                  </a:txBody>
                  <a:tcPr marL="91445" marR="91445" marT="45718" marB="45718" anchor="b" horzOverflow="overflow">
                    <a:lnL cap="flat">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ea typeface="MS Mincho" pitchFamily="49" charset="-128"/>
                        </a:rPr>
                        <a:t>11.1</a:t>
                      </a:r>
                    </a:p>
                  </a:txBody>
                  <a:tcPr marL="91445" marR="91445" marT="45718" marB="45718"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ea typeface="MS Mincho" pitchFamily="49" charset="-128"/>
                        </a:rPr>
                        <a:t>19.8</a:t>
                      </a:r>
                    </a:p>
                  </a:txBody>
                  <a:tcPr marL="91445" marR="91445" marT="45718" marB="45718" anchor="b" horzOverflow="overflow">
                    <a:lnL>
                      <a:noFill/>
                    </a:lnL>
                    <a:lnR cap="flat">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60628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ea typeface="MS Mincho" pitchFamily="49" charset="-128"/>
                        </a:rPr>
                        <a:t>95% CI</a:t>
                      </a:r>
                    </a:p>
                  </a:txBody>
                  <a:tcPr marL="91445" marR="91445" marT="45718" marB="45718" anchor="b" horzOverflow="overflow">
                    <a:lnL cap="flat">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ea typeface="MS Mincho" pitchFamily="49" charset="-128"/>
                        </a:rPr>
                        <a:t>8.5 to 13.8</a:t>
                      </a:r>
                    </a:p>
                  </a:txBody>
                  <a:tcPr marL="91445" marR="91445" marT="45718" marB="45718" anchor="b" horzOverflow="overflow">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ea typeface="MS Mincho" pitchFamily="49" charset="-128"/>
                        </a:rPr>
                        <a:t>16.4 to 23.2</a:t>
                      </a:r>
                    </a:p>
                  </a:txBody>
                  <a:tcPr marL="91445" marR="91445" marT="45718" marB="45718" anchor="b" horzOverflow="overflow">
                    <a:lnL>
                      <a:noFill/>
                    </a:lnL>
                    <a:lnR cap="flat">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64976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ea typeface="MS Mincho" pitchFamily="49" charset="-128"/>
                        </a:rPr>
                        <a:t>	</a:t>
                      </a:r>
                    </a:p>
                  </a:txBody>
                  <a:tcPr marL="91445" marR="91445" marT="45718" marB="45718" anchor="b" horzOverflow="overflow">
                    <a:lnL cap="flat">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FFFFFF"/>
                          </a:solidFill>
                          <a:effectLst/>
                          <a:latin typeface="Arial" charset="0"/>
                          <a:ea typeface="MS Mincho" pitchFamily="49" charset="-128"/>
                        </a:rPr>
                        <a:t>p = 0.0001</a:t>
                      </a:r>
                    </a:p>
                  </a:txBody>
                  <a:tcPr marL="91445" marR="91445" marT="45718" marB="45718" anchor="b" horzOverflow="overflow">
                    <a:lnL>
                      <a:noFill/>
                    </a:lnL>
                    <a:lnR cap="flat">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hMerge="1">
                  <a:txBody>
                    <a:bodyPr/>
                    <a:lstStyle/>
                    <a:p>
                      <a:endParaRPr lang="en-GB"/>
                    </a:p>
                  </a:txBody>
                  <a:tcPr/>
                </a:tc>
              </a:tr>
            </a:tbl>
          </a:graphicData>
        </a:graphic>
      </p:graphicFrame>
      <p:sp>
        <p:nvSpPr>
          <p:cNvPr id="190483" name="Text Box 227"/>
          <p:cNvSpPr txBox="1">
            <a:spLocks noChangeArrowheads="1"/>
          </p:cNvSpPr>
          <p:nvPr/>
        </p:nvSpPr>
        <p:spPr bwMode="auto">
          <a:xfrm>
            <a:off x="2587625" y="1196975"/>
            <a:ext cx="37369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en-US" sz="2800">
                <a:solidFill>
                  <a:srgbClr val="FFFF00"/>
                </a:solidFill>
              </a:rPr>
              <a:t>  </a:t>
            </a:r>
            <a:r>
              <a:rPr lang="en-US" sz="2400">
                <a:solidFill>
                  <a:srgbClr val="FFFF00"/>
                </a:solidFill>
              </a:rPr>
              <a:t>Overall Response Rate</a:t>
            </a:r>
            <a:endParaRPr lang="en-US" sz="2800">
              <a:solidFill>
                <a:srgbClr val="FFFF00"/>
              </a:solidFill>
            </a:endParaRPr>
          </a:p>
          <a:p>
            <a:r>
              <a:rPr lang="en-US" sz="2800">
                <a:solidFill>
                  <a:srgbClr val="FFFF00"/>
                </a:solidFill>
              </a:rPr>
              <a:t>      </a:t>
            </a:r>
            <a:r>
              <a:rPr lang="en-US" sz="1600">
                <a:solidFill>
                  <a:srgbClr val="FFFF00"/>
                </a:solidFill>
              </a:rPr>
              <a:t>        in evaluable Population</a:t>
            </a:r>
          </a:p>
        </p:txBody>
      </p:sp>
      <p:sp>
        <p:nvSpPr>
          <p:cNvPr id="7" name="Tekstvak 6"/>
          <p:cNvSpPr txBox="1"/>
          <p:nvPr/>
        </p:nvSpPr>
        <p:spPr>
          <a:xfrm>
            <a:off x="5651500" y="6453188"/>
            <a:ext cx="3292475" cy="307975"/>
          </a:xfrm>
          <a:prstGeom prst="rect">
            <a:avLst/>
          </a:prstGeom>
          <a:noFill/>
        </p:spPr>
        <p:txBody>
          <a:bodyPr>
            <a:spAutoFit/>
          </a:bodyPr>
          <a:lstStyle/>
          <a:p>
            <a:pPr eaLnBrk="1" fontAlgn="auto" hangingPunct="1">
              <a:spcBef>
                <a:spcPts val="0"/>
              </a:spcBef>
              <a:spcAft>
                <a:spcPts val="0"/>
              </a:spcAft>
              <a:defRPr/>
            </a:pPr>
            <a:r>
              <a:rPr lang="nl-BE" sz="1400" b="0" kern="0" dirty="0">
                <a:solidFill>
                  <a:srgbClr val="FFFFFF"/>
                </a:solidFill>
                <a:latin typeface="Arial" pitchFamily="34" charset="0"/>
                <a:ea typeface="+mn-ea"/>
                <a:cs typeface="+mn-cs"/>
              </a:rPr>
              <a:t>Van Cutsem E et al, J </a:t>
            </a:r>
            <a:r>
              <a:rPr lang="nl-BE" sz="1400" b="0" kern="0" dirty="0" err="1">
                <a:solidFill>
                  <a:srgbClr val="FFFFFF"/>
                </a:solidFill>
                <a:latin typeface="Arial" pitchFamily="34" charset="0"/>
                <a:ea typeface="+mn-ea"/>
                <a:cs typeface="+mn-cs"/>
              </a:rPr>
              <a:t>Clin</a:t>
            </a:r>
            <a:r>
              <a:rPr lang="nl-BE" sz="1400" b="0" kern="0" dirty="0">
                <a:solidFill>
                  <a:srgbClr val="FFFFFF"/>
                </a:solidFill>
                <a:latin typeface="Arial" pitchFamily="34" charset="0"/>
                <a:ea typeface="+mn-ea"/>
                <a:cs typeface="+mn-cs"/>
              </a:rPr>
              <a:t> </a:t>
            </a:r>
            <a:r>
              <a:rPr lang="nl-BE" sz="1400" b="0" kern="0" dirty="0" err="1">
                <a:solidFill>
                  <a:srgbClr val="FFFFFF"/>
                </a:solidFill>
                <a:latin typeface="Arial" pitchFamily="34" charset="0"/>
                <a:ea typeface="+mn-ea"/>
                <a:cs typeface="+mn-cs"/>
              </a:rPr>
              <a:t>Oncol</a:t>
            </a:r>
            <a:r>
              <a:rPr lang="nl-BE" sz="1400" b="0" kern="0" dirty="0">
                <a:solidFill>
                  <a:srgbClr val="FFFFFF"/>
                </a:solidFill>
                <a:latin typeface="Arial" pitchFamily="34" charset="0"/>
                <a:ea typeface="+mn-ea"/>
                <a:cs typeface="+mn-cs"/>
              </a:rPr>
              <a:t> 2012</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Rectangle 2"/>
          <p:cNvSpPr>
            <a:spLocks noGrp="1" noChangeArrowheads="1"/>
          </p:cNvSpPr>
          <p:nvPr>
            <p:ph type="title"/>
          </p:nvPr>
        </p:nvSpPr>
        <p:spPr>
          <a:xfrm>
            <a:off x="0" y="188913"/>
            <a:ext cx="9144000" cy="685800"/>
          </a:xfrm>
        </p:spPr>
        <p:txBody>
          <a:bodyPr/>
          <a:lstStyle/>
          <a:p>
            <a:pPr eaLnBrk="1" hangingPunct="1"/>
            <a:r>
              <a:rPr lang="en-US">
                <a:solidFill>
                  <a:srgbClr val="FFFF00"/>
                </a:solidFill>
                <a:latin typeface="Arial" charset="0"/>
              </a:rPr>
              <a:t>Safety </a:t>
            </a:r>
            <a:r>
              <a:rPr lang="en-US" sz="2000">
                <a:solidFill>
                  <a:srgbClr val="FFFF00"/>
                </a:solidFill>
                <a:latin typeface="Arial" charset="0"/>
              </a:rPr>
              <a:t>– </a:t>
            </a:r>
            <a:r>
              <a:rPr lang="en-US" sz="1800">
                <a:solidFill>
                  <a:srgbClr val="FFFF00"/>
                </a:solidFill>
                <a:latin typeface="Arial" charset="0"/>
              </a:rPr>
              <a:t>Most frequent AEs, with  ≥ 5% difference in incidence between treatment arms, excluding anti-VEGF class events</a:t>
            </a:r>
            <a:endParaRPr lang="en-US" sz="2000">
              <a:solidFill>
                <a:srgbClr val="FFFF00"/>
              </a:solidFill>
              <a:latin typeface="Arial" charset="0"/>
            </a:endParaRPr>
          </a:p>
        </p:txBody>
      </p:sp>
      <p:graphicFrame>
        <p:nvGraphicFramePr>
          <p:cNvPr id="175949" name="Group 845"/>
          <p:cNvGraphicFramePr>
            <a:graphicFrameLocks noGrp="1"/>
          </p:cNvGraphicFramePr>
          <p:nvPr>
            <p:ph type="tbl" idx="1"/>
          </p:nvPr>
        </p:nvGraphicFramePr>
        <p:xfrm>
          <a:off x="539750" y="1052513"/>
          <a:ext cx="8424862" cy="5167313"/>
        </p:xfrm>
        <a:graphic>
          <a:graphicData uri="http://schemas.openxmlformats.org/drawingml/2006/table">
            <a:tbl>
              <a:tblPr/>
              <a:tblGrid>
                <a:gridCol w="3527424"/>
                <a:gridCol w="1152524"/>
                <a:gridCol w="1296988"/>
                <a:gridCol w="1079501"/>
                <a:gridCol w="1368425"/>
              </a:tblGrid>
              <a:tr h="3374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Safety Population, % of patients</a:t>
                      </a:r>
                    </a:p>
                  </a:txBody>
                  <a:tcPr marL="90001" marR="90001" marT="46803" marB="46803" anchor="ctr" horzOverflow="overflow">
                    <a:lnL cap="flat">
                      <a:noFill/>
                    </a:lnL>
                    <a:lnR>
                      <a:noFill/>
                    </a:lnR>
                    <a:lnT cap="flat">
                      <a:noFill/>
                    </a:lnT>
                    <a:lnB>
                      <a:noFill/>
                    </a:lnB>
                    <a:lnTlToBr>
                      <a:noFill/>
                    </a:lnTlToBr>
                    <a:lnBlToTr>
                      <a:noFill/>
                    </a:lnBlToTr>
                    <a:solidFill>
                      <a:srgbClr val="003399"/>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Placebo, N = 605</a:t>
                      </a:r>
                    </a:p>
                  </a:txBody>
                  <a:tcPr marL="90001" marR="90001" marT="46803" marB="46803" anchor="ctr" horzOverflow="overflow">
                    <a:lnL>
                      <a:noFill/>
                    </a:lnL>
                    <a:lnR>
                      <a:noFill/>
                    </a:lnR>
                    <a:lnT cap="flat">
                      <a:noFill/>
                    </a:lnT>
                    <a:lnB>
                      <a:noFill/>
                    </a:lnB>
                    <a:lnTlToBr>
                      <a:noFill/>
                    </a:lnTlToBr>
                    <a:lnBlToTr>
                      <a:noFill/>
                    </a:lnBlToTr>
                    <a:solidFill>
                      <a:srgbClr val="003399"/>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err="1" smtClean="0">
                          <a:ln>
                            <a:noFill/>
                          </a:ln>
                          <a:solidFill>
                            <a:srgbClr val="FFFF00"/>
                          </a:solidFill>
                          <a:effectLst/>
                          <a:latin typeface="Arial" charset="0"/>
                          <a:ea typeface="MS Mincho" charset="0"/>
                          <a:cs typeface="MS Mincho" charset="0"/>
                        </a:rPr>
                        <a:t>Aflibercept</a:t>
                      </a:r>
                      <a:r>
                        <a:rPr kumimoji="0" lang="en-US" sz="1600" b="1" i="0" u="none" strike="noStrike" cap="none" normalizeH="0" baseline="0" dirty="0" smtClean="0">
                          <a:ln>
                            <a:noFill/>
                          </a:ln>
                          <a:solidFill>
                            <a:srgbClr val="FFFF00"/>
                          </a:solidFill>
                          <a:effectLst/>
                          <a:latin typeface="Arial" charset="0"/>
                          <a:ea typeface="MS Mincho" charset="0"/>
                          <a:cs typeface="MS Mincho" charset="0"/>
                        </a:rPr>
                        <a:t>, </a:t>
                      </a:r>
                      <a:r>
                        <a:rPr kumimoji="0" lang="en-US" sz="1600" b="1" i="0" u="none" strike="noStrike" cap="none" normalizeH="0" baseline="0" dirty="0">
                          <a:ln>
                            <a:noFill/>
                          </a:ln>
                          <a:solidFill>
                            <a:srgbClr val="FFFF00"/>
                          </a:solidFill>
                          <a:effectLst/>
                          <a:latin typeface="Arial" charset="0"/>
                          <a:ea typeface="MS Mincho" charset="0"/>
                          <a:cs typeface="MS Mincho" charset="0"/>
                        </a:rPr>
                        <a:t>N = 611</a:t>
                      </a:r>
                    </a:p>
                  </a:txBody>
                  <a:tcPr marL="90001" marR="90001" marT="46803" marB="46803" anchor="ctr" horzOverflow="overflow">
                    <a:lnL>
                      <a:noFill/>
                    </a:lnL>
                    <a:lnR cap="flat">
                      <a:noFill/>
                    </a:lnR>
                    <a:lnT cap="flat">
                      <a:noFill/>
                    </a:lnT>
                    <a:lnB>
                      <a:noFill/>
                    </a:lnB>
                    <a:lnTlToBr>
                      <a:noFill/>
                    </a:lnTlToBr>
                    <a:lnBlToTr>
                      <a:noFill/>
                    </a:lnBlToTr>
                    <a:solidFill>
                      <a:srgbClr val="003399"/>
                    </a:solidFill>
                  </a:tcPr>
                </a:tc>
                <a:tc hMerge="1">
                  <a:txBody>
                    <a:bodyPr/>
                    <a:lstStyle/>
                    <a:p>
                      <a:endParaRPr lang="en-US"/>
                    </a:p>
                  </a:txBody>
                  <a:tcPr/>
                </a:tc>
              </a:tr>
              <a:tr h="58131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PT, SOC, HLT*</a:t>
                      </a:r>
                    </a:p>
                  </a:txBody>
                  <a:tcPr marL="90001" marR="90001" marT="46803" marB="46803" anchor="ctr" horzOverflow="overflow">
                    <a:lnL cap="flat">
                      <a:noFill/>
                    </a:lnL>
                    <a:lnR>
                      <a:noFill/>
                    </a:lnR>
                    <a:lnT>
                      <a:noFill/>
                    </a:lnT>
                    <a:lnB w="38100" cap="flat" cmpd="sng" algn="ctr">
                      <a:solidFill>
                        <a:srgbClr val="ECDC0C"/>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All Grades</a:t>
                      </a:r>
                    </a:p>
                  </a:txBody>
                  <a:tcPr marL="90001" marR="90001" marT="46803" marB="46803" anchor="ctr" horzOverflow="overflow">
                    <a:lnL>
                      <a:noFill/>
                    </a:lnL>
                    <a:lnR>
                      <a:noFill/>
                    </a:lnR>
                    <a:lnT>
                      <a:noFill/>
                    </a:lnT>
                    <a:lnB w="38100" cap="flat" cmpd="sng" algn="ctr">
                      <a:solidFill>
                        <a:srgbClr val="ECDC0C"/>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Grade 3-4</a:t>
                      </a:r>
                    </a:p>
                  </a:txBody>
                  <a:tcPr marL="90001" marR="90001" marT="46803" marB="46803" anchor="ctr" horzOverflow="overflow">
                    <a:lnL>
                      <a:noFill/>
                    </a:lnL>
                    <a:lnR>
                      <a:noFill/>
                    </a:lnR>
                    <a:lnT>
                      <a:noFill/>
                    </a:lnT>
                    <a:lnB w="38100" cap="flat" cmpd="sng" algn="ctr">
                      <a:solidFill>
                        <a:srgbClr val="ECDC0C"/>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All Grades</a:t>
                      </a:r>
                    </a:p>
                  </a:txBody>
                  <a:tcPr marL="90001" marR="90001" marT="46803" marB="46803" anchor="ctr" horzOverflow="overflow">
                    <a:lnL>
                      <a:noFill/>
                    </a:lnL>
                    <a:lnR>
                      <a:noFill/>
                    </a:lnR>
                    <a:lnT>
                      <a:noFill/>
                    </a:lnT>
                    <a:lnB w="38100" cap="flat" cmpd="sng" algn="ctr">
                      <a:solidFill>
                        <a:srgbClr val="ECDC0C"/>
                      </a:solidFill>
                      <a:prstDash val="solid"/>
                      <a:round/>
                      <a:headEnd type="none" w="med" len="med"/>
                      <a:tailEnd type="none" w="med" len="med"/>
                    </a:lnB>
                    <a:lnTlToBr>
                      <a:noFill/>
                    </a:lnTlToBr>
                    <a:lnBlToTr>
                      <a:noFill/>
                    </a:lnBlToTr>
                    <a:solidFill>
                      <a:srgbClr val="0033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Grade 3-4</a:t>
                      </a:r>
                    </a:p>
                  </a:txBody>
                  <a:tcPr marL="90001" marR="90001" marT="46803" marB="46803" anchor="ctr" horzOverflow="overflow">
                    <a:lnL>
                      <a:noFill/>
                    </a:lnL>
                    <a:lnR cap="flat">
                      <a:noFill/>
                    </a:lnR>
                    <a:lnT>
                      <a:noFill/>
                    </a:lnT>
                    <a:lnB w="38100" cap="flat" cmpd="sng" algn="ctr">
                      <a:solidFill>
                        <a:srgbClr val="ECDC0C"/>
                      </a:solidFill>
                      <a:prstDash val="solid"/>
                      <a:round/>
                      <a:headEnd type="none" w="med" len="med"/>
                      <a:tailEnd type="none" w="med" len="med"/>
                    </a:lnB>
                    <a:lnTlToBr>
                      <a:noFill/>
                    </a:lnTlToBr>
                    <a:lnBlToTr>
                      <a:noFill/>
                    </a:lnBlToTr>
                    <a:solidFill>
                      <a:srgbClr val="003399"/>
                    </a:solidFill>
                  </a:tcPr>
                </a:tc>
              </a:tr>
              <a:tr h="3374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Diarrhea</a:t>
                      </a:r>
                    </a:p>
                  </a:txBody>
                  <a:tcPr marL="90001" marR="90001" marT="46803" marB="46803" anchor="ctr" horzOverflow="overflow">
                    <a:lnL cap="flat">
                      <a:noFill/>
                    </a:lnL>
                    <a:lnR>
                      <a:noFill/>
                    </a:lnR>
                    <a:lnT w="38100" cap="flat" cmpd="sng" algn="ctr">
                      <a:solidFill>
                        <a:srgbClr val="ECDC0C"/>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56.5</a:t>
                      </a:r>
                    </a:p>
                  </a:txBody>
                  <a:tcPr marL="90001" marR="90001" marT="46803" marB="46803" anchor="ctr" horzOverflow="overflow">
                    <a:lnL>
                      <a:noFill/>
                    </a:lnL>
                    <a:lnR>
                      <a:noFill/>
                    </a:lnR>
                    <a:lnT w="38100" cap="flat" cmpd="sng" algn="ctr">
                      <a:solidFill>
                        <a:srgbClr val="ECDC0C"/>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7.8</a:t>
                      </a:r>
                    </a:p>
                  </a:txBody>
                  <a:tcPr marL="90001" marR="90001" marT="46803" marB="46803" anchor="ctr" horzOverflow="overflow">
                    <a:lnL>
                      <a:noFill/>
                    </a:lnL>
                    <a:lnR>
                      <a:noFill/>
                    </a:lnR>
                    <a:lnT w="38100" cap="flat" cmpd="sng" algn="ctr">
                      <a:solidFill>
                        <a:srgbClr val="ECDC0C"/>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69.2</a:t>
                      </a:r>
                    </a:p>
                  </a:txBody>
                  <a:tcPr marL="90001" marR="90001" marT="46803" marB="46803" anchor="ctr" horzOverflow="overflow">
                    <a:lnL>
                      <a:noFill/>
                    </a:lnL>
                    <a:lnR>
                      <a:noFill/>
                    </a:lnR>
                    <a:lnT w="38100" cap="flat" cmpd="sng" algn="ctr">
                      <a:solidFill>
                        <a:srgbClr val="ECDC0C"/>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19.3</a:t>
                      </a:r>
                    </a:p>
                  </a:txBody>
                  <a:tcPr marL="90001" marR="90001" marT="46803" marB="46803" anchor="ctr" horzOverflow="overflow">
                    <a:lnL>
                      <a:noFill/>
                    </a:lnL>
                    <a:lnR cap="flat">
                      <a:noFill/>
                    </a:lnR>
                    <a:lnT w="38100" cap="flat" cmpd="sng" algn="ctr">
                      <a:solidFill>
                        <a:srgbClr val="ECDC0C"/>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r>
              <a:tr h="63008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Neutropenia**</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           Complicated neutropenia</a:t>
                      </a:r>
                    </a:p>
                  </a:txBody>
                  <a:tcPr marL="90001" marR="90001" marT="46803" marB="46803" anchor="ctr" horzOverflow="overflow">
                    <a:lnL cap="flat">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56.3</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a:ln>
                          <a:noFill/>
                        </a:ln>
                        <a:solidFill>
                          <a:srgbClr val="FFFFFF"/>
                        </a:solidFill>
                        <a:effectLst/>
                        <a:latin typeface="Arial" charset="0"/>
                        <a:ea typeface="MS Mincho" charset="0"/>
                        <a:cs typeface="MS Mincho" charset="0"/>
                      </a:endParaRP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29.5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2.8</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67.8</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a:ln>
                          <a:noFill/>
                        </a:ln>
                        <a:solidFill>
                          <a:srgbClr val="FFFFFF"/>
                        </a:solidFill>
                        <a:effectLst/>
                        <a:latin typeface="Arial" charset="0"/>
                        <a:ea typeface="MS Mincho" charset="0"/>
                        <a:cs typeface="MS Mincho" charset="0"/>
                      </a:endParaRP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36.7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5.7</a:t>
                      </a:r>
                    </a:p>
                  </a:txBody>
                  <a:tcPr marL="90001" marR="90001" marT="46803" marB="46803" anchor="ctr" horzOverflow="overflow">
                    <a:lnL>
                      <a:noFill/>
                    </a:lnL>
                    <a:lnR cap="flat">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r>
              <a:tr h="3374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Asthenic conditions (HLT)</a:t>
                      </a:r>
                    </a:p>
                  </a:txBody>
                  <a:tcPr marL="90001" marR="90001" marT="46803" marB="46803" anchor="ctr" horzOverflow="overflow">
                    <a:lnL cap="flat">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50.2</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10.6</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60.4</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16.9</a:t>
                      </a:r>
                    </a:p>
                  </a:txBody>
                  <a:tcPr marL="90001" marR="90001" marT="46803" marB="46803" anchor="ctr" horzOverflow="overflow">
                    <a:lnL>
                      <a:noFill/>
                    </a:lnL>
                    <a:lnR cap="flat">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r>
              <a:tr h="3374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Stomatitis &amp; ulceration (HLT)</a:t>
                      </a:r>
                    </a:p>
                  </a:txBody>
                  <a:tcPr marL="90001" marR="90001" marT="46803" marB="46803" anchor="ctr" horzOverflow="overflow">
                    <a:lnL cap="flat">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34.9</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5.0</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54.8</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00"/>
                          </a:solidFill>
                          <a:effectLst/>
                          <a:latin typeface="Arial" charset="0"/>
                          <a:ea typeface="MS Mincho" charset="0"/>
                          <a:cs typeface="MS Mincho" charset="0"/>
                        </a:rPr>
                        <a:t>13.7</a:t>
                      </a:r>
                    </a:p>
                  </a:txBody>
                  <a:tcPr marL="90001" marR="90001" marT="46803" marB="46803" anchor="ctr" horzOverflow="overflow">
                    <a:lnL>
                      <a:noFill/>
                    </a:lnL>
                    <a:lnR cap="flat">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r>
              <a:tr h="3374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Thrombocytopenia**</a:t>
                      </a:r>
                    </a:p>
                  </a:txBody>
                  <a:tcPr marL="90001" marR="90001" marT="46803" marB="46803" anchor="ctr" horzOverflow="overflow">
                    <a:lnL cap="flat">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33.8</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1.7</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47.4</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3.3</a:t>
                      </a:r>
                    </a:p>
                  </a:txBody>
                  <a:tcPr marL="90001" marR="90001" marT="46803" marB="46803" anchor="ctr" horzOverflow="overflow">
                    <a:lnL>
                      <a:noFill/>
                    </a:lnL>
                    <a:lnR cap="flat">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r>
              <a:tr h="3374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Infections (SOC)</a:t>
                      </a:r>
                    </a:p>
                  </a:txBody>
                  <a:tcPr marL="90001" marR="90001" marT="46803" marB="46803" anchor="ctr" horzOverflow="overflow">
                    <a:lnL cap="flat">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32.7</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6.9</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46.2</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12.3</a:t>
                      </a:r>
                    </a:p>
                  </a:txBody>
                  <a:tcPr marL="90001" marR="90001" marT="46803" marB="46803" anchor="ctr" horzOverflow="overflow">
                    <a:lnL>
                      <a:noFill/>
                    </a:lnL>
                    <a:lnR cap="flat">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r>
              <a:tr h="3374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FFFFFF"/>
                          </a:solidFill>
                          <a:effectLst/>
                          <a:latin typeface="Arial" charset="0"/>
                          <a:ea typeface="MS Mincho" charset="0"/>
                          <a:cs typeface="MS Mincho" charset="0"/>
                        </a:rPr>
                        <a:t>Decreased </a:t>
                      </a:r>
                      <a:r>
                        <a:rPr kumimoji="0" lang="en-US" sz="1600" b="1" i="0" u="none" strike="noStrike" cap="none" normalizeH="0" baseline="0" dirty="0">
                          <a:ln>
                            <a:noFill/>
                          </a:ln>
                          <a:solidFill>
                            <a:srgbClr val="FFFFFF"/>
                          </a:solidFill>
                          <a:effectLst/>
                          <a:latin typeface="Arial" charset="0"/>
                          <a:ea typeface="MS Mincho" charset="0"/>
                          <a:cs typeface="MS Mincho" charset="0"/>
                        </a:rPr>
                        <a:t>appetite</a:t>
                      </a:r>
                    </a:p>
                  </a:txBody>
                  <a:tcPr marL="90001" marR="90001" marT="46803" marB="46803" anchor="ctr" horzOverflow="overflow">
                    <a:lnL cap="flat">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23.8</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1.8</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31.9</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3.4</a:t>
                      </a:r>
                    </a:p>
                  </a:txBody>
                  <a:tcPr marL="90001" marR="90001" marT="46803" marB="46803" anchor="ctr" horzOverflow="overflow">
                    <a:lnL>
                      <a:noFill/>
                    </a:lnL>
                    <a:lnR cap="flat">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r>
              <a:tr h="3374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Weight decreased</a:t>
                      </a:r>
                    </a:p>
                  </a:txBody>
                  <a:tcPr marL="90001" marR="90001" marT="46803" marB="46803" anchor="ctr" horzOverflow="overflow">
                    <a:lnL cap="flat">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14.4</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0.8</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31.9</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2.6</a:t>
                      </a:r>
                    </a:p>
                  </a:txBody>
                  <a:tcPr marL="90001" marR="90001" marT="46803" marB="46803" anchor="ctr" horzOverflow="overflow">
                    <a:lnL>
                      <a:noFill/>
                    </a:lnL>
                    <a:lnR cap="flat">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r>
              <a:tr h="58131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Palmar plantar erythrodysaesthesia</a:t>
                      </a:r>
                    </a:p>
                  </a:txBody>
                  <a:tcPr marL="90001" marR="90001" marT="46803" marB="46803" anchor="ctr" horzOverflow="overflow">
                    <a:lnL cap="flat">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4.3</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0.5</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11.0</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2.8</a:t>
                      </a:r>
                    </a:p>
                  </a:txBody>
                  <a:tcPr marL="90001" marR="90001" marT="46803" marB="46803" anchor="ctr" horzOverflow="overflow">
                    <a:lnL>
                      <a:noFill/>
                    </a:lnL>
                    <a:lnR cap="flat">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r>
              <a:tr h="3374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Skin hyperpigmentation</a:t>
                      </a:r>
                    </a:p>
                  </a:txBody>
                  <a:tcPr marL="90001" marR="90001" marT="46803" marB="46803" anchor="ctr" horzOverflow="overflow">
                    <a:lnL cap="flat">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2.8</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0</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8.2</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0</a:t>
                      </a:r>
                    </a:p>
                  </a:txBody>
                  <a:tcPr marL="90001" marR="90001" marT="46803" marB="46803" anchor="ctr" horzOverflow="overflow">
                    <a:lnL>
                      <a:noFill/>
                    </a:lnL>
                    <a:lnR cap="flat">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a:noFill/>
                    </a:lnTlToBr>
                    <a:lnBlToTr>
                      <a:noFill/>
                    </a:lnBlToTr>
                    <a:noFill/>
                  </a:tcPr>
                </a:tc>
              </a:tr>
              <a:tr h="33746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Dehydration</a:t>
                      </a:r>
                    </a:p>
                  </a:txBody>
                  <a:tcPr marL="90001" marR="90001" marT="46803" marB="46803" anchor="ctr" horzOverflow="overflow">
                    <a:lnL cap="flat">
                      <a:noFill/>
                    </a:lnL>
                    <a:lnR>
                      <a:noFill/>
                    </a:lnR>
                    <a:lnT w="6350" cap="flat" cmpd="sng" algn="ctr">
                      <a:solidFill>
                        <a:srgbClr val="FFFFFF"/>
                      </a:solidFill>
                      <a:prstDash val="solid"/>
                      <a:round/>
                      <a:headEnd type="none" w="med" len="med"/>
                      <a:tailEnd type="none" w="med" len="med"/>
                    </a:lnT>
                    <a:lnB w="38100" cap="flat" cmpd="sng" algn="ctr">
                      <a:solidFill>
                        <a:srgbClr val="ECDC0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3.0</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38100" cap="flat" cmpd="sng" algn="ctr">
                      <a:solidFill>
                        <a:srgbClr val="ECDC0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1.3</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38100" cap="flat" cmpd="sng" algn="ctr">
                      <a:solidFill>
                        <a:srgbClr val="ECDC0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rgbClr val="FFFFFF"/>
                          </a:solidFill>
                          <a:effectLst/>
                          <a:latin typeface="Arial" charset="0"/>
                          <a:ea typeface="MS Mincho" charset="0"/>
                          <a:cs typeface="MS Mincho" charset="0"/>
                        </a:rPr>
                        <a:t>9.0</a:t>
                      </a:r>
                    </a:p>
                  </a:txBody>
                  <a:tcPr marL="90001" marR="90001" marT="46803" marB="46803" anchor="ctr" horzOverflow="overflow">
                    <a:lnL>
                      <a:noFill/>
                    </a:lnL>
                    <a:lnR>
                      <a:noFill/>
                    </a:lnR>
                    <a:lnT w="6350" cap="flat" cmpd="sng" algn="ctr">
                      <a:solidFill>
                        <a:srgbClr val="FFFFFF"/>
                      </a:solidFill>
                      <a:prstDash val="solid"/>
                      <a:round/>
                      <a:headEnd type="none" w="med" len="med"/>
                      <a:tailEnd type="none" w="med" len="med"/>
                    </a:lnT>
                    <a:lnB w="38100" cap="flat" cmpd="sng" algn="ctr">
                      <a:solidFill>
                        <a:srgbClr val="ECDC0C"/>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rgbClr val="FFFFFF"/>
                          </a:solidFill>
                          <a:effectLst/>
                          <a:latin typeface="Arial" charset="0"/>
                          <a:ea typeface="MS Mincho" charset="0"/>
                          <a:cs typeface="MS Mincho" charset="0"/>
                        </a:rPr>
                        <a:t>4.3</a:t>
                      </a:r>
                    </a:p>
                  </a:txBody>
                  <a:tcPr marL="90001" marR="90001" marT="46803" marB="46803" anchor="ctr" horzOverflow="overflow">
                    <a:lnL>
                      <a:noFill/>
                    </a:lnL>
                    <a:lnR cap="flat">
                      <a:noFill/>
                    </a:lnR>
                    <a:lnT w="6350" cap="flat" cmpd="sng" algn="ctr">
                      <a:solidFill>
                        <a:srgbClr val="FFFFFF"/>
                      </a:solidFill>
                      <a:prstDash val="solid"/>
                      <a:round/>
                      <a:headEnd type="none" w="med" len="med"/>
                      <a:tailEnd type="none" w="med" len="med"/>
                    </a:lnT>
                    <a:lnB w="38100" cap="flat" cmpd="sng" algn="ctr">
                      <a:solidFill>
                        <a:srgbClr val="ECDC0C"/>
                      </a:solidFill>
                      <a:prstDash val="solid"/>
                      <a:round/>
                      <a:headEnd type="none" w="med" len="med"/>
                      <a:tailEnd type="none" w="med" len="med"/>
                    </a:lnB>
                    <a:lnTlToBr>
                      <a:noFill/>
                    </a:lnTlToBr>
                    <a:lnBlToTr>
                      <a:noFill/>
                    </a:lnBlToTr>
                    <a:noFill/>
                  </a:tcPr>
                </a:tc>
              </a:tr>
            </a:tbl>
          </a:graphicData>
        </a:graphic>
      </p:graphicFrame>
      <p:sp>
        <p:nvSpPr>
          <p:cNvPr id="192590" name="Text Box 83"/>
          <p:cNvSpPr txBox="1">
            <a:spLocks noChangeArrowheads="1"/>
          </p:cNvSpPr>
          <p:nvPr/>
        </p:nvSpPr>
        <p:spPr bwMode="auto">
          <a:xfrm>
            <a:off x="611188" y="6308725"/>
            <a:ext cx="7900987" cy="55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a:spcBef>
                <a:spcPct val="50000"/>
              </a:spcBef>
            </a:pPr>
            <a:r>
              <a:rPr lang="en-US" sz="1200">
                <a:solidFill>
                  <a:srgbClr val="FFFFFF"/>
                </a:solidFill>
                <a:ea typeface="MS Mincho" charset="0"/>
                <a:cs typeface="MS Mincho" charset="0"/>
              </a:rPr>
              <a:t>* PT: Preferred Term, SOC: system organ class, HLT: High Level Term, grouping: grouping of selected PTs</a:t>
            </a:r>
          </a:p>
          <a:p>
            <a:pPr>
              <a:spcBef>
                <a:spcPct val="50000"/>
              </a:spcBef>
              <a:buFontTx/>
              <a:buChar char="•"/>
            </a:pPr>
            <a:endParaRPr lang="fr-FR" sz="1200">
              <a:solidFill>
                <a:srgbClr val="FFFFFF"/>
              </a:solidFill>
              <a:ea typeface="MS Mincho" charset="0"/>
              <a:cs typeface="MS Mincho" charset="0"/>
            </a:endParaRPr>
          </a:p>
        </p:txBody>
      </p:sp>
      <p:sp>
        <p:nvSpPr>
          <p:cNvPr id="192591" name="Text Box 340"/>
          <p:cNvSpPr txBox="1">
            <a:spLocks noChangeArrowheads="1"/>
          </p:cNvSpPr>
          <p:nvPr/>
        </p:nvSpPr>
        <p:spPr bwMode="auto">
          <a:xfrm>
            <a:off x="1331913" y="6583363"/>
            <a:ext cx="9842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eaLnBrk="1" hangingPunct="1"/>
            <a:r>
              <a:rPr lang="fr-FR" sz="1200">
                <a:solidFill>
                  <a:srgbClr val="FFFFFF"/>
                </a:solidFill>
                <a:latin typeface="Times New Roman" charset="0"/>
              </a:rPr>
              <a:t>** </a:t>
            </a:r>
            <a:r>
              <a:rPr lang="fr-FR" sz="1200">
                <a:solidFill>
                  <a:srgbClr val="FFFFFF"/>
                </a:solidFill>
                <a:latin typeface="Arial Unicode MS" charset="0"/>
                <a:cs typeface="Arial Unicode MS" charset="0"/>
              </a:rPr>
              <a:t>From lab</a:t>
            </a:r>
          </a:p>
        </p:txBody>
      </p:sp>
      <p:sp>
        <p:nvSpPr>
          <p:cNvPr id="8" name="Tekstvak 7"/>
          <p:cNvSpPr txBox="1"/>
          <p:nvPr/>
        </p:nvSpPr>
        <p:spPr>
          <a:xfrm>
            <a:off x="5724525" y="6524625"/>
            <a:ext cx="3292475" cy="307975"/>
          </a:xfrm>
          <a:prstGeom prst="rect">
            <a:avLst/>
          </a:prstGeom>
          <a:noFill/>
        </p:spPr>
        <p:txBody>
          <a:bodyPr>
            <a:spAutoFit/>
          </a:bodyPr>
          <a:lstStyle/>
          <a:p>
            <a:pPr eaLnBrk="1" fontAlgn="auto" hangingPunct="1">
              <a:spcBef>
                <a:spcPts val="0"/>
              </a:spcBef>
              <a:spcAft>
                <a:spcPts val="0"/>
              </a:spcAft>
              <a:defRPr/>
            </a:pPr>
            <a:r>
              <a:rPr lang="nl-BE" sz="1400" b="0" kern="0" dirty="0">
                <a:solidFill>
                  <a:srgbClr val="FFFFFF"/>
                </a:solidFill>
                <a:latin typeface="Arial" pitchFamily="34" charset="0"/>
                <a:ea typeface="+mn-ea"/>
                <a:cs typeface="+mn-cs"/>
              </a:rPr>
              <a:t>Van Cutsem E et al, J </a:t>
            </a:r>
            <a:r>
              <a:rPr lang="nl-BE" sz="1400" b="0" kern="0" dirty="0" err="1">
                <a:solidFill>
                  <a:srgbClr val="FFFFFF"/>
                </a:solidFill>
                <a:latin typeface="Arial" pitchFamily="34" charset="0"/>
                <a:ea typeface="+mn-ea"/>
                <a:cs typeface="+mn-cs"/>
              </a:rPr>
              <a:t>Clin</a:t>
            </a:r>
            <a:r>
              <a:rPr lang="nl-BE" sz="1400" b="0" kern="0" dirty="0">
                <a:solidFill>
                  <a:srgbClr val="FFFFFF"/>
                </a:solidFill>
                <a:latin typeface="Arial" pitchFamily="34" charset="0"/>
                <a:ea typeface="+mn-ea"/>
                <a:cs typeface="+mn-cs"/>
              </a:rPr>
              <a:t> </a:t>
            </a:r>
            <a:r>
              <a:rPr lang="nl-BE" sz="1400" b="0" kern="0" dirty="0" err="1">
                <a:solidFill>
                  <a:srgbClr val="FFFFFF"/>
                </a:solidFill>
                <a:latin typeface="Arial" pitchFamily="34" charset="0"/>
                <a:ea typeface="+mn-ea"/>
                <a:cs typeface="+mn-cs"/>
              </a:rPr>
              <a:t>Oncol</a:t>
            </a:r>
            <a:r>
              <a:rPr lang="nl-BE" sz="1400" b="0" kern="0" dirty="0">
                <a:solidFill>
                  <a:srgbClr val="FFFFFF"/>
                </a:solidFill>
                <a:latin typeface="Arial" pitchFamily="34" charset="0"/>
                <a:ea typeface="+mn-ea"/>
                <a:cs typeface="+mn-cs"/>
              </a:rPr>
              <a:t> 2012</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Rectangle 2"/>
          <p:cNvSpPr>
            <a:spLocks noGrp="1" noChangeArrowheads="1"/>
          </p:cNvSpPr>
          <p:nvPr>
            <p:ph type="title" idx="4294967295"/>
          </p:nvPr>
        </p:nvSpPr>
        <p:spPr>
          <a:xfrm>
            <a:off x="0" y="0"/>
            <a:ext cx="9144000" cy="685800"/>
          </a:xfrm>
        </p:spPr>
        <p:txBody>
          <a:bodyPr/>
          <a:lstStyle/>
          <a:p>
            <a:pPr eaLnBrk="1" hangingPunct="1"/>
            <a:r>
              <a:rPr lang="en-US">
                <a:solidFill>
                  <a:srgbClr val="FFFF00"/>
                </a:solidFill>
                <a:latin typeface="Arial" charset="0"/>
              </a:rPr>
              <a:t>AFFIRM Study Design: phase 2 study</a:t>
            </a:r>
          </a:p>
        </p:txBody>
      </p:sp>
      <p:sp>
        <p:nvSpPr>
          <p:cNvPr id="193538" name="Text Box 40"/>
          <p:cNvSpPr txBox="1">
            <a:spLocks noChangeArrowheads="1"/>
          </p:cNvSpPr>
          <p:nvPr/>
        </p:nvSpPr>
        <p:spPr bwMode="auto">
          <a:xfrm>
            <a:off x="107950" y="5080000"/>
            <a:ext cx="8856663"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marL="228600" indent="-228600">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a:buClr>
                <a:srgbClr val="FFFF00"/>
              </a:buClr>
              <a:buFont typeface="Arial" charset="0"/>
              <a:buChar char="•"/>
            </a:pPr>
            <a:r>
              <a:rPr lang="en-US" sz="1600">
                <a:solidFill>
                  <a:srgbClr val="FFFFFF"/>
                </a:solidFill>
              </a:rPr>
              <a:t>Primary endpoint: 12-month PFS</a:t>
            </a:r>
            <a:r>
              <a:rPr lang="en-US" sz="1600" baseline="30000">
                <a:solidFill>
                  <a:srgbClr val="FFFFFF"/>
                </a:solidFill>
              </a:rPr>
              <a:t>d</a:t>
            </a:r>
            <a:endParaRPr lang="en-US" sz="1600">
              <a:solidFill>
                <a:srgbClr val="FFFFFF"/>
              </a:solidFill>
            </a:endParaRPr>
          </a:p>
          <a:p>
            <a:pPr>
              <a:buClr>
                <a:srgbClr val="FFFF00"/>
              </a:buClr>
              <a:buFont typeface="Arial" charset="0"/>
              <a:buChar char="•"/>
            </a:pPr>
            <a:r>
              <a:rPr lang="en-US" sz="1600">
                <a:solidFill>
                  <a:srgbClr val="FFFFFF"/>
                </a:solidFill>
              </a:rPr>
              <a:t>Key secondary endpoints: PFS,</a:t>
            </a:r>
            <a:r>
              <a:rPr lang="en-US" sz="1600" baseline="30000">
                <a:solidFill>
                  <a:srgbClr val="FFFFFF"/>
                </a:solidFill>
              </a:rPr>
              <a:t>d</a:t>
            </a:r>
            <a:r>
              <a:rPr lang="en-US" sz="1600">
                <a:solidFill>
                  <a:srgbClr val="FFFFFF"/>
                </a:solidFill>
              </a:rPr>
              <a:t> OS, ORR,</a:t>
            </a:r>
            <a:r>
              <a:rPr lang="en-US" sz="1600" baseline="30000">
                <a:solidFill>
                  <a:srgbClr val="FFFFFF"/>
                </a:solidFill>
              </a:rPr>
              <a:t>d</a:t>
            </a:r>
            <a:r>
              <a:rPr lang="en-US" sz="1600">
                <a:solidFill>
                  <a:srgbClr val="FFFFFF"/>
                </a:solidFill>
              </a:rPr>
              <a:t> safety, translational medicine (biomarkers)</a:t>
            </a:r>
          </a:p>
        </p:txBody>
      </p:sp>
      <p:sp>
        <p:nvSpPr>
          <p:cNvPr id="3" name="TextBox 2"/>
          <p:cNvSpPr txBox="1"/>
          <p:nvPr/>
        </p:nvSpPr>
        <p:spPr>
          <a:xfrm>
            <a:off x="306388" y="6021388"/>
            <a:ext cx="5395912" cy="830262"/>
          </a:xfrm>
          <a:prstGeom prst="rect">
            <a:avLst/>
          </a:prstGeom>
          <a:noFill/>
        </p:spPr>
        <p:txBody>
          <a:bodyPr wrap="none">
            <a:spAutoFit/>
          </a:bodyPr>
          <a:lstStyle/>
          <a:p>
            <a:pPr>
              <a:spcBef>
                <a:spcPts val="0"/>
              </a:spcBef>
              <a:buClr>
                <a:srgbClr val="FFFF00"/>
              </a:buClr>
              <a:defRPr/>
            </a:pPr>
            <a:r>
              <a:rPr lang="en-US" sz="1200" baseline="30000" dirty="0">
                <a:solidFill>
                  <a:srgbClr val="FFFFFF"/>
                </a:solidFill>
                <a:latin typeface="+mn-lt"/>
                <a:ea typeface="MS PGothic" pitchFamily="34" charset="-128"/>
                <a:cs typeface="+mn-cs"/>
              </a:rPr>
              <a:t>a</a:t>
            </a:r>
            <a:r>
              <a:rPr lang="en-US" sz="1200" dirty="0">
                <a:solidFill>
                  <a:srgbClr val="FFFFFF"/>
                </a:solidFill>
                <a:latin typeface="+mn-lt"/>
                <a:ea typeface="MS PGothic" pitchFamily="34" charset="-128"/>
                <a:cs typeface="+mn-cs"/>
              </a:rPr>
              <a:t>Cutoff date defined as 12 months after last patient randomization.</a:t>
            </a:r>
          </a:p>
          <a:p>
            <a:pPr>
              <a:spcBef>
                <a:spcPts val="0"/>
              </a:spcBef>
              <a:buClr>
                <a:srgbClr val="FFFF00"/>
              </a:buClr>
              <a:defRPr/>
            </a:pPr>
            <a:r>
              <a:rPr lang="en-US" sz="1200" baseline="30000" dirty="0">
                <a:solidFill>
                  <a:srgbClr val="FFFFFF"/>
                </a:solidFill>
                <a:latin typeface="+mn-lt"/>
                <a:ea typeface="MS PGothic" pitchFamily="34" charset="-128"/>
                <a:cs typeface="+mn-cs"/>
              </a:rPr>
              <a:t>b</a:t>
            </a:r>
            <a:r>
              <a:rPr lang="en-US" sz="1200" dirty="0">
                <a:solidFill>
                  <a:srgbClr val="FFFFFF"/>
                </a:solidFill>
                <a:latin typeface="+mn-lt"/>
                <a:ea typeface="MS PGothic" pitchFamily="34" charset="-128"/>
                <a:cs typeface="+mn-cs"/>
              </a:rPr>
              <a:t>Study was not powered for statistical comparison between the 2 arms.</a:t>
            </a:r>
            <a:br>
              <a:rPr lang="en-US" sz="1200" dirty="0">
                <a:solidFill>
                  <a:srgbClr val="FFFFFF"/>
                </a:solidFill>
                <a:latin typeface="+mn-lt"/>
                <a:ea typeface="MS PGothic" pitchFamily="34" charset="-128"/>
                <a:cs typeface="+mn-cs"/>
              </a:rPr>
            </a:br>
            <a:r>
              <a:rPr lang="en-US" sz="1200" baseline="30000" dirty="0">
                <a:solidFill>
                  <a:srgbClr val="FFFFFF"/>
                </a:solidFill>
                <a:latin typeface="+mn-lt"/>
                <a:ea typeface="MS PGothic" pitchFamily="34" charset="-128"/>
                <a:cs typeface="+mn-cs"/>
              </a:rPr>
              <a:t>c</a:t>
            </a:r>
            <a:r>
              <a:rPr lang="en-US" sz="1200" dirty="0">
                <a:solidFill>
                  <a:srgbClr val="FFFFFF"/>
                </a:solidFill>
                <a:latin typeface="+mn-lt"/>
                <a:ea typeface="MS PGothic" pitchFamily="34" charset="-128"/>
                <a:cs typeface="+mn-cs"/>
              </a:rPr>
              <a:t>Internal benchmark.</a:t>
            </a:r>
          </a:p>
          <a:p>
            <a:pPr>
              <a:spcBef>
                <a:spcPts val="0"/>
              </a:spcBef>
              <a:buClr>
                <a:srgbClr val="FFFF00"/>
              </a:buClr>
              <a:defRPr/>
            </a:pPr>
            <a:r>
              <a:rPr lang="en-US" sz="1200" baseline="30000" dirty="0">
                <a:solidFill>
                  <a:srgbClr val="FFFFFF"/>
                </a:solidFill>
                <a:latin typeface="+mn-lt"/>
                <a:ea typeface="MS PGothic" pitchFamily="34" charset="-128"/>
                <a:cs typeface="+mn-cs"/>
              </a:rPr>
              <a:t>d</a:t>
            </a:r>
            <a:r>
              <a:rPr lang="en-US" sz="1200" dirty="0">
                <a:solidFill>
                  <a:srgbClr val="FFFFFF"/>
                </a:solidFill>
                <a:latin typeface="+mn-lt"/>
                <a:ea typeface="MS PGothic" pitchFamily="34" charset="-128"/>
                <a:cs typeface="+mn-cs"/>
              </a:rPr>
              <a:t>Per IRC.</a:t>
            </a:r>
          </a:p>
        </p:txBody>
      </p:sp>
      <p:sp>
        <p:nvSpPr>
          <p:cNvPr id="95257" name="AutoShape 25"/>
          <p:cNvSpPr>
            <a:spLocks noChangeArrowheads="1"/>
          </p:cNvSpPr>
          <p:nvPr/>
        </p:nvSpPr>
        <p:spPr bwMode="auto">
          <a:xfrm>
            <a:off x="158750" y="2205038"/>
            <a:ext cx="1549400" cy="1081087"/>
          </a:xfrm>
          <a:prstGeom prst="roundRect">
            <a:avLst>
              <a:gd name="adj" fmla="val 16667"/>
            </a:avLst>
          </a:prstGeom>
          <a:solidFill>
            <a:schemeClr val="bg1">
              <a:lumMod val="50000"/>
            </a:schemeClr>
          </a:solidFill>
          <a:ln w="9525">
            <a:noFill/>
            <a:round/>
            <a:headEnd/>
            <a:tailEnd/>
          </a:ln>
          <a:effectLst>
            <a:outerShdw blurRad="63500" dist="107763" dir="2700000" algn="ctr" rotWithShape="0">
              <a:schemeClr val="bg2">
                <a:alpha val="74998"/>
              </a:schemeClr>
            </a:outerShdw>
          </a:effectLst>
        </p:spPr>
        <p:txBody>
          <a:bodyPr lIns="91430" tIns="45716" rIns="91430" bIns="45716" anchor="ctr"/>
          <a:lstStyle/>
          <a:p>
            <a:pPr algn="ctr" defTabSz="912813">
              <a:defRPr/>
            </a:pPr>
            <a:r>
              <a:rPr lang="en-US" sz="2000" dirty="0">
                <a:solidFill>
                  <a:srgbClr val="FFFFFF"/>
                </a:solidFill>
                <a:ea typeface="MS PGothic" pitchFamily="34" charset="-128"/>
                <a:cs typeface="+mn-cs"/>
              </a:rPr>
              <a:t>1L mCRC </a:t>
            </a:r>
            <a:br>
              <a:rPr lang="en-US" sz="2000" dirty="0">
                <a:solidFill>
                  <a:srgbClr val="FFFFFF"/>
                </a:solidFill>
                <a:ea typeface="MS PGothic" pitchFamily="34" charset="-128"/>
                <a:cs typeface="+mn-cs"/>
              </a:rPr>
            </a:br>
            <a:r>
              <a:rPr lang="en-US" sz="2000" dirty="0">
                <a:solidFill>
                  <a:srgbClr val="FFFFFF"/>
                </a:solidFill>
                <a:ea typeface="MS PGothic" pitchFamily="34" charset="-128"/>
                <a:cs typeface="+mn-cs"/>
              </a:rPr>
              <a:t>(N=236)</a:t>
            </a:r>
          </a:p>
        </p:txBody>
      </p:sp>
      <p:sp>
        <p:nvSpPr>
          <p:cNvPr id="95258" name="AutoShape 26"/>
          <p:cNvSpPr>
            <a:spLocks noChangeArrowheads="1"/>
          </p:cNvSpPr>
          <p:nvPr/>
        </p:nvSpPr>
        <p:spPr bwMode="auto">
          <a:xfrm rot="5312891">
            <a:off x="1916907" y="2693194"/>
            <a:ext cx="233362" cy="285750"/>
          </a:xfrm>
          <a:prstGeom prst="triangle">
            <a:avLst>
              <a:gd name="adj" fmla="val 50000"/>
            </a:avLst>
          </a:prstGeom>
          <a:solidFill>
            <a:srgbClr val="92D050"/>
          </a:solidFill>
          <a:ln w="9525">
            <a:solidFill>
              <a:srgbClr val="1F60A9"/>
            </a:solidFill>
            <a:miter lim="800000"/>
            <a:headEnd/>
            <a:tailEnd/>
          </a:ln>
          <a:effectLst>
            <a:outerShdw blurRad="63500" dist="64758" dir="678596" algn="ctr" rotWithShape="0">
              <a:schemeClr val="bg2">
                <a:alpha val="74998"/>
              </a:schemeClr>
            </a:outerShdw>
          </a:effectLst>
        </p:spPr>
        <p:txBody>
          <a:bodyPr wrap="none" anchor="ctr"/>
          <a:lstStyle/>
          <a:p>
            <a:pPr>
              <a:defRPr/>
            </a:pPr>
            <a:endParaRPr lang="en-US" dirty="0">
              <a:latin typeface="Times New Roman" charset="0"/>
              <a:ea typeface="+mn-ea"/>
              <a:cs typeface="+mn-cs"/>
            </a:endParaRPr>
          </a:p>
        </p:txBody>
      </p:sp>
      <p:sp>
        <p:nvSpPr>
          <p:cNvPr id="7176" name="Text Box 27"/>
          <p:cNvSpPr txBox="1">
            <a:spLocks noChangeArrowheads="1"/>
          </p:cNvSpPr>
          <p:nvPr/>
        </p:nvSpPr>
        <p:spPr bwMode="auto">
          <a:xfrm>
            <a:off x="2271713" y="1330325"/>
            <a:ext cx="404812" cy="3070225"/>
          </a:xfrm>
          <a:prstGeom prst="rect">
            <a:avLst/>
          </a:prstGeom>
          <a:solidFill>
            <a:schemeClr val="bg1">
              <a:lumMod val="50000"/>
            </a:schemeClr>
          </a:solidFill>
          <a:ln>
            <a:noFill/>
          </a:ln>
        </p:spPr>
        <p:txBody>
          <a:bodyPr lIns="91430" tIns="45716" rIns="91430" bIns="45716" anchor="ctr"/>
          <a:lstStyle>
            <a:lvl1pPr defTabSz="912813" eaLnBrk="0" hangingPunct="0">
              <a:defRPr sz="2400">
                <a:solidFill>
                  <a:schemeClr val="tx1"/>
                </a:solidFill>
                <a:latin typeface="Times New Roman" pitchFamily="18" charset="0"/>
                <a:ea typeface="ＭＳ Ｐゴシック" pitchFamily="34" charset="-128"/>
              </a:defRPr>
            </a:lvl1pPr>
            <a:lvl2pPr marL="742950" indent="-285750" defTabSz="912813" eaLnBrk="0" hangingPunct="0">
              <a:defRPr sz="2400">
                <a:solidFill>
                  <a:schemeClr val="tx1"/>
                </a:solidFill>
                <a:latin typeface="Times New Roman" pitchFamily="18" charset="0"/>
                <a:ea typeface="ＭＳ Ｐゴシック" pitchFamily="34" charset="-128"/>
              </a:defRPr>
            </a:lvl2pPr>
            <a:lvl3pPr marL="1143000" indent="-228600" defTabSz="912813" eaLnBrk="0" hangingPunct="0">
              <a:defRPr sz="2400">
                <a:solidFill>
                  <a:schemeClr val="tx1"/>
                </a:solidFill>
                <a:latin typeface="Times New Roman" pitchFamily="18" charset="0"/>
                <a:ea typeface="ＭＳ Ｐゴシック" pitchFamily="34" charset="-128"/>
              </a:defRPr>
            </a:lvl3pPr>
            <a:lvl4pPr marL="1600200" indent="-228600" defTabSz="912813" eaLnBrk="0" hangingPunct="0">
              <a:defRPr sz="2400">
                <a:solidFill>
                  <a:schemeClr val="tx1"/>
                </a:solidFill>
                <a:latin typeface="Times New Roman" pitchFamily="18" charset="0"/>
                <a:ea typeface="ＭＳ Ｐゴシック" pitchFamily="34" charset="-128"/>
              </a:defRPr>
            </a:lvl4pPr>
            <a:lvl5pPr marL="2057400" indent="-228600" defTabSz="912813" eaLnBrk="0" hangingPunct="0">
              <a:defRPr sz="2400">
                <a:solidFill>
                  <a:schemeClr val="tx1"/>
                </a:solidFill>
                <a:latin typeface="Times New Roman" pitchFamily="18" charset="0"/>
                <a:ea typeface="ＭＳ Ｐゴシック" pitchFamily="34" charset="-128"/>
              </a:defRPr>
            </a:lvl5pPr>
            <a:lvl6pPr marL="2514600" indent="-228600" defTabSz="912813" eaLnBrk="0" fontAlgn="base" hangingPunct="0">
              <a:spcBef>
                <a:spcPct val="0"/>
              </a:spcBef>
              <a:spcAft>
                <a:spcPct val="0"/>
              </a:spcAft>
              <a:defRPr sz="2400">
                <a:solidFill>
                  <a:schemeClr val="tx1"/>
                </a:solidFill>
                <a:latin typeface="Times New Roman" pitchFamily="18" charset="0"/>
                <a:ea typeface="ＭＳ Ｐゴシック" pitchFamily="34" charset="-128"/>
              </a:defRPr>
            </a:lvl6pPr>
            <a:lvl7pPr marL="2971800" indent="-228600" defTabSz="912813" eaLnBrk="0" fontAlgn="base" hangingPunct="0">
              <a:spcBef>
                <a:spcPct val="0"/>
              </a:spcBef>
              <a:spcAft>
                <a:spcPct val="0"/>
              </a:spcAft>
              <a:defRPr sz="2400">
                <a:solidFill>
                  <a:schemeClr val="tx1"/>
                </a:solidFill>
                <a:latin typeface="Times New Roman" pitchFamily="18" charset="0"/>
                <a:ea typeface="ＭＳ Ｐゴシック" pitchFamily="34" charset="-128"/>
              </a:defRPr>
            </a:lvl7pPr>
            <a:lvl8pPr marL="3429000" indent="-228600" defTabSz="912813" eaLnBrk="0" fontAlgn="base" hangingPunct="0">
              <a:spcBef>
                <a:spcPct val="0"/>
              </a:spcBef>
              <a:spcAft>
                <a:spcPct val="0"/>
              </a:spcAft>
              <a:defRPr sz="2400">
                <a:solidFill>
                  <a:schemeClr val="tx1"/>
                </a:solidFill>
                <a:latin typeface="Times New Roman" pitchFamily="18" charset="0"/>
                <a:ea typeface="ＭＳ Ｐゴシック" pitchFamily="34" charset="-128"/>
              </a:defRPr>
            </a:lvl8pPr>
            <a:lvl9pPr marL="3886200" indent="-228600" defTabSz="912813" eaLnBrk="0" fontAlgn="base" hangingPunct="0">
              <a:spcBef>
                <a:spcPct val="0"/>
              </a:spcBef>
              <a:spcAft>
                <a:spcPct val="0"/>
              </a:spcAft>
              <a:defRPr sz="2400">
                <a:solidFill>
                  <a:schemeClr val="tx1"/>
                </a:solidFill>
                <a:latin typeface="Times New Roman" pitchFamily="18" charset="0"/>
                <a:ea typeface="ＭＳ Ｐゴシック" pitchFamily="34" charset="-128"/>
              </a:defRPr>
            </a:lvl9pPr>
          </a:lstStyle>
          <a:p>
            <a:pPr algn="ctr">
              <a:lnSpc>
                <a:spcPct val="70000"/>
              </a:lnSpc>
              <a:spcBef>
                <a:spcPct val="50000"/>
              </a:spcBef>
              <a:defRPr/>
            </a:pPr>
            <a:r>
              <a:rPr lang="en-US" sz="1800" smtClean="0">
                <a:solidFill>
                  <a:schemeClr val="tx2"/>
                </a:solidFill>
                <a:latin typeface="Arial" pitchFamily="34" charset="0"/>
                <a:cs typeface="+mn-cs"/>
              </a:rPr>
              <a:t>R</a:t>
            </a:r>
          </a:p>
          <a:p>
            <a:pPr algn="ctr">
              <a:lnSpc>
                <a:spcPct val="70000"/>
              </a:lnSpc>
              <a:spcBef>
                <a:spcPct val="50000"/>
              </a:spcBef>
              <a:defRPr/>
            </a:pPr>
            <a:r>
              <a:rPr lang="en-US" sz="1800" smtClean="0">
                <a:solidFill>
                  <a:schemeClr val="tx2"/>
                </a:solidFill>
                <a:latin typeface="Arial" pitchFamily="34" charset="0"/>
                <a:cs typeface="+mn-cs"/>
              </a:rPr>
              <a:t>A</a:t>
            </a:r>
          </a:p>
          <a:p>
            <a:pPr algn="ctr">
              <a:lnSpc>
                <a:spcPct val="70000"/>
              </a:lnSpc>
              <a:spcBef>
                <a:spcPct val="50000"/>
              </a:spcBef>
              <a:defRPr/>
            </a:pPr>
            <a:r>
              <a:rPr lang="en-US" sz="1800" smtClean="0">
                <a:solidFill>
                  <a:schemeClr val="tx2"/>
                </a:solidFill>
                <a:latin typeface="Arial" pitchFamily="34" charset="0"/>
                <a:cs typeface="+mn-cs"/>
              </a:rPr>
              <a:t>N</a:t>
            </a:r>
          </a:p>
          <a:p>
            <a:pPr algn="ctr">
              <a:lnSpc>
                <a:spcPct val="70000"/>
              </a:lnSpc>
              <a:spcBef>
                <a:spcPct val="50000"/>
              </a:spcBef>
              <a:defRPr/>
            </a:pPr>
            <a:r>
              <a:rPr lang="en-US" sz="1800" smtClean="0">
                <a:solidFill>
                  <a:schemeClr val="tx2"/>
                </a:solidFill>
                <a:latin typeface="Arial" pitchFamily="34" charset="0"/>
                <a:cs typeface="+mn-cs"/>
              </a:rPr>
              <a:t>D</a:t>
            </a:r>
          </a:p>
          <a:p>
            <a:pPr algn="ctr">
              <a:lnSpc>
                <a:spcPct val="70000"/>
              </a:lnSpc>
              <a:spcBef>
                <a:spcPct val="50000"/>
              </a:spcBef>
              <a:defRPr/>
            </a:pPr>
            <a:r>
              <a:rPr lang="en-US" sz="1800" smtClean="0">
                <a:solidFill>
                  <a:schemeClr val="tx2"/>
                </a:solidFill>
                <a:latin typeface="Arial" pitchFamily="34" charset="0"/>
                <a:cs typeface="+mn-cs"/>
              </a:rPr>
              <a:t>O</a:t>
            </a:r>
          </a:p>
          <a:p>
            <a:pPr algn="ctr">
              <a:lnSpc>
                <a:spcPct val="70000"/>
              </a:lnSpc>
              <a:spcBef>
                <a:spcPct val="50000"/>
              </a:spcBef>
              <a:defRPr/>
            </a:pPr>
            <a:r>
              <a:rPr lang="en-US" sz="1800" smtClean="0">
                <a:solidFill>
                  <a:schemeClr val="tx2"/>
                </a:solidFill>
                <a:latin typeface="Arial" pitchFamily="34" charset="0"/>
                <a:cs typeface="+mn-cs"/>
              </a:rPr>
              <a:t>M</a:t>
            </a:r>
          </a:p>
          <a:p>
            <a:pPr algn="ctr">
              <a:lnSpc>
                <a:spcPct val="70000"/>
              </a:lnSpc>
              <a:spcBef>
                <a:spcPct val="50000"/>
              </a:spcBef>
              <a:defRPr/>
            </a:pPr>
            <a:r>
              <a:rPr lang="en-US" sz="1800" smtClean="0">
                <a:solidFill>
                  <a:schemeClr val="tx2"/>
                </a:solidFill>
                <a:latin typeface="Arial" pitchFamily="34" charset="0"/>
                <a:cs typeface="+mn-cs"/>
              </a:rPr>
              <a:t>I</a:t>
            </a:r>
          </a:p>
          <a:p>
            <a:pPr algn="ctr">
              <a:lnSpc>
                <a:spcPct val="70000"/>
              </a:lnSpc>
              <a:spcBef>
                <a:spcPct val="50000"/>
              </a:spcBef>
              <a:defRPr/>
            </a:pPr>
            <a:r>
              <a:rPr lang="en-US" sz="1800" smtClean="0">
                <a:solidFill>
                  <a:schemeClr val="tx2"/>
                </a:solidFill>
                <a:latin typeface="Arial" pitchFamily="34" charset="0"/>
                <a:cs typeface="+mn-cs"/>
              </a:rPr>
              <a:t>S</a:t>
            </a:r>
          </a:p>
          <a:p>
            <a:pPr algn="ctr">
              <a:lnSpc>
                <a:spcPct val="70000"/>
              </a:lnSpc>
              <a:spcBef>
                <a:spcPct val="50000"/>
              </a:spcBef>
              <a:defRPr/>
            </a:pPr>
            <a:r>
              <a:rPr lang="en-US" sz="1800" smtClean="0">
                <a:solidFill>
                  <a:schemeClr val="tx2"/>
                </a:solidFill>
                <a:latin typeface="Arial" pitchFamily="34" charset="0"/>
                <a:cs typeface="+mn-cs"/>
              </a:rPr>
              <a:t>E</a:t>
            </a:r>
          </a:p>
        </p:txBody>
      </p:sp>
      <p:sp>
        <p:nvSpPr>
          <p:cNvPr id="193543" name="AutoShape 28"/>
          <p:cNvSpPr>
            <a:spLocks noChangeArrowheads="1"/>
          </p:cNvSpPr>
          <p:nvPr/>
        </p:nvSpPr>
        <p:spPr bwMode="auto">
          <a:xfrm rot="5312891">
            <a:off x="2777332" y="1686719"/>
            <a:ext cx="258762" cy="355600"/>
          </a:xfrm>
          <a:prstGeom prst="triangle">
            <a:avLst>
              <a:gd name="adj" fmla="val 50000"/>
            </a:avLst>
          </a:prstGeom>
          <a:solidFill>
            <a:srgbClr val="FFFF00"/>
          </a:solidFill>
          <a:ln w="9525">
            <a:solidFill>
              <a:srgbClr val="FFFF00"/>
            </a:solidFill>
            <a:miter lim="800000"/>
            <a:headEnd/>
            <a:tailEnd/>
          </a:ln>
        </p:spPr>
        <p:txBody>
          <a:bodyPr wrap="none" anchor="ctr"/>
          <a:lstStyle/>
          <a:p>
            <a:endParaRPr lang="fr-FR"/>
          </a:p>
        </p:txBody>
      </p:sp>
      <p:sp>
        <p:nvSpPr>
          <p:cNvPr id="95261" name="AutoShape 29"/>
          <p:cNvSpPr>
            <a:spLocks noChangeArrowheads="1"/>
          </p:cNvSpPr>
          <p:nvPr/>
        </p:nvSpPr>
        <p:spPr bwMode="auto">
          <a:xfrm>
            <a:off x="3111500" y="1196975"/>
            <a:ext cx="3370263" cy="1223963"/>
          </a:xfrm>
          <a:prstGeom prst="roundRect">
            <a:avLst>
              <a:gd name="adj" fmla="val 16667"/>
            </a:avLst>
          </a:prstGeom>
          <a:solidFill>
            <a:schemeClr val="bg1">
              <a:lumMod val="50000"/>
            </a:schemeClr>
          </a:solidFill>
          <a:ln w="9525">
            <a:solidFill>
              <a:srgbClr val="CCECFF"/>
            </a:solidFill>
            <a:round/>
            <a:headEnd/>
            <a:tailEnd/>
          </a:ln>
          <a:effectLst>
            <a:outerShdw blurRad="63500" dist="107763" dir="2700000" algn="ctr" rotWithShape="0">
              <a:schemeClr val="bg2">
                <a:alpha val="74998"/>
              </a:schemeClr>
            </a:outerShdw>
          </a:effectLst>
        </p:spPr>
        <p:txBody>
          <a:bodyPr lIns="91430" tIns="45716" rIns="91430" bIns="45716" anchor="ctr"/>
          <a:lstStyle/>
          <a:p>
            <a:pPr algn="ctr" defTabSz="912813">
              <a:defRPr/>
            </a:pPr>
            <a:r>
              <a:rPr lang="en-US" sz="1600" u="sng">
                <a:solidFill>
                  <a:srgbClr val="FFFFFF"/>
                </a:solidFill>
                <a:ea typeface="+mn-ea"/>
                <a:cs typeface="+mn-cs"/>
              </a:rPr>
              <a:t>Arm A</a:t>
            </a:r>
          </a:p>
          <a:p>
            <a:pPr algn="ctr" defTabSz="912813">
              <a:defRPr/>
            </a:pPr>
            <a:r>
              <a:rPr lang="en-US" sz="1600">
                <a:solidFill>
                  <a:srgbClr val="FFFFFF"/>
                </a:solidFill>
                <a:ea typeface="+mn-ea"/>
                <a:cs typeface="+mn-cs"/>
              </a:rPr>
              <a:t>Aflibercept 4 mg/kg IV, </a:t>
            </a:r>
            <a:br>
              <a:rPr lang="en-US" sz="1600">
                <a:solidFill>
                  <a:srgbClr val="FFFFFF"/>
                </a:solidFill>
                <a:ea typeface="+mn-ea"/>
                <a:cs typeface="+mn-cs"/>
              </a:rPr>
            </a:br>
            <a:r>
              <a:rPr lang="en-US" sz="1600">
                <a:solidFill>
                  <a:srgbClr val="FFFFFF"/>
                </a:solidFill>
                <a:ea typeface="+mn-ea"/>
                <a:cs typeface="+mn-cs"/>
              </a:rPr>
              <a:t>day 1 </a:t>
            </a:r>
            <a:r>
              <a:rPr lang="fr-FR" sz="1600">
                <a:solidFill>
                  <a:srgbClr val="FFFFFF"/>
                </a:solidFill>
                <a:ea typeface="+mn-ea"/>
                <a:cs typeface="+mn-cs"/>
              </a:rPr>
              <a:t>+ mFOLFOX6 </a:t>
            </a:r>
          </a:p>
          <a:p>
            <a:pPr algn="ctr" defTabSz="912813">
              <a:defRPr/>
            </a:pPr>
            <a:r>
              <a:rPr lang="fr-FR" sz="1600">
                <a:solidFill>
                  <a:srgbClr val="FFFFFF"/>
                </a:solidFill>
                <a:ea typeface="+mn-ea"/>
                <a:cs typeface="+mn-cs"/>
              </a:rPr>
              <a:t>q2 weeks</a:t>
            </a:r>
            <a:endParaRPr lang="en-US" sz="1600">
              <a:solidFill>
                <a:srgbClr val="FFFFFF"/>
              </a:solidFill>
              <a:ea typeface="+mn-ea"/>
              <a:cs typeface="+mn-cs"/>
            </a:endParaRPr>
          </a:p>
        </p:txBody>
      </p:sp>
      <p:sp>
        <p:nvSpPr>
          <p:cNvPr id="95262" name="AutoShape 30"/>
          <p:cNvSpPr>
            <a:spLocks noChangeArrowheads="1"/>
          </p:cNvSpPr>
          <p:nvPr/>
        </p:nvSpPr>
        <p:spPr bwMode="auto">
          <a:xfrm>
            <a:off x="3170238" y="3141663"/>
            <a:ext cx="3382962" cy="1143000"/>
          </a:xfrm>
          <a:prstGeom prst="roundRect">
            <a:avLst>
              <a:gd name="adj" fmla="val 16667"/>
            </a:avLst>
          </a:prstGeom>
          <a:solidFill>
            <a:schemeClr val="bg1">
              <a:lumMod val="50000"/>
            </a:schemeClr>
          </a:solidFill>
          <a:ln w="9525">
            <a:solidFill>
              <a:srgbClr val="FFFFFF"/>
            </a:solidFill>
            <a:round/>
            <a:headEnd/>
            <a:tailEnd/>
          </a:ln>
          <a:effectLst>
            <a:outerShdw blurRad="63500" dist="107763" dir="2700000" algn="ctr" rotWithShape="0">
              <a:schemeClr val="bg2">
                <a:alpha val="74998"/>
              </a:schemeClr>
            </a:outerShdw>
          </a:effectLst>
        </p:spPr>
        <p:txBody>
          <a:bodyPr lIns="91430" tIns="45716" rIns="91430" bIns="45716" anchor="ctr"/>
          <a:lstStyle/>
          <a:p>
            <a:pPr algn="ctr" defTabSz="912813">
              <a:defRPr/>
            </a:pPr>
            <a:r>
              <a:rPr lang="en-US" sz="1600" u="sng">
                <a:solidFill>
                  <a:srgbClr val="FFFFFF"/>
                </a:solidFill>
                <a:ea typeface="+mn-ea"/>
                <a:cs typeface="+mn-cs"/>
              </a:rPr>
              <a:t>Arm B</a:t>
            </a:r>
          </a:p>
          <a:p>
            <a:pPr algn="ctr" defTabSz="912813">
              <a:defRPr/>
            </a:pPr>
            <a:r>
              <a:rPr lang="en-US" sz="1600">
                <a:solidFill>
                  <a:srgbClr val="FFFFFF"/>
                </a:solidFill>
                <a:ea typeface="+mn-ea"/>
                <a:cs typeface="+mn-cs"/>
              </a:rPr>
              <a:t>mFOLFOX6</a:t>
            </a:r>
            <a:r>
              <a:rPr lang="en-US" sz="1600" baseline="30000">
                <a:solidFill>
                  <a:srgbClr val="FFFFFF"/>
                </a:solidFill>
                <a:ea typeface="+mn-ea"/>
                <a:cs typeface="+mn-cs"/>
              </a:rPr>
              <a:t>c</a:t>
            </a:r>
          </a:p>
          <a:p>
            <a:pPr algn="ctr" defTabSz="912813">
              <a:defRPr/>
            </a:pPr>
            <a:r>
              <a:rPr lang="fr-FR" sz="1600">
                <a:solidFill>
                  <a:srgbClr val="FFFFFF"/>
                </a:solidFill>
                <a:ea typeface="+mn-ea"/>
                <a:cs typeface="+mn-cs"/>
              </a:rPr>
              <a:t>q2 weeks </a:t>
            </a:r>
            <a:endParaRPr lang="en-US" sz="1600">
              <a:solidFill>
                <a:srgbClr val="FFFFFF"/>
              </a:solidFill>
              <a:ea typeface="+mn-ea"/>
              <a:cs typeface="+mn-cs"/>
            </a:endParaRPr>
          </a:p>
        </p:txBody>
      </p:sp>
      <p:sp>
        <p:nvSpPr>
          <p:cNvPr id="193546" name="Text Box 31"/>
          <p:cNvSpPr txBox="1">
            <a:spLocks noChangeArrowheads="1"/>
          </p:cNvSpPr>
          <p:nvPr/>
        </p:nvSpPr>
        <p:spPr bwMode="auto">
          <a:xfrm>
            <a:off x="2651125" y="2674938"/>
            <a:ext cx="812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defTabSz="912813">
              <a:defRPr sz="3600" b="1">
                <a:solidFill>
                  <a:schemeClr val="tx2"/>
                </a:solidFill>
                <a:latin typeface="Arial" charset="0"/>
                <a:ea typeface="ＭＳ Ｐゴシック" charset="0"/>
                <a:cs typeface="ＭＳ Ｐゴシック" charset="0"/>
              </a:defRPr>
            </a:lvl1pPr>
            <a:lvl2pPr marL="742950" indent="-285750" defTabSz="912813">
              <a:defRPr sz="3600" b="1">
                <a:solidFill>
                  <a:schemeClr val="tx2"/>
                </a:solidFill>
                <a:latin typeface="Arial" charset="0"/>
                <a:ea typeface="ＭＳ Ｐゴシック" charset="0"/>
              </a:defRPr>
            </a:lvl2pPr>
            <a:lvl3pPr marL="1143000" indent="-228600" defTabSz="912813">
              <a:defRPr sz="3600" b="1">
                <a:solidFill>
                  <a:schemeClr val="tx2"/>
                </a:solidFill>
                <a:latin typeface="Arial" charset="0"/>
                <a:ea typeface="ＭＳ Ｐゴシック" charset="0"/>
              </a:defRPr>
            </a:lvl3pPr>
            <a:lvl4pPr marL="1600200" indent="-228600" defTabSz="912813">
              <a:defRPr sz="3600" b="1">
                <a:solidFill>
                  <a:schemeClr val="tx2"/>
                </a:solidFill>
                <a:latin typeface="Arial" charset="0"/>
                <a:ea typeface="ＭＳ Ｐゴシック" charset="0"/>
              </a:defRPr>
            </a:lvl4pPr>
            <a:lvl5pPr marL="2057400" indent="-228600" defTabSz="912813">
              <a:defRPr sz="3600" b="1">
                <a:solidFill>
                  <a:schemeClr val="tx2"/>
                </a:solidFill>
                <a:latin typeface="Arial" charset="0"/>
                <a:ea typeface="ＭＳ Ｐゴシック" charset="0"/>
              </a:defRPr>
            </a:lvl5pPr>
            <a:lvl6pPr marL="2514600" indent="-228600" defTabSz="912813" eaLnBrk="0" fontAlgn="base" hangingPunct="0">
              <a:spcBef>
                <a:spcPct val="0"/>
              </a:spcBef>
              <a:spcAft>
                <a:spcPct val="0"/>
              </a:spcAft>
              <a:defRPr sz="3600" b="1">
                <a:solidFill>
                  <a:schemeClr val="tx2"/>
                </a:solidFill>
                <a:latin typeface="Arial" charset="0"/>
                <a:ea typeface="ＭＳ Ｐゴシック" charset="0"/>
              </a:defRPr>
            </a:lvl6pPr>
            <a:lvl7pPr marL="2971800" indent="-228600" defTabSz="912813" eaLnBrk="0" fontAlgn="base" hangingPunct="0">
              <a:spcBef>
                <a:spcPct val="0"/>
              </a:spcBef>
              <a:spcAft>
                <a:spcPct val="0"/>
              </a:spcAft>
              <a:defRPr sz="3600" b="1">
                <a:solidFill>
                  <a:schemeClr val="tx2"/>
                </a:solidFill>
                <a:latin typeface="Arial" charset="0"/>
                <a:ea typeface="ＭＳ Ｐゴシック" charset="0"/>
              </a:defRPr>
            </a:lvl7pPr>
            <a:lvl8pPr marL="3429000" indent="-228600" defTabSz="912813" eaLnBrk="0" fontAlgn="base" hangingPunct="0">
              <a:spcBef>
                <a:spcPct val="0"/>
              </a:spcBef>
              <a:spcAft>
                <a:spcPct val="0"/>
              </a:spcAft>
              <a:defRPr sz="3600" b="1">
                <a:solidFill>
                  <a:schemeClr val="tx2"/>
                </a:solidFill>
                <a:latin typeface="Arial" charset="0"/>
                <a:ea typeface="ＭＳ Ｐゴシック" charset="0"/>
              </a:defRPr>
            </a:lvl8pPr>
            <a:lvl9pPr marL="3886200" indent="-228600" defTabSz="912813" eaLnBrk="0" fontAlgn="base" hangingPunct="0">
              <a:spcBef>
                <a:spcPct val="0"/>
              </a:spcBef>
              <a:spcAft>
                <a:spcPct val="0"/>
              </a:spcAft>
              <a:defRPr sz="3600" b="1">
                <a:solidFill>
                  <a:schemeClr val="tx2"/>
                </a:solidFill>
                <a:latin typeface="Arial" charset="0"/>
                <a:ea typeface="ＭＳ Ｐゴシック" charset="0"/>
              </a:defRPr>
            </a:lvl9pPr>
          </a:lstStyle>
          <a:p>
            <a:endParaRPr lang="nl-BE" sz="1600">
              <a:solidFill>
                <a:srgbClr val="FFFFFF"/>
              </a:solidFill>
            </a:endParaRPr>
          </a:p>
        </p:txBody>
      </p:sp>
      <p:sp>
        <p:nvSpPr>
          <p:cNvPr id="95271" name="Text Box 39"/>
          <p:cNvSpPr txBox="1">
            <a:spLocks noChangeArrowheads="1"/>
          </p:cNvSpPr>
          <p:nvPr/>
        </p:nvSpPr>
        <p:spPr bwMode="auto">
          <a:xfrm>
            <a:off x="107950" y="3429000"/>
            <a:ext cx="2163763" cy="1600200"/>
          </a:xfrm>
          <a:prstGeom prst="rect">
            <a:avLst/>
          </a:prstGeom>
          <a:noFill/>
          <a:ln>
            <a:noFill/>
          </a:ln>
          <a:effectLs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defRPr/>
            </a:pPr>
            <a:r>
              <a:rPr lang="en-US" sz="1400" dirty="0" smtClean="0">
                <a:solidFill>
                  <a:srgbClr val="FFFFFF"/>
                </a:solidFill>
                <a:latin typeface="Arial" charset="0"/>
                <a:cs typeface="+mn-cs"/>
              </a:rPr>
              <a:t>Stratification factors:</a:t>
            </a:r>
          </a:p>
          <a:p>
            <a:pPr marL="171450" indent="-171450">
              <a:buClr>
                <a:srgbClr val="FFFF00"/>
              </a:buClr>
              <a:buFont typeface="Arial" charset="0"/>
              <a:buChar char="•"/>
              <a:defRPr/>
            </a:pPr>
            <a:r>
              <a:rPr lang="en-US" sz="1400" dirty="0" smtClean="0">
                <a:solidFill>
                  <a:srgbClr val="FFFFFF"/>
                </a:solidFill>
                <a:latin typeface="Arial" charset="0"/>
                <a:cs typeface="+mn-cs"/>
              </a:rPr>
              <a:t>ECOG PS (0-1 vs 2)</a:t>
            </a:r>
          </a:p>
          <a:p>
            <a:pPr marL="171450" indent="-171450">
              <a:buClr>
                <a:srgbClr val="FFFF00"/>
              </a:buClr>
              <a:buFont typeface="Arial" charset="0"/>
              <a:buChar char="•"/>
              <a:defRPr/>
            </a:pPr>
            <a:r>
              <a:rPr lang="en-US" sz="1400" dirty="0" smtClean="0">
                <a:solidFill>
                  <a:srgbClr val="FFFFFF"/>
                </a:solidFill>
                <a:latin typeface="Arial" charset="0"/>
                <a:cs typeface="+mn-cs"/>
              </a:rPr>
              <a:t>Adjuvant therapy</a:t>
            </a:r>
          </a:p>
          <a:p>
            <a:pPr marL="171450" indent="-171450">
              <a:buClr>
                <a:srgbClr val="FFFF00"/>
              </a:buClr>
              <a:buFont typeface="Arial" charset="0"/>
              <a:buChar char="•"/>
              <a:defRPr/>
            </a:pPr>
            <a:r>
              <a:rPr lang="en-US" sz="1400" dirty="0" smtClean="0">
                <a:solidFill>
                  <a:srgbClr val="FFFFFF"/>
                </a:solidFill>
                <a:latin typeface="Arial" charset="0"/>
                <a:cs typeface="+mn-cs"/>
              </a:rPr>
              <a:t>Metastases (liver-only vs other organs, including liver)</a:t>
            </a:r>
          </a:p>
          <a:p>
            <a:pPr>
              <a:defRPr/>
            </a:pPr>
            <a:endParaRPr lang="fr-FR" sz="1400" dirty="0" smtClean="0">
              <a:solidFill>
                <a:srgbClr val="FFFFFF"/>
              </a:solidFill>
              <a:effectLst>
                <a:outerShdw blurRad="38100" dist="38100" dir="2700000" algn="tl">
                  <a:srgbClr val="000000"/>
                </a:outerShdw>
              </a:effectLst>
              <a:latin typeface="Arial" charset="0"/>
              <a:cs typeface="+mn-cs"/>
            </a:endParaRPr>
          </a:p>
        </p:txBody>
      </p:sp>
      <p:sp>
        <p:nvSpPr>
          <p:cNvPr id="193548" name="AutoShape 41"/>
          <p:cNvSpPr>
            <a:spLocks noChangeArrowheads="1"/>
          </p:cNvSpPr>
          <p:nvPr/>
        </p:nvSpPr>
        <p:spPr bwMode="auto">
          <a:xfrm rot="5312891">
            <a:off x="2807494" y="3525044"/>
            <a:ext cx="258762" cy="355600"/>
          </a:xfrm>
          <a:prstGeom prst="triangle">
            <a:avLst>
              <a:gd name="adj" fmla="val 50000"/>
            </a:avLst>
          </a:prstGeom>
          <a:solidFill>
            <a:srgbClr val="FFFF00"/>
          </a:solidFill>
          <a:ln w="9525">
            <a:solidFill>
              <a:srgbClr val="FFFF00"/>
            </a:solidFill>
            <a:miter lim="800000"/>
            <a:headEnd/>
            <a:tailEnd/>
          </a:ln>
        </p:spPr>
        <p:txBody>
          <a:bodyPr wrap="none" anchor="ctr"/>
          <a:lstStyle/>
          <a:p>
            <a:endParaRPr lang="fr-FR"/>
          </a:p>
        </p:txBody>
      </p:sp>
      <p:sp>
        <p:nvSpPr>
          <p:cNvPr id="193549" name="Text Box 32"/>
          <p:cNvSpPr txBox="1">
            <a:spLocks noChangeArrowheads="1"/>
          </p:cNvSpPr>
          <p:nvPr/>
        </p:nvSpPr>
        <p:spPr bwMode="auto">
          <a:xfrm>
            <a:off x="6886575" y="3479800"/>
            <a:ext cx="1211263"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defTabSz="912813">
              <a:defRPr sz="3600" b="1">
                <a:solidFill>
                  <a:schemeClr val="tx2"/>
                </a:solidFill>
                <a:latin typeface="Arial" charset="0"/>
                <a:ea typeface="ＭＳ Ｐゴシック" charset="0"/>
                <a:cs typeface="ＭＳ Ｐゴシック" charset="0"/>
              </a:defRPr>
            </a:lvl1pPr>
            <a:lvl2pPr marL="742950" indent="-285750" defTabSz="912813">
              <a:defRPr sz="3600" b="1">
                <a:solidFill>
                  <a:schemeClr val="tx2"/>
                </a:solidFill>
                <a:latin typeface="Arial" charset="0"/>
                <a:ea typeface="ＭＳ Ｐゴシック" charset="0"/>
              </a:defRPr>
            </a:lvl2pPr>
            <a:lvl3pPr marL="1143000" indent="-228600" defTabSz="912813">
              <a:defRPr sz="3600" b="1">
                <a:solidFill>
                  <a:schemeClr val="tx2"/>
                </a:solidFill>
                <a:latin typeface="Arial" charset="0"/>
                <a:ea typeface="ＭＳ Ｐゴシック" charset="0"/>
              </a:defRPr>
            </a:lvl3pPr>
            <a:lvl4pPr marL="1600200" indent="-228600" defTabSz="912813">
              <a:defRPr sz="3600" b="1">
                <a:solidFill>
                  <a:schemeClr val="tx2"/>
                </a:solidFill>
                <a:latin typeface="Arial" charset="0"/>
                <a:ea typeface="ＭＳ Ｐゴシック" charset="0"/>
              </a:defRPr>
            </a:lvl4pPr>
            <a:lvl5pPr marL="2057400" indent="-228600" defTabSz="912813">
              <a:defRPr sz="3600" b="1">
                <a:solidFill>
                  <a:schemeClr val="tx2"/>
                </a:solidFill>
                <a:latin typeface="Arial" charset="0"/>
                <a:ea typeface="ＭＳ Ｐゴシック" charset="0"/>
              </a:defRPr>
            </a:lvl5pPr>
            <a:lvl6pPr marL="2514600" indent="-228600" defTabSz="912813" eaLnBrk="0" fontAlgn="base" hangingPunct="0">
              <a:spcBef>
                <a:spcPct val="0"/>
              </a:spcBef>
              <a:spcAft>
                <a:spcPct val="0"/>
              </a:spcAft>
              <a:defRPr sz="3600" b="1">
                <a:solidFill>
                  <a:schemeClr val="tx2"/>
                </a:solidFill>
                <a:latin typeface="Arial" charset="0"/>
                <a:ea typeface="ＭＳ Ｐゴシック" charset="0"/>
              </a:defRPr>
            </a:lvl6pPr>
            <a:lvl7pPr marL="2971800" indent="-228600" defTabSz="912813" eaLnBrk="0" fontAlgn="base" hangingPunct="0">
              <a:spcBef>
                <a:spcPct val="0"/>
              </a:spcBef>
              <a:spcAft>
                <a:spcPct val="0"/>
              </a:spcAft>
              <a:defRPr sz="3600" b="1">
                <a:solidFill>
                  <a:schemeClr val="tx2"/>
                </a:solidFill>
                <a:latin typeface="Arial" charset="0"/>
                <a:ea typeface="ＭＳ Ｐゴシック" charset="0"/>
              </a:defRPr>
            </a:lvl7pPr>
            <a:lvl8pPr marL="3429000" indent="-228600" defTabSz="912813" eaLnBrk="0" fontAlgn="base" hangingPunct="0">
              <a:spcBef>
                <a:spcPct val="0"/>
              </a:spcBef>
              <a:spcAft>
                <a:spcPct val="0"/>
              </a:spcAft>
              <a:defRPr sz="3600" b="1">
                <a:solidFill>
                  <a:schemeClr val="tx2"/>
                </a:solidFill>
                <a:latin typeface="Arial" charset="0"/>
                <a:ea typeface="ＭＳ Ｐゴシック" charset="0"/>
              </a:defRPr>
            </a:lvl8pPr>
            <a:lvl9pPr marL="3886200" indent="-228600" defTabSz="912813" eaLnBrk="0" fontAlgn="base" hangingPunct="0">
              <a:spcBef>
                <a:spcPct val="0"/>
              </a:spcBef>
              <a:spcAft>
                <a:spcPct val="0"/>
              </a:spcAft>
              <a:defRPr sz="3600" b="1">
                <a:solidFill>
                  <a:schemeClr val="tx2"/>
                </a:solidFill>
                <a:latin typeface="Arial" charset="0"/>
                <a:ea typeface="ＭＳ Ｐゴシック" charset="0"/>
              </a:defRPr>
            </a:lvl9pPr>
          </a:lstStyle>
          <a:p>
            <a:pPr>
              <a:lnSpc>
                <a:spcPct val="90000"/>
              </a:lnSpc>
            </a:pPr>
            <a:r>
              <a:rPr lang="en-US" sz="1400">
                <a:solidFill>
                  <a:srgbClr val="FFFFFF"/>
                </a:solidFill>
              </a:rPr>
              <a:t>Disease </a:t>
            </a:r>
            <a:br>
              <a:rPr lang="en-US" sz="1400">
                <a:solidFill>
                  <a:srgbClr val="FFFFFF"/>
                </a:solidFill>
              </a:rPr>
            </a:br>
            <a:r>
              <a:rPr lang="en-US" sz="1400">
                <a:solidFill>
                  <a:srgbClr val="FFFFFF"/>
                </a:solidFill>
              </a:rPr>
              <a:t>Progression</a:t>
            </a:r>
          </a:p>
        </p:txBody>
      </p:sp>
      <p:sp>
        <p:nvSpPr>
          <p:cNvPr id="193550" name="AutoShape 34"/>
          <p:cNvSpPr>
            <a:spLocks noChangeArrowheads="1"/>
          </p:cNvSpPr>
          <p:nvPr/>
        </p:nvSpPr>
        <p:spPr bwMode="auto">
          <a:xfrm>
            <a:off x="6638925" y="3560763"/>
            <a:ext cx="247650" cy="304800"/>
          </a:xfrm>
          <a:prstGeom prst="rightArrow">
            <a:avLst>
              <a:gd name="adj1" fmla="val 50000"/>
              <a:gd name="adj2" fmla="val 40625"/>
            </a:avLst>
          </a:prstGeom>
          <a:solidFill>
            <a:srgbClr val="FFFF00"/>
          </a:solidFill>
          <a:ln w="9525">
            <a:solidFill>
              <a:srgbClr val="FFFFFF"/>
            </a:solidFill>
            <a:miter lim="800000"/>
            <a:headEnd/>
            <a:tailEnd/>
          </a:ln>
        </p:spPr>
        <p:txBody>
          <a:bodyPr wrap="none" anchor="ctr"/>
          <a:lstStyle/>
          <a:p>
            <a:pPr algn="ctr"/>
            <a:endParaRPr lang="fr-FR">
              <a:solidFill>
                <a:srgbClr val="FFFFFF"/>
              </a:solidFill>
            </a:endParaRPr>
          </a:p>
        </p:txBody>
      </p:sp>
      <p:sp>
        <p:nvSpPr>
          <p:cNvPr id="193551" name="Text Box 35"/>
          <p:cNvSpPr txBox="1">
            <a:spLocks noChangeArrowheads="1"/>
          </p:cNvSpPr>
          <p:nvPr/>
        </p:nvSpPr>
        <p:spPr bwMode="auto">
          <a:xfrm>
            <a:off x="8243888" y="3343275"/>
            <a:ext cx="79216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defTabSz="912813">
              <a:defRPr sz="3600" b="1">
                <a:solidFill>
                  <a:schemeClr val="tx2"/>
                </a:solidFill>
                <a:latin typeface="Arial" charset="0"/>
                <a:ea typeface="ＭＳ Ｐゴシック" charset="0"/>
                <a:cs typeface="ＭＳ Ｐゴシック" charset="0"/>
              </a:defRPr>
            </a:lvl1pPr>
            <a:lvl2pPr marL="742950" indent="-285750" defTabSz="912813">
              <a:defRPr sz="3600" b="1">
                <a:solidFill>
                  <a:schemeClr val="tx2"/>
                </a:solidFill>
                <a:latin typeface="Arial" charset="0"/>
                <a:ea typeface="ＭＳ Ｐゴシック" charset="0"/>
              </a:defRPr>
            </a:lvl2pPr>
            <a:lvl3pPr marL="1143000" indent="-228600" defTabSz="912813">
              <a:defRPr sz="3600" b="1">
                <a:solidFill>
                  <a:schemeClr val="tx2"/>
                </a:solidFill>
                <a:latin typeface="Arial" charset="0"/>
                <a:ea typeface="ＭＳ Ｐゴシック" charset="0"/>
              </a:defRPr>
            </a:lvl3pPr>
            <a:lvl4pPr marL="1600200" indent="-228600" defTabSz="912813">
              <a:defRPr sz="3600" b="1">
                <a:solidFill>
                  <a:schemeClr val="tx2"/>
                </a:solidFill>
                <a:latin typeface="Arial" charset="0"/>
                <a:ea typeface="ＭＳ Ｐゴシック" charset="0"/>
              </a:defRPr>
            </a:lvl4pPr>
            <a:lvl5pPr marL="2057400" indent="-228600" defTabSz="912813">
              <a:defRPr sz="3600" b="1">
                <a:solidFill>
                  <a:schemeClr val="tx2"/>
                </a:solidFill>
                <a:latin typeface="Arial" charset="0"/>
                <a:ea typeface="ＭＳ Ｐゴシック" charset="0"/>
              </a:defRPr>
            </a:lvl5pPr>
            <a:lvl6pPr marL="2514600" indent="-228600" defTabSz="912813" eaLnBrk="0" fontAlgn="base" hangingPunct="0">
              <a:spcBef>
                <a:spcPct val="0"/>
              </a:spcBef>
              <a:spcAft>
                <a:spcPct val="0"/>
              </a:spcAft>
              <a:defRPr sz="3600" b="1">
                <a:solidFill>
                  <a:schemeClr val="tx2"/>
                </a:solidFill>
                <a:latin typeface="Arial" charset="0"/>
                <a:ea typeface="ＭＳ Ｐゴシック" charset="0"/>
              </a:defRPr>
            </a:lvl6pPr>
            <a:lvl7pPr marL="2971800" indent="-228600" defTabSz="912813" eaLnBrk="0" fontAlgn="base" hangingPunct="0">
              <a:spcBef>
                <a:spcPct val="0"/>
              </a:spcBef>
              <a:spcAft>
                <a:spcPct val="0"/>
              </a:spcAft>
              <a:defRPr sz="3600" b="1">
                <a:solidFill>
                  <a:schemeClr val="tx2"/>
                </a:solidFill>
                <a:latin typeface="Arial" charset="0"/>
                <a:ea typeface="ＭＳ Ｐゴシック" charset="0"/>
              </a:defRPr>
            </a:lvl7pPr>
            <a:lvl8pPr marL="3429000" indent="-228600" defTabSz="912813" eaLnBrk="0" fontAlgn="base" hangingPunct="0">
              <a:spcBef>
                <a:spcPct val="0"/>
              </a:spcBef>
              <a:spcAft>
                <a:spcPct val="0"/>
              </a:spcAft>
              <a:defRPr sz="3600" b="1">
                <a:solidFill>
                  <a:schemeClr val="tx2"/>
                </a:solidFill>
                <a:latin typeface="Arial" charset="0"/>
                <a:ea typeface="ＭＳ Ｐゴシック" charset="0"/>
              </a:defRPr>
            </a:lvl8pPr>
            <a:lvl9pPr marL="3886200" indent="-228600" defTabSz="912813" eaLnBrk="0" fontAlgn="base" hangingPunct="0">
              <a:spcBef>
                <a:spcPct val="0"/>
              </a:spcBef>
              <a:spcAft>
                <a:spcPct val="0"/>
              </a:spcAft>
              <a:defRPr sz="3600" b="1">
                <a:solidFill>
                  <a:schemeClr val="tx2"/>
                </a:solidFill>
                <a:latin typeface="Arial" charset="0"/>
                <a:ea typeface="ＭＳ Ｐゴシック" charset="0"/>
              </a:defRPr>
            </a:lvl9pPr>
          </a:lstStyle>
          <a:p>
            <a:r>
              <a:rPr lang="en-US" sz="1400">
                <a:solidFill>
                  <a:srgbClr val="FFFFFF"/>
                </a:solidFill>
              </a:rPr>
              <a:t>Study </a:t>
            </a:r>
          </a:p>
          <a:p>
            <a:r>
              <a:rPr lang="en-US" sz="1400">
                <a:solidFill>
                  <a:srgbClr val="FFFFFF"/>
                </a:solidFill>
              </a:rPr>
              <a:t>cutoff</a:t>
            </a:r>
            <a:r>
              <a:rPr lang="en-US" sz="1400" baseline="30000">
                <a:solidFill>
                  <a:srgbClr val="FFFFFF"/>
                </a:solidFill>
              </a:rPr>
              <a:t>a</a:t>
            </a:r>
            <a:r>
              <a:rPr lang="en-US" sz="1400">
                <a:solidFill>
                  <a:srgbClr val="FFFFFF"/>
                </a:solidFill>
              </a:rPr>
              <a:t>/</a:t>
            </a:r>
            <a:br>
              <a:rPr lang="en-US" sz="1400">
                <a:solidFill>
                  <a:srgbClr val="FFFFFF"/>
                </a:solidFill>
              </a:rPr>
            </a:br>
            <a:r>
              <a:rPr lang="en-US" sz="1400">
                <a:solidFill>
                  <a:srgbClr val="FFFFFF"/>
                </a:solidFill>
              </a:rPr>
              <a:t>death</a:t>
            </a:r>
          </a:p>
        </p:txBody>
      </p:sp>
      <p:sp>
        <p:nvSpPr>
          <p:cNvPr id="193552" name="AutoShape 34"/>
          <p:cNvSpPr>
            <a:spLocks noChangeArrowheads="1"/>
          </p:cNvSpPr>
          <p:nvPr/>
        </p:nvSpPr>
        <p:spPr bwMode="auto">
          <a:xfrm>
            <a:off x="7900988" y="3549650"/>
            <a:ext cx="246062" cy="304800"/>
          </a:xfrm>
          <a:prstGeom prst="rightArrow">
            <a:avLst>
              <a:gd name="adj1" fmla="val 50000"/>
              <a:gd name="adj2" fmla="val 40625"/>
            </a:avLst>
          </a:prstGeom>
          <a:solidFill>
            <a:srgbClr val="FFFF00"/>
          </a:solidFill>
          <a:ln w="9525">
            <a:solidFill>
              <a:srgbClr val="FFFFFF"/>
            </a:solidFill>
            <a:miter lim="800000"/>
            <a:headEnd/>
            <a:tailEnd/>
          </a:ln>
        </p:spPr>
        <p:txBody>
          <a:bodyPr wrap="none" anchor="ctr"/>
          <a:lstStyle/>
          <a:p>
            <a:pPr algn="ctr"/>
            <a:endParaRPr lang="fr-FR">
              <a:solidFill>
                <a:srgbClr val="FFFFFF"/>
              </a:solidFill>
            </a:endParaRPr>
          </a:p>
        </p:txBody>
      </p:sp>
      <p:sp>
        <p:nvSpPr>
          <p:cNvPr id="193553" name="Rectangle 3"/>
          <p:cNvSpPr>
            <a:spLocks noChangeArrowheads="1"/>
          </p:cNvSpPr>
          <p:nvPr/>
        </p:nvSpPr>
        <p:spPr bwMode="auto">
          <a:xfrm>
            <a:off x="3205163" y="2708275"/>
            <a:ext cx="3276600" cy="27622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200">
                <a:solidFill>
                  <a:srgbClr val="000066"/>
                </a:solidFill>
              </a:rPr>
              <a:t>Non-comparative study</a:t>
            </a:r>
            <a:r>
              <a:rPr lang="en-US" sz="1200" baseline="30000">
                <a:solidFill>
                  <a:srgbClr val="000066"/>
                </a:solidFill>
              </a:rPr>
              <a:t>b</a:t>
            </a:r>
            <a:r>
              <a:rPr lang="en-US" sz="1200">
                <a:solidFill>
                  <a:srgbClr val="000066"/>
                </a:solidFill>
              </a:rPr>
              <a:t> </a:t>
            </a:r>
            <a:endParaRPr lang="en-US" sz="1800">
              <a:solidFill>
                <a:srgbClr val="000066"/>
              </a:solidFill>
            </a:endParaRPr>
          </a:p>
        </p:txBody>
      </p:sp>
      <p:sp>
        <p:nvSpPr>
          <p:cNvPr id="193554" name="Text Box 32"/>
          <p:cNvSpPr txBox="1">
            <a:spLocks noChangeArrowheads="1"/>
          </p:cNvSpPr>
          <p:nvPr/>
        </p:nvSpPr>
        <p:spPr bwMode="auto">
          <a:xfrm>
            <a:off x="6854825" y="1600200"/>
            <a:ext cx="1211263"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defTabSz="912813">
              <a:defRPr sz="3600" b="1">
                <a:solidFill>
                  <a:schemeClr val="tx2"/>
                </a:solidFill>
                <a:latin typeface="Arial" charset="0"/>
                <a:ea typeface="ＭＳ Ｐゴシック" charset="0"/>
                <a:cs typeface="ＭＳ Ｐゴシック" charset="0"/>
              </a:defRPr>
            </a:lvl1pPr>
            <a:lvl2pPr marL="742950" indent="-285750" defTabSz="912813">
              <a:defRPr sz="3600" b="1">
                <a:solidFill>
                  <a:schemeClr val="tx2"/>
                </a:solidFill>
                <a:latin typeface="Arial" charset="0"/>
                <a:ea typeface="ＭＳ Ｐゴシック" charset="0"/>
              </a:defRPr>
            </a:lvl2pPr>
            <a:lvl3pPr marL="1143000" indent="-228600" defTabSz="912813">
              <a:defRPr sz="3600" b="1">
                <a:solidFill>
                  <a:schemeClr val="tx2"/>
                </a:solidFill>
                <a:latin typeface="Arial" charset="0"/>
                <a:ea typeface="ＭＳ Ｐゴシック" charset="0"/>
              </a:defRPr>
            </a:lvl3pPr>
            <a:lvl4pPr marL="1600200" indent="-228600" defTabSz="912813">
              <a:defRPr sz="3600" b="1">
                <a:solidFill>
                  <a:schemeClr val="tx2"/>
                </a:solidFill>
                <a:latin typeface="Arial" charset="0"/>
                <a:ea typeface="ＭＳ Ｐゴシック" charset="0"/>
              </a:defRPr>
            </a:lvl4pPr>
            <a:lvl5pPr marL="2057400" indent="-228600" defTabSz="912813">
              <a:defRPr sz="3600" b="1">
                <a:solidFill>
                  <a:schemeClr val="tx2"/>
                </a:solidFill>
                <a:latin typeface="Arial" charset="0"/>
                <a:ea typeface="ＭＳ Ｐゴシック" charset="0"/>
              </a:defRPr>
            </a:lvl5pPr>
            <a:lvl6pPr marL="2514600" indent="-228600" defTabSz="912813" eaLnBrk="0" fontAlgn="base" hangingPunct="0">
              <a:spcBef>
                <a:spcPct val="0"/>
              </a:spcBef>
              <a:spcAft>
                <a:spcPct val="0"/>
              </a:spcAft>
              <a:defRPr sz="3600" b="1">
                <a:solidFill>
                  <a:schemeClr val="tx2"/>
                </a:solidFill>
                <a:latin typeface="Arial" charset="0"/>
                <a:ea typeface="ＭＳ Ｐゴシック" charset="0"/>
              </a:defRPr>
            </a:lvl6pPr>
            <a:lvl7pPr marL="2971800" indent="-228600" defTabSz="912813" eaLnBrk="0" fontAlgn="base" hangingPunct="0">
              <a:spcBef>
                <a:spcPct val="0"/>
              </a:spcBef>
              <a:spcAft>
                <a:spcPct val="0"/>
              </a:spcAft>
              <a:defRPr sz="3600" b="1">
                <a:solidFill>
                  <a:schemeClr val="tx2"/>
                </a:solidFill>
                <a:latin typeface="Arial" charset="0"/>
                <a:ea typeface="ＭＳ Ｐゴシック" charset="0"/>
              </a:defRPr>
            </a:lvl7pPr>
            <a:lvl8pPr marL="3429000" indent="-228600" defTabSz="912813" eaLnBrk="0" fontAlgn="base" hangingPunct="0">
              <a:spcBef>
                <a:spcPct val="0"/>
              </a:spcBef>
              <a:spcAft>
                <a:spcPct val="0"/>
              </a:spcAft>
              <a:defRPr sz="3600" b="1">
                <a:solidFill>
                  <a:schemeClr val="tx2"/>
                </a:solidFill>
                <a:latin typeface="Arial" charset="0"/>
                <a:ea typeface="ＭＳ Ｐゴシック" charset="0"/>
              </a:defRPr>
            </a:lvl8pPr>
            <a:lvl9pPr marL="3886200" indent="-228600" defTabSz="912813" eaLnBrk="0" fontAlgn="base" hangingPunct="0">
              <a:spcBef>
                <a:spcPct val="0"/>
              </a:spcBef>
              <a:spcAft>
                <a:spcPct val="0"/>
              </a:spcAft>
              <a:defRPr sz="3600" b="1">
                <a:solidFill>
                  <a:schemeClr val="tx2"/>
                </a:solidFill>
                <a:latin typeface="Arial" charset="0"/>
                <a:ea typeface="ＭＳ Ｐゴシック" charset="0"/>
              </a:defRPr>
            </a:lvl9pPr>
          </a:lstStyle>
          <a:p>
            <a:pPr>
              <a:lnSpc>
                <a:spcPct val="90000"/>
              </a:lnSpc>
            </a:pPr>
            <a:r>
              <a:rPr lang="en-US" sz="1400">
                <a:solidFill>
                  <a:srgbClr val="FFFFFF"/>
                </a:solidFill>
              </a:rPr>
              <a:t>Disease </a:t>
            </a:r>
            <a:br>
              <a:rPr lang="en-US" sz="1400">
                <a:solidFill>
                  <a:srgbClr val="FFFFFF"/>
                </a:solidFill>
              </a:rPr>
            </a:br>
            <a:r>
              <a:rPr lang="en-US" sz="1400">
                <a:solidFill>
                  <a:srgbClr val="FFFFFF"/>
                </a:solidFill>
              </a:rPr>
              <a:t>Progression</a:t>
            </a:r>
          </a:p>
        </p:txBody>
      </p:sp>
      <p:sp>
        <p:nvSpPr>
          <p:cNvPr id="193555" name="AutoShape 34"/>
          <p:cNvSpPr>
            <a:spLocks noChangeArrowheads="1"/>
          </p:cNvSpPr>
          <p:nvPr/>
        </p:nvSpPr>
        <p:spPr bwMode="auto">
          <a:xfrm>
            <a:off x="6638925" y="1714500"/>
            <a:ext cx="247650" cy="304800"/>
          </a:xfrm>
          <a:prstGeom prst="rightArrow">
            <a:avLst>
              <a:gd name="adj1" fmla="val 50000"/>
              <a:gd name="adj2" fmla="val 40625"/>
            </a:avLst>
          </a:prstGeom>
          <a:solidFill>
            <a:srgbClr val="FFFF00"/>
          </a:solidFill>
          <a:ln w="9525">
            <a:solidFill>
              <a:srgbClr val="FFFFFF"/>
            </a:solidFill>
            <a:miter lim="800000"/>
            <a:headEnd/>
            <a:tailEnd/>
          </a:ln>
        </p:spPr>
        <p:txBody>
          <a:bodyPr wrap="none" anchor="ctr"/>
          <a:lstStyle/>
          <a:p>
            <a:pPr algn="ctr"/>
            <a:endParaRPr lang="fr-FR">
              <a:solidFill>
                <a:srgbClr val="FFFFFF"/>
              </a:solidFill>
            </a:endParaRPr>
          </a:p>
        </p:txBody>
      </p:sp>
      <p:sp>
        <p:nvSpPr>
          <p:cNvPr id="193556" name="Text Box 35"/>
          <p:cNvSpPr txBox="1">
            <a:spLocks noChangeArrowheads="1"/>
          </p:cNvSpPr>
          <p:nvPr/>
        </p:nvSpPr>
        <p:spPr bwMode="auto">
          <a:xfrm>
            <a:off x="8156575" y="1538288"/>
            <a:ext cx="808038"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defTabSz="912813">
              <a:defRPr sz="3600" b="1">
                <a:solidFill>
                  <a:schemeClr val="tx2"/>
                </a:solidFill>
                <a:latin typeface="Arial" charset="0"/>
                <a:ea typeface="ＭＳ Ｐゴシック" charset="0"/>
                <a:cs typeface="ＭＳ Ｐゴシック" charset="0"/>
              </a:defRPr>
            </a:lvl1pPr>
            <a:lvl2pPr marL="742950" indent="-285750" defTabSz="912813">
              <a:defRPr sz="3600" b="1">
                <a:solidFill>
                  <a:schemeClr val="tx2"/>
                </a:solidFill>
                <a:latin typeface="Arial" charset="0"/>
                <a:ea typeface="ＭＳ Ｐゴシック" charset="0"/>
              </a:defRPr>
            </a:lvl2pPr>
            <a:lvl3pPr marL="1143000" indent="-228600" defTabSz="912813">
              <a:defRPr sz="3600" b="1">
                <a:solidFill>
                  <a:schemeClr val="tx2"/>
                </a:solidFill>
                <a:latin typeface="Arial" charset="0"/>
                <a:ea typeface="ＭＳ Ｐゴシック" charset="0"/>
              </a:defRPr>
            </a:lvl3pPr>
            <a:lvl4pPr marL="1600200" indent="-228600" defTabSz="912813">
              <a:defRPr sz="3600" b="1">
                <a:solidFill>
                  <a:schemeClr val="tx2"/>
                </a:solidFill>
                <a:latin typeface="Arial" charset="0"/>
                <a:ea typeface="ＭＳ Ｐゴシック" charset="0"/>
              </a:defRPr>
            </a:lvl4pPr>
            <a:lvl5pPr marL="2057400" indent="-228600" defTabSz="912813">
              <a:defRPr sz="3600" b="1">
                <a:solidFill>
                  <a:schemeClr val="tx2"/>
                </a:solidFill>
                <a:latin typeface="Arial" charset="0"/>
                <a:ea typeface="ＭＳ Ｐゴシック" charset="0"/>
              </a:defRPr>
            </a:lvl5pPr>
            <a:lvl6pPr marL="2514600" indent="-228600" defTabSz="912813" eaLnBrk="0" fontAlgn="base" hangingPunct="0">
              <a:spcBef>
                <a:spcPct val="0"/>
              </a:spcBef>
              <a:spcAft>
                <a:spcPct val="0"/>
              </a:spcAft>
              <a:defRPr sz="3600" b="1">
                <a:solidFill>
                  <a:schemeClr val="tx2"/>
                </a:solidFill>
                <a:latin typeface="Arial" charset="0"/>
                <a:ea typeface="ＭＳ Ｐゴシック" charset="0"/>
              </a:defRPr>
            </a:lvl6pPr>
            <a:lvl7pPr marL="2971800" indent="-228600" defTabSz="912813" eaLnBrk="0" fontAlgn="base" hangingPunct="0">
              <a:spcBef>
                <a:spcPct val="0"/>
              </a:spcBef>
              <a:spcAft>
                <a:spcPct val="0"/>
              </a:spcAft>
              <a:defRPr sz="3600" b="1">
                <a:solidFill>
                  <a:schemeClr val="tx2"/>
                </a:solidFill>
                <a:latin typeface="Arial" charset="0"/>
                <a:ea typeface="ＭＳ Ｐゴシック" charset="0"/>
              </a:defRPr>
            </a:lvl7pPr>
            <a:lvl8pPr marL="3429000" indent="-228600" defTabSz="912813" eaLnBrk="0" fontAlgn="base" hangingPunct="0">
              <a:spcBef>
                <a:spcPct val="0"/>
              </a:spcBef>
              <a:spcAft>
                <a:spcPct val="0"/>
              </a:spcAft>
              <a:defRPr sz="3600" b="1">
                <a:solidFill>
                  <a:schemeClr val="tx2"/>
                </a:solidFill>
                <a:latin typeface="Arial" charset="0"/>
                <a:ea typeface="ＭＳ Ｐゴシック" charset="0"/>
              </a:defRPr>
            </a:lvl8pPr>
            <a:lvl9pPr marL="3886200" indent="-228600" defTabSz="912813" eaLnBrk="0" fontAlgn="base" hangingPunct="0">
              <a:spcBef>
                <a:spcPct val="0"/>
              </a:spcBef>
              <a:spcAft>
                <a:spcPct val="0"/>
              </a:spcAft>
              <a:defRPr sz="3600" b="1">
                <a:solidFill>
                  <a:schemeClr val="tx2"/>
                </a:solidFill>
                <a:latin typeface="Arial" charset="0"/>
                <a:ea typeface="ＭＳ Ｐゴシック" charset="0"/>
              </a:defRPr>
            </a:lvl9pPr>
          </a:lstStyle>
          <a:p>
            <a:r>
              <a:rPr lang="en-US" sz="1400">
                <a:solidFill>
                  <a:srgbClr val="FFFFFF"/>
                </a:solidFill>
              </a:rPr>
              <a:t>Study </a:t>
            </a:r>
          </a:p>
          <a:p>
            <a:r>
              <a:rPr lang="en-US" sz="1400">
                <a:solidFill>
                  <a:srgbClr val="FFFFFF"/>
                </a:solidFill>
              </a:rPr>
              <a:t>cutoff</a:t>
            </a:r>
            <a:r>
              <a:rPr lang="en-US" sz="1400" baseline="30000">
                <a:solidFill>
                  <a:srgbClr val="FFFFFF"/>
                </a:solidFill>
              </a:rPr>
              <a:t>a</a:t>
            </a:r>
            <a:r>
              <a:rPr lang="en-US" sz="1400">
                <a:solidFill>
                  <a:srgbClr val="FFFFFF"/>
                </a:solidFill>
              </a:rPr>
              <a:t>/</a:t>
            </a:r>
            <a:br>
              <a:rPr lang="en-US" sz="1400">
                <a:solidFill>
                  <a:srgbClr val="FFFFFF"/>
                </a:solidFill>
              </a:rPr>
            </a:br>
            <a:r>
              <a:rPr lang="en-US" sz="1400">
                <a:solidFill>
                  <a:srgbClr val="FFFFFF"/>
                </a:solidFill>
              </a:rPr>
              <a:t>death</a:t>
            </a:r>
          </a:p>
        </p:txBody>
      </p:sp>
      <p:sp>
        <p:nvSpPr>
          <p:cNvPr id="193557" name="AutoShape 34"/>
          <p:cNvSpPr>
            <a:spLocks noChangeArrowheads="1"/>
          </p:cNvSpPr>
          <p:nvPr/>
        </p:nvSpPr>
        <p:spPr bwMode="auto">
          <a:xfrm>
            <a:off x="7900988" y="1703388"/>
            <a:ext cx="246062" cy="304800"/>
          </a:xfrm>
          <a:prstGeom prst="rightArrow">
            <a:avLst>
              <a:gd name="adj1" fmla="val 50000"/>
              <a:gd name="adj2" fmla="val 40625"/>
            </a:avLst>
          </a:prstGeom>
          <a:solidFill>
            <a:srgbClr val="FFFF00"/>
          </a:solidFill>
          <a:ln w="9525">
            <a:solidFill>
              <a:srgbClr val="FFFFFF"/>
            </a:solidFill>
            <a:miter lim="800000"/>
            <a:headEnd/>
            <a:tailEnd/>
          </a:ln>
        </p:spPr>
        <p:txBody>
          <a:bodyPr wrap="none" anchor="ctr"/>
          <a:lstStyle/>
          <a:p>
            <a:pPr algn="ctr"/>
            <a:endParaRPr lang="fr-FR">
              <a:solidFill>
                <a:srgbClr val="FFFFFF"/>
              </a:solidFill>
            </a:endParaRPr>
          </a:p>
        </p:txBody>
      </p:sp>
      <p:sp>
        <p:nvSpPr>
          <p:cNvPr id="193558" name="Text Box 30"/>
          <p:cNvSpPr txBox="1">
            <a:spLocks noChangeArrowheads="1"/>
          </p:cNvSpPr>
          <p:nvPr/>
        </p:nvSpPr>
        <p:spPr bwMode="auto">
          <a:xfrm>
            <a:off x="1739900" y="2278063"/>
            <a:ext cx="5873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eaLnBrk="1" hangingPunct="1">
              <a:spcBef>
                <a:spcPct val="50000"/>
              </a:spcBef>
            </a:pPr>
            <a:r>
              <a:rPr lang="en-US" sz="2400">
                <a:solidFill>
                  <a:srgbClr val="FFFFFF"/>
                </a:solidFill>
                <a:latin typeface="Times New Roman" charset="0"/>
              </a:rPr>
              <a:t>1:1</a:t>
            </a:r>
          </a:p>
        </p:txBody>
      </p:sp>
      <p:sp>
        <p:nvSpPr>
          <p:cNvPr id="193559" name="Slide Number Placeholder 4"/>
          <p:cNvSpPr txBox="1">
            <a:spLocks/>
          </p:cNvSpPr>
          <p:nvPr/>
        </p:nvSpPr>
        <p:spPr bwMode="auto">
          <a:xfrm>
            <a:off x="5795963" y="6597650"/>
            <a:ext cx="32289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eaLnBrk="1" hangingPunct="1"/>
            <a:r>
              <a:rPr lang="en-US" sz="1000">
                <a:solidFill>
                  <a:srgbClr val="FFFFFF"/>
                </a:solidFill>
                <a:latin typeface="Tahoma" charset="0"/>
              </a:rPr>
              <a:t>Pericay S et al ESMO-WCGIC, Ann Oncol 2012</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Title 1"/>
          <p:cNvSpPr>
            <a:spLocks noGrp="1"/>
          </p:cNvSpPr>
          <p:nvPr>
            <p:ph type="title"/>
          </p:nvPr>
        </p:nvSpPr>
        <p:spPr>
          <a:xfrm>
            <a:off x="468313" y="115888"/>
            <a:ext cx="8229600" cy="927100"/>
          </a:xfrm>
        </p:spPr>
        <p:txBody>
          <a:bodyPr/>
          <a:lstStyle/>
          <a:p>
            <a:r>
              <a:rPr lang="en-US" sz="2800">
                <a:solidFill>
                  <a:srgbClr val="FFFF00"/>
                </a:solidFill>
                <a:latin typeface="Arial" charset="0"/>
              </a:rPr>
              <a:t>Phase 2 study: AFFIRM</a:t>
            </a:r>
            <a:br>
              <a:rPr lang="en-US" sz="2800">
                <a:solidFill>
                  <a:srgbClr val="FFFF00"/>
                </a:solidFill>
                <a:latin typeface="Arial" charset="0"/>
              </a:rPr>
            </a:br>
            <a:r>
              <a:rPr lang="en-US" sz="2800">
                <a:solidFill>
                  <a:srgbClr val="FFFF00"/>
                </a:solidFill>
                <a:latin typeface="Arial" charset="0"/>
              </a:rPr>
              <a:t>12-Month Progression-Free Survival by IRC</a:t>
            </a:r>
          </a:p>
        </p:txBody>
      </p:sp>
      <p:sp>
        <p:nvSpPr>
          <p:cNvPr id="195586" name="Slide Number Placeholder 4"/>
          <p:cNvSpPr>
            <a:spLocks noGrp="1"/>
          </p:cNvSpPr>
          <p:nvPr>
            <p:ph type="sldNum" sz="quarter" idx="4294967295"/>
          </p:nvPr>
        </p:nvSpPr>
        <p:spPr bwMode="auto">
          <a:xfrm>
            <a:off x="5795963" y="6524625"/>
            <a:ext cx="3228975" cy="2159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eaLnBrk="1" hangingPunct="1"/>
            <a:r>
              <a:rPr lang="en-US" sz="1000">
                <a:solidFill>
                  <a:srgbClr val="FFFFFF"/>
                </a:solidFill>
                <a:latin typeface="Tahoma" charset="0"/>
              </a:rPr>
              <a:t>Pericay S et al ESMO-WCGIC, Ann Oncol 2012</a:t>
            </a:r>
          </a:p>
        </p:txBody>
      </p:sp>
      <p:graphicFrame>
        <p:nvGraphicFramePr>
          <p:cNvPr id="6" name="Group 57"/>
          <p:cNvGraphicFramePr>
            <a:graphicFrameLocks/>
          </p:cNvGraphicFramePr>
          <p:nvPr/>
        </p:nvGraphicFramePr>
        <p:xfrm>
          <a:off x="539750" y="2205038"/>
          <a:ext cx="8204200" cy="1908175"/>
        </p:xfrm>
        <a:graphic>
          <a:graphicData uri="http://schemas.openxmlformats.org/drawingml/2006/table">
            <a:tbl>
              <a:tblPr/>
              <a:tblGrid>
                <a:gridCol w="3552354"/>
                <a:gridCol w="2215103"/>
                <a:gridCol w="2436743"/>
              </a:tblGrid>
              <a:tr h="100809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600" b="1" i="0" u="none" strike="noStrike" cap="none" normalizeH="0" baseline="0" noProof="0" dirty="0" smtClean="0">
                        <a:ln>
                          <a:noFill/>
                        </a:ln>
                        <a:solidFill>
                          <a:srgbClr val="FFFFFF"/>
                        </a:solidFill>
                        <a:effectLst/>
                        <a:latin typeface="Arial" charset="0"/>
                        <a:ea typeface="MS PGothic" pitchFamily="34" charset="-128"/>
                      </a:endParaRPr>
                    </a:p>
                  </a:txBody>
                  <a:tcPr marT="45625" marB="45625"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F1AC6"/>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noProof="0" dirty="0" smtClean="0">
                          <a:ln>
                            <a:noFill/>
                          </a:ln>
                          <a:solidFill>
                            <a:srgbClr val="FFFF00"/>
                          </a:solidFill>
                          <a:effectLst/>
                          <a:latin typeface="Arial" charset="0"/>
                          <a:ea typeface="MS PGothic" pitchFamily="34" charset="-128"/>
                        </a:rPr>
                        <a:t>mFOLFOX6</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noProof="0" dirty="0" smtClean="0">
                          <a:ln>
                            <a:noFill/>
                          </a:ln>
                          <a:solidFill>
                            <a:srgbClr val="FFFF00"/>
                          </a:solidFill>
                          <a:effectLst/>
                          <a:latin typeface="Arial" charset="0"/>
                          <a:ea typeface="MS PGothic" pitchFamily="34" charset="-128"/>
                        </a:rPr>
                        <a:t>(n=111)</a:t>
                      </a:r>
                    </a:p>
                  </a:txBody>
                  <a:tcPr marT="45625" marB="45625"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F1AC6"/>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noProof="0" dirty="0" smtClean="0">
                          <a:ln>
                            <a:noFill/>
                          </a:ln>
                          <a:solidFill>
                            <a:srgbClr val="FFFF00"/>
                          </a:solidFill>
                          <a:effectLst/>
                          <a:latin typeface="Arial" charset="0"/>
                          <a:ea typeface="MS PGothic" pitchFamily="34" charset="-128"/>
                        </a:rPr>
                        <a:t>Aflibercept/mFOLFOX6</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1" i="0" u="none" strike="noStrike" cap="none" normalizeH="0" baseline="0" noProof="0" dirty="0" smtClean="0">
                          <a:ln>
                            <a:noFill/>
                          </a:ln>
                          <a:solidFill>
                            <a:srgbClr val="FFFF00"/>
                          </a:solidFill>
                          <a:effectLst/>
                          <a:latin typeface="Arial" charset="0"/>
                          <a:ea typeface="MS PGothic" pitchFamily="34" charset="-128"/>
                        </a:rPr>
                        <a:t>(n=116)</a:t>
                      </a:r>
                    </a:p>
                  </a:txBody>
                  <a:tcPr marT="45625" marB="45625" anchor="b"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0F1AC6"/>
                    </a:solidFill>
                  </a:tcPr>
                </a:tc>
              </a:tr>
              <a:tr h="90008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noProof="0" dirty="0" smtClean="0">
                          <a:ln>
                            <a:noFill/>
                          </a:ln>
                          <a:solidFill>
                            <a:srgbClr val="FFFFFF"/>
                          </a:solidFill>
                          <a:effectLst/>
                          <a:latin typeface="Arial" charset="0"/>
                          <a:ea typeface="MS PGothic" pitchFamily="34" charset="-128"/>
                        </a:rPr>
                        <a:t>Primary endpoint: 12-month </a:t>
                      </a:r>
                      <a:r>
                        <a:rPr kumimoji="0" lang="en-US" sz="1600" b="0" i="0" u="none" strike="noStrike" cap="none" normalizeH="0" baseline="0" noProof="0" dirty="0" err="1" smtClean="0">
                          <a:ln>
                            <a:noFill/>
                          </a:ln>
                          <a:solidFill>
                            <a:srgbClr val="FFFFFF"/>
                          </a:solidFill>
                          <a:effectLst/>
                          <a:latin typeface="Arial" charset="0"/>
                          <a:ea typeface="MS PGothic" pitchFamily="34" charset="-128"/>
                        </a:rPr>
                        <a:t>PFS,</a:t>
                      </a:r>
                      <a:r>
                        <a:rPr kumimoji="0" lang="en-US" sz="1600" b="0" i="0" u="none" strike="noStrike" cap="none" normalizeH="0" baseline="30000" noProof="0" dirty="0" err="1" smtClean="0">
                          <a:ln>
                            <a:noFill/>
                          </a:ln>
                          <a:solidFill>
                            <a:srgbClr val="FFFFFF"/>
                          </a:solidFill>
                          <a:effectLst/>
                          <a:latin typeface="Arial" charset="0"/>
                          <a:ea typeface="MS PGothic" pitchFamily="34" charset="-128"/>
                        </a:rPr>
                        <a:t>a</a:t>
                      </a:r>
                      <a:r>
                        <a:rPr kumimoji="0" lang="en-US" sz="1600" b="0" i="0" u="none" strike="noStrike" cap="none" normalizeH="0" baseline="0" noProof="0" dirty="0" smtClean="0">
                          <a:ln>
                            <a:noFill/>
                          </a:ln>
                          <a:solidFill>
                            <a:srgbClr val="FFFFFF"/>
                          </a:solidFill>
                          <a:effectLst/>
                          <a:latin typeface="Arial" charset="0"/>
                          <a:ea typeface="MS PGothic" pitchFamily="34" charset="-128"/>
                        </a:rPr>
                        <a:t> % (95% CI)</a:t>
                      </a:r>
                    </a:p>
                  </a:txBody>
                  <a:tcPr marT="45625" marB="45625"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noProof="0" dirty="0" smtClean="0">
                          <a:ln>
                            <a:noFill/>
                          </a:ln>
                          <a:solidFill>
                            <a:srgbClr val="FFFFFF"/>
                          </a:solidFill>
                          <a:effectLst/>
                          <a:latin typeface="Arial" charset="0"/>
                          <a:ea typeface="MS PGothic" pitchFamily="34" charset="-128"/>
                        </a:rPr>
                        <a:t>21.2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noProof="0" dirty="0" smtClean="0">
                          <a:ln>
                            <a:noFill/>
                          </a:ln>
                          <a:solidFill>
                            <a:srgbClr val="FFFFFF"/>
                          </a:solidFill>
                          <a:effectLst/>
                          <a:latin typeface="Arial" charset="0"/>
                          <a:ea typeface="MS PGothic" pitchFamily="34" charset="-128"/>
                        </a:rPr>
                        <a:t>(12.2-30.3)</a:t>
                      </a:r>
                    </a:p>
                  </a:txBody>
                  <a:tcPr marT="45625" marB="45625"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noProof="0" dirty="0" smtClean="0">
                          <a:ln>
                            <a:noFill/>
                          </a:ln>
                          <a:solidFill>
                            <a:srgbClr val="FFFFFF"/>
                          </a:solidFill>
                          <a:effectLst/>
                          <a:latin typeface="Arial" charset="0"/>
                          <a:ea typeface="MS PGothic" pitchFamily="34" charset="-128"/>
                        </a:rPr>
                        <a:t>25.8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noProof="0" dirty="0" smtClean="0">
                          <a:ln>
                            <a:noFill/>
                          </a:ln>
                          <a:solidFill>
                            <a:srgbClr val="FFFFFF"/>
                          </a:solidFill>
                          <a:effectLst/>
                          <a:latin typeface="Arial" charset="0"/>
                          <a:ea typeface="MS PGothic" pitchFamily="34" charset="-128"/>
                        </a:rPr>
                        <a:t>(17.2-34.4)</a:t>
                      </a:r>
                    </a:p>
                  </a:txBody>
                  <a:tcPr marT="45625" marB="45625"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bl>
          </a:graphicData>
        </a:graphic>
      </p:graphicFrame>
      <p:sp>
        <p:nvSpPr>
          <p:cNvPr id="195601" name="TextBox 1"/>
          <p:cNvSpPr txBox="1">
            <a:spLocks noChangeArrowheads="1"/>
          </p:cNvSpPr>
          <p:nvPr/>
        </p:nvSpPr>
        <p:spPr bwMode="auto">
          <a:xfrm>
            <a:off x="107950" y="6467475"/>
            <a:ext cx="8712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eaLnBrk="1" hangingPunct="1"/>
            <a:r>
              <a:rPr lang="en-US" sz="1200" baseline="30000">
                <a:solidFill>
                  <a:srgbClr val="FFFFFF"/>
                </a:solidFill>
              </a:rPr>
              <a:t>a</a:t>
            </a:r>
            <a:r>
              <a:rPr lang="en-US" sz="1200">
                <a:solidFill>
                  <a:srgbClr val="FFFFFF"/>
                </a:solidFill>
              </a:rPr>
              <a:t>Study was not powered for statistical comparison between the 2 arms.</a:t>
            </a:r>
            <a:endParaRPr lang="en-US" sz="2400">
              <a:solidFill>
                <a:srgbClr val="000000"/>
              </a:solidFill>
              <a:latin typeface="Times New Roman"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Title 1"/>
          <p:cNvSpPr>
            <a:spLocks noGrp="1"/>
          </p:cNvSpPr>
          <p:nvPr>
            <p:ph type="title"/>
          </p:nvPr>
        </p:nvSpPr>
        <p:spPr>
          <a:xfrm>
            <a:off x="468313" y="44450"/>
            <a:ext cx="8229600" cy="1143000"/>
          </a:xfrm>
        </p:spPr>
        <p:txBody>
          <a:bodyPr/>
          <a:lstStyle/>
          <a:p>
            <a:r>
              <a:rPr lang="en-US" sz="2800">
                <a:solidFill>
                  <a:srgbClr val="FFFF00"/>
                </a:solidFill>
                <a:latin typeface="Arial" charset="0"/>
              </a:rPr>
              <a:t>Phase 2 study: AFFIRM </a:t>
            </a:r>
            <a:br>
              <a:rPr lang="en-US" sz="2800">
                <a:solidFill>
                  <a:srgbClr val="FFFF00"/>
                </a:solidFill>
                <a:latin typeface="Arial" charset="0"/>
              </a:rPr>
            </a:br>
            <a:r>
              <a:rPr lang="en-US" sz="2800">
                <a:solidFill>
                  <a:srgbClr val="FFFF00"/>
                </a:solidFill>
                <a:latin typeface="Arial" charset="0"/>
              </a:rPr>
              <a:t>Secondary Efficacy Endpoints</a:t>
            </a:r>
            <a:r>
              <a:rPr lang="en-US" sz="2400" baseline="30000">
                <a:solidFill>
                  <a:srgbClr val="FFFF00"/>
                </a:solidFill>
                <a:latin typeface="Arial" charset="0"/>
              </a:rPr>
              <a:t>a</a:t>
            </a:r>
          </a:p>
        </p:txBody>
      </p:sp>
      <p:sp>
        <p:nvSpPr>
          <p:cNvPr id="9241" name="TextBox 8"/>
          <p:cNvSpPr txBox="1">
            <a:spLocks noChangeArrowheads="1"/>
          </p:cNvSpPr>
          <p:nvPr/>
        </p:nvSpPr>
        <p:spPr bwMode="auto">
          <a:xfrm>
            <a:off x="539750" y="6092825"/>
            <a:ext cx="7432675" cy="571500"/>
          </a:xfrm>
          <a:prstGeom prst="rect">
            <a:avLst/>
          </a:prstGeom>
          <a:noFill/>
          <a:ln>
            <a:noFill/>
          </a:ln>
          <a:extLst/>
        </p:spPr>
        <p:txBody>
          <a:bodyPr bIns="27432" anchor="b">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eaLnBrk="1" hangingPunct="1">
              <a:lnSpc>
                <a:spcPct val="85000"/>
              </a:lnSpc>
              <a:spcBef>
                <a:spcPts val="200"/>
              </a:spcBef>
              <a:defRPr/>
            </a:pPr>
            <a:r>
              <a:rPr lang="en-US" sz="1200" dirty="0" smtClean="0">
                <a:solidFill>
                  <a:srgbClr val="FFFFFF"/>
                </a:solidFill>
                <a:cs typeface="+mn-cs"/>
              </a:rPr>
              <a:t> </a:t>
            </a:r>
            <a:endParaRPr lang="en-GB" sz="1200" dirty="0" smtClean="0">
              <a:solidFill>
                <a:srgbClr val="FFFFFF"/>
              </a:solidFill>
              <a:latin typeface="+mn-lt"/>
              <a:cs typeface="+mn-cs"/>
            </a:endParaRPr>
          </a:p>
          <a:p>
            <a:pPr eaLnBrk="1" hangingPunct="1">
              <a:lnSpc>
                <a:spcPct val="85000"/>
              </a:lnSpc>
              <a:spcBef>
                <a:spcPts val="200"/>
              </a:spcBef>
              <a:defRPr/>
            </a:pPr>
            <a:r>
              <a:rPr lang="en-GB" sz="1200" baseline="30000" dirty="0" smtClean="0">
                <a:solidFill>
                  <a:srgbClr val="FFFFFF"/>
                </a:solidFill>
                <a:latin typeface="+mn-lt"/>
                <a:cs typeface="+mn-cs"/>
              </a:rPr>
              <a:t>a</a:t>
            </a:r>
            <a:r>
              <a:rPr lang="en-US" sz="1200" dirty="0" smtClean="0">
                <a:solidFill>
                  <a:srgbClr val="FFFFFF"/>
                </a:solidFill>
                <a:latin typeface="+mn-lt"/>
                <a:cs typeface="+mn-cs"/>
              </a:rPr>
              <a:t>Study </a:t>
            </a:r>
            <a:r>
              <a:rPr lang="en-US" sz="1200" dirty="0">
                <a:solidFill>
                  <a:srgbClr val="FFFFFF"/>
                </a:solidFill>
                <a:latin typeface="+mn-lt"/>
                <a:cs typeface="+mn-cs"/>
              </a:rPr>
              <a:t>was not powered for statistical comparison between the 2 </a:t>
            </a:r>
            <a:r>
              <a:rPr lang="en-US" sz="1200" dirty="0" smtClean="0">
                <a:solidFill>
                  <a:srgbClr val="FFFFFF"/>
                </a:solidFill>
                <a:latin typeface="+mn-lt"/>
                <a:cs typeface="+mn-cs"/>
              </a:rPr>
              <a:t>arms.</a:t>
            </a:r>
            <a:r>
              <a:rPr lang="en-US" sz="1200" dirty="0">
                <a:solidFill>
                  <a:srgbClr val="FFFFFF"/>
                </a:solidFill>
                <a:latin typeface="+mn-lt"/>
                <a:cs typeface="+mn-cs"/>
              </a:rPr>
              <a:t/>
            </a:r>
            <a:br>
              <a:rPr lang="en-US" sz="1200" dirty="0">
                <a:solidFill>
                  <a:srgbClr val="FFFFFF"/>
                </a:solidFill>
                <a:latin typeface="+mn-lt"/>
                <a:cs typeface="+mn-cs"/>
              </a:rPr>
            </a:br>
            <a:r>
              <a:rPr lang="en-GB" sz="1200" baseline="30000" dirty="0" smtClean="0">
                <a:solidFill>
                  <a:srgbClr val="FFFFFF"/>
                </a:solidFill>
                <a:latin typeface="+mn-lt"/>
                <a:cs typeface="+mn-cs"/>
              </a:rPr>
              <a:t>b</a:t>
            </a:r>
            <a:r>
              <a:rPr lang="en-GB" sz="1200" dirty="0" smtClean="0">
                <a:solidFill>
                  <a:srgbClr val="FFFFFF"/>
                </a:solidFill>
                <a:latin typeface="+mn-lt"/>
                <a:cs typeface="+mn-cs"/>
              </a:rPr>
              <a:t>Evaluable patient population.</a:t>
            </a:r>
          </a:p>
        </p:txBody>
      </p:sp>
      <p:sp>
        <p:nvSpPr>
          <p:cNvPr id="3" name="TextBox 2"/>
          <p:cNvSpPr txBox="1"/>
          <p:nvPr/>
        </p:nvSpPr>
        <p:spPr>
          <a:xfrm>
            <a:off x="611188" y="5416550"/>
            <a:ext cx="7848600" cy="892175"/>
          </a:xfrm>
          <a:prstGeom prst="rect">
            <a:avLst/>
          </a:prstGeom>
          <a:noFill/>
        </p:spPr>
        <p:txBody>
          <a:bodyPr>
            <a:spAutoFit/>
          </a:bodyPr>
          <a:lstStyle/>
          <a:p>
            <a:pPr marL="285750" indent="-285750">
              <a:buFont typeface="Arial" pitchFamily="34" charset="0"/>
              <a:buChar char="•"/>
              <a:defRPr/>
            </a:pPr>
            <a:r>
              <a:rPr lang="en-US" sz="1600" dirty="0">
                <a:solidFill>
                  <a:srgbClr val="FFFFFF"/>
                </a:solidFill>
                <a:latin typeface="+mn-lt"/>
                <a:ea typeface="MS PGothic" pitchFamily="34" charset="-128"/>
                <a:cs typeface="+mn-cs"/>
              </a:rPr>
              <a:t>OS data had limited maturity, &lt;43% death events in each arm</a:t>
            </a:r>
            <a:endParaRPr lang="en-GB" sz="1600" dirty="0">
              <a:solidFill>
                <a:srgbClr val="FFFFFF"/>
              </a:solidFill>
              <a:latin typeface="+mn-lt"/>
              <a:ea typeface="MS PGothic" pitchFamily="34" charset="-128"/>
              <a:cs typeface="+mn-cs"/>
            </a:endParaRPr>
          </a:p>
          <a:p>
            <a:pPr>
              <a:defRPr/>
            </a:pPr>
            <a:endParaRPr lang="en-US" dirty="0">
              <a:latin typeface="Arial" pitchFamily="34" charset="0"/>
              <a:ea typeface="MS PGothic" pitchFamily="34" charset="-128"/>
              <a:cs typeface="+mn-cs"/>
            </a:endParaRPr>
          </a:p>
        </p:txBody>
      </p:sp>
      <p:sp>
        <p:nvSpPr>
          <p:cNvPr id="197636" name="Slide Number Placeholder 4"/>
          <p:cNvSpPr txBox="1">
            <a:spLocks/>
          </p:cNvSpPr>
          <p:nvPr/>
        </p:nvSpPr>
        <p:spPr bwMode="auto">
          <a:xfrm>
            <a:off x="5903913" y="6524625"/>
            <a:ext cx="32289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eaLnBrk="1" hangingPunct="1"/>
            <a:r>
              <a:rPr lang="en-US" sz="1000">
                <a:solidFill>
                  <a:srgbClr val="FFFFFF"/>
                </a:solidFill>
                <a:latin typeface="Tahoma" charset="0"/>
              </a:rPr>
              <a:t>Pericay S et al ESMO-WCGIC, Ann Oncol 2012</a:t>
            </a:r>
          </a:p>
        </p:txBody>
      </p:sp>
      <p:graphicFrame>
        <p:nvGraphicFramePr>
          <p:cNvPr id="8" name="Group 57"/>
          <p:cNvGraphicFramePr>
            <a:graphicFrameLocks noGrp="1"/>
          </p:cNvGraphicFramePr>
          <p:nvPr/>
        </p:nvGraphicFramePr>
        <p:xfrm>
          <a:off x="717550" y="1196975"/>
          <a:ext cx="7775575" cy="3976689"/>
        </p:xfrm>
        <a:graphic>
          <a:graphicData uri="http://schemas.openxmlformats.org/drawingml/2006/table">
            <a:tbl>
              <a:tblPr/>
              <a:tblGrid>
                <a:gridCol w="2592329"/>
                <a:gridCol w="1871218"/>
                <a:gridCol w="1871218"/>
                <a:gridCol w="1440810"/>
              </a:tblGrid>
              <a:tr h="102402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it-IT" sz="1800" b="1" i="0" u="none" strike="noStrike" cap="none" normalizeH="0" baseline="0">
                        <a:ln>
                          <a:noFill/>
                        </a:ln>
                        <a:solidFill>
                          <a:srgbClr val="FFFFFF"/>
                        </a:solidFill>
                        <a:effectLst/>
                        <a:latin typeface="Arial" charset="0"/>
                        <a:ea typeface="ＭＳ Ｐゴシック" charset="0"/>
                        <a:cs typeface="ＭＳ Ｐゴシック" charset="0"/>
                      </a:endParaRPr>
                    </a:p>
                  </a:txBody>
                  <a:tcPr marL="91431" marR="91431" marT="45669" marB="45669" horzOverflow="overflow">
                    <a:lnL w="28575" cap="flat" cmpd="sng" algn="ctr">
                      <a:solidFill>
                        <a:schemeClr val="tx2"/>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a:ln>
                            <a:noFill/>
                          </a:ln>
                          <a:solidFill>
                            <a:srgbClr val="FFFF00"/>
                          </a:solidFill>
                          <a:effectLst/>
                          <a:latin typeface="Arial" charset="0"/>
                          <a:ea typeface="ＭＳ Ｐゴシック" charset="0"/>
                          <a:cs typeface="ＭＳ Ｐゴシック" charset="0"/>
                        </a:rPr>
                        <a:t>mFOLFOX6</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a:ln>
                            <a:noFill/>
                          </a:ln>
                          <a:solidFill>
                            <a:srgbClr val="FFFF00"/>
                          </a:solidFill>
                          <a:effectLst/>
                          <a:latin typeface="Arial" charset="0"/>
                          <a:ea typeface="ＭＳ Ｐゴシック" charset="0"/>
                          <a:cs typeface="ＭＳ Ｐゴシック" charset="0"/>
                        </a:rPr>
                        <a:t>n=111</a:t>
                      </a:r>
                    </a:p>
                  </a:txBody>
                  <a:tcPr marL="91431" marR="91431" marT="45669" marB="45669" anchor="b" horzOverflow="overflow">
                    <a:lnL w="28575" cap="flat" cmpd="sng" algn="ctr">
                      <a:solidFill>
                        <a:schemeClr val="tx2"/>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a:ln>
                            <a:noFill/>
                          </a:ln>
                          <a:solidFill>
                            <a:srgbClr val="FFFF00"/>
                          </a:solidFill>
                          <a:effectLst/>
                          <a:latin typeface="Arial" charset="0"/>
                          <a:ea typeface="ＭＳ Ｐゴシック" charset="0"/>
                          <a:cs typeface="ＭＳ Ｐゴシック" charset="0"/>
                        </a:rPr>
                        <a:t>Aflibercept/</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a:ln>
                            <a:noFill/>
                          </a:ln>
                          <a:solidFill>
                            <a:srgbClr val="FFFF00"/>
                          </a:solidFill>
                          <a:effectLst/>
                          <a:latin typeface="Arial" charset="0"/>
                          <a:ea typeface="ＭＳ Ｐゴシック" charset="0"/>
                          <a:cs typeface="ＭＳ Ｐゴシック" charset="0"/>
                        </a:rPr>
                        <a:t>mFOLFOX6</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a:ln>
                            <a:noFill/>
                          </a:ln>
                          <a:solidFill>
                            <a:srgbClr val="FFFF00"/>
                          </a:solidFill>
                          <a:effectLst/>
                          <a:latin typeface="Arial" charset="0"/>
                          <a:ea typeface="ＭＳ Ｐゴシック" charset="0"/>
                          <a:cs typeface="ＭＳ Ｐゴシック" charset="0"/>
                        </a:rPr>
                        <a:t>n=116</a:t>
                      </a:r>
                    </a:p>
                  </a:txBody>
                  <a:tcPr marL="91431" marR="91431" marT="45669" marB="45669" anchor="b" horzOverflow="overflow">
                    <a:lnL w="28575" cap="flat" cmpd="sng" algn="ctr">
                      <a:solidFill>
                        <a:schemeClr val="tx2"/>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a:ln>
                            <a:noFill/>
                          </a:ln>
                          <a:solidFill>
                            <a:srgbClr val="FFFF00"/>
                          </a:solidFill>
                          <a:effectLst/>
                          <a:latin typeface="Arial" charset="0"/>
                          <a:ea typeface="ＭＳ Ｐゴシック" charset="0"/>
                          <a:cs typeface="ＭＳ Ｐゴシック" charset="0"/>
                        </a:rPr>
                        <a:t>HR</a:t>
                      </a:r>
                    </a:p>
                  </a:txBody>
                  <a:tcPr marL="91431" marR="91431" marT="45669" marB="45669" anchor="b" horzOverflow="overflow">
                    <a:lnL w="28575" cap="flat" cmpd="sng" algn="ctr">
                      <a:solidFill>
                        <a:schemeClr val="tx2"/>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a:noFill/>
                    </a:lnTlToBr>
                    <a:lnBlToTr>
                      <a:noFill/>
                    </a:lnBlToTr>
                    <a:noFill/>
                  </a:tcPr>
                </a:tc>
              </a:tr>
              <a:tr h="984221">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rgbClr val="FFFF00"/>
                          </a:solidFill>
                          <a:effectLst/>
                          <a:latin typeface="Arial" charset="0"/>
                          <a:ea typeface="ＭＳ Ｐゴシック" charset="0"/>
                          <a:cs typeface="ＭＳ Ｐゴシック" charset="0"/>
                        </a:rPr>
                        <a:t>Median PFS, </a:t>
                      </a:r>
                      <a:r>
                        <a:rPr kumimoji="0" lang="en-US" sz="1800" b="0" i="0" u="none" strike="noStrike" cap="none" normalizeH="0" baseline="0">
                          <a:ln>
                            <a:noFill/>
                          </a:ln>
                          <a:solidFill>
                            <a:srgbClr val="FFFFFF"/>
                          </a:solidFill>
                          <a:effectLst/>
                          <a:latin typeface="Arial" charset="0"/>
                          <a:ea typeface="ＭＳ Ｐゴシック" charset="0"/>
                          <a:cs typeface="ＭＳ Ｐゴシック" charset="0"/>
                        </a:rPr>
                        <a:t>mos </a:t>
                      </a:r>
                    </a:p>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ＭＳ Ｐゴシック" charset="0"/>
                        </a:rPr>
                        <a:t>       (95% CI)</a:t>
                      </a:r>
                      <a:r>
                        <a:rPr kumimoji="0" lang="en-US" sz="1800" b="0" i="0" u="none" strike="noStrike" cap="none" normalizeH="0" baseline="30000">
                          <a:ln>
                            <a:noFill/>
                          </a:ln>
                          <a:solidFill>
                            <a:srgbClr val="FFFFFF"/>
                          </a:solidFill>
                          <a:effectLst/>
                          <a:latin typeface="Arial" charset="0"/>
                          <a:ea typeface="ＭＳ Ｐゴシック" charset="0"/>
                          <a:cs typeface="ＭＳ Ｐゴシック" charset="0"/>
                        </a:rPr>
                        <a:t>b</a:t>
                      </a:r>
                    </a:p>
                  </a:txBody>
                  <a:tcPr marL="91431" marR="91431" marT="45715" marB="45715" anchor="ctr" horzOverflow="overflow">
                    <a:lnL w="28575" cap="flat" cmpd="sng" algn="ctr">
                      <a:solidFill>
                        <a:schemeClr val="tx2"/>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ＭＳ Ｐゴシック" charset="0"/>
                        </a:rPr>
                        <a:t>8.8</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ＭＳ Ｐゴシック" charset="0"/>
                        </a:rPr>
                        <a:t> (7.6-9.3)</a:t>
                      </a:r>
                    </a:p>
                  </a:txBody>
                  <a:tcPr marL="91431" marR="91431" marT="45715" marB="45715" anchor="ctr" horzOverflow="overflow">
                    <a:lnL w="28575" cap="flat" cmpd="sng" algn="ctr">
                      <a:solidFill>
                        <a:schemeClr val="tx2"/>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ＭＳ Ｐゴシック" charset="0"/>
                        </a:rPr>
                        <a:t>8.5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ＭＳ Ｐゴシック" charset="0"/>
                        </a:rPr>
                        <a:t>(7.9-9.9)</a:t>
                      </a:r>
                    </a:p>
                  </a:txBody>
                  <a:tcPr marL="91431" marR="91431" marT="45715" marB="45715" anchor="ctr" horzOverflow="overflow">
                    <a:lnL w="28575" cap="flat" cmpd="sng" algn="ctr">
                      <a:solidFill>
                        <a:schemeClr val="tx2"/>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ＭＳ Ｐゴシック" charset="0"/>
                        </a:rPr>
                        <a:t>1.0</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ＭＳ Ｐゴシック" charset="0"/>
                        </a:rPr>
                        <a:t> (0.7-1.4)</a:t>
                      </a:r>
                    </a:p>
                  </a:txBody>
                  <a:tcPr marL="91431" marR="91431" marT="45715" marB="45715" anchor="ctr" horzOverflow="overflow">
                    <a:lnL w="28575" cap="flat" cmpd="sng" algn="ctr">
                      <a:solidFill>
                        <a:schemeClr val="tx2"/>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a:noFill/>
                    </a:lnTlToBr>
                    <a:lnBlToTr>
                      <a:noFill/>
                    </a:lnBlToTr>
                    <a:noFill/>
                  </a:tcPr>
                </a:tc>
              </a:tr>
              <a:tr h="984221">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rgbClr val="FFFF00"/>
                          </a:solidFill>
                          <a:effectLst/>
                          <a:latin typeface="Arial" charset="0"/>
                          <a:ea typeface="ＭＳ Ｐゴシック" charset="0"/>
                          <a:cs typeface="ＭＳ Ｐゴシック" charset="0"/>
                        </a:rPr>
                        <a:t>Overall objective response rate, </a:t>
                      </a:r>
                      <a:r>
                        <a:rPr kumimoji="0" lang="en-US" sz="1800" b="0" i="0" u="none" strike="noStrike" cap="none" normalizeH="0" baseline="0">
                          <a:ln>
                            <a:noFill/>
                          </a:ln>
                          <a:solidFill>
                            <a:srgbClr val="FFFFFF"/>
                          </a:solidFill>
                          <a:effectLst/>
                          <a:latin typeface="Arial" charset="0"/>
                          <a:ea typeface="ＭＳ Ｐゴシック" charset="0"/>
                          <a:cs typeface="ＭＳ Ｐゴシック" charset="0"/>
                        </a:rPr>
                        <a:t>% </a:t>
                      </a:r>
                    </a:p>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ＭＳ Ｐゴシック" charset="0"/>
                        </a:rPr>
                        <a:t>	(95% CI)</a:t>
                      </a:r>
                      <a:r>
                        <a:rPr kumimoji="0" lang="en-US" sz="1800" b="0" i="0" u="none" strike="noStrike" cap="none" normalizeH="0" baseline="30000">
                          <a:ln>
                            <a:noFill/>
                          </a:ln>
                          <a:solidFill>
                            <a:srgbClr val="FFFFFF"/>
                          </a:solidFill>
                          <a:effectLst/>
                          <a:latin typeface="Arial" charset="0"/>
                          <a:ea typeface="ＭＳ Ｐゴシック" charset="0"/>
                          <a:cs typeface="ＭＳ Ｐゴシック" charset="0"/>
                        </a:rPr>
                        <a:t>b</a:t>
                      </a:r>
                    </a:p>
                  </a:txBody>
                  <a:tcPr marL="91431" marR="91431" marT="45719" marB="45719" anchor="ctr" horzOverflow="overflow">
                    <a:lnL w="28575" cap="flat" cmpd="sng" algn="ctr">
                      <a:solidFill>
                        <a:schemeClr val="tx2"/>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ＭＳ Ｐゴシック" charset="0"/>
                        </a:rPr>
                        <a:t>45.9 </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ＭＳ Ｐゴシック" charset="0"/>
                        </a:rPr>
                        <a:t>(36.4-55.7)</a:t>
                      </a:r>
                    </a:p>
                  </a:txBody>
                  <a:tcPr marL="91431" marR="91431" marT="45719" marB="45719" anchor="ctr" horzOverflow="overflow">
                    <a:lnL w="28575" cap="flat" cmpd="sng" algn="ctr">
                      <a:solidFill>
                        <a:schemeClr val="tx2"/>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ＭＳ Ｐゴシック" charset="0"/>
                        </a:rPr>
                        <a:t>49.1</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ＭＳ Ｐゴシック" charset="0"/>
                        </a:rPr>
                        <a:t> (39.7-58.6)</a:t>
                      </a:r>
                    </a:p>
                  </a:txBody>
                  <a:tcPr marL="91431" marR="91431" marT="45719" marB="45719" anchor="ctr" horzOverflow="overflow">
                    <a:lnL w="28575" cap="flat" cmpd="sng" algn="ctr">
                      <a:solidFill>
                        <a:schemeClr val="tx2"/>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a:ln>
                            <a:noFill/>
                          </a:ln>
                          <a:solidFill>
                            <a:srgbClr val="FFFFFF"/>
                          </a:solidFill>
                          <a:effectLst/>
                          <a:latin typeface="Arial" charset="0"/>
                          <a:ea typeface="ＭＳ Ｐゴシック" charset="0"/>
                          <a:cs typeface="ＭＳ Ｐゴシック" charset="0"/>
                        </a:rPr>
                        <a:t>‒</a:t>
                      </a:r>
                    </a:p>
                  </a:txBody>
                  <a:tcPr marL="91431" marR="91431" marT="45719" marB="45719" anchor="ctr" horzOverflow="overflow">
                    <a:lnL w="28575" cap="flat" cmpd="sng" algn="ctr">
                      <a:solidFill>
                        <a:schemeClr val="tx2"/>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a:noFill/>
                    </a:lnTlToBr>
                    <a:lnBlToTr>
                      <a:noFill/>
                    </a:lnBlToTr>
                    <a:noFill/>
                  </a:tcPr>
                </a:tc>
              </a:tr>
              <a:tr h="984221">
                <a:tc>
                  <a:txBody>
                    <a:bodyPr/>
                    <a:lstStyle/>
                    <a:p>
                      <a:pPr marL="228600" marR="0" lvl="0" indent="-22860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30000">
                        <a:ln>
                          <a:noFill/>
                        </a:ln>
                        <a:solidFill>
                          <a:srgbClr val="FFFFFF"/>
                        </a:solidFill>
                        <a:effectLst/>
                        <a:latin typeface="Arial" charset="0"/>
                        <a:ea typeface="ＭＳ Ｐゴシック" charset="0"/>
                        <a:cs typeface="ＭＳ Ｐゴシック" charset="0"/>
                      </a:endParaRPr>
                    </a:p>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30000">
                          <a:ln>
                            <a:noFill/>
                          </a:ln>
                          <a:solidFill>
                            <a:srgbClr val="FFFFFF"/>
                          </a:solidFill>
                          <a:effectLst/>
                          <a:latin typeface="Arial" charset="0"/>
                          <a:ea typeface="ＭＳ Ｐゴシック" charset="0"/>
                          <a:cs typeface="ＭＳ Ｐゴシック" charset="0"/>
                        </a:rPr>
                        <a:t>Exposure to  treatment</a:t>
                      </a:r>
                    </a:p>
                    <a:p>
                      <a:pPr marL="228600" marR="0" lvl="0" indent="-22860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30000">
                          <a:ln>
                            <a:noFill/>
                          </a:ln>
                          <a:solidFill>
                            <a:srgbClr val="FFFFFF"/>
                          </a:solidFill>
                          <a:effectLst/>
                          <a:latin typeface="Arial" charset="0"/>
                          <a:ea typeface="ＭＳ Ｐゴシック" charset="0"/>
                          <a:cs typeface="ＭＳ Ｐゴシック" charset="0"/>
                        </a:rPr>
                        <a:t>                     aflibercept</a:t>
                      </a:r>
                    </a:p>
                  </a:txBody>
                  <a:tcPr marL="91431" marR="91431" marT="45719" marB="45719" anchor="ctr" horzOverflow="overflow">
                    <a:lnL w="28575" cap="flat" cmpd="sng" algn="ctr">
                      <a:solidFill>
                        <a:schemeClr val="tx2"/>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a:ln>
                            <a:noFill/>
                          </a:ln>
                          <a:solidFill>
                            <a:srgbClr val="FFFFFF"/>
                          </a:solidFill>
                          <a:effectLst/>
                          <a:latin typeface="Arial" charset="0"/>
                          <a:ea typeface="ＭＳ Ｐゴシック" charset="0"/>
                          <a:cs typeface="ＭＳ Ｐゴシック" charset="0"/>
                        </a:rPr>
                        <a:t>n=116</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a:ln>
                            <a:noFill/>
                          </a:ln>
                          <a:solidFill>
                            <a:srgbClr val="FFFFFF"/>
                          </a:solidFill>
                          <a:effectLst/>
                          <a:latin typeface="Arial" charset="0"/>
                          <a:ea typeface="ＭＳ Ｐゴシック" charset="0"/>
                          <a:cs typeface="ＭＳ Ｐゴシック" charset="0"/>
                        </a:rPr>
                        <a:t>11.0 cycles</a:t>
                      </a:r>
                    </a:p>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600" b="0" i="0" u="none" strike="noStrike" cap="none" normalizeH="0" baseline="0">
                        <a:ln>
                          <a:noFill/>
                        </a:ln>
                        <a:solidFill>
                          <a:srgbClr val="FFFFFF"/>
                        </a:solidFill>
                        <a:effectLst/>
                        <a:latin typeface="Arial" charset="0"/>
                        <a:ea typeface="ＭＳ Ｐゴシック" charset="0"/>
                        <a:cs typeface="ＭＳ Ｐゴシック" charset="0"/>
                      </a:endParaRPr>
                    </a:p>
                  </a:txBody>
                  <a:tcPr marL="91431" marR="91431" marT="45719" marB="45719" anchor="ctr" horzOverflow="overflow">
                    <a:lnL w="28575" cap="flat" cmpd="sng" algn="ctr">
                      <a:solidFill>
                        <a:schemeClr val="tx2"/>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a:ln>
                            <a:noFill/>
                          </a:ln>
                          <a:solidFill>
                            <a:srgbClr val="FFFFFF"/>
                          </a:solidFill>
                          <a:effectLst/>
                          <a:latin typeface="Arial" charset="0"/>
                          <a:ea typeface="ＭＳ Ｐゴシック" charset="0"/>
                          <a:cs typeface="ＭＳ Ｐゴシック" charset="0"/>
                        </a:rPr>
                        <a:t>n=119</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a:ln>
                            <a:noFill/>
                          </a:ln>
                          <a:solidFill>
                            <a:srgbClr val="FFFFFF"/>
                          </a:solidFill>
                          <a:effectLst/>
                          <a:latin typeface="Arial" charset="0"/>
                          <a:ea typeface="ＭＳ Ｐゴシック" charset="0"/>
                          <a:cs typeface="ＭＳ Ｐゴシック" charset="0"/>
                        </a:rPr>
                        <a:t>10.0 cycles</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600" b="0" i="0" u="none" strike="noStrike" cap="none" normalizeH="0" baseline="0">
                          <a:ln>
                            <a:noFill/>
                          </a:ln>
                          <a:solidFill>
                            <a:srgbClr val="FFFFFF"/>
                          </a:solidFill>
                          <a:effectLst/>
                          <a:latin typeface="Arial" charset="0"/>
                          <a:ea typeface="ＭＳ Ｐゴシック" charset="0"/>
                          <a:cs typeface="ＭＳ Ｐゴシック" charset="0"/>
                        </a:rPr>
                        <a:t>7.0 cycles</a:t>
                      </a:r>
                    </a:p>
                  </a:txBody>
                  <a:tcPr marL="91431" marR="91431" marT="45719" marB="45719" anchor="ctr" horzOverflow="overflow">
                    <a:lnL w="28575" cap="flat" cmpd="sng" algn="ctr">
                      <a:solidFill>
                        <a:schemeClr val="tx2"/>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1800" b="0" i="0" u="none" strike="noStrike" cap="none" normalizeH="0" baseline="0">
                        <a:ln>
                          <a:noFill/>
                        </a:ln>
                        <a:solidFill>
                          <a:srgbClr val="FFFFFF"/>
                        </a:solidFill>
                        <a:effectLst/>
                        <a:latin typeface="Arial" charset="0"/>
                        <a:ea typeface="ＭＳ Ｐゴシック" charset="0"/>
                        <a:cs typeface="ＭＳ Ｐゴシック" charset="0"/>
                      </a:endParaRPr>
                    </a:p>
                  </a:txBody>
                  <a:tcPr marL="91431" marR="91431" marT="45719" marB="45719" anchor="ctr" horzOverflow="overflow">
                    <a:lnL w="28575" cap="flat" cmpd="sng" algn="ctr">
                      <a:solidFill>
                        <a:schemeClr val="tx2"/>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Rectangle 3"/>
          <p:cNvSpPr>
            <a:spLocks noChangeArrowheads="1"/>
          </p:cNvSpPr>
          <p:nvPr/>
        </p:nvSpPr>
        <p:spPr bwMode="auto">
          <a:xfrm>
            <a:off x="3995738" y="2420938"/>
            <a:ext cx="51482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79488" eaLnBrk="1" hangingPunct="1"/>
            <a:r>
              <a:rPr lang="nl-NL" sz="2900">
                <a:solidFill>
                  <a:schemeClr val="tx1"/>
                </a:solidFill>
              </a:rPr>
              <a:t>New approaches to </a:t>
            </a:r>
          </a:p>
          <a:p>
            <a:pPr algn="ctr" defTabSz="979488" eaLnBrk="1" hangingPunct="1"/>
            <a:r>
              <a:rPr lang="nl-NL" sz="2900">
                <a:solidFill>
                  <a:schemeClr val="tx1"/>
                </a:solidFill>
              </a:rPr>
              <a:t>anti-angiogenesis:</a:t>
            </a:r>
          </a:p>
          <a:p>
            <a:pPr algn="ctr" defTabSz="979488" eaLnBrk="1" hangingPunct="1"/>
            <a:r>
              <a:rPr lang="nl-NL" sz="2900">
                <a:solidFill>
                  <a:schemeClr val="tx1"/>
                </a:solidFill>
              </a:rPr>
              <a:t>aflibercept</a:t>
            </a:r>
            <a:br>
              <a:rPr lang="nl-NL" sz="2900">
                <a:solidFill>
                  <a:schemeClr val="tx1"/>
                </a:solidFill>
              </a:rPr>
            </a:br>
            <a:endParaRPr lang="nl-NL" sz="1800">
              <a:solidFill>
                <a:schemeClr val="tx1"/>
              </a:solidFill>
            </a:endParaRPr>
          </a:p>
        </p:txBody>
      </p:sp>
      <p:sp>
        <p:nvSpPr>
          <p:cNvPr id="171010" name="Text Box 4"/>
          <p:cNvSpPr txBox="1">
            <a:spLocks noChangeArrowheads="1"/>
          </p:cNvSpPr>
          <p:nvPr/>
        </p:nvSpPr>
        <p:spPr bwMode="auto">
          <a:xfrm>
            <a:off x="3740150" y="4005263"/>
            <a:ext cx="5397500"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algn="ctr">
              <a:lnSpc>
                <a:spcPct val="65000"/>
              </a:lnSpc>
              <a:spcBef>
                <a:spcPct val="50000"/>
              </a:spcBef>
            </a:pPr>
            <a:r>
              <a:rPr lang="nl-NL" sz="2000">
                <a:solidFill>
                  <a:schemeClr val="tx1"/>
                </a:solidFill>
              </a:rPr>
              <a:t>Prof Eric Van Cutsem, MD, PhD</a:t>
            </a:r>
          </a:p>
          <a:p>
            <a:pPr algn="ctr">
              <a:lnSpc>
                <a:spcPct val="65000"/>
              </a:lnSpc>
              <a:spcBef>
                <a:spcPct val="50000"/>
              </a:spcBef>
            </a:pPr>
            <a:r>
              <a:rPr lang="nl-NL" sz="2000">
                <a:solidFill>
                  <a:schemeClr val="tx1"/>
                </a:solidFill>
              </a:rPr>
              <a:t>Digestive Oncology </a:t>
            </a:r>
          </a:p>
          <a:p>
            <a:pPr algn="ctr">
              <a:lnSpc>
                <a:spcPct val="65000"/>
              </a:lnSpc>
              <a:spcBef>
                <a:spcPct val="50000"/>
              </a:spcBef>
            </a:pPr>
            <a:r>
              <a:rPr lang="nl-NL" sz="2000">
                <a:solidFill>
                  <a:schemeClr val="tx1"/>
                </a:solidFill>
              </a:rPr>
              <a:t>Leuven, Belgium</a:t>
            </a:r>
          </a:p>
          <a:p>
            <a:pPr algn="ctr">
              <a:lnSpc>
                <a:spcPct val="65000"/>
              </a:lnSpc>
              <a:spcBef>
                <a:spcPct val="50000"/>
              </a:spcBef>
            </a:pPr>
            <a:r>
              <a:rPr lang="nl-NL" sz="1600" b="0">
                <a:solidFill>
                  <a:schemeClr val="tx1"/>
                </a:solidFill>
              </a:rPr>
              <a:t>Eric.VanCutsem@uzleuven.be </a:t>
            </a:r>
          </a:p>
          <a:p>
            <a:pPr algn="ctr">
              <a:lnSpc>
                <a:spcPct val="65000"/>
              </a:lnSpc>
              <a:spcBef>
                <a:spcPct val="50000"/>
              </a:spcBef>
            </a:pPr>
            <a:endParaRPr lang="nl-NL" sz="2000">
              <a:solidFill>
                <a:schemeClr val="tx1"/>
              </a:solidFill>
            </a:endParaRPr>
          </a:p>
        </p:txBody>
      </p:sp>
      <p:pic>
        <p:nvPicPr>
          <p:cNvPr id="171011" name="Picture 5" descr="Gasthuisberg140601n01(klein)Henderyckx05130077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89138"/>
            <a:ext cx="3803650" cy="340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371600" y="1484313"/>
            <a:ext cx="6400800" cy="1752600"/>
          </a:xfrm>
        </p:spPr>
        <p:txBody>
          <a:bodyPr/>
          <a:lstStyle/>
          <a:p>
            <a:pPr marL="914400" lvl="1" indent="-457200" algn="l">
              <a:buClr>
                <a:srgbClr val="FFFF00"/>
              </a:buClr>
              <a:buFont typeface="Wingdings" pitchFamily="2" charset="2"/>
              <a:buChar char="ü"/>
              <a:defRPr/>
            </a:pPr>
            <a:endParaRPr lang="nl-BE" sz="2400" dirty="0">
              <a:solidFill>
                <a:schemeClr val="accent3"/>
              </a:solidFill>
            </a:endParaRPr>
          </a:p>
          <a:p>
            <a:pPr marL="457200" indent="-457200" algn="l">
              <a:buClr>
                <a:srgbClr val="FFFF00"/>
              </a:buClr>
              <a:buFont typeface="Wingdings" pitchFamily="2" charset="2"/>
              <a:buChar char="ü"/>
              <a:defRPr/>
            </a:pPr>
            <a:r>
              <a:rPr lang="nl-BE" sz="2800" dirty="0" smtClean="0">
                <a:solidFill>
                  <a:srgbClr val="FFFF00"/>
                </a:solidFill>
                <a:ea typeface="+mn-ea"/>
                <a:cs typeface="+mn-cs"/>
              </a:rPr>
              <a:t>Practice changing options in 2012</a:t>
            </a:r>
          </a:p>
          <a:p>
            <a:pPr marL="457200" indent="-457200" algn="l">
              <a:buClr>
                <a:srgbClr val="FFFF00"/>
              </a:buClr>
              <a:buFont typeface="Wingdings" pitchFamily="2" charset="2"/>
              <a:buChar char="ü"/>
              <a:defRPr/>
            </a:pPr>
            <a:endParaRPr lang="nl-BE" sz="2800" dirty="0">
              <a:solidFill>
                <a:srgbClr val="FFFF00"/>
              </a:solidFill>
              <a:ea typeface="+mn-ea"/>
              <a:cs typeface="+mn-cs"/>
            </a:endParaRPr>
          </a:p>
          <a:p>
            <a:pPr marL="457200" indent="-457200" algn="l">
              <a:buClr>
                <a:srgbClr val="FFFF00"/>
              </a:buClr>
              <a:buFont typeface="Wingdings" pitchFamily="2" charset="2"/>
              <a:buChar char="ü"/>
              <a:defRPr/>
            </a:pPr>
            <a:r>
              <a:rPr lang="nl-BE" sz="2800" dirty="0" smtClean="0">
                <a:solidFill>
                  <a:srgbClr val="FFFF00"/>
                </a:solidFill>
                <a:ea typeface="+mn-ea"/>
                <a:cs typeface="+mn-cs"/>
              </a:rPr>
              <a:t>Treatment options</a:t>
            </a:r>
          </a:p>
          <a:p>
            <a:pPr marL="914400" lvl="1" indent="-457200" algn="l">
              <a:buClr>
                <a:srgbClr val="FFFF00"/>
              </a:buClr>
              <a:buFont typeface="Wingdings" pitchFamily="2" charset="2"/>
              <a:buChar char="ü"/>
              <a:defRPr/>
            </a:pPr>
            <a:r>
              <a:rPr lang="nl-BE" sz="2400" dirty="0" smtClean="0"/>
              <a:t>Doublet:  FOLFOX, FOLFIRI, CAPOX</a:t>
            </a:r>
          </a:p>
          <a:p>
            <a:pPr marL="914400" lvl="1" indent="-457200" algn="l">
              <a:buClr>
                <a:srgbClr val="FFFF00"/>
              </a:buClr>
              <a:buFont typeface="Wingdings" pitchFamily="2" charset="2"/>
              <a:buChar char="ü"/>
              <a:defRPr/>
            </a:pPr>
            <a:r>
              <a:rPr lang="nl-BE" sz="2400" dirty="0" smtClean="0"/>
              <a:t>Doublet + </a:t>
            </a:r>
            <a:r>
              <a:rPr lang="nl-BE" sz="2400" dirty="0" err="1" smtClean="0"/>
              <a:t>bevacizumab</a:t>
            </a:r>
            <a:r>
              <a:rPr lang="nl-BE" sz="2400" dirty="0" smtClean="0"/>
              <a:t> </a:t>
            </a:r>
            <a:r>
              <a:rPr lang="nl-BE" sz="2400" dirty="0" err="1" smtClean="0"/>
              <a:t>continuation</a:t>
            </a:r>
            <a:endParaRPr lang="nl-BE" sz="2400" dirty="0" smtClean="0"/>
          </a:p>
          <a:p>
            <a:pPr marL="914400" lvl="1" indent="-457200" algn="l">
              <a:buClr>
                <a:srgbClr val="FFFF00"/>
              </a:buClr>
              <a:buFont typeface="Wingdings" pitchFamily="2" charset="2"/>
              <a:buChar char="ü"/>
              <a:defRPr/>
            </a:pPr>
            <a:r>
              <a:rPr lang="nl-BE" sz="2400" dirty="0" smtClean="0"/>
              <a:t>Doublet (FOLFIRI) + </a:t>
            </a:r>
            <a:r>
              <a:rPr lang="nl-BE" sz="2400" dirty="0" err="1" smtClean="0"/>
              <a:t>aflibercept</a:t>
            </a:r>
            <a:endParaRPr lang="nl-BE" sz="2400" dirty="0" smtClean="0"/>
          </a:p>
          <a:p>
            <a:pPr marL="914400" lvl="1" indent="-457200" algn="l">
              <a:buClr>
                <a:srgbClr val="FFFF00"/>
              </a:buClr>
              <a:buFont typeface="Wingdings" pitchFamily="2" charset="2"/>
              <a:buChar char="ü"/>
              <a:defRPr/>
            </a:pPr>
            <a:r>
              <a:rPr lang="nl-BE" sz="2400" dirty="0" smtClean="0"/>
              <a:t>Doublet + </a:t>
            </a:r>
            <a:r>
              <a:rPr lang="nl-BE" sz="2400" dirty="0" err="1" smtClean="0"/>
              <a:t>cetuximab</a:t>
            </a:r>
            <a:endParaRPr lang="nl-BE" sz="2400" dirty="0"/>
          </a:p>
          <a:p>
            <a:pPr marL="914400" lvl="1" indent="-457200" algn="l">
              <a:buClr>
                <a:srgbClr val="FFFF00"/>
              </a:buClr>
              <a:buFont typeface="Wingdings" pitchFamily="2" charset="2"/>
              <a:buChar char="ü"/>
              <a:defRPr/>
            </a:pPr>
            <a:r>
              <a:rPr lang="nl-BE" sz="2400" dirty="0" smtClean="0"/>
              <a:t>Doublet + </a:t>
            </a:r>
            <a:r>
              <a:rPr lang="nl-BE" sz="2400" dirty="0" err="1" smtClean="0"/>
              <a:t>panitumumab</a:t>
            </a:r>
            <a:endParaRPr lang="nl-BE" sz="2400" dirty="0" smtClean="0"/>
          </a:p>
          <a:p>
            <a:pPr marL="914400" lvl="1" indent="-457200" algn="l">
              <a:buClr>
                <a:srgbClr val="FFFF00"/>
              </a:buClr>
              <a:buFont typeface="Wingdings" pitchFamily="2" charset="2"/>
              <a:buChar char="ü"/>
              <a:defRPr/>
            </a:pPr>
            <a:r>
              <a:rPr lang="nl-BE" sz="2400" dirty="0" smtClean="0"/>
              <a:t>New </a:t>
            </a:r>
            <a:r>
              <a:rPr lang="nl-BE" sz="2400" dirty="0" err="1" smtClean="0"/>
              <a:t>combinations</a:t>
            </a:r>
            <a:endParaRPr lang="nl-BE" sz="2400" dirty="0" smtClean="0"/>
          </a:p>
          <a:p>
            <a:pPr lvl="1" algn="l">
              <a:buClr>
                <a:srgbClr val="FFFF00"/>
              </a:buClr>
              <a:defRPr/>
            </a:pPr>
            <a:endParaRPr lang="nl-BE" sz="4000" dirty="0"/>
          </a:p>
        </p:txBody>
      </p:sp>
      <p:sp>
        <p:nvSpPr>
          <p:cNvPr id="199682" name="Rectangle 2"/>
          <p:cNvSpPr txBox="1">
            <a:spLocks noChangeArrowheads="1"/>
          </p:cNvSpPr>
          <p:nvPr/>
        </p:nvSpPr>
        <p:spPr bwMode="auto">
          <a:xfrm>
            <a:off x="685800" y="4445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algn="ctr" eaLnBrk="1" hangingPunct="1"/>
            <a:r>
              <a:rPr lang="en-GB" sz="3200">
                <a:solidFill>
                  <a:srgbClr val="FFFF00"/>
                </a:solidFill>
                <a:cs typeface="Arial" charset="0"/>
              </a:rPr>
              <a:t>Second line treatment of metastatic CRC</a:t>
            </a:r>
            <a:endParaRPr lang="en-US" sz="3200">
              <a:solidFill>
                <a:srgbClr val="FFFF00"/>
              </a:solidFill>
              <a:cs typeface="Arial"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Titel 1"/>
          <p:cNvSpPr>
            <a:spLocks noGrp="1"/>
          </p:cNvSpPr>
          <p:nvPr>
            <p:ph type="ctrTitle"/>
          </p:nvPr>
        </p:nvSpPr>
        <p:spPr>
          <a:xfrm>
            <a:off x="685800" y="115888"/>
            <a:ext cx="8045450" cy="1470025"/>
          </a:xfrm>
        </p:spPr>
        <p:txBody>
          <a:bodyPr/>
          <a:lstStyle/>
          <a:p>
            <a:r>
              <a:rPr lang="nl-BE" sz="3600" b="1">
                <a:latin typeface="Arial" charset="0"/>
              </a:rPr>
              <a:t>Considerations for second line treatment</a:t>
            </a:r>
          </a:p>
        </p:txBody>
      </p:sp>
      <p:sp>
        <p:nvSpPr>
          <p:cNvPr id="200706" name="Ondertitel 2"/>
          <p:cNvSpPr>
            <a:spLocks noGrp="1"/>
          </p:cNvSpPr>
          <p:nvPr>
            <p:ph type="subTitle" idx="1"/>
          </p:nvPr>
        </p:nvSpPr>
        <p:spPr>
          <a:xfrm>
            <a:off x="666750" y="1531938"/>
            <a:ext cx="7426325" cy="1752600"/>
          </a:xfrm>
        </p:spPr>
        <p:txBody>
          <a:bodyPr/>
          <a:lstStyle/>
          <a:p>
            <a:pPr marL="457200" indent="-457200" algn="l">
              <a:buClr>
                <a:srgbClr val="FFFF00"/>
              </a:buClr>
              <a:buFont typeface="Wingdings" charset="0"/>
              <a:buChar char="Ø"/>
            </a:pPr>
            <a:r>
              <a:rPr lang="nl-BE" sz="2400" dirty="0">
                <a:latin typeface="Arial" charset="0"/>
              </a:rPr>
              <a:t>Factors determining choice</a:t>
            </a:r>
          </a:p>
          <a:p>
            <a:pPr marL="914400" lvl="1" indent="-457200" algn="l">
              <a:buClr>
                <a:srgbClr val="FFFF00"/>
              </a:buClr>
              <a:buFont typeface="Wingdings" charset="0"/>
              <a:buChar char="ü"/>
            </a:pPr>
            <a:r>
              <a:rPr lang="nl-BE" sz="2000" dirty="0">
                <a:latin typeface="Arial" charset="0"/>
              </a:rPr>
              <a:t>Benefit and treatment duration on first line </a:t>
            </a:r>
          </a:p>
          <a:p>
            <a:pPr marL="914400" lvl="1" indent="-457200" algn="l">
              <a:buClr>
                <a:srgbClr val="FFFF00"/>
              </a:buClr>
              <a:buFont typeface="Wingdings" charset="0"/>
              <a:buChar char="ü"/>
            </a:pPr>
            <a:r>
              <a:rPr lang="nl-BE" sz="2000" dirty="0">
                <a:latin typeface="Arial" charset="0"/>
              </a:rPr>
              <a:t>Biology of the disease</a:t>
            </a:r>
          </a:p>
          <a:p>
            <a:pPr marL="914400" lvl="1" indent="-457200" algn="l">
              <a:buClr>
                <a:srgbClr val="FFFF00"/>
              </a:buClr>
              <a:buFont typeface="Wingdings" charset="0"/>
              <a:buChar char="ü"/>
            </a:pPr>
            <a:r>
              <a:rPr lang="nl-BE" sz="2000" dirty="0">
                <a:latin typeface="Arial" charset="0"/>
              </a:rPr>
              <a:t>KRAS status</a:t>
            </a:r>
          </a:p>
          <a:p>
            <a:pPr marL="914400" lvl="1" indent="-457200" algn="l">
              <a:buClr>
                <a:srgbClr val="FFFF00"/>
              </a:buClr>
              <a:buFont typeface="Wingdings" charset="0"/>
              <a:buChar char="ü"/>
            </a:pPr>
            <a:r>
              <a:rPr lang="nl-BE" sz="2000" dirty="0">
                <a:latin typeface="Arial" charset="0"/>
              </a:rPr>
              <a:t>WHO PS and organ function</a:t>
            </a:r>
          </a:p>
          <a:p>
            <a:pPr marL="914400" lvl="1" indent="-457200" algn="l">
              <a:buClr>
                <a:srgbClr val="FFFF00"/>
              </a:buClr>
              <a:buFont typeface="Wingdings" charset="0"/>
              <a:buChar char="ü"/>
            </a:pPr>
            <a:r>
              <a:rPr lang="nl-BE" sz="2000" dirty="0">
                <a:latin typeface="Arial" charset="0"/>
              </a:rPr>
              <a:t>Safety of the agents</a:t>
            </a:r>
          </a:p>
          <a:p>
            <a:pPr marL="914400" lvl="1" indent="-457200" algn="l">
              <a:buClr>
                <a:srgbClr val="FFFF00"/>
              </a:buClr>
              <a:buFont typeface="Wingdings" charset="0"/>
              <a:buChar char="ü"/>
            </a:pPr>
            <a:endParaRPr lang="nl-BE" sz="2000" dirty="0">
              <a:latin typeface="Arial" charset="0"/>
            </a:endParaRPr>
          </a:p>
          <a:p>
            <a:pPr marL="914400" lvl="1" indent="-457200" algn="l">
              <a:buClr>
                <a:srgbClr val="FFFF00"/>
              </a:buClr>
              <a:buFont typeface="Wingdings" charset="0"/>
              <a:buChar char="ü"/>
            </a:pPr>
            <a:r>
              <a:rPr lang="nl-BE" sz="2000" dirty="0">
                <a:latin typeface="Arial" charset="0"/>
              </a:rPr>
              <a:t>Concept of continuation of angiogenesis inhibition</a:t>
            </a:r>
          </a:p>
          <a:p>
            <a:pPr marL="914400" lvl="1" indent="-457200" algn="l">
              <a:buClr>
                <a:srgbClr val="FFFF00"/>
              </a:buClr>
              <a:buFont typeface="Wingdings" charset="0"/>
              <a:buChar char="ü"/>
            </a:pPr>
            <a:r>
              <a:rPr lang="nl-BE" sz="2000" dirty="0">
                <a:latin typeface="Arial" charset="0"/>
              </a:rPr>
              <a:t>Similar benefit of anti-EGFR antibodies in second &amp; third </a:t>
            </a:r>
            <a:r>
              <a:rPr lang="nl-BE" sz="2000" dirty="0" smtClean="0">
                <a:latin typeface="Arial" charset="0"/>
              </a:rPr>
              <a:t>line</a:t>
            </a:r>
          </a:p>
          <a:p>
            <a:pPr lvl="1" algn="l">
              <a:buClr>
                <a:srgbClr val="FFFF00"/>
              </a:buClr>
            </a:pPr>
            <a:endParaRPr lang="nl-BE" sz="1000" dirty="0" smtClean="0">
              <a:latin typeface="Arial" charset="0"/>
            </a:endParaRPr>
          </a:p>
          <a:p>
            <a:pPr marL="457200" indent="-457200" algn="l">
              <a:buClr>
                <a:srgbClr val="FFFF00"/>
              </a:buClr>
              <a:buFont typeface="Wingdings" charset="0"/>
              <a:buChar char="Ø"/>
            </a:pPr>
            <a:r>
              <a:rPr lang="nl-BE" sz="2400" dirty="0" smtClean="0">
                <a:latin typeface="Arial" charset="0"/>
              </a:rPr>
              <a:t>Integration </a:t>
            </a:r>
            <a:r>
              <a:rPr lang="nl-BE" sz="2400" dirty="0">
                <a:latin typeface="Arial" charset="0"/>
              </a:rPr>
              <a:t>in treatment algorithm and continuum of care</a:t>
            </a:r>
          </a:p>
          <a:p>
            <a:pPr marL="457200" indent="-457200" algn="l">
              <a:buClr>
                <a:srgbClr val="FFFF00"/>
              </a:buClr>
              <a:buFont typeface="Wingdings" charset="0"/>
              <a:buChar char="Ø"/>
            </a:pPr>
            <a:r>
              <a:rPr lang="nl-BE" sz="2400" dirty="0">
                <a:latin typeface="Arial" charset="0"/>
              </a:rPr>
              <a:t>Future: biomarker?</a:t>
            </a:r>
          </a:p>
          <a:p>
            <a:pPr marL="457200" indent="-457200" algn="l">
              <a:buClr>
                <a:srgbClr val="FFFF00"/>
              </a:buClr>
              <a:buFont typeface="Wingdings" charset="0"/>
              <a:buChar char="ü"/>
            </a:pPr>
            <a:endParaRPr lang="nl-BE" sz="2400" dirty="0">
              <a:latin typeface="Arial" charset="0"/>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Titel 1"/>
          <p:cNvSpPr>
            <a:spLocks noGrp="1"/>
          </p:cNvSpPr>
          <p:nvPr>
            <p:ph type="ctrTitle"/>
          </p:nvPr>
        </p:nvSpPr>
        <p:spPr>
          <a:xfrm>
            <a:off x="685800" y="115888"/>
            <a:ext cx="8045450" cy="1470025"/>
          </a:xfrm>
        </p:spPr>
        <p:txBody>
          <a:bodyPr/>
          <a:lstStyle/>
          <a:p>
            <a:r>
              <a:rPr lang="nl-BE" sz="3600" b="1">
                <a:latin typeface="Arial" charset="0"/>
              </a:rPr>
              <a:t>Ongoing trials</a:t>
            </a:r>
          </a:p>
        </p:txBody>
      </p:sp>
      <p:sp>
        <p:nvSpPr>
          <p:cNvPr id="201730" name="Ondertitel 2"/>
          <p:cNvSpPr>
            <a:spLocks noGrp="1"/>
          </p:cNvSpPr>
          <p:nvPr>
            <p:ph type="subTitle" idx="1"/>
          </p:nvPr>
        </p:nvSpPr>
        <p:spPr>
          <a:xfrm>
            <a:off x="666750" y="1531938"/>
            <a:ext cx="7426325" cy="1752600"/>
          </a:xfrm>
        </p:spPr>
        <p:txBody>
          <a:bodyPr/>
          <a:lstStyle/>
          <a:p>
            <a:pPr marL="457200" indent="-457200" algn="l">
              <a:buClr>
                <a:srgbClr val="FFFF00"/>
              </a:buClr>
              <a:buFont typeface="Wingdings" charset="0"/>
              <a:buChar char="Ø"/>
            </a:pPr>
            <a:r>
              <a:rPr lang="nl-BE" sz="2400">
                <a:latin typeface="Arial" charset="0"/>
              </a:rPr>
              <a:t>Search for biomarkers</a:t>
            </a:r>
          </a:p>
          <a:p>
            <a:pPr marL="914400" lvl="1" indent="-457200" algn="l">
              <a:buClr>
                <a:srgbClr val="FFFF00"/>
              </a:buClr>
              <a:buFont typeface="Wingdings" charset="0"/>
              <a:buChar char="ü"/>
            </a:pPr>
            <a:r>
              <a:rPr lang="nl-BE" sz="2000">
                <a:latin typeface="Arial" charset="0"/>
              </a:rPr>
              <a:t>VELOUR samples</a:t>
            </a:r>
          </a:p>
          <a:p>
            <a:pPr marL="914400" lvl="1" indent="-457200" algn="l">
              <a:buClr>
                <a:srgbClr val="FFFF00"/>
              </a:buClr>
              <a:buFont typeface="Wingdings" charset="0"/>
              <a:buChar char="ü"/>
            </a:pPr>
            <a:r>
              <a:rPr lang="nl-BE" sz="2000">
                <a:latin typeface="Arial" charset="0"/>
              </a:rPr>
              <a:t>Q-CROC</a:t>
            </a:r>
          </a:p>
          <a:p>
            <a:pPr marL="914400" lvl="1" indent="-457200" algn="l">
              <a:buClr>
                <a:srgbClr val="FFFF00"/>
              </a:buClr>
              <a:buFont typeface="Wingdings" charset="0"/>
              <a:buChar char="ü"/>
            </a:pPr>
            <a:r>
              <a:rPr lang="nl-BE" sz="2000">
                <a:latin typeface="Arial" charset="0"/>
              </a:rPr>
              <a:t>….</a:t>
            </a:r>
          </a:p>
          <a:p>
            <a:pPr marL="914400" lvl="1" indent="-457200" algn="l">
              <a:buClr>
                <a:srgbClr val="FFFF00"/>
              </a:buClr>
              <a:buFont typeface="Wingdings" charset="0"/>
              <a:buChar char="ü"/>
            </a:pPr>
            <a:endParaRPr lang="nl-BE" sz="2000">
              <a:latin typeface="Arial" charset="0"/>
            </a:endParaRPr>
          </a:p>
          <a:p>
            <a:pPr marL="457200" indent="-457200" algn="l">
              <a:buClr>
                <a:srgbClr val="FFFF00"/>
              </a:buClr>
              <a:buFont typeface="Wingdings" charset="0"/>
              <a:buChar char="Ø"/>
            </a:pPr>
            <a:r>
              <a:rPr lang="nl-BE" sz="2400">
                <a:latin typeface="Arial" charset="0"/>
              </a:rPr>
              <a:t>PRO trials</a:t>
            </a:r>
          </a:p>
          <a:p>
            <a:pPr marL="457200" indent="-457200" algn="l">
              <a:buClr>
                <a:srgbClr val="FFFF00"/>
              </a:buClr>
              <a:buFont typeface="Wingdings" charset="0"/>
              <a:buChar char="Ø"/>
            </a:pPr>
            <a:r>
              <a:rPr lang="nl-BE" sz="2400">
                <a:latin typeface="Arial" charset="0"/>
              </a:rPr>
              <a:t>EORTC – BOS3</a:t>
            </a:r>
          </a:p>
          <a:p>
            <a:pPr marL="457200" indent="-457200" algn="l">
              <a:buClr>
                <a:srgbClr val="FFFF00"/>
              </a:buClr>
              <a:buFont typeface="Wingdings" charset="0"/>
              <a:buChar char="Ø"/>
            </a:pPr>
            <a:r>
              <a:rPr lang="nl-BE" sz="2400">
                <a:latin typeface="Arial" charset="0"/>
              </a:rPr>
              <a:t>Combination trials: phase 2</a:t>
            </a:r>
          </a:p>
          <a:p>
            <a:pPr marL="457200" indent="-457200" algn="l">
              <a:buClr>
                <a:srgbClr val="FFFF00"/>
              </a:buClr>
              <a:buFont typeface="Wingdings" charset="0"/>
              <a:buChar char="Ø"/>
            </a:pPr>
            <a:r>
              <a:rPr lang="nl-BE" sz="2400">
                <a:latin typeface="Arial" charset="0"/>
              </a:rPr>
              <a:t>Maintenance trial</a:t>
            </a:r>
          </a:p>
          <a:p>
            <a:pPr marL="457200" indent="-457200" algn="l">
              <a:buClr>
                <a:srgbClr val="FFFF00"/>
              </a:buClr>
              <a:buFont typeface="Wingdings" charset="0"/>
              <a:buChar char="ü"/>
            </a:pPr>
            <a:endParaRPr lang="nl-BE" sz="2400">
              <a:latin typeface="Arial" charset="0"/>
            </a:endParaRPr>
          </a:p>
          <a:p>
            <a:pPr marL="457200" indent="-457200" algn="l">
              <a:buClr>
                <a:srgbClr val="FFFF00"/>
              </a:buClr>
              <a:buFont typeface="Wingdings" charset="0"/>
              <a:buChar char="Ø"/>
            </a:pPr>
            <a:r>
              <a:rPr lang="nl-BE" sz="2400">
                <a:latin typeface="Arial" charset="0"/>
              </a:rPr>
              <a:t>Non-CRC trials</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Title 3"/>
          <p:cNvSpPr>
            <a:spLocks noGrp="1"/>
          </p:cNvSpPr>
          <p:nvPr>
            <p:ph type="title"/>
          </p:nvPr>
        </p:nvSpPr>
        <p:spPr>
          <a:xfrm>
            <a:off x="457200" y="-100013"/>
            <a:ext cx="8239125" cy="1143001"/>
          </a:xfrm>
        </p:spPr>
        <p:txBody>
          <a:bodyPr/>
          <a:lstStyle/>
          <a:p>
            <a:pPr algn="ctr" eaLnBrk="1" hangingPunct="1"/>
            <a:r>
              <a:rPr lang="en-GB" sz="3200">
                <a:solidFill>
                  <a:srgbClr val="FFFF00"/>
                </a:solidFill>
                <a:latin typeface="Arial" charset="0"/>
              </a:rPr>
              <a:t>A rationale for implementing a sequential treatment approach</a:t>
            </a:r>
          </a:p>
        </p:txBody>
      </p:sp>
      <p:sp>
        <p:nvSpPr>
          <p:cNvPr id="6" name="Rounded Rectangle 5"/>
          <p:cNvSpPr>
            <a:spLocks noChangeArrowheads="1"/>
          </p:cNvSpPr>
          <p:nvPr/>
        </p:nvSpPr>
        <p:spPr bwMode="auto">
          <a:xfrm>
            <a:off x="6500813" y="2781300"/>
            <a:ext cx="2051050" cy="598488"/>
          </a:xfrm>
          <a:prstGeom prst="roundRect">
            <a:avLst>
              <a:gd name="adj" fmla="val 0"/>
            </a:avLst>
          </a:prstGeom>
          <a:noFill/>
          <a:ln>
            <a:noFill/>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round/>
                <a:headEnd/>
                <a:tailEnd/>
              </a14:hiddenLine>
            </a:ext>
          </a:extLst>
        </p:spPr>
        <p:txBody>
          <a:bodyPr anchor="ctr"/>
          <a:lstStyle/>
          <a:p>
            <a:pPr algn="ctr" defTabSz="457200" eaLnBrk="1" hangingPunct="1">
              <a:defRPr/>
            </a:pPr>
            <a:r>
              <a:rPr lang="en-GB" sz="1200" dirty="0">
                <a:solidFill>
                  <a:srgbClr val="FFFFFF"/>
                </a:solidFill>
                <a:latin typeface="Arial"/>
                <a:ea typeface="+mn-ea"/>
                <a:cs typeface="+mn-cs"/>
              </a:rPr>
              <a:t>*Switch:</a:t>
            </a:r>
          </a:p>
          <a:p>
            <a:pPr algn="ctr" defTabSz="457200" eaLnBrk="1" hangingPunct="1">
              <a:defRPr/>
            </a:pPr>
            <a:r>
              <a:rPr lang="en-GB" sz="1200" dirty="0" err="1">
                <a:solidFill>
                  <a:srgbClr val="FFFFFF"/>
                </a:solidFill>
                <a:latin typeface="Arial"/>
                <a:ea typeface="+mn-ea"/>
                <a:cs typeface="+mn-cs"/>
              </a:rPr>
              <a:t>Oxaliplatin</a:t>
            </a:r>
            <a:r>
              <a:rPr lang="en-GB" sz="1200" dirty="0">
                <a:solidFill>
                  <a:srgbClr val="FFFFFF"/>
                </a:solidFill>
                <a:latin typeface="Arial"/>
                <a:ea typeface="+mn-ea"/>
                <a:cs typeface="+mn-cs"/>
              </a:rPr>
              <a:t> </a:t>
            </a:r>
            <a:r>
              <a:rPr lang="en-GB" sz="1600" dirty="0">
                <a:solidFill>
                  <a:srgbClr val="FFFFFF"/>
                </a:solidFill>
                <a:latin typeface="Arial"/>
                <a:ea typeface="+mn-ea"/>
                <a:cs typeface="+mn-cs"/>
                <a:sym typeface="Wingdings 3"/>
              </a:rPr>
              <a:t></a:t>
            </a:r>
            <a:r>
              <a:rPr lang="en-GB" sz="1600" dirty="0">
                <a:solidFill>
                  <a:srgbClr val="FFFFFF"/>
                </a:solidFill>
                <a:latin typeface="Arial"/>
                <a:ea typeface="+mn-ea"/>
                <a:cs typeface="+mn-cs"/>
              </a:rPr>
              <a:t> </a:t>
            </a:r>
            <a:r>
              <a:rPr lang="en-GB" sz="1200" dirty="0">
                <a:solidFill>
                  <a:srgbClr val="FFFFFF"/>
                </a:solidFill>
                <a:latin typeface="Arial"/>
                <a:ea typeface="+mn-ea"/>
                <a:cs typeface="+mn-cs"/>
              </a:rPr>
              <a:t>Irinotecan</a:t>
            </a:r>
          </a:p>
          <a:p>
            <a:pPr algn="ctr" defTabSz="457200" eaLnBrk="1" hangingPunct="1">
              <a:defRPr/>
            </a:pPr>
            <a:r>
              <a:rPr lang="en-GB" sz="1200" dirty="0" err="1">
                <a:solidFill>
                  <a:srgbClr val="FFFFFF"/>
                </a:solidFill>
                <a:latin typeface="Arial"/>
                <a:ea typeface="+mn-ea"/>
                <a:cs typeface="+mn-cs"/>
              </a:rPr>
              <a:t>Irinotecan</a:t>
            </a:r>
            <a:r>
              <a:rPr lang="en-GB" sz="1200" dirty="0">
                <a:solidFill>
                  <a:srgbClr val="FFFFFF"/>
                </a:solidFill>
                <a:latin typeface="Arial"/>
                <a:ea typeface="+mn-ea"/>
                <a:cs typeface="+mn-cs"/>
              </a:rPr>
              <a:t> </a:t>
            </a:r>
            <a:r>
              <a:rPr lang="en-GB" sz="1600" dirty="0">
                <a:solidFill>
                  <a:srgbClr val="FFFFFF"/>
                </a:solidFill>
                <a:latin typeface="Arial"/>
                <a:ea typeface="+mn-ea"/>
                <a:cs typeface="+mn-cs"/>
                <a:sym typeface="Wingdings 3"/>
              </a:rPr>
              <a:t></a:t>
            </a:r>
            <a:r>
              <a:rPr lang="en-GB" sz="1600" dirty="0">
                <a:solidFill>
                  <a:srgbClr val="FFFFFF"/>
                </a:solidFill>
                <a:latin typeface="Arial"/>
                <a:ea typeface="+mn-ea"/>
                <a:cs typeface="+mn-cs"/>
              </a:rPr>
              <a:t> </a:t>
            </a:r>
            <a:r>
              <a:rPr lang="en-GB" sz="1200" dirty="0">
                <a:solidFill>
                  <a:srgbClr val="FFFFFF"/>
                </a:solidFill>
                <a:latin typeface="Arial"/>
                <a:ea typeface="+mn-ea"/>
                <a:cs typeface="+mn-cs"/>
              </a:rPr>
              <a:t>Oxaliplatin</a:t>
            </a:r>
          </a:p>
        </p:txBody>
      </p:sp>
      <p:sp>
        <p:nvSpPr>
          <p:cNvPr id="202755" name="TextBox 6"/>
          <p:cNvSpPr txBox="1">
            <a:spLocks noChangeArrowheads="1"/>
          </p:cNvSpPr>
          <p:nvPr/>
        </p:nvSpPr>
        <p:spPr bwMode="auto">
          <a:xfrm>
            <a:off x="3563938" y="1219200"/>
            <a:ext cx="584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eaLnBrk="1" hangingPunct="1"/>
            <a:r>
              <a:rPr lang="en-GB" sz="1800">
                <a:solidFill>
                  <a:srgbClr val="FFFFFF"/>
                </a:solidFill>
                <a:cs typeface="Arial" charset="0"/>
              </a:rPr>
              <a:t>1L</a:t>
            </a:r>
          </a:p>
        </p:txBody>
      </p:sp>
      <p:sp>
        <p:nvSpPr>
          <p:cNvPr id="202756" name="TextBox 7"/>
          <p:cNvSpPr txBox="1">
            <a:spLocks noChangeArrowheads="1"/>
          </p:cNvSpPr>
          <p:nvPr/>
        </p:nvSpPr>
        <p:spPr bwMode="auto">
          <a:xfrm>
            <a:off x="3563938" y="2870200"/>
            <a:ext cx="584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eaLnBrk="1" hangingPunct="1"/>
            <a:r>
              <a:rPr lang="en-GB" sz="1800">
                <a:solidFill>
                  <a:srgbClr val="FFFFFF"/>
                </a:solidFill>
                <a:cs typeface="Arial" charset="0"/>
              </a:rPr>
              <a:t>2L</a:t>
            </a:r>
          </a:p>
        </p:txBody>
      </p:sp>
      <p:cxnSp>
        <p:nvCxnSpPr>
          <p:cNvPr id="202757" name="AutoShape 5"/>
          <p:cNvCxnSpPr>
            <a:cxnSpLocks noChangeShapeType="1"/>
          </p:cNvCxnSpPr>
          <p:nvPr/>
        </p:nvCxnSpPr>
        <p:spPr bwMode="auto">
          <a:xfrm rot="5400000" flipV="1">
            <a:off x="5007769" y="1718469"/>
            <a:ext cx="614362" cy="0"/>
          </a:xfrm>
          <a:prstGeom prst="straightConnector1">
            <a:avLst/>
          </a:prstGeom>
          <a:noFill/>
          <a:ln w="28575">
            <a:solidFill>
              <a:schemeClr val="tx1"/>
            </a:solidFill>
            <a:round/>
            <a:headEnd/>
            <a:tailEnd type="triangle" w="lg" len="lg"/>
          </a:ln>
          <a:extLst>
            <a:ext uri="{909E8E84-426E-40dd-AFC4-6F175D3DCCD1}">
              <a14:hiddenFill xmlns:a14="http://schemas.microsoft.com/office/drawing/2010/main">
                <a:noFill/>
              </a14:hiddenFill>
            </a:ext>
          </a:extLst>
        </p:spPr>
      </p:cxnSp>
      <p:sp>
        <p:nvSpPr>
          <p:cNvPr id="11" name="AutoShape 9"/>
          <p:cNvSpPr>
            <a:spLocks noChangeArrowheads="1"/>
          </p:cNvSpPr>
          <p:nvPr/>
        </p:nvSpPr>
        <p:spPr bwMode="auto">
          <a:xfrm>
            <a:off x="4033838" y="1125538"/>
            <a:ext cx="2563812" cy="647700"/>
          </a:xfrm>
          <a:prstGeom prst="roundRect">
            <a:avLst>
              <a:gd name="adj" fmla="val 16667"/>
            </a:avLst>
          </a:prstGeom>
          <a:solidFill>
            <a:srgbClr val="002060"/>
          </a:solidFill>
          <a:ln>
            <a:noFill/>
          </a:ln>
          <a:effectLst>
            <a:outerShdw blurRad="40000" dist="23000" dir="5400000" rotWithShape="0">
              <a:srgbClr val="000000">
                <a:alpha val="34999"/>
              </a:srgbClr>
            </a:outerShdw>
          </a:effectLst>
          <a:extLst>
            <a:ext uri="{91240B29-F687-4f45-9708-019B960494DF}">
              <a14:hiddenLine xmlns:a14="http://schemas.microsoft.com/office/drawing/2010/main" w="9525">
                <a:solidFill>
                  <a:srgbClr val="000000"/>
                </a:solidFill>
                <a:round/>
                <a:headEnd/>
                <a:tailEnd type="none" w="lg" len="lg"/>
              </a14:hiddenLine>
            </a:ext>
          </a:extLst>
        </p:spPr>
        <p:txBody>
          <a:bodyPr>
            <a:spAutoFit/>
          </a:bodyPr>
          <a:lstStyle/>
          <a:p>
            <a:pPr algn="ctr" defTabSz="892175">
              <a:spcBef>
                <a:spcPct val="20000"/>
              </a:spcBef>
              <a:defRPr/>
            </a:pPr>
            <a:r>
              <a:rPr lang="en-GB" sz="1600" b="0" dirty="0">
                <a:solidFill>
                  <a:srgbClr val="FFFFFF"/>
                </a:solidFill>
                <a:latin typeface="+mn-lt"/>
                <a:ea typeface="MS PGothic" pitchFamily="34" charset="-128"/>
                <a:cs typeface="+mn-cs"/>
              </a:rPr>
              <a:t>Chemo A + </a:t>
            </a:r>
            <a:br>
              <a:rPr lang="en-GB" sz="1600" b="0" dirty="0">
                <a:solidFill>
                  <a:srgbClr val="FFFFFF"/>
                </a:solidFill>
                <a:latin typeface="+mn-lt"/>
                <a:ea typeface="MS PGothic" pitchFamily="34" charset="-128"/>
                <a:cs typeface="+mn-cs"/>
              </a:rPr>
            </a:br>
            <a:r>
              <a:rPr lang="en-GB" sz="1600" b="0" dirty="0" err="1">
                <a:solidFill>
                  <a:srgbClr val="FFFF00"/>
                </a:solidFill>
                <a:latin typeface="+mn-lt"/>
                <a:ea typeface="MS PGothic" pitchFamily="34" charset="-128"/>
                <a:cs typeface="+mn-cs"/>
              </a:rPr>
              <a:t>bevacizumab</a:t>
            </a:r>
            <a:endParaRPr lang="en-GB" sz="1600" b="0" dirty="0">
              <a:solidFill>
                <a:srgbClr val="FFFF00"/>
              </a:solidFill>
              <a:latin typeface="+mn-lt"/>
              <a:ea typeface="MS PGothic" pitchFamily="34" charset="-128"/>
              <a:cs typeface="+mn-cs"/>
            </a:endParaRPr>
          </a:p>
        </p:txBody>
      </p:sp>
      <p:cxnSp>
        <p:nvCxnSpPr>
          <p:cNvPr id="202759" name="AutoShape 5"/>
          <p:cNvCxnSpPr>
            <a:cxnSpLocks noChangeShapeType="1"/>
          </p:cNvCxnSpPr>
          <p:nvPr/>
        </p:nvCxnSpPr>
        <p:spPr bwMode="auto">
          <a:xfrm rot="5400000" flipV="1">
            <a:off x="5007768" y="2428082"/>
            <a:ext cx="614363" cy="0"/>
          </a:xfrm>
          <a:prstGeom prst="straightConnector1">
            <a:avLst/>
          </a:prstGeom>
          <a:noFill/>
          <a:ln w="28575">
            <a:solidFill>
              <a:schemeClr val="tx1"/>
            </a:solidFill>
            <a:round/>
            <a:headEnd/>
            <a:tailEnd type="triangle" w="lg" len="lg"/>
          </a:ln>
          <a:extLst>
            <a:ext uri="{909E8E84-426E-40dd-AFC4-6F175D3DCCD1}">
              <a14:hiddenFill xmlns:a14="http://schemas.microsoft.com/office/drawing/2010/main">
                <a:noFill/>
              </a14:hiddenFill>
            </a:ext>
          </a:extLst>
        </p:spPr>
      </p:cxnSp>
      <p:cxnSp>
        <p:nvCxnSpPr>
          <p:cNvPr id="202760" name="AutoShape 5"/>
          <p:cNvCxnSpPr>
            <a:cxnSpLocks noChangeShapeType="1"/>
          </p:cNvCxnSpPr>
          <p:nvPr/>
        </p:nvCxnSpPr>
        <p:spPr bwMode="auto">
          <a:xfrm rot="5400000" flipV="1">
            <a:off x="5007769" y="3353594"/>
            <a:ext cx="614362" cy="0"/>
          </a:xfrm>
          <a:prstGeom prst="straightConnector1">
            <a:avLst/>
          </a:prstGeom>
          <a:noFill/>
          <a:ln w="28575">
            <a:solidFill>
              <a:schemeClr val="tx1"/>
            </a:solidFill>
            <a:round/>
            <a:headEnd/>
            <a:tailEnd type="triangle" w="lg" len="lg"/>
          </a:ln>
          <a:extLst>
            <a:ext uri="{909E8E84-426E-40dd-AFC4-6F175D3DCCD1}">
              <a14:hiddenFill xmlns:a14="http://schemas.microsoft.com/office/drawing/2010/main">
                <a:noFill/>
              </a14:hiddenFill>
            </a:ext>
          </a:extLst>
        </p:spPr>
      </p:cxnSp>
      <p:sp>
        <p:nvSpPr>
          <p:cNvPr id="14" name="AutoShape 10"/>
          <p:cNvSpPr>
            <a:spLocks noChangeArrowheads="1"/>
          </p:cNvSpPr>
          <p:nvPr/>
        </p:nvSpPr>
        <p:spPr bwMode="auto">
          <a:xfrm>
            <a:off x="4976813" y="2032000"/>
            <a:ext cx="677862" cy="374650"/>
          </a:xfrm>
          <a:prstGeom prst="roundRect">
            <a:avLst>
              <a:gd name="adj" fmla="val 16667"/>
            </a:avLst>
          </a:prstGeom>
          <a:gradFill rotWithShape="1">
            <a:gsLst>
              <a:gs pos="0">
                <a:srgbClr val="7B7B8D"/>
              </a:gs>
              <a:gs pos="80000">
                <a:srgbClr val="A2A2B9"/>
              </a:gs>
              <a:gs pos="100000">
                <a:srgbClr val="A2A2BA"/>
              </a:gs>
            </a:gsLst>
            <a:lin ang="16200000"/>
          </a:gradFill>
          <a:ln w="9525">
            <a:solidFill>
              <a:srgbClr val="A6A6B8"/>
            </a:solidFill>
            <a:round/>
            <a:headEnd/>
            <a:tailEnd type="none" w="lg" len="lg"/>
          </a:ln>
          <a:effectLst>
            <a:outerShdw blurRad="40000" dist="23000" dir="5400000" rotWithShape="0">
              <a:srgbClr val="000000">
                <a:alpha val="34999"/>
              </a:srgbClr>
            </a:outerShdw>
          </a:effectLst>
        </p:spPr>
        <p:txBody>
          <a:bodyPr>
            <a:spAutoFit/>
          </a:bodyPr>
          <a:lstStyle/>
          <a:p>
            <a:pPr algn="ctr" defTabSz="892175">
              <a:spcBef>
                <a:spcPct val="20000"/>
              </a:spcBef>
              <a:defRPr/>
            </a:pPr>
            <a:r>
              <a:rPr lang="en-GB" sz="1600" b="0" dirty="0">
                <a:solidFill>
                  <a:srgbClr val="030374"/>
                </a:solidFill>
                <a:latin typeface="+mn-lt"/>
                <a:ea typeface="MS PGothic" pitchFamily="34" charset="-128"/>
                <a:cs typeface="+mn-cs"/>
              </a:rPr>
              <a:t>PD</a:t>
            </a:r>
          </a:p>
        </p:txBody>
      </p:sp>
      <p:sp>
        <p:nvSpPr>
          <p:cNvPr id="15" name="AutoShape 10"/>
          <p:cNvSpPr>
            <a:spLocks noChangeArrowheads="1"/>
          </p:cNvSpPr>
          <p:nvPr/>
        </p:nvSpPr>
        <p:spPr bwMode="auto">
          <a:xfrm>
            <a:off x="4033838" y="2746375"/>
            <a:ext cx="2563812" cy="919163"/>
          </a:xfrm>
          <a:prstGeom prst="roundRect">
            <a:avLst>
              <a:gd name="adj" fmla="val 16667"/>
            </a:avLst>
          </a:prstGeom>
          <a:solidFill>
            <a:srgbClr val="020257"/>
          </a:solidFill>
          <a:ln>
            <a:noFill/>
          </a:ln>
          <a:effectLst>
            <a:outerShdw blurRad="40000" dist="23000" dir="5400000" rotWithShape="0">
              <a:srgbClr val="000000">
                <a:alpha val="34999"/>
              </a:srgbClr>
            </a:outerShdw>
          </a:effectLst>
          <a:extLst>
            <a:ext uri="{91240B29-F687-4f45-9708-019B960494DF}">
              <a14:hiddenLine xmlns:a14="http://schemas.microsoft.com/office/drawing/2010/main" w="9525">
                <a:solidFill>
                  <a:srgbClr val="000000"/>
                </a:solidFill>
                <a:round/>
                <a:headEnd/>
                <a:tailEnd type="none" w="lg" len="lg"/>
              </a14:hiddenLine>
            </a:ext>
          </a:extLst>
        </p:spPr>
        <p:txBody>
          <a:bodyPr>
            <a:spAutoFit/>
          </a:bodyPr>
          <a:lstStyle/>
          <a:p>
            <a:pPr algn="ctr" defTabSz="892175">
              <a:spcBef>
                <a:spcPct val="20000"/>
              </a:spcBef>
              <a:defRPr/>
            </a:pPr>
            <a:r>
              <a:rPr lang="en-GB" sz="1600" b="0" dirty="0">
                <a:solidFill>
                  <a:srgbClr val="FFFFFF"/>
                </a:solidFill>
                <a:latin typeface="+mn-lt"/>
                <a:ea typeface="MS PGothic" pitchFamily="34" charset="-128"/>
                <a:cs typeface="+mn-cs"/>
              </a:rPr>
              <a:t>Chemo B +</a:t>
            </a:r>
            <a:br>
              <a:rPr lang="en-GB" sz="1600" b="0" dirty="0">
                <a:solidFill>
                  <a:srgbClr val="FFFFFF"/>
                </a:solidFill>
                <a:latin typeface="+mn-lt"/>
                <a:ea typeface="MS PGothic" pitchFamily="34" charset="-128"/>
                <a:cs typeface="+mn-cs"/>
              </a:rPr>
            </a:br>
            <a:r>
              <a:rPr lang="en-GB" sz="1600" b="0" dirty="0" err="1">
                <a:solidFill>
                  <a:schemeClr val="tx1"/>
                </a:solidFill>
                <a:latin typeface="+mn-lt"/>
                <a:ea typeface="MS PGothic" pitchFamily="34" charset="-128"/>
                <a:cs typeface="+mn-cs"/>
              </a:rPr>
              <a:t>bevacizumab</a:t>
            </a:r>
            <a:r>
              <a:rPr lang="en-GB" sz="1600" b="0" dirty="0">
                <a:solidFill>
                  <a:schemeClr val="tx1"/>
                </a:solidFill>
                <a:latin typeface="+mn-lt"/>
                <a:ea typeface="MS PGothic" pitchFamily="34" charset="-128"/>
                <a:cs typeface="+mn-cs"/>
              </a:rPr>
              <a:t> </a:t>
            </a:r>
            <a:r>
              <a:rPr lang="en-GB" sz="1600" b="0" dirty="0">
                <a:solidFill>
                  <a:srgbClr val="FFFFFF"/>
                </a:solidFill>
                <a:latin typeface="+mn-lt"/>
                <a:ea typeface="MS PGothic" pitchFamily="34" charset="-128"/>
                <a:cs typeface="+mn-cs"/>
              </a:rPr>
              <a:t>or </a:t>
            </a:r>
            <a:r>
              <a:rPr lang="en-GB" sz="1600" b="0" dirty="0" err="1">
                <a:solidFill>
                  <a:srgbClr val="FFFFFF"/>
                </a:solidFill>
                <a:latin typeface="+mn-lt"/>
                <a:ea typeface="MS PGothic" pitchFamily="34" charset="-128"/>
                <a:cs typeface="+mn-cs"/>
              </a:rPr>
              <a:t>aflibercept</a:t>
            </a:r>
            <a:endParaRPr lang="en-GB" sz="1600" b="0" dirty="0">
              <a:solidFill>
                <a:srgbClr val="FFFFFF"/>
              </a:solidFill>
              <a:latin typeface="+mn-lt"/>
              <a:ea typeface="MS PGothic" pitchFamily="34" charset="-128"/>
              <a:cs typeface="+mn-cs"/>
            </a:endParaRPr>
          </a:p>
        </p:txBody>
      </p:sp>
      <p:sp>
        <p:nvSpPr>
          <p:cNvPr id="202763" name="TextBox 18"/>
          <p:cNvSpPr txBox="1">
            <a:spLocks noChangeArrowheads="1"/>
          </p:cNvSpPr>
          <p:nvPr/>
        </p:nvSpPr>
        <p:spPr bwMode="auto">
          <a:xfrm>
            <a:off x="3563938" y="4498975"/>
            <a:ext cx="584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eaLnBrk="1" hangingPunct="1"/>
            <a:r>
              <a:rPr lang="en-GB" sz="1800">
                <a:solidFill>
                  <a:srgbClr val="FFFFFF"/>
                </a:solidFill>
                <a:cs typeface="Arial" charset="0"/>
              </a:rPr>
              <a:t>3L</a:t>
            </a:r>
          </a:p>
        </p:txBody>
      </p:sp>
      <p:sp>
        <p:nvSpPr>
          <p:cNvPr id="20" name="AutoShape 10"/>
          <p:cNvSpPr>
            <a:spLocks noChangeArrowheads="1"/>
          </p:cNvSpPr>
          <p:nvPr/>
        </p:nvSpPr>
        <p:spPr bwMode="auto">
          <a:xfrm>
            <a:off x="4951413" y="5157788"/>
            <a:ext cx="677862" cy="374650"/>
          </a:xfrm>
          <a:prstGeom prst="roundRect">
            <a:avLst>
              <a:gd name="adj" fmla="val 16667"/>
            </a:avLst>
          </a:prstGeom>
          <a:gradFill rotWithShape="1">
            <a:gsLst>
              <a:gs pos="0">
                <a:srgbClr val="7B7B8D"/>
              </a:gs>
              <a:gs pos="80000">
                <a:srgbClr val="A2A2B9"/>
              </a:gs>
              <a:gs pos="100000">
                <a:srgbClr val="A2A2BA"/>
              </a:gs>
            </a:gsLst>
            <a:lin ang="16200000"/>
          </a:gradFill>
          <a:ln w="9525">
            <a:solidFill>
              <a:srgbClr val="A6A6B8"/>
            </a:solidFill>
            <a:round/>
            <a:headEnd/>
            <a:tailEnd type="none" w="lg" len="lg"/>
          </a:ln>
          <a:effectLst>
            <a:outerShdw blurRad="40000" dist="23000" dir="5400000" rotWithShape="0">
              <a:srgbClr val="000000">
                <a:alpha val="34999"/>
              </a:srgbClr>
            </a:outerShdw>
          </a:effectLst>
        </p:spPr>
        <p:txBody>
          <a:bodyPr>
            <a:spAutoFit/>
          </a:bodyPr>
          <a:lstStyle/>
          <a:p>
            <a:pPr algn="ctr" defTabSz="892175">
              <a:spcBef>
                <a:spcPct val="20000"/>
              </a:spcBef>
              <a:defRPr/>
            </a:pPr>
            <a:r>
              <a:rPr lang="en-GB" sz="1600" b="0" dirty="0">
                <a:solidFill>
                  <a:srgbClr val="030374"/>
                </a:solidFill>
                <a:latin typeface="+mn-lt"/>
                <a:ea typeface="MS PGothic" pitchFamily="34" charset="-128"/>
                <a:cs typeface="+mn-cs"/>
              </a:rPr>
              <a:t>PD</a:t>
            </a:r>
          </a:p>
        </p:txBody>
      </p:sp>
      <p:cxnSp>
        <p:nvCxnSpPr>
          <p:cNvPr id="202765" name="AutoShape 5"/>
          <p:cNvCxnSpPr>
            <a:cxnSpLocks noChangeShapeType="1"/>
          </p:cNvCxnSpPr>
          <p:nvPr/>
        </p:nvCxnSpPr>
        <p:spPr bwMode="auto">
          <a:xfrm rot="5400000" flipV="1">
            <a:off x="5007768" y="4021932"/>
            <a:ext cx="614363" cy="0"/>
          </a:xfrm>
          <a:prstGeom prst="straightConnector1">
            <a:avLst/>
          </a:prstGeom>
          <a:noFill/>
          <a:ln w="28575">
            <a:solidFill>
              <a:schemeClr val="tx1"/>
            </a:solidFill>
            <a:round/>
            <a:headEnd/>
            <a:tailEnd type="triangle" w="lg" len="lg"/>
          </a:ln>
          <a:extLst>
            <a:ext uri="{909E8E84-426E-40dd-AFC4-6F175D3DCCD1}">
              <a14:hiddenFill xmlns:a14="http://schemas.microsoft.com/office/drawing/2010/main">
                <a:noFill/>
              </a14:hiddenFill>
            </a:ext>
          </a:extLst>
        </p:spPr>
      </p:cxnSp>
      <p:cxnSp>
        <p:nvCxnSpPr>
          <p:cNvPr id="202766" name="AutoShape 5"/>
          <p:cNvCxnSpPr>
            <a:cxnSpLocks noChangeShapeType="1"/>
          </p:cNvCxnSpPr>
          <p:nvPr/>
        </p:nvCxnSpPr>
        <p:spPr bwMode="auto">
          <a:xfrm rot="5400000" flipV="1">
            <a:off x="5007768" y="4888707"/>
            <a:ext cx="614363" cy="0"/>
          </a:xfrm>
          <a:prstGeom prst="straightConnector1">
            <a:avLst/>
          </a:prstGeom>
          <a:noFill/>
          <a:ln w="28575">
            <a:solidFill>
              <a:schemeClr val="tx1"/>
            </a:solidFill>
            <a:round/>
            <a:headEnd/>
            <a:tailEnd type="triangle" w="lg" len="lg"/>
          </a:ln>
          <a:extLst>
            <a:ext uri="{909E8E84-426E-40dd-AFC4-6F175D3DCCD1}">
              <a14:hiddenFill xmlns:a14="http://schemas.microsoft.com/office/drawing/2010/main">
                <a:noFill/>
              </a14:hiddenFill>
            </a:ext>
          </a:extLst>
        </p:spPr>
      </p:cxnSp>
      <p:sp>
        <p:nvSpPr>
          <p:cNvPr id="137232" name="AutoShape 10"/>
          <p:cNvSpPr>
            <a:spLocks noChangeArrowheads="1"/>
          </p:cNvSpPr>
          <p:nvPr/>
        </p:nvSpPr>
        <p:spPr bwMode="auto">
          <a:xfrm>
            <a:off x="4033838" y="4346575"/>
            <a:ext cx="2563812" cy="595313"/>
          </a:xfrm>
          <a:prstGeom prst="roundRect">
            <a:avLst>
              <a:gd name="adj" fmla="val 16667"/>
            </a:avLst>
          </a:prstGeom>
          <a:solidFill>
            <a:schemeClr val="bg1">
              <a:lumMod val="60000"/>
              <a:lumOff val="40000"/>
            </a:schemeClr>
          </a:solidFill>
          <a:ln>
            <a:noFill/>
          </a:ln>
        </p:spPr>
        <p:txBody>
          <a:bodyPr lIns="0" tIns="0" rIns="0" bIns="0" anchor="ctr"/>
          <a:lstStyle/>
          <a:p>
            <a:pPr algn="ctr" eaLnBrk="1" hangingPunct="1">
              <a:lnSpc>
                <a:spcPct val="90000"/>
              </a:lnSpc>
              <a:defRPr/>
            </a:pPr>
            <a:r>
              <a:rPr lang="en-GB" sz="1600" b="0">
                <a:solidFill>
                  <a:srgbClr val="FFFFFF"/>
                </a:solidFill>
                <a:cs typeface="Arial" charset="0"/>
              </a:rPr>
              <a:t>Anti-EGFR (cetuximab)</a:t>
            </a:r>
          </a:p>
          <a:p>
            <a:pPr algn="ctr" eaLnBrk="1" hangingPunct="1">
              <a:lnSpc>
                <a:spcPct val="90000"/>
              </a:lnSpc>
              <a:defRPr/>
            </a:pPr>
            <a:r>
              <a:rPr lang="en-GB" sz="1600" b="0">
                <a:solidFill>
                  <a:srgbClr val="FFFFFF"/>
                </a:solidFill>
                <a:cs typeface="Arial" charset="0"/>
              </a:rPr>
              <a:t> ± irinotecan</a:t>
            </a:r>
          </a:p>
        </p:txBody>
      </p:sp>
      <p:sp>
        <p:nvSpPr>
          <p:cNvPr id="9" name="AutoShape 10"/>
          <p:cNvSpPr>
            <a:spLocks noChangeArrowheads="1"/>
          </p:cNvSpPr>
          <p:nvPr/>
        </p:nvSpPr>
        <p:spPr bwMode="auto">
          <a:xfrm>
            <a:off x="4976813" y="3649663"/>
            <a:ext cx="677862" cy="374650"/>
          </a:xfrm>
          <a:prstGeom prst="roundRect">
            <a:avLst>
              <a:gd name="adj" fmla="val 16667"/>
            </a:avLst>
          </a:prstGeom>
          <a:gradFill rotWithShape="1">
            <a:gsLst>
              <a:gs pos="0">
                <a:srgbClr val="7B7B8D"/>
              </a:gs>
              <a:gs pos="80000">
                <a:srgbClr val="A2A2B9"/>
              </a:gs>
              <a:gs pos="100000">
                <a:srgbClr val="A2A2BA"/>
              </a:gs>
            </a:gsLst>
            <a:lin ang="16200000"/>
          </a:gradFill>
          <a:ln w="9525">
            <a:solidFill>
              <a:srgbClr val="A6A6B8"/>
            </a:solidFill>
            <a:round/>
            <a:headEnd/>
            <a:tailEnd type="none" w="lg" len="lg"/>
          </a:ln>
          <a:effectLst>
            <a:outerShdw blurRad="40000" dist="23000" dir="5400000" rotWithShape="0">
              <a:srgbClr val="000000">
                <a:alpha val="34999"/>
              </a:srgbClr>
            </a:outerShdw>
          </a:effectLst>
        </p:spPr>
        <p:txBody>
          <a:bodyPr>
            <a:spAutoFit/>
          </a:bodyPr>
          <a:lstStyle/>
          <a:p>
            <a:pPr algn="ctr" defTabSz="892175">
              <a:spcBef>
                <a:spcPct val="20000"/>
              </a:spcBef>
              <a:defRPr/>
            </a:pPr>
            <a:r>
              <a:rPr lang="en-GB" sz="1600" b="0" dirty="0">
                <a:solidFill>
                  <a:srgbClr val="030374"/>
                </a:solidFill>
                <a:latin typeface="+mn-lt"/>
                <a:ea typeface="MS PGothic" pitchFamily="34" charset="-128"/>
                <a:cs typeface="+mn-cs"/>
              </a:rPr>
              <a:t>PD</a:t>
            </a:r>
          </a:p>
        </p:txBody>
      </p:sp>
      <p:sp>
        <p:nvSpPr>
          <p:cNvPr id="202769" name="Content Placeholder 4"/>
          <p:cNvSpPr>
            <a:spLocks noGrp="1"/>
          </p:cNvSpPr>
          <p:nvPr>
            <p:ph idx="1"/>
          </p:nvPr>
        </p:nvSpPr>
        <p:spPr>
          <a:xfrm>
            <a:off x="155575" y="1762125"/>
            <a:ext cx="3187700" cy="4475163"/>
          </a:xfrm>
        </p:spPr>
        <p:txBody>
          <a:bodyPr/>
          <a:lstStyle/>
          <a:p>
            <a:pPr>
              <a:spcAft>
                <a:spcPts val="2400"/>
              </a:spcAft>
              <a:buClr>
                <a:srgbClr val="FFFF00"/>
              </a:buClr>
              <a:buFont typeface="Wingdings" charset="0"/>
              <a:buChar char="Ø"/>
            </a:pPr>
            <a:r>
              <a:rPr lang="en-GB" sz="1800">
                <a:latin typeface="Arial" charset="0"/>
              </a:rPr>
              <a:t>It is important to expose patients to all available treatment options across the continuum of care</a:t>
            </a:r>
            <a:r>
              <a:rPr lang="en-GB" sz="1800" baseline="30000">
                <a:latin typeface="Arial" charset="0"/>
              </a:rPr>
              <a:t>1–3</a:t>
            </a:r>
          </a:p>
          <a:p>
            <a:pPr>
              <a:spcAft>
                <a:spcPts val="2400"/>
              </a:spcAft>
              <a:buClr>
                <a:srgbClr val="FFFF00"/>
              </a:buClr>
              <a:buFont typeface="Wingdings" charset="0"/>
              <a:buChar char="Ø"/>
            </a:pPr>
            <a:r>
              <a:rPr lang="en-GB" sz="1800">
                <a:latin typeface="Arial" charset="0"/>
              </a:rPr>
              <a:t>Bevacizumab has shown benefits in 1L and 2L</a:t>
            </a:r>
            <a:r>
              <a:rPr lang="en-GB" sz="1800" baseline="30000">
                <a:latin typeface="Arial" charset="0"/>
              </a:rPr>
              <a:t>4–6</a:t>
            </a:r>
            <a:r>
              <a:rPr lang="en-GB" sz="1800">
                <a:latin typeface="Arial" charset="0"/>
              </a:rPr>
              <a:t> </a:t>
            </a:r>
          </a:p>
          <a:p>
            <a:pPr>
              <a:spcAft>
                <a:spcPts val="2400"/>
              </a:spcAft>
              <a:buClr>
                <a:srgbClr val="FFFF00"/>
              </a:buClr>
              <a:buFont typeface="Wingdings" charset="0"/>
              <a:buChar char="Ø"/>
            </a:pPr>
            <a:r>
              <a:rPr lang="en-GB" sz="1800">
                <a:latin typeface="Arial" charset="0"/>
              </a:rPr>
              <a:t>Aflibercept  has shown benefit in second line     </a:t>
            </a:r>
          </a:p>
          <a:p>
            <a:pPr>
              <a:spcAft>
                <a:spcPts val="2400"/>
              </a:spcAft>
              <a:buClr>
                <a:srgbClr val="FFFF00"/>
              </a:buClr>
              <a:buFont typeface="Wingdings" charset="0"/>
              <a:buChar char="Ø"/>
            </a:pPr>
            <a:r>
              <a:rPr lang="en-GB" sz="1800">
                <a:latin typeface="Arial" charset="0"/>
              </a:rPr>
              <a:t>EGFR inhibitors (</a:t>
            </a:r>
            <a:r>
              <a:rPr lang="en-GB" sz="1800" i="1">
                <a:latin typeface="Arial" charset="0"/>
              </a:rPr>
              <a:t>KRAS</a:t>
            </a:r>
            <a:r>
              <a:rPr lang="en-GB" sz="1800">
                <a:latin typeface="Arial" charset="0"/>
              </a:rPr>
              <a:t> WT only) have shown benefits when used in earlier and later lines</a:t>
            </a:r>
            <a:r>
              <a:rPr lang="en-GB" sz="1800" baseline="30000">
                <a:latin typeface="Arial" charset="0"/>
              </a:rPr>
              <a:t>7–10</a:t>
            </a:r>
          </a:p>
        </p:txBody>
      </p:sp>
      <p:sp>
        <p:nvSpPr>
          <p:cNvPr id="202770" name="Text Box 74"/>
          <p:cNvSpPr txBox="1">
            <a:spLocks noChangeArrowheads="1"/>
          </p:cNvSpPr>
          <p:nvPr/>
        </p:nvSpPr>
        <p:spPr bwMode="auto">
          <a:xfrm>
            <a:off x="622300" y="6308725"/>
            <a:ext cx="8494713"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2286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lvl="2" algn="r" eaLnBrk="1" hangingPunct="1"/>
            <a:r>
              <a:rPr lang="en-GB" sz="1000">
                <a:solidFill>
                  <a:srgbClr val="FFFFFF"/>
                </a:solidFill>
                <a:cs typeface="Arial" charset="0"/>
              </a:rPr>
              <a:t>1. Grothey, et al. JCO 2005; 2. Goldberg, et al. Oncologist 2007; 3. Van Cutsem, et al. Ann Oncol 2010</a:t>
            </a:r>
          </a:p>
          <a:p>
            <a:pPr lvl="2" algn="r" eaLnBrk="1" hangingPunct="1"/>
            <a:r>
              <a:rPr lang="en-GB" sz="1000">
                <a:solidFill>
                  <a:srgbClr val="FFFFFF"/>
                </a:solidFill>
                <a:cs typeface="Arial" charset="0"/>
              </a:rPr>
              <a:t>4. Hurwitz, et al. NEJM 2004; 5. Giantonio, et al. JCO 2007; 6. Arnold, et al. ASCO 2012; 7. Van Cutsem, et al. JCO 2011</a:t>
            </a:r>
            <a:br>
              <a:rPr lang="en-GB" sz="1000">
                <a:solidFill>
                  <a:srgbClr val="FFFFFF"/>
                </a:solidFill>
                <a:cs typeface="Arial" charset="0"/>
              </a:rPr>
            </a:br>
            <a:r>
              <a:rPr lang="en-GB" sz="1000">
                <a:solidFill>
                  <a:srgbClr val="FFFFFF"/>
                </a:solidFill>
                <a:cs typeface="Arial" charset="0"/>
              </a:rPr>
              <a:t>8.</a:t>
            </a:r>
            <a:r>
              <a:rPr lang="pt-BR" sz="1000">
                <a:solidFill>
                  <a:srgbClr val="FFFFFF"/>
                </a:solidFill>
                <a:cs typeface="Arial" charset="0"/>
              </a:rPr>
              <a:t> Douillard, et al. ASCO 2011;</a:t>
            </a:r>
            <a:r>
              <a:rPr lang="en-GB" sz="1000">
                <a:solidFill>
                  <a:srgbClr val="FFFFFF"/>
                </a:solidFill>
                <a:cs typeface="Arial" charset="0"/>
              </a:rPr>
              <a:t> 9. Karapetis, et al. NEJM 2008; 10. </a:t>
            </a:r>
            <a:r>
              <a:rPr lang="pt-BR" sz="1000">
                <a:solidFill>
                  <a:srgbClr val="FFFFFF"/>
                </a:solidFill>
                <a:cs typeface="Arial" charset="0"/>
              </a:rPr>
              <a:t>Amado, et al. JCO 2008</a:t>
            </a:r>
            <a:endParaRPr lang="en-GB" sz="1000">
              <a:solidFill>
                <a:srgbClr val="FFFFFF"/>
              </a:solidFill>
              <a:cs typeface="Arial" charset="0"/>
            </a:endParaRPr>
          </a:p>
        </p:txBody>
      </p:sp>
      <p:sp>
        <p:nvSpPr>
          <p:cNvPr id="202771" name="AutoShape 10"/>
          <p:cNvSpPr>
            <a:spLocks noChangeArrowheads="1"/>
          </p:cNvSpPr>
          <p:nvPr/>
        </p:nvSpPr>
        <p:spPr bwMode="auto">
          <a:xfrm>
            <a:off x="4092575" y="5713413"/>
            <a:ext cx="2563813" cy="595312"/>
          </a:xfrm>
          <a:prstGeom prst="roundRect">
            <a:avLst>
              <a:gd name="adj" fmla="val 16667"/>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eaLnBrk="1" hangingPunct="1">
              <a:lnSpc>
                <a:spcPct val="90000"/>
              </a:lnSpc>
            </a:pPr>
            <a:r>
              <a:rPr lang="en-GB" sz="1600" b="0">
                <a:solidFill>
                  <a:srgbClr val="FFFFFF"/>
                </a:solidFill>
                <a:cs typeface="Arial" charset="0"/>
              </a:rPr>
              <a:t>Regorafenib </a:t>
            </a:r>
          </a:p>
        </p:txBody>
      </p:sp>
      <p:cxnSp>
        <p:nvCxnSpPr>
          <p:cNvPr id="202772" name="AutoShape 5"/>
          <p:cNvCxnSpPr>
            <a:cxnSpLocks noChangeShapeType="1"/>
            <a:stCxn id="20" idx="2"/>
          </p:cNvCxnSpPr>
          <p:nvPr/>
        </p:nvCxnSpPr>
        <p:spPr bwMode="auto">
          <a:xfrm flipH="1">
            <a:off x="5281613" y="5532438"/>
            <a:ext cx="7937" cy="200025"/>
          </a:xfrm>
          <a:prstGeom prst="straightConnector1">
            <a:avLst/>
          </a:prstGeom>
          <a:noFill/>
          <a:ln w="28575">
            <a:solidFill>
              <a:schemeClr val="tx1"/>
            </a:solidFill>
            <a:round/>
            <a:headEnd/>
            <a:tailEnd type="triangle" w="lg" len="lg"/>
          </a:ln>
          <a:extLst>
            <a:ext uri="{909E8E84-426E-40dd-AFC4-6F175D3DCCD1}">
              <a14:hiddenFill xmlns:a14="http://schemas.microsoft.com/office/drawing/2010/main">
                <a:noFill/>
              </a14:hiddenFill>
            </a:ext>
          </a:extLst>
        </p:spPr>
      </p:cxnSp>
      <p:sp>
        <p:nvSpPr>
          <p:cNvPr id="202773" name="TextBox 18"/>
          <p:cNvSpPr txBox="1">
            <a:spLocks noChangeArrowheads="1"/>
          </p:cNvSpPr>
          <p:nvPr/>
        </p:nvSpPr>
        <p:spPr bwMode="auto">
          <a:xfrm>
            <a:off x="3571875" y="5795963"/>
            <a:ext cx="584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eaLnBrk="1" hangingPunct="1"/>
            <a:r>
              <a:rPr lang="en-GB" sz="1800">
                <a:solidFill>
                  <a:srgbClr val="FFFFFF"/>
                </a:solidFill>
                <a:cs typeface="Arial" charset="0"/>
              </a:rPr>
              <a:t>4L</a:t>
            </a:r>
          </a:p>
        </p:txBody>
      </p:sp>
      <p:sp>
        <p:nvSpPr>
          <p:cNvPr id="23" name="AutoShape 10"/>
          <p:cNvSpPr>
            <a:spLocks noChangeArrowheads="1"/>
          </p:cNvSpPr>
          <p:nvPr/>
        </p:nvSpPr>
        <p:spPr bwMode="auto">
          <a:xfrm>
            <a:off x="6521450" y="2746375"/>
            <a:ext cx="2308225" cy="682625"/>
          </a:xfrm>
          <a:prstGeom prst="roundRect">
            <a:avLst>
              <a:gd name="adj" fmla="val 16667"/>
            </a:avLst>
          </a:prstGeom>
          <a:solidFill>
            <a:schemeClr val="bg1">
              <a:lumMod val="60000"/>
              <a:lumOff val="40000"/>
            </a:schemeClr>
          </a:solidFill>
          <a:ln>
            <a:noFill/>
          </a:ln>
        </p:spPr>
        <p:txBody>
          <a:bodyPr lIns="0" tIns="0" rIns="0" bIns="0" anchor="ctr"/>
          <a:lstStyle/>
          <a:p>
            <a:pPr algn="ctr" eaLnBrk="1" hangingPunct="1">
              <a:lnSpc>
                <a:spcPct val="90000"/>
              </a:lnSpc>
              <a:defRPr/>
            </a:pPr>
            <a:r>
              <a:rPr lang="en-GB" sz="1600" b="0" dirty="0">
                <a:solidFill>
                  <a:srgbClr val="FFFFFF"/>
                </a:solidFill>
                <a:latin typeface="Arial" pitchFamily="34" charset="0"/>
                <a:ea typeface="ＭＳ Ｐゴシック" pitchFamily="34" charset="-128"/>
                <a:cs typeface="+mn-cs"/>
              </a:rPr>
              <a:t>FOLFIRI + anti-EGFR</a:t>
            </a:r>
          </a:p>
        </p:txBody>
      </p:sp>
      <p:sp>
        <p:nvSpPr>
          <p:cNvPr id="24" name="AutoShape 10"/>
          <p:cNvSpPr>
            <a:spLocks noChangeArrowheads="1"/>
          </p:cNvSpPr>
          <p:nvPr/>
        </p:nvSpPr>
        <p:spPr bwMode="auto">
          <a:xfrm>
            <a:off x="6589713" y="1125538"/>
            <a:ext cx="2239962" cy="595312"/>
          </a:xfrm>
          <a:prstGeom prst="roundRect">
            <a:avLst>
              <a:gd name="adj" fmla="val 16667"/>
            </a:avLst>
          </a:prstGeom>
          <a:solidFill>
            <a:schemeClr val="bg1">
              <a:lumMod val="60000"/>
              <a:lumOff val="40000"/>
            </a:schemeClr>
          </a:solidFill>
          <a:ln>
            <a:noFill/>
          </a:ln>
        </p:spPr>
        <p:txBody>
          <a:bodyPr lIns="0" tIns="0" rIns="0" bIns="0" anchor="ctr"/>
          <a:lstStyle/>
          <a:p>
            <a:pPr algn="ctr" eaLnBrk="1" hangingPunct="1">
              <a:lnSpc>
                <a:spcPct val="90000"/>
              </a:lnSpc>
              <a:defRPr/>
            </a:pPr>
            <a:r>
              <a:rPr lang="en-GB" sz="1600" b="0" dirty="0">
                <a:solidFill>
                  <a:srgbClr val="FFFFFF"/>
                </a:solidFill>
                <a:latin typeface="Arial" pitchFamily="34" charset="0"/>
                <a:ea typeface="ＭＳ Ｐゴシック" pitchFamily="34" charset="-128"/>
                <a:cs typeface="+mn-cs"/>
              </a:rPr>
              <a:t>FOLFOX + anti-EGFR or FOLFIRI + </a:t>
            </a:r>
            <a:r>
              <a:rPr lang="en-GB" sz="1600" b="0" dirty="0" err="1">
                <a:solidFill>
                  <a:srgbClr val="FFFFFF"/>
                </a:solidFill>
                <a:latin typeface="Arial" pitchFamily="34" charset="0"/>
                <a:ea typeface="ＭＳ Ｐゴシック" pitchFamily="34" charset="-128"/>
                <a:cs typeface="+mn-cs"/>
              </a:rPr>
              <a:t>cetuximab</a:t>
            </a:r>
            <a:endParaRPr lang="en-GB" sz="1600" b="0" dirty="0">
              <a:solidFill>
                <a:srgbClr val="FFFFFF"/>
              </a:solidFill>
              <a:latin typeface="Arial" pitchFamily="34" charset="0"/>
              <a:ea typeface="ＭＳ Ｐゴシック" pitchFamily="34" charset="-128"/>
              <a:cs typeface="+mn-cs"/>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ppt_x"/>
                                          </p:val>
                                        </p:tav>
                                        <p:tav tm="100000">
                                          <p:val>
                                            <p:strVal val="#ppt_x"/>
                                          </p:val>
                                        </p:tav>
                                      </p:tavLst>
                                    </p:anim>
                                    <p:anim calcmode="lin" valueType="num">
                                      <p:cBhvr additive="base">
                                        <p:cTn id="1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en-US" sz="2400">
                <a:solidFill>
                  <a:srgbClr val="FFFFFF"/>
                </a:solidFill>
              </a:rPr>
              <a:t>A 60-year-old patient with asymptomatic mCRC responds to FOLFOX/bevacizumab but within a few months experiences obvious disease progression. </a:t>
            </a:r>
            <a:r>
              <a:rPr lang="en-US" sz="2400" u="sng">
                <a:solidFill>
                  <a:srgbClr val="FFFFFF"/>
                </a:solidFill>
              </a:rPr>
              <a:t>The tumor is K-ras mutant</a:t>
            </a:r>
            <a:r>
              <a:rPr lang="en-US" sz="2400">
                <a:solidFill>
                  <a:srgbClr val="FFFFFF"/>
                </a:solidFill>
              </a:rPr>
              <a:t>. What would be your most likely systemic treatment?</a:t>
            </a:r>
          </a:p>
        </p:txBody>
      </p:sp>
      <p:graphicFrame>
        <p:nvGraphicFramePr>
          <p:cNvPr id="203778" name="Chart 5"/>
          <p:cNvGraphicFramePr>
            <a:graphicFrameLocks/>
          </p:cNvGraphicFramePr>
          <p:nvPr/>
        </p:nvGraphicFramePr>
        <p:xfrm>
          <a:off x="417513" y="2276475"/>
          <a:ext cx="8255000" cy="4445000"/>
        </p:xfrm>
        <a:graphic>
          <a:graphicData uri="http://schemas.openxmlformats.org/presentationml/2006/ole">
            <mc:AlternateContent xmlns:mc="http://schemas.openxmlformats.org/markup-compatibility/2006">
              <mc:Choice xmlns:v="urn:schemas-microsoft-com:vml" Requires="v">
                <p:oleObj spid="_x0000_s203779" r:id="rId5" imgW="8259397" imgH="4443617" progId="Excel.Chart.8">
                  <p:embed/>
                </p:oleObj>
              </mc:Choice>
              <mc:Fallback>
                <p:oleObj r:id="rId5" imgW="8259397" imgH="4443617" progId="Excel.Chart.8">
                  <p:embed/>
                  <p:pic>
                    <p:nvPicPr>
                      <p:cNvPr id="0" name="Chart 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7513" y="2276475"/>
                        <a:ext cx="82550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Rectangle 2"/>
          <p:cNvSpPr>
            <a:spLocks noGrp="1" noChangeArrowheads="1"/>
          </p:cNvSpPr>
          <p:nvPr>
            <p:ph type="title"/>
          </p:nvPr>
        </p:nvSpPr>
        <p:spPr>
          <a:xfrm>
            <a:off x="596900" y="381000"/>
            <a:ext cx="8305800" cy="2209800"/>
          </a:xfrm>
        </p:spPr>
        <p:txBody>
          <a:bodyPr/>
          <a:lstStyle/>
          <a:p>
            <a:r>
              <a:rPr lang="en-US" sz="2200">
                <a:solidFill>
                  <a:srgbClr val="FFFF00"/>
                </a:solidFill>
                <a:latin typeface="Arial" charset="0"/>
                <a:ea typeface="ＭＳ Ｐゴシック" charset="0"/>
                <a:cs typeface="ＭＳ Ｐゴシック" charset="0"/>
              </a:rPr>
              <a:t>A 60-year-old patient with asymptomatic metastatic colon cancer receives FOLFOX/bevacizumab but </a:t>
            </a:r>
            <a:r>
              <a:rPr lang="en-US" sz="2200" u="sng">
                <a:solidFill>
                  <a:srgbClr val="FFFF00"/>
                </a:solidFill>
                <a:latin typeface="Arial" charset="0"/>
                <a:ea typeface="ＭＳ Ｐゴシック" charset="0"/>
                <a:cs typeface="ＭＳ Ｐゴシック" charset="0"/>
              </a:rPr>
              <a:t>within a few months</a:t>
            </a:r>
            <a:r>
              <a:rPr lang="en-US" sz="2200">
                <a:solidFill>
                  <a:srgbClr val="FFFF00"/>
                </a:solidFill>
                <a:latin typeface="Arial" charset="0"/>
                <a:ea typeface="ＭＳ Ｐゴシック" charset="0"/>
                <a:cs typeface="ＭＳ Ｐゴシック" charset="0"/>
              </a:rPr>
              <a:t> experiences obvious disease progression. </a:t>
            </a:r>
            <a:r>
              <a:rPr lang="en-US" sz="2200" u="sng">
                <a:solidFill>
                  <a:srgbClr val="F7811C"/>
                </a:solidFill>
                <a:latin typeface="Arial" charset="0"/>
                <a:ea typeface="ＭＳ Ｐゴシック" charset="0"/>
                <a:cs typeface="ＭＳ Ｐゴシック" charset="0"/>
              </a:rPr>
              <a:t>The tumor is K-ras mutant. </a:t>
            </a:r>
            <a:br>
              <a:rPr lang="en-US" sz="2200" u="sng">
                <a:solidFill>
                  <a:srgbClr val="F7811C"/>
                </a:solidFill>
                <a:latin typeface="Arial" charset="0"/>
                <a:ea typeface="ＭＳ Ｐゴシック" charset="0"/>
                <a:cs typeface="ＭＳ Ｐゴシック" charset="0"/>
              </a:rPr>
            </a:br>
            <a:r>
              <a:rPr lang="en-US" sz="2200">
                <a:solidFill>
                  <a:srgbClr val="FFFF00"/>
                </a:solidFill>
                <a:latin typeface="Arial" charset="0"/>
                <a:ea typeface="ＭＳ Ｐゴシック" charset="0"/>
                <a:cs typeface="ＭＳ Ｐゴシック" charset="0"/>
              </a:rPr>
              <a:t/>
            </a:r>
            <a:br>
              <a:rPr lang="en-US" sz="2200">
                <a:solidFill>
                  <a:srgbClr val="FFFF00"/>
                </a:solidFill>
                <a:latin typeface="Arial" charset="0"/>
                <a:ea typeface="ＭＳ Ｐゴシック" charset="0"/>
                <a:cs typeface="ＭＳ Ｐゴシック" charset="0"/>
              </a:rPr>
            </a:br>
            <a:r>
              <a:rPr lang="en-US" sz="2200">
                <a:solidFill>
                  <a:srgbClr val="FFFF00"/>
                </a:solidFill>
                <a:latin typeface="Arial" charset="0"/>
                <a:ea typeface="ＭＳ Ｐゴシック" charset="0"/>
                <a:cs typeface="ＭＳ Ｐゴシック" charset="0"/>
              </a:rPr>
              <a:t>Systemic treatment?</a:t>
            </a:r>
            <a:endParaRPr lang="en-US" sz="2200">
              <a:latin typeface="Arial" charset="0"/>
              <a:ea typeface="ＭＳ Ｐゴシック" charset="0"/>
              <a:cs typeface="ＭＳ Ｐゴシック" charset="0"/>
            </a:endParaRPr>
          </a:p>
        </p:txBody>
      </p:sp>
      <p:sp>
        <p:nvSpPr>
          <p:cNvPr id="204802" name="TextBox 8"/>
          <p:cNvSpPr txBox="1">
            <a:spLocks noChangeArrowheads="1"/>
          </p:cNvSpPr>
          <p:nvPr/>
        </p:nvSpPr>
        <p:spPr bwMode="auto">
          <a:xfrm>
            <a:off x="141288" y="6400800"/>
            <a:ext cx="68992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en-US" sz="1600" b="0">
                <a:solidFill>
                  <a:srgbClr val="FFFFFF"/>
                </a:solidFill>
              </a:rPr>
              <a:t>RTP GI Cancers Clinical Investigator Survey (N = 21), January 3-18, 2013 </a:t>
            </a:r>
          </a:p>
        </p:txBody>
      </p:sp>
      <p:sp>
        <p:nvSpPr>
          <p:cNvPr id="204803" name="Rectangle 10"/>
          <p:cNvSpPr>
            <a:spLocks noChangeArrowheads="1"/>
          </p:cNvSpPr>
          <p:nvPr/>
        </p:nvSpPr>
        <p:spPr bwMode="auto">
          <a:xfrm>
            <a:off x="838200" y="3167063"/>
            <a:ext cx="9715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FOLFIRI</a:t>
            </a:r>
          </a:p>
        </p:txBody>
      </p:sp>
      <p:pic>
        <p:nvPicPr>
          <p:cNvPr id="204804" name="Picture 11" descr="60yoMetKrasMutDisProgSysTx_v1ah.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00238" y="2971800"/>
            <a:ext cx="6938962"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05" name="Rectangle 12"/>
          <p:cNvSpPr>
            <a:spLocks noChangeArrowheads="1"/>
          </p:cNvSpPr>
          <p:nvPr/>
        </p:nvSpPr>
        <p:spPr bwMode="auto">
          <a:xfrm>
            <a:off x="660400" y="3810000"/>
            <a:ext cx="1149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FOLFIRI + </a:t>
            </a:r>
          </a:p>
          <a:p>
            <a:pPr algn="r"/>
            <a:r>
              <a:rPr lang="en-US" sz="1600" b="0">
                <a:solidFill>
                  <a:srgbClr val="FFFFFF"/>
                </a:solidFill>
              </a:rPr>
              <a:t>aflibercept</a:t>
            </a:r>
          </a:p>
        </p:txBody>
      </p:sp>
      <p:sp>
        <p:nvSpPr>
          <p:cNvPr id="204806" name="Rectangle 13"/>
          <p:cNvSpPr>
            <a:spLocks noChangeArrowheads="1"/>
          </p:cNvSpPr>
          <p:nvPr/>
        </p:nvSpPr>
        <p:spPr bwMode="auto">
          <a:xfrm>
            <a:off x="415925" y="4614863"/>
            <a:ext cx="13938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FOLFIRI + </a:t>
            </a:r>
          </a:p>
          <a:p>
            <a:pPr algn="r"/>
            <a:r>
              <a:rPr lang="en-US" sz="1600" b="0">
                <a:solidFill>
                  <a:srgbClr val="FFFFFF"/>
                </a:solidFill>
              </a:rPr>
              <a:t>bevacizumab</a:t>
            </a:r>
          </a:p>
        </p:txBody>
      </p:sp>
      <p:sp>
        <p:nvSpPr>
          <p:cNvPr id="204807" name="Rectangle 14"/>
          <p:cNvSpPr>
            <a:spLocks noChangeArrowheads="1"/>
          </p:cNvSpPr>
          <p:nvPr/>
        </p:nvSpPr>
        <p:spPr bwMode="auto">
          <a:xfrm>
            <a:off x="415925" y="5410200"/>
            <a:ext cx="13938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Irinotecan + </a:t>
            </a:r>
          </a:p>
          <a:p>
            <a:pPr algn="r"/>
            <a:r>
              <a:rPr lang="en-US" sz="1600" b="0">
                <a:solidFill>
                  <a:srgbClr val="FFFFFF"/>
                </a:solidFill>
              </a:rPr>
              <a:t>bevacizumab</a:t>
            </a:r>
          </a:p>
        </p:txBody>
      </p:sp>
      <p:sp>
        <p:nvSpPr>
          <p:cNvPr id="204808" name="Rectangle 15"/>
          <p:cNvSpPr>
            <a:spLocks noChangeArrowheads="1"/>
          </p:cNvSpPr>
          <p:nvPr/>
        </p:nvSpPr>
        <p:spPr bwMode="auto">
          <a:xfrm>
            <a:off x="3581400" y="3200400"/>
            <a:ext cx="2984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1600" b="0">
                <a:solidFill>
                  <a:srgbClr val="FFFFFF"/>
                </a:solidFill>
              </a:rPr>
              <a:t>3</a:t>
            </a:r>
          </a:p>
        </p:txBody>
      </p:sp>
      <p:sp>
        <p:nvSpPr>
          <p:cNvPr id="204809" name="Rectangle 16"/>
          <p:cNvSpPr>
            <a:spLocks noChangeArrowheads="1"/>
          </p:cNvSpPr>
          <p:nvPr/>
        </p:nvSpPr>
        <p:spPr bwMode="auto">
          <a:xfrm>
            <a:off x="4114800" y="3962400"/>
            <a:ext cx="2984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1600" b="0">
                <a:solidFill>
                  <a:srgbClr val="FFFFFF"/>
                </a:solidFill>
              </a:rPr>
              <a:t>4</a:t>
            </a:r>
          </a:p>
        </p:txBody>
      </p:sp>
      <p:sp>
        <p:nvSpPr>
          <p:cNvPr id="204810" name="Rectangle 17"/>
          <p:cNvSpPr>
            <a:spLocks noChangeArrowheads="1"/>
          </p:cNvSpPr>
          <p:nvPr/>
        </p:nvSpPr>
        <p:spPr bwMode="auto">
          <a:xfrm>
            <a:off x="8534400" y="4767263"/>
            <a:ext cx="412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1600" b="0">
                <a:solidFill>
                  <a:srgbClr val="FFFFFF"/>
                </a:solidFill>
              </a:rPr>
              <a:t>12</a:t>
            </a:r>
          </a:p>
        </p:txBody>
      </p:sp>
      <p:sp>
        <p:nvSpPr>
          <p:cNvPr id="204811" name="Rectangle 18"/>
          <p:cNvSpPr>
            <a:spLocks noChangeArrowheads="1"/>
          </p:cNvSpPr>
          <p:nvPr/>
        </p:nvSpPr>
        <p:spPr bwMode="auto">
          <a:xfrm>
            <a:off x="2971800" y="5562600"/>
            <a:ext cx="2984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1600" b="0">
                <a:solidFill>
                  <a:srgbClr val="FFFFFF"/>
                </a:solidFill>
              </a:rPr>
              <a:t>2</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49"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en-US" sz="2400">
                <a:solidFill>
                  <a:srgbClr val="FFFFFF"/>
                </a:solidFill>
              </a:rPr>
              <a:t>A 60-year-old patient with asymptomatic mCRC responds to FOLFOX/bevacizumab but within a few months experiences obvious disease progression. </a:t>
            </a:r>
            <a:r>
              <a:rPr lang="en-US" sz="2400" u="sng">
                <a:solidFill>
                  <a:srgbClr val="FFFFFF"/>
                </a:solidFill>
              </a:rPr>
              <a:t>The tumor is K-ras wild type</a:t>
            </a:r>
            <a:r>
              <a:rPr lang="en-US" sz="2400">
                <a:solidFill>
                  <a:srgbClr val="FFFFFF"/>
                </a:solidFill>
              </a:rPr>
              <a:t>. What would be your most likely systemic treatment?</a:t>
            </a:r>
          </a:p>
        </p:txBody>
      </p:sp>
      <p:graphicFrame>
        <p:nvGraphicFramePr>
          <p:cNvPr id="206850" name="Chart 5"/>
          <p:cNvGraphicFramePr>
            <a:graphicFrameLocks/>
          </p:cNvGraphicFramePr>
          <p:nvPr/>
        </p:nvGraphicFramePr>
        <p:xfrm>
          <a:off x="417513" y="2297113"/>
          <a:ext cx="8255000" cy="4445000"/>
        </p:xfrm>
        <a:graphic>
          <a:graphicData uri="http://schemas.openxmlformats.org/presentationml/2006/ole">
            <mc:AlternateContent xmlns:mc="http://schemas.openxmlformats.org/markup-compatibility/2006">
              <mc:Choice xmlns:v="urn:schemas-microsoft-com:vml" Requires="v">
                <p:oleObj spid="_x0000_s206851" r:id="rId5" imgW="8259397" imgH="4443617" progId="Excel.Chart.8">
                  <p:embed/>
                </p:oleObj>
              </mc:Choice>
              <mc:Fallback>
                <p:oleObj r:id="rId5" imgW="8259397" imgH="4443617" progId="Excel.Chart.8">
                  <p:embed/>
                  <p:pic>
                    <p:nvPicPr>
                      <p:cNvPr id="0" name="Chart 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7513" y="2297113"/>
                        <a:ext cx="82550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advClick="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873" name="Picture 3" descr="60yoAsympMetKrasWildType_v1ah.png"/>
          <p:cNvPicPr>
            <a:picLocks noChangeAspect="1"/>
          </p:cNvPicPr>
          <p:nvPr/>
        </p:nvPicPr>
        <p:blipFill>
          <a:blip r:embed="rId3">
            <a:extLst>
              <a:ext uri="{28A0092B-C50C-407E-A947-70E740481C1C}">
                <a14:useLocalDpi xmlns:a14="http://schemas.microsoft.com/office/drawing/2010/main" val="0"/>
              </a:ext>
            </a:extLst>
          </a:blip>
          <a:srcRect r="30000"/>
          <a:stretch>
            <a:fillRect/>
          </a:stretch>
        </p:blipFill>
        <p:spPr bwMode="auto">
          <a:xfrm>
            <a:off x="3048000" y="2362200"/>
            <a:ext cx="5105400" cy="347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7874" name="Rectangle 2"/>
          <p:cNvSpPr>
            <a:spLocks noGrp="1" noChangeArrowheads="1"/>
          </p:cNvSpPr>
          <p:nvPr>
            <p:ph type="title"/>
          </p:nvPr>
        </p:nvSpPr>
        <p:spPr>
          <a:xfrm>
            <a:off x="609600" y="228600"/>
            <a:ext cx="8153400" cy="1981200"/>
          </a:xfrm>
        </p:spPr>
        <p:txBody>
          <a:bodyPr/>
          <a:lstStyle/>
          <a:p>
            <a:r>
              <a:rPr lang="tr-TR" sz="2200">
                <a:solidFill>
                  <a:srgbClr val="FFFF00"/>
                </a:solidFill>
                <a:latin typeface="Arial" charset="0"/>
                <a:ea typeface="ＭＳ Ｐゴシック" charset="0"/>
                <a:cs typeface="ＭＳ Ｐゴシック" charset="0"/>
              </a:rPr>
              <a:t>Case: 60 yo with </a:t>
            </a:r>
            <a:r>
              <a:rPr lang="en-US" sz="2200">
                <a:solidFill>
                  <a:srgbClr val="FFFF00"/>
                </a:solidFill>
                <a:latin typeface="Arial" charset="0"/>
                <a:ea typeface="ＭＳ Ｐゴシック" charset="0"/>
                <a:cs typeface="ＭＳ Ｐゴシック" charset="0"/>
              </a:rPr>
              <a:t>asymptomatic mCRC receives FOLFOX/bev but </a:t>
            </a:r>
            <a:r>
              <a:rPr lang="en-US" sz="2200" u="sng">
                <a:solidFill>
                  <a:srgbClr val="FFFF00"/>
                </a:solidFill>
                <a:latin typeface="Arial" charset="0"/>
                <a:ea typeface="ＭＳ Ｐゴシック" charset="0"/>
                <a:cs typeface="ＭＳ Ｐゴシック" charset="0"/>
              </a:rPr>
              <a:t>within a few months</a:t>
            </a:r>
            <a:r>
              <a:rPr lang="en-US" sz="2200">
                <a:solidFill>
                  <a:srgbClr val="FFFF00"/>
                </a:solidFill>
                <a:latin typeface="Arial" charset="0"/>
                <a:ea typeface="ＭＳ Ｐゴシック" charset="0"/>
                <a:cs typeface="ＭＳ Ｐゴシック" charset="0"/>
              </a:rPr>
              <a:t> experiences obvious disease progression. </a:t>
            </a:r>
            <a:r>
              <a:rPr lang="en-US" sz="2200" u="sng">
                <a:solidFill>
                  <a:srgbClr val="F7811C"/>
                </a:solidFill>
                <a:latin typeface="Arial" charset="0"/>
                <a:ea typeface="ＭＳ Ｐゴシック" charset="0"/>
                <a:cs typeface="ＭＳ Ｐゴシック" charset="0"/>
              </a:rPr>
              <a:t>The tumor is K-ras wild type. </a:t>
            </a:r>
            <a:br>
              <a:rPr lang="en-US" sz="2200" u="sng">
                <a:solidFill>
                  <a:srgbClr val="F7811C"/>
                </a:solidFill>
                <a:latin typeface="Arial" charset="0"/>
                <a:ea typeface="ＭＳ Ｐゴシック" charset="0"/>
                <a:cs typeface="ＭＳ Ｐゴシック" charset="0"/>
              </a:rPr>
            </a:br>
            <a:r>
              <a:rPr lang="en-US" sz="2200">
                <a:solidFill>
                  <a:srgbClr val="FFFF00"/>
                </a:solidFill>
                <a:latin typeface="Arial" charset="0"/>
                <a:ea typeface="ＭＳ Ｐゴシック" charset="0"/>
                <a:cs typeface="ＭＳ Ｐゴシック" charset="0"/>
              </a:rPr>
              <a:t/>
            </a:r>
            <a:br>
              <a:rPr lang="en-US" sz="2200">
                <a:solidFill>
                  <a:srgbClr val="FFFF00"/>
                </a:solidFill>
                <a:latin typeface="Arial" charset="0"/>
                <a:ea typeface="ＭＳ Ｐゴシック" charset="0"/>
                <a:cs typeface="ＭＳ Ｐゴシック" charset="0"/>
              </a:rPr>
            </a:br>
            <a:r>
              <a:rPr lang="en-US" sz="2200">
                <a:solidFill>
                  <a:srgbClr val="FFFF00"/>
                </a:solidFill>
                <a:latin typeface="Arial" charset="0"/>
                <a:ea typeface="ＭＳ Ｐゴシック" charset="0"/>
                <a:cs typeface="ＭＳ Ｐゴシック" charset="0"/>
              </a:rPr>
              <a:t>Systemic treatment? </a:t>
            </a:r>
            <a:endParaRPr lang="en-US" sz="2200">
              <a:latin typeface="Arial" charset="0"/>
              <a:ea typeface="ＭＳ Ｐゴシック" charset="0"/>
              <a:cs typeface="ＭＳ Ｐゴシック" charset="0"/>
            </a:endParaRPr>
          </a:p>
        </p:txBody>
      </p:sp>
      <p:sp>
        <p:nvSpPr>
          <p:cNvPr id="207875" name="TextBox 8"/>
          <p:cNvSpPr txBox="1">
            <a:spLocks noChangeArrowheads="1"/>
          </p:cNvSpPr>
          <p:nvPr/>
        </p:nvSpPr>
        <p:spPr bwMode="auto">
          <a:xfrm>
            <a:off x="141288" y="6400800"/>
            <a:ext cx="68992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en-US" sz="1600" b="0">
                <a:solidFill>
                  <a:srgbClr val="FFFFFF"/>
                </a:solidFill>
              </a:rPr>
              <a:t>RTP GI Cancers Clinical Investigator Survey (N = 20), January 3-18, 2013 </a:t>
            </a:r>
          </a:p>
        </p:txBody>
      </p:sp>
      <p:sp>
        <p:nvSpPr>
          <p:cNvPr id="207876" name="Rectangle 10"/>
          <p:cNvSpPr>
            <a:spLocks noChangeArrowheads="1"/>
          </p:cNvSpPr>
          <p:nvPr/>
        </p:nvSpPr>
        <p:spPr bwMode="auto">
          <a:xfrm>
            <a:off x="2000250" y="2546350"/>
            <a:ext cx="9715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FOLFIRI</a:t>
            </a:r>
          </a:p>
        </p:txBody>
      </p:sp>
      <p:sp>
        <p:nvSpPr>
          <p:cNvPr id="207877" name="Rectangle 12"/>
          <p:cNvSpPr>
            <a:spLocks noChangeArrowheads="1"/>
          </p:cNvSpPr>
          <p:nvPr/>
        </p:nvSpPr>
        <p:spPr bwMode="auto">
          <a:xfrm>
            <a:off x="717550" y="4495800"/>
            <a:ext cx="22542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FOLFIRI + EGFR mAb</a:t>
            </a:r>
          </a:p>
        </p:txBody>
      </p:sp>
      <p:sp>
        <p:nvSpPr>
          <p:cNvPr id="207878" name="Rectangle 13"/>
          <p:cNvSpPr>
            <a:spLocks noChangeArrowheads="1"/>
          </p:cNvSpPr>
          <p:nvPr/>
        </p:nvSpPr>
        <p:spPr bwMode="auto">
          <a:xfrm>
            <a:off x="557213" y="3167063"/>
            <a:ext cx="24145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FOLFIRI + bevacizumab</a:t>
            </a:r>
          </a:p>
        </p:txBody>
      </p:sp>
      <p:sp>
        <p:nvSpPr>
          <p:cNvPr id="207879" name="Rectangle 15"/>
          <p:cNvSpPr>
            <a:spLocks noChangeArrowheads="1"/>
          </p:cNvSpPr>
          <p:nvPr/>
        </p:nvSpPr>
        <p:spPr bwMode="auto">
          <a:xfrm>
            <a:off x="603250" y="5181600"/>
            <a:ext cx="23685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Irinotecan + EGFR mAb</a:t>
            </a:r>
          </a:p>
        </p:txBody>
      </p:sp>
      <p:sp>
        <p:nvSpPr>
          <p:cNvPr id="207880" name="Rectangle 16"/>
          <p:cNvSpPr>
            <a:spLocks noChangeArrowheads="1"/>
          </p:cNvSpPr>
          <p:nvPr/>
        </p:nvSpPr>
        <p:spPr bwMode="auto">
          <a:xfrm>
            <a:off x="442913" y="3810000"/>
            <a:ext cx="25288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Irinotecan + bevacizumab</a:t>
            </a:r>
          </a:p>
        </p:txBody>
      </p:sp>
      <p:sp>
        <p:nvSpPr>
          <p:cNvPr id="207881" name="Rectangle 17"/>
          <p:cNvSpPr>
            <a:spLocks noChangeArrowheads="1"/>
          </p:cNvSpPr>
          <p:nvPr/>
        </p:nvSpPr>
        <p:spPr bwMode="auto">
          <a:xfrm>
            <a:off x="3962400" y="2546350"/>
            <a:ext cx="2984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0">
                <a:solidFill>
                  <a:srgbClr val="FFFFFF"/>
                </a:solidFill>
              </a:rPr>
              <a:t>2</a:t>
            </a:r>
          </a:p>
        </p:txBody>
      </p:sp>
      <p:sp>
        <p:nvSpPr>
          <p:cNvPr id="207882" name="Rectangle 18"/>
          <p:cNvSpPr>
            <a:spLocks noChangeArrowheads="1"/>
          </p:cNvSpPr>
          <p:nvPr/>
        </p:nvSpPr>
        <p:spPr bwMode="auto">
          <a:xfrm>
            <a:off x="7467600" y="4572000"/>
            <a:ext cx="412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0">
                <a:solidFill>
                  <a:srgbClr val="FFFFFF"/>
                </a:solidFill>
              </a:rPr>
              <a:t>10</a:t>
            </a:r>
          </a:p>
        </p:txBody>
      </p:sp>
      <p:sp>
        <p:nvSpPr>
          <p:cNvPr id="207883" name="Rectangle 19"/>
          <p:cNvSpPr>
            <a:spLocks noChangeArrowheads="1"/>
          </p:cNvSpPr>
          <p:nvPr/>
        </p:nvSpPr>
        <p:spPr bwMode="auto">
          <a:xfrm>
            <a:off x="4876800" y="3243263"/>
            <a:ext cx="2984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0">
                <a:solidFill>
                  <a:srgbClr val="FFFFFF"/>
                </a:solidFill>
              </a:rPr>
              <a:t>4</a:t>
            </a:r>
          </a:p>
        </p:txBody>
      </p:sp>
      <p:sp>
        <p:nvSpPr>
          <p:cNvPr id="207884" name="Rectangle 21"/>
          <p:cNvSpPr>
            <a:spLocks noChangeArrowheads="1"/>
          </p:cNvSpPr>
          <p:nvPr/>
        </p:nvSpPr>
        <p:spPr bwMode="auto">
          <a:xfrm>
            <a:off x="4419600" y="5181600"/>
            <a:ext cx="2984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0">
                <a:solidFill>
                  <a:srgbClr val="FFFFFF"/>
                </a:solidFill>
              </a:rPr>
              <a:t>3</a:t>
            </a:r>
          </a:p>
        </p:txBody>
      </p:sp>
      <p:sp>
        <p:nvSpPr>
          <p:cNvPr id="207885" name="Rectangle 22"/>
          <p:cNvSpPr>
            <a:spLocks noChangeArrowheads="1"/>
          </p:cNvSpPr>
          <p:nvPr/>
        </p:nvSpPr>
        <p:spPr bwMode="auto">
          <a:xfrm>
            <a:off x="3581400" y="3852863"/>
            <a:ext cx="2984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0">
                <a:solidFill>
                  <a:srgbClr val="FFFFFF"/>
                </a:solidFill>
              </a:rPr>
              <a:t>1</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en-US" sz="2600">
                <a:solidFill>
                  <a:srgbClr val="FFFFFF"/>
                </a:solidFill>
              </a:rPr>
              <a:t>What is your best guess about the anti-angiogenic activity of </a:t>
            </a:r>
            <a:r>
              <a:rPr lang="en-US" sz="2600" u="sng">
                <a:solidFill>
                  <a:srgbClr val="FFFFFF"/>
                </a:solidFill>
              </a:rPr>
              <a:t>aflibercept</a:t>
            </a:r>
            <a:r>
              <a:rPr lang="en-US" sz="2600">
                <a:solidFill>
                  <a:srgbClr val="FFFFFF"/>
                </a:solidFill>
              </a:rPr>
              <a:t> compared to bevacizumab?</a:t>
            </a:r>
          </a:p>
        </p:txBody>
      </p:sp>
      <p:graphicFrame>
        <p:nvGraphicFramePr>
          <p:cNvPr id="172034" name="Chart 5"/>
          <p:cNvGraphicFramePr>
            <a:graphicFrameLocks/>
          </p:cNvGraphicFramePr>
          <p:nvPr/>
        </p:nvGraphicFramePr>
        <p:xfrm>
          <a:off x="406400" y="2159000"/>
          <a:ext cx="8255000" cy="4445000"/>
        </p:xfrm>
        <a:graphic>
          <a:graphicData uri="http://schemas.openxmlformats.org/presentationml/2006/ole">
            <mc:AlternateContent xmlns:mc="http://schemas.openxmlformats.org/markup-compatibility/2006">
              <mc:Choice xmlns:v="urn:schemas-microsoft-com:vml" Requires="v">
                <p:oleObj spid="_x0000_s172035" r:id="rId5" imgW="8253302" imgH="4443617" progId="Excel.Chart.8">
                  <p:embed/>
                </p:oleObj>
              </mc:Choice>
              <mc:Fallback>
                <p:oleObj r:id="rId5" imgW="8253302" imgH="4443617" progId="Excel.Chart.8">
                  <p:embed/>
                  <p:pic>
                    <p:nvPicPr>
                      <p:cNvPr id="0" name="Chart 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6400" y="2159000"/>
                        <a:ext cx="82550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057" name="Picture 1" descr="AflibVsBev_v1ah.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2286000"/>
            <a:ext cx="695642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3058" name="Rectangle 2"/>
          <p:cNvSpPr>
            <a:spLocks noGrp="1" noChangeArrowheads="1"/>
          </p:cNvSpPr>
          <p:nvPr>
            <p:ph type="title"/>
          </p:nvPr>
        </p:nvSpPr>
        <p:spPr>
          <a:xfrm>
            <a:off x="609600" y="520700"/>
            <a:ext cx="8001000" cy="914400"/>
          </a:xfrm>
        </p:spPr>
        <p:txBody>
          <a:bodyPr/>
          <a:lstStyle/>
          <a:p>
            <a:r>
              <a:rPr lang="en-US" sz="2400">
                <a:solidFill>
                  <a:srgbClr val="FFFF00"/>
                </a:solidFill>
                <a:latin typeface="Arial" charset="0"/>
                <a:ea typeface="ＭＳ Ｐゴシック" charset="0"/>
                <a:cs typeface="ＭＳ Ｐゴシック" charset="0"/>
              </a:rPr>
              <a:t>What is your best guess about the anti-angiogenic activity of </a:t>
            </a:r>
            <a:r>
              <a:rPr lang="en-US" sz="2400" u="sng">
                <a:solidFill>
                  <a:srgbClr val="FFFF00"/>
                </a:solidFill>
                <a:latin typeface="Arial" charset="0"/>
                <a:ea typeface="ＭＳ Ｐゴシック" charset="0"/>
                <a:cs typeface="ＭＳ Ｐゴシック" charset="0"/>
              </a:rPr>
              <a:t>aflibercept</a:t>
            </a:r>
            <a:r>
              <a:rPr lang="en-US" sz="2400">
                <a:solidFill>
                  <a:srgbClr val="FFFF00"/>
                </a:solidFill>
                <a:latin typeface="Arial" charset="0"/>
                <a:ea typeface="ＭＳ Ｐゴシック" charset="0"/>
                <a:cs typeface="ＭＳ Ｐゴシック" charset="0"/>
              </a:rPr>
              <a:t> compared to bevacizumab? </a:t>
            </a:r>
          </a:p>
        </p:txBody>
      </p:sp>
      <p:sp>
        <p:nvSpPr>
          <p:cNvPr id="173059" name="TextBox 6"/>
          <p:cNvSpPr txBox="1">
            <a:spLocks noChangeArrowheads="1"/>
          </p:cNvSpPr>
          <p:nvPr/>
        </p:nvSpPr>
        <p:spPr bwMode="auto">
          <a:xfrm>
            <a:off x="141288" y="6400800"/>
            <a:ext cx="68992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en-US" sz="1600" b="0">
                <a:solidFill>
                  <a:srgbClr val="FFFFFF"/>
                </a:solidFill>
              </a:rPr>
              <a:t>RTP GI Cancers Clinical Investigator Survey (N = 21), January 3-18, 2013 </a:t>
            </a:r>
          </a:p>
        </p:txBody>
      </p:sp>
      <p:sp>
        <p:nvSpPr>
          <p:cNvPr id="173060" name="Rectangle 8"/>
          <p:cNvSpPr>
            <a:spLocks noChangeArrowheads="1"/>
          </p:cNvSpPr>
          <p:nvPr/>
        </p:nvSpPr>
        <p:spPr bwMode="auto">
          <a:xfrm>
            <a:off x="304800" y="2514600"/>
            <a:ext cx="16208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About the same</a:t>
            </a:r>
          </a:p>
        </p:txBody>
      </p:sp>
      <p:sp>
        <p:nvSpPr>
          <p:cNvPr id="173061" name="Rectangle 10"/>
          <p:cNvSpPr>
            <a:spLocks noChangeArrowheads="1"/>
          </p:cNvSpPr>
          <p:nvPr/>
        </p:nvSpPr>
        <p:spPr bwMode="auto">
          <a:xfrm>
            <a:off x="8578850" y="2481263"/>
            <a:ext cx="412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0">
                <a:solidFill>
                  <a:srgbClr val="FFFFFF"/>
                </a:solidFill>
              </a:rPr>
              <a:t>17</a:t>
            </a:r>
          </a:p>
        </p:txBody>
      </p:sp>
      <p:sp>
        <p:nvSpPr>
          <p:cNvPr id="173062" name="Rectangle 11"/>
          <p:cNvSpPr>
            <a:spLocks noChangeArrowheads="1"/>
          </p:cNvSpPr>
          <p:nvPr/>
        </p:nvSpPr>
        <p:spPr bwMode="auto">
          <a:xfrm>
            <a:off x="7938" y="3429000"/>
            <a:ext cx="1917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Modestly different;</a:t>
            </a:r>
            <a:br>
              <a:rPr lang="en-US" sz="1600" b="0">
                <a:solidFill>
                  <a:srgbClr val="FFFFFF"/>
                </a:solidFill>
              </a:rPr>
            </a:br>
            <a:r>
              <a:rPr lang="en-US" sz="1600" b="0">
                <a:solidFill>
                  <a:srgbClr val="FFFFFF"/>
                </a:solidFill>
              </a:rPr>
              <a:t>clinically significant</a:t>
            </a:r>
          </a:p>
        </p:txBody>
      </p:sp>
      <p:sp>
        <p:nvSpPr>
          <p:cNvPr id="173063" name="Rectangle 12"/>
          <p:cNvSpPr>
            <a:spLocks noChangeArrowheads="1"/>
          </p:cNvSpPr>
          <p:nvPr/>
        </p:nvSpPr>
        <p:spPr bwMode="auto">
          <a:xfrm>
            <a:off x="68263" y="4419600"/>
            <a:ext cx="18573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Modestly different; </a:t>
            </a:r>
            <a:br>
              <a:rPr lang="en-US" sz="1600" b="0">
                <a:solidFill>
                  <a:srgbClr val="FFFFFF"/>
                </a:solidFill>
              </a:rPr>
            </a:br>
            <a:r>
              <a:rPr lang="en-US" sz="1600" b="0">
                <a:solidFill>
                  <a:srgbClr val="FFFFFF"/>
                </a:solidFill>
              </a:rPr>
              <a:t>possible clinical</a:t>
            </a:r>
            <a:br>
              <a:rPr lang="en-US" sz="1600" b="0">
                <a:solidFill>
                  <a:srgbClr val="FFFFFF"/>
                </a:solidFill>
              </a:rPr>
            </a:br>
            <a:r>
              <a:rPr lang="en-US" sz="1600" b="0">
                <a:solidFill>
                  <a:srgbClr val="FFFFFF"/>
                </a:solidFill>
              </a:rPr>
              <a:t> significance</a:t>
            </a:r>
          </a:p>
        </p:txBody>
      </p:sp>
      <p:sp>
        <p:nvSpPr>
          <p:cNvPr id="173064" name="Rectangle 13"/>
          <p:cNvSpPr>
            <a:spLocks noChangeArrowheads="1"/>
          </p:cNvSpPr>
          <p:nvPr/>
        </p:nvSpPr>
        <p:spPr bwMode="auto">
          <a:xfrm>
            <a:off x="3124200" y="3548063"/>
            <a:ext cx="2984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0">
                <a:solidFill>
                  <a:srgbClr val="FFFFFF"/>
                </a:solidFill>
              </a:rPr>
              <a:t>3</a:t>
            </a:r>
          </a:p>
        </p:txBody>
      </p:sp>
      <p:sp>
        <p:nvSpPr>
          <p:cNvPr id="173065" name="Rectangle 14"/>
          <p:cNvSpPr>
            <a:spLocks noChangeArrowheads="1"/>
          </p:cNvSpPr>
          <p:nvPr/>
        </p:nvSpPr>
        <p:spPr bwMode="auto">
          <a:xfrm>
            <a:off x="2286000" y="4648200"/>
            <a:ext cx="2984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0">
                <a:solidFill>
                  <a:srgbClr val="FFFFFF"/>
                </a:solidFill>
              </a:rPr>
              <a:t>1</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105" name="Picture 2" descr="AflibVsBevSideEffcts_v1ah.png"/>
          <p:cNvPicPr>
            <a:picLocks noChangeAspect="1"/>
          </p:cNvPicPr>
          <p:nvPr/>
        </p:nvPicPr>
        <p:blipFill>
          <a:blip r:embed="rId3">
            <a:extLst>
              <a:ext uri="{28A0092B-C50C-407E-A947-70E740481C1C}">
                <a14:useLocalDpi xmlns:a14="http://schemas.microsoft.com/office/drawing/2010/main" val="0"/>
              </a:ext>
            </a:extLst>
          </a:blip>
          <a:srcRect t="20158"/>
          <a:stretch>
            <a:fillRect/>
          </a:stretch>
        </p:blipFill>
        <p:spPr bwMode="auto">
          <a:xfrm>
            <a:off x="1600200" y="2743200"/>
            <a:ext cx="7239000"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5106" name="Rectangle 2"/>
          <p:cNvSpPr>
            <a:spLocks noGrp="1" noChangeArrowheads="1"/>
          </p:cNvSpPr>
          <p:nvPr>
            <p:ph type="title"/>
          </p:nvPr>
        </p:nvSpPr>
        <p:spPr>
          <a:xfrm>
            <a:off x="609600" y="508000"/>
            <a:ext cx="8305800" cy="914400"/>
          </a:xfrm>
        </p:spPr>
        <p:txBody>
          <a:bodyPr/>
          <a:lstStyle/>
          <a:p>
            <a:r>
              <a:rPr lang="en-US" sz="2400">
                <a:solidFill>
                  <a:srgbClr val="FFFF00"/>
                </a:solidFill>
                <a:latin typeface="Arial" charset="0"/>
                <a:ea typeface="ＭＳ Ｐゴシック" charset="0"/>
                <a:cs typeface="ＭＳ Ｐゴシック" charset="0"/>
              </a:rPr>
              <a:t>What is your perception of the side effects and toxicity of aflibercept compared to bevacizumab?</a:t>
            </a:r>
            <a:endParaRPr lang="en-US" sz="2200">
              <a:solidFill>
                <a:srgbClr val="FFFF00"/>
              </a:solidFill>
              <a:latin typeface="Arial" charset="0"/>
              <a:ea typeface="ＭＳ Ｐゴシック" charset="0"/>
              <a:cs typeface="ＭＳ Ｐゴシック" charset="0"/>
            </a:endParaRPr>
          </a:p>
        </p:txBody>
      </p:sp>
      <p:sp>
        <p:nvSpPr>
          <p:cNvPr id="175107" name="TextBox 6"/>
          <p:cNvSpPr txBox="1">
            <a:spLocks noChangeArrowheads="1"/>
          </p:cNvSpPr>
          <p:nvPr/>
        </p:nvSpPr>
        <p:spPr bwMode="auto">
          <a:xfrm>
            <a:off x="141288" y="6400800"/>
            <a:ext cx="68992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en-US" sz="1600" b="0">
                <a:solidFill>
                  <a:srgbClr val="FFFFFF"/>
                </a:solidFill>
              </a:rPr>
              <a:t>RTP GI Cancers Clinical Investigator Survey (N = 21), January 3-18, 2013 </a:t>
            </a:r>
          </a:p>
        </p:txBody>
      </p:sp>
      <p:sp>
        <p:nvSpPr>
          <p:cNvPr id="175108" name="Rectangle 8"/>
          <p:cNvSpPr>
            <a:spLocks noChangeArrowheads="1"/>
          </p:cNvSpPr>
          <p:nvPr/>
        </p:nvSpPr>
        <p:spPr bwMode="auto">
          <a:xfrm>
            <a:off x="484188" y="3124200"/>
            <a:ext cx="1028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About </a:t>
            </a:r>
            <a:br>
              <a:rPr lang="en-US" sz="1600" b="0">
                <a:solidFill>
                  <a:srgbClr val="FFFFFF"/>
                </a:solidFill>
              </a:rPr>
            </a:br>
            <a:r>
              <a:rPr lang="en-US" sz="1600" b="0">
                <a:solidFill>
                  <a:srgbClr val="FFFFFF"/>
                </a:solidFill>
              </a:rPr>
              <a:t>the same</a:t>
            </a:r>
          </a:p>
        </p:txBody>
      </p:sp>
      <p:sp>
        <p:nvSpPr>
          <p:cNvPr id="175109" name="Rectangle 10"/>
          <p:cNvSpPr>
            <a:spLocks noChangeArrowheads="1"/>
          </p:cNvSpPr>
          <p:nvPr/>
        </p:nvSpPr>
        <p:spPr bwMode="auto">
          <a:xfrm>
            <a:off x="42863" y="3792538"/>
            <a:ext cx="14700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Aflibercept </a:t>
            </a:r>
            <a:br>
              <a:rPr lang="en-US" sz="1600" b="0">
                <a:solidFill>
                  <a:srgbClr val="FFFFFF"/>
                </a:solidFill>
              </a:rPr>
            </a:br>
            <a:r>
              <a:rPr lang="en-US" sz="1600" b="0">
                <a:solidFill>
                  <a:srgbClr val="FFFFFF"/>
                </a:solidFill>
              </a:rPr>
              <a:t>more side </a:t>
            </a:r>
            <a:br>
              <a:rPr lang="en-US" sz="1600" b="0">
                <a:solidFill>
                  <a:srgbClr val="FFFFFF"/>
                </a:solidFill>
              </a:rPr>
            </a:br>
            <a:r>
              <a:rPr lang="en-US" sz="1600" b="0">
                <a:solidFill>
                  <a:srgbClr val="FFFFFF"/>
                </a:solidFill>
              </a:rPr>
              <a:t>effects/toxicity</a:t>
            </a:r>
          </a:p>
        </p:txBody>
      </p:sp>
      <p:sp>
        <p:nvSpPr>
          <p:cNvPr id="175110" name="Rectangle 15"/>
          <p:cNvSpPr>
            <a:spLocks noChangeArrowheads="1"/>
          </p:cNvSpPr>
          <p:nvPr/>
        </p:nvSpPr>
        <p:spPr bwMode="auto">
          <a:xfrm>
            <a:off x="3810000" y="3217863"/>
            <a:ext cx="2984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0">
                <a:solidFill>
                  <a:srgbClr val="FFFFFF"/>
                </a:solidFill>
              </a:rPr>
              <a:t>5</a:t>
            </a:r>
          </a:p>
        </p:txBody>
      </p:sp>
      <p:sp>
        <p:nvSpPr>
          <p:cNvPr id="175111" name="Rectangle 16"/>
          <p:cNvSpPr>
            <a:spLocks noChangeArrowheads="1"/>
          </p:cNvSpPr>
          <p:nvPr/>
        </p:nvSpPr>
        <p:spPr bwMode="auto">
          <a:xfrm>
            <a:off x="8610600" y="4013200"/>
            <a:ext cx="412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0">
                <a:solidFill>
                  <a:srgbClr val="FFFFFF"/>
                </a:solidFill>
              </a:rPr>
              <a:t>16</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153" name="Picture 2" descr="AflibOnOffProtocol_v1ah.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2081213"/>
            <a:ext cx="7391400" cy="363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7154" name="Title 1"/>
          <p:cNvSpPr>
            <a:spLocks noGrp="1"/>
          </p:cNvSpPr>
          <p:nvPr>
            <p:ph type="title"/>
          </p:nvPr>
        </p:nvSpPr>
        <p:spPr>
          <a:xfrm>
            <a:off x="596900" y="533400"/>
            <a:ext cx="8089900" cy="863600"/>
          </a:xfrm>
        </p:spPr>
        <p:txBody>
          <a:bodyPr/>
          <a:lstStyle/>
          <a:p>
            <a:r>
              <a:rPr lang="en-US" sz="2400">
                <a:solidFill>
                  <a:srgbClr val="FFFF00"/>
                </a:solidFill>
                <a:latin typeface="Arial" charset="0"/>
                <a:ea typeface="ＭＳ Ｐゴシック" charset="0"/>
                <a:cs typeface="ＭＳ Ｐゴシック" charset="0"/>
              </a:rPr>
              <a:t>How many times, either on or off protocol, have you used aflibercept?</a:t>
            </a:r>
            <a:endParaRPr lang="en-US" sz="2400">
              <a:latin typeface="Arial" charset="0"/>
              <a:ea typeface="ＭＳ Ｐゴシック" charset="0"/>
              <a:cs typeface="ＭＳ Ｐゴシック" charset="0"/>
            </a:endParaRPr>
          </a:p>
        </p:txBody>
      </p:sp>
      <p:sp>
        <p:nvSpPr>
          <p:cNvPr id="177155" name="TextBox 7"/>
          <p:cNvSpPr txBox="1">
            <a:spLocks noChangeArrowheads="1"/>
          </p:cNvSpPr>
          <p:nvPr/>
        </p:nvSpPr>
        <p:spPr bwMode="auto">
          <a:xfrm>
            <a:off x="141288" y="6400800"/>
            <a:ext cx="68992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en-US" sz="1600" b="0">
                <a:solidFill>
                  <a:srgbClr val="FFFFFF"/>
                </a:solidFill>
              </a:rPr>
              <a:t>RTP GI Cancers Clinical Investigator Survey (N = 22), January 3-18, 2013 </a:t>
            </a:r>
          </a:p>
        </p:txBody>
      </p:sp>
      <p:sp>
        <p:nvSpPr>
          <p:cNvPr id="177156" name="Rectangle 13"/>
          <p:cNvSpPr>
            <a:spLocks noChangeArrowheads="1"/>
          </p:cNvSpPr>
          <p:nvPr/>
        </p:nvSpPr>
        <p:spPr bwMode="auto">
          <a:xfrm>
            <a:off x="533400" y="2351088"/>
            <a:ext cx="6746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None</a:t>
            </a:r>
          </a:p>
        </p:txBody>
      </p:sp>
      <p:sp>
        <p:nvSpPr>
          <p:cNvPr id="177157" name="Rectangle 15"/>
          <p:cNvSpPr>
            <a:spLocks noChangeArrowheads="1"/>
          </p:cNvSpPr>
          <p:nvPr/>
        </p:nvSpPr>
        <p:spPr bwMode="auto">
          <a:xfrm>
            <a:off x="909638" y="2995613"/>
            <a:ext cx="2984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1</a:t>
            </a:r>
          </a:p>
        </p:txBody>
      </p:sp>
      <p:sp>
        <p:nvSpPr>
          <p:cNvPr id="177158" name="Rectangle 16"/>
          <p:cNvSpPr>
            <a:spLocks noChangeArrowheads="1"/>
          </p:cNvSpPr>
          <p:nvPr/>
        </p:nvSpPr>
        <p:spPr bwMode="auto">
          <a:xfrm>
            <a:off x="727075" y="3722688"/>
            <a:ext cx="4810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2-5</a:t>
            </a:r>
          </a:p>
        </p:txBody>
      </p:sp>
      <p:sp>
        <p:nvSpPr>
          <p:cNvPr id="177159" name="Rectangle 17"/>
          <p:cNvSpPr>
            <a:spLocks noChangeArrowheads="1"/>
          </p:cNvSpPr>
          <p:nvPr/>
        </p:nvSpPr>
        <p:spPr bwMode="auto">
          <a:xfrm>
            <a:off x="8305800" y="2351088"/>
            <a:ext cx="412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0">
                <a:solidFill>
                  <a:srgbClr val="FFFFFF"/>
                </a:solidFill>
              </a:rPr>
              <a:t>15</a:t>
            </a:r>
          </a:p>
        </p:txBody>
      </p:sp>
      <p:sp>
        <p:nvSpPr>
          <p:cNvPr id="177160" name="Rectangle 18"/>
          <p:cNvSpPr>
            <a:spLocks noChangeArrowheads="1"/>
          </p:cNvSpPr>
          <p:nvPr/>
        </p:nvSpPr>
        <p:spPr bwMode="auto">
          <a:xfrm>
            <a:off x="1676400" y="2995613"/>
            <a:ext cx="2984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0">
                <a:solidFill>
                  <a:srgbClr val="FFFFFF"/>
                </a:solidFill>
              </a:rPr>
              <a:t>1</a:t>
            </a:r>
          </a:p>
        </p:txBody>
      </p:sp>
      <p:sp>
        <p:nvSpPr>
          <p:cNvPr id="177161" name="Rectangle 19"/>
          <p:cNvSpPr>
            <a:spLocks noChangeArrowheads="1"/>
          </p:cNvSpPr>
          <p:nvPr/>
        </p:nvSpPr>
        <p:spPr bwMode="auto">
          <a:xfrm>
            <a:off x="1676400" y="3700463"/>
            <a:ext cx="2984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0">
                <a:solidFill>
                  <a:srgbClr val="FFFFFF"/>
                </a:solidFill>
              </a:rPr>
              <a:t>1</a:t>
            </a:r>
          </a:p>
        </p:txBody>
      </p:sp>
      <p:sp>
        <p:nvSpPr>
          <p:cNvPr id="177162" name="Rectangle 11"/>
          <p:cNvSpPr>
            <a:spLocks noChangeArrowheads="1"/>
          </p:cNvSpPr>
          <p:nvPr/>
        </p:nvSpPr>
        <p:spPr bwMode="auto">
          <a:xfrm>
            <a:off x="612775" y="4367213"/>
            <a:ext cx="595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6-10</a:t>
            </a:r>
          </a:p>
        </p:txBody>
      </p:sp>
      <p:sp>
        <p:nvSpPr>
          <p:cNvPr id="177163" name="Rectangle 14"/>
          <p:cNvSpPr>
            <a:spLocks noChangeArrowheads="1"/>
          </p:cNvSpPr>
          <p:nvPr/>
        </p:nvSpPr>
        <p:spPr bwMode="auto">
          <a:xfrm>
            <a:off x="674688" y="5094288"/>
            <a:ext cx="5334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1600" b="0">
                <a:solidFill>
                  <a:srgbClr val="FFFFFF"/>
                </a:solidFill>
              </a:rPr>
              <a:t>&gt;10</a:t>
            </a:r>
          </a:p>
        </p:txBody>
      </p:sp>
      <p:sp>
        <p:nvSpPr>
          <p:cNvPr id="177164" name="Rectangle 20"/>
          <p:cNvSpPr>
            <a:spLocks noChangeArrowheads="1"/>
          </p:cNvSpPr>
          <p:nvPr/>
        </p:nvSpPr>
        <p:spPr bwMode="auto">
          <a:xfrm>
            <a:off x="2667000" y="4367213"/>
            <a:ext cx="2984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0">
                <a:solidFill>
                  <a:srgbClr val="FFFFFF"/>
                </a:solidFill>
              </a:rPr>
              <a:t>3</a:t>
            </a:r>
          </a:p>
        </p:txBody>
      </p:sp>
      <p:sp>
        <p:nvSpPr>
          <p:cNvPr id="177165" name="Rectangle 21"/>
          <p:cNvSpPr>
            <a:spLocks noChangeArrowheads="1"/>
          </p:cNvSpPr>
          <p:nvPr/>
        </p:nvSpPr>
        <p:spPr bwMode="auto">
          <a:xfrm>
            <a:off x="2209800" y="5105400"/>
            <a:ext cx="2984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0">
                <a:solidFill>
                  <a:srgbClr val="FFFFFF"/>
                </a:solidFill>
              </a:rPr>
              <a:t>2</a:t>
            </a:r>
          </a:p>
        </p:txBody>
      </p:sp>
    </p:spTree>
  </p:cSld>
  <p:clrMapOvr>
    <a:masterClrMapping/>
  </p:clrMapOvr>
  <p:transition xmlns:p14="http://schemas.microsoft.com/office/powerpoint/2010/main" spd="slow"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Rectangle 100"/>
          <p:cNvSpPr>
            <a:spLocks noChangeArrowheads="1"/>
          </p:cNvSpPr>
          <p:nvPr/>
        </p:nvSpPr>
        <p:spPr bwMode="auto">
          <a:xfrm>
            <a:off x="3195638" y="3906838"/>
            <a:ext cx="7842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sz="1200">
              <a:solidFill>
                <a:srgbClr val="FFFFFF"/>
              </a:solidFill>
            </a:endParaRPr>
          </a:p>
        </p:txBody>
      </p:sp>
      <p:sp>
        <p:nvSpPr>
          <p:cNvPr id="178178" name="Oval 101"/>
          <p:cNvSpPr>
            <a:spLocks noChangeArrowheads="1"/>
          </p:cNvSpPr>
          <p:nvPr/>
        </p:nvSpPr>
        <p:spPr bwMode="auto">
          <a:xfrm>
            <a:off x="3462338" y="2424113"/>
            <a:ext cx="142875" cy="109537"/>
          </a:xfrm>
          <a:prstGeom prst="ellipse">
            <a:avLst/>
          </a:prstGeom>
          <a:solidFill>
            <a:srgbClr val="00FF00"/>
          </a:solidFill>
          <a:ln w="9525">
            <a:solidFill>
              <a:schemeClr val="tx1"/>
            </a:solidFill>
            <a:round/>
            <a:headEnd/>
            <a:tailEnd/>
          </a:ln>
        </p:spPr>
        <p:txBody>
          <a:bodyPr wrap="none" anchor="ctr"/>
          <a:lstStyle/>
          <a:p>
            <a:endParaRPr lang="en-US" sz="1600">
              <a:solidFill>
                <a:srgbClr val="FFFFFF"/>
              </a:solidFill>
            </a:endParaRPr>
          </a:p>
        </p:txBody>
      </p:sp>
      <p:sp>
        <p:nvSpPr>
          <p:cNvPr id="178179" name="Oval 102"/>
          <p:cNvSpPr>
            <a:spLocks noChangeArrowheads="1"/>
          </p:cNvSpPr>
          <p:nvPr/>
        </p:nvSpPr>
        <p:spPr bwMode="auto">
          <a:xfrm>
            <a:off x="3462338" y="2541588"/>
            <a:ext cx="142875" cy="111125"/>
          </a:xfrm>
          <a:prstGeom prst="ellipse">
            <a:avLst/>
          </a:prstGeom>
          <a:solidFill>
            <a:srgbClr val="00FF00"/>
          </a:solidFill>
          <a:ln w="9525">
            <a:solidFill>
              <a:schemeClr val="tx1"/>
            </a:solidFill>
            <a:round/>
            <a:headEnd/>
            <a:tailEnd/>
          </a:ln>
        </p:spPr>
        <p:txBody>
          <a:bodyPr wrap="none" anchor="ctr"/>
          <a:lstStyle/>
          <a:p>
            <a:endParaRPr lang="en-US" sz="1600">
              <a:solidFill>
                <a:srgbClr val="FFFFFF"/>
              </a:solidFill>
            </a:endParaRPr>
          </a:p>
        </p:txBody>
      </p:sp>
      <p:sp>
        <p:nvSpPr>
          <p:cNvPr id="178180" name="AutoShape 103"/>
          <p:cNvSpPr>
            <a:spLocks noChangeArrowheads="1"/>
          </p:cNvSpPr>
          <p:nvPr/>
        </p:nvSpPr>
        <p:spPr bwMode="auto">
          <a:xfrm>
            <a:off x="3462338" y="2659063"/>
            <a:ext cx="147637" cy="176212"/>
          </a:xfrm>
          <a:prstGeom prst="diamond">
            <a:avLst/>
          </a:prstGeom>
          <a:solidFill>
            <a:srgbClr val="00FF00"/>
          </a:solidFill>
          <a:ln w="9525">
            <a:solidFill>
              <a:schemeClr val="tx1"/>
            </a:solidFill>
            <a:miter lim="800000"/>
            <a:headEnd/>
            <a:tailEnd/>
          </a:ln>
        </p:spPr>
        <p:txBody>
          <a:bodyPr wrap="none" anchor="ctr"/>
          <a:lstStyle/>
          <a:p>
            <a:endParaRPr lang="en-US" sz="1600">
              <a:solidFill>
                <a:srgbClr val="FFFFFF"/>
              </a:solidFill>
            </a:endParaRPr>
          </a:p>
        </p:txBody>
      </p:sp>
      <p:sp>
        <p:nvSpPr>
          <p:cNvPr id="178181" name="AutoShape 104"/>
          <p:cNvSpPr>
            <a:spLocks noChangeArrowheads="1"/>
          </p:cNvSpPr>
          <p:nvPr/>
        </p:nvSpPr>
        <p:spPr bwMode="auto">
          <a:xfrm>
            <a:off x="3462338" y="2800350"/>
            <a:ext cx="147637" cy="176213"/>
          </a:xfrm>
          <a:prstGeom prst="diamond">
            <a:avLst/>
          </a:prstGeom>
          <a:solidFill>
            <a:srgbClr val="00FF00"/>
          </a:solidFill>
          <a:ln w="9525">
            <a:solidFill>
              <a:schemeClr val="tx1"/>
            </a:solidFill>
            <a:miter lim="800000"/>
            <a:headEnd/>
            <a:tailEnd/>
          </a:ln>
        </p:spPr>
        <p:txBody>
          <a:bodyPr wrap="none" anchor="ctr"/>
          <a:lstStyle/>
          <a:p>
            <a:endParaRPr lang="en-US" sz="1600">
              <a:solidFill>
                <a:srgbClr val="FFFFFF"/>
              </a:solidFill>
            </a:endParaRPr>
          </a:p>
        </p:txBody>
      </p:sp>
      <p:sp>
        <p:nvSpPr>
          <p:cNvPr id="178182" name="Oval 105"/>
          <p:cNvSpPr>
            <a:spLocks noChangeArrowheads="1"/>
          </p:cNvSpPr>
          <p:nvPr/>
        </p:nvSpPr>
        <p:spPr bwMode="auto">
          <a:xfrm>
            <a:off x="3487738" y="2989263"/>
            <a:ext cx="111125" cy="163512"/>
          </a:xfrm>
          <a:prstGeom prst="ellipse">
            <a:avLst/>
          </a:prstGeom>
          <a:solidFill>
            <a:srgbClr val="00FF00"/>
          </a:solidFill>
          <a:ln w="9525">
            <a:solidFill>
              <a:schemeClr val="tx1"/>
            </a:solidFill>
            <a:round/>
            <a:headEnd/>
            <a:tailEnd/>
          </a:ln>
        </p:spPr>
        <p:txBody>
          <a:bodyPr wrap="none" anchor="ctr"/>
          <a:lstStyle/>
          <a:p>
            <a:endParaRPr lang="en-US" sz="1600">
              <a:solidFill>
                <a:srgbClr val="FFFFFF"/>
              </a:solidFill>
            </a:endParaRPr>
          </a:p>
        </p:txBody>
      </p:sp>
      <p:sp>
        <p:nvSpPr>
          <p:cNvPr id="178183" name="Line 106"/>
          <p:cNvSpPr>
            <a:spLocks noChangeShapeType="1"/>
          </p:cNvSpPr>
          <p:nvPr/>
        </p:nvSpPr>
        <p:spPr bwMode="auto">
          <a:xfrm flipH="1">
            <a:off x="3524250" y="3163888"/>
            <a:ext cx="11113" cy="482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8184" name="Rectangle 92"/>
          <p:cNvSpPr>
            <a:spLocks noChangeArrowheads="1"/>
          </p:cNvSpPr>
          <p:nvPr/>
        </p:nvSpPr>
        <p:spPr bwMode="auto">
          <a:xfrm>
            <a:off x="1595438" y="4011613"/>
            <a:ext cx="11541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200">
                <a:solidFill>
                  <a:srgbClr val="FFFFFF"/>
                </a:solidFill>
              </a:rPr>
              <a:t>VEGFR-1</a:t>
            </a:r>
          </a:p>
          <a:p>
            <a:pPr algn="ctr"/>
            <a:r>
              <a:rPr lang="en-US" sz="1200">
                <a:solidFill>
                  <a:srgbClr val="FFFFFF"/>
                </a:solidFill>
              </a:rPr>
              <a:t>(Flt-1)</a:t>
            </a:r>
          </a:p>
        </p:txBody>
      </p:sp>
      <p:sp>
        <p:nvSpPr>
          <p:cNvPr id="178185" name="Rectangle 95"/>
          <p:cNvSpPr>
            <a:spLocks noChangeArrowheads="1"/>
          </p:cNvSpPr>
          <p:nvPr/>
        </p:nvSpPr>
        <p:spPr bwMode="auto">
          <a:xfrm>
            <a:off x="3130550" y="3903663"/>
            <a:ext cx="930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FFFFFF"/>
                </a:solidFill>
              </a:rPr>
              <a:t>NRP-1/</a:t>
            </a:r>
          </a:p>
          <a:p>
            <a:r>
              <a:rPr lang="en-US" sz="1200">
                <a:solidFill>
                  <a:srgbClr val="FFFFFF"/>
                </a:solidFill>
              </a:rPr>
              <a:t>NRP-2</a:t>
            </a:r>
          </a:p>
        </p:txBody>
      </p:sp>
      <p:grpSp>
        <p:nvGrpSpPr>
          <p:cNvPr id="178186" name="Group 5"/>
          <p:cNvGrpSpPr>
            <a:grpSpLocks/>
          </p:cNvGrpSpPr>
          <p:nvPr/>
        </p:nvGrpSpPr>
        <p:grpSpPr bwMode="auto">
          <a:xfrm>
            <a:off x="1958975" y="2389188"/>
            <a:ext cx="142875" cy="814387"/>
            <a:chOff x="648" y="1860"/>
            <a:chExt cx="72" cy="416"/>
          </a:xfrm>
        </p:grpSpPr>
        <p:sp>
          <p:nvSpPr>
            <p:cNvPr id="178391" name="Oval 6"/>
            <p:cNvSpPr>
              <a:spLocks noChangeArrowheads="1"/>
            </p:cNvSpPr>
            <p:nvPr/>
          </p:nvSpPr>
          <p:spPr bwMode="auto">
            <a:xfrm>
              <a:off x="648" y="1860"/>
              <a:ext cx="72" cy="56"/>
            </a:xfrm>
            <a:prstGeom prst="ellipse">
              <a:avLst/>
            </a:prstGeom>
            <a:solidFill>
              <a:srgbClr val="FF00FF"/>
            </a:solidFill>
            <a:ln w="9525">
              <a:solidFill>
                <a:schemeClr val="tx1"/>
              </a:solidFill>
              <a:round/>
              <a:headEnd/>
              <a:tailEnd/>
            </a:ln>
          </p:spPr>
          <p:txBody>
            <a:bodyPr wrap="none" anchor="ctr"/>
            <a:lstStyle/>
            <a:p>
              <a:endParaRPr lang="en-US" sz="1600">
                <a:solidFill>
                  <a:srgbClr val="FFFFFF"/>
                </a:solidFill>
              </a:endParaRPr>
            </a:p>
          </p:txBody>
        </p:sp>
        <p:sp>
          <p:nvSpPr>
            <p:cNvPr id="178392" name="Oval 7"/>
            <p:cNvSpPr>
              <a:spLocks noChangeArrowheads="1"/>
            </p:cNvSpPr>
            <p:nvPr/>
          </p:nvSpPr>
          <p:spPr bwMode="auto">
            <a:xfrm>
              <a:off x="648" y="1920"/>
              <a:ext cx="72" cy="56"/>
            </a:xfrm>
            <a:prstGeom prst="ellipse">
              <a:avLst/>
            </a:prstGeom>
            <a:solidFill>
              <a:srgbClr val="FF00FF"/>
            </a:solidFill>
            <a:ln w="9525">
              <a:solidFill>
                <a:schemeClr val="tx1"/>
              </a:solidFill>
              <a:round/>
              <a:headEnd/>
              <a:tailEnd/>
            </a:ln>
          </p:spPr>
          <p:txBody>
            <a:bodyPr wrap="none" anchor="ctr"/>
            <a:lstStyle/>
            <a:p>
              <a:endParaRPr lang="en-US" sz="1600">
                <a:solidFill>
                  <a:srgbClr val="FFFFFF"/>
                </a:solidFill>
              </a:endParaRPr>
            </a:p>
          </p:txBody>
        </p:sp>
        <p:sp>
          <p:nvSpPr>
            <p:cNvPr id="178393" name="Oval 8"/>
            <p:cNvSpPr>
              <a:spLocks noChangeArrowheads="1"/>
            </p:cNvSpPr>
            <p:nvPr/>
          </p:nvSpPr>
          <p:spPr bwMode="auto">
            <a:xfrm>
              <a:off x="648" y="1980"/>
              <a:ext cx="72" cy="56"/>
            </a:xfrm>
            <a:prstGeom prst="ellipse">
              <a:avLst/>
            </a:prstGeom>
            <a:solidFill>
              <a:srgbClr val="FF00FF"/>
            </a:solidFill>
            <a:ln w="9525">
              <a:solidFill>
                <a:schemeClr val="tx1"/>
              </a:solidFill>
              <a:round/>
              <a:headEnd/>
              <a:tailEnd/>
            </a:ln>
          </p:spPr>
          <p:txBody>
            <a:bodyPr wrap="none" anchor="ctr"/>
            <a:lstStyle/>
            <a:p>
              <a:endParaRPr lang="en-US" sz="1600">
                <a:solidFill>
                  <a:srgbClr val="FFFFFF"/>
                </a:solidFill>
              </a:endParaRPr>
            </a:p>
          </p:txBody>
        </p:sp>
        <p:sp>
          <p:nvSpPr>
            <p:cNvPr id="178394" name="Oval 9"/>
            <p:cNvSpPr>
              <a:spLocks noChangeArrowheads="1"/>
            </p:cNvSpPr>
            <p:nvPr/>
          </p:nvSpPr>
          <p:spPr bwMode="auto">
            <a:xfrm>
              <a:off x="648" y="2040"/>
              <a:ext cx="72" cy="56"/>
            </a:xfrm>
            <a:prstGeom prst="ellipse">
              <a:avLst/>
            </a:prstGeom>
            <a:solidFill>
              <a:srgbClr val="FF00FF"/>
            </a:solidFill>
            <a:ln w="9525">
              <a:solidFill>
                <a:schemeClr val="tx1"/>
              </a:solidFill>
              <a:round/>
              <a:headEnd/>
              <a:tailEnd/>
            </a:ln>
          </p:spPr>
          <p:txBody>
            <a:bodyPr wrap="none" anchor="ctr"/>
            <a:lstStyle/>
            <a:p>
              <a:endParaRPr lang="en-US" sz="1600">
                <a:solidFill>
                  <a:srgbClr val="FFFFFF"/>
                </a:solidFill>
              </a:endParaRPr>
            </a:p>
          </p:txBody>
        </p:sp>
        <p:sp>
          <p:nvSpPr>
            <p:cNvPr id="178395" name="Oval 10"/>
            <p:cNvSpPr>
              <a:spLocks noChangeArrowheads="1"/>
            </p:cNvSpPr>
            <p:nvPr/>
          </p:nvSpPr>
          <p:spPr bwMode="auto">
            <a:xfrm>
              <a:off x="648" y="2100"/>
              <a:ext cx="72" cy="56"/>
            </a:xfrm>
            <a:prstGeom prst="ellipse">
              <a:avLst/>
            </a:prstGeom>
            <a:solidFill>
              <a:srgbClr val="FF00FF"/>
            </a:solidFill>
            <a:ln w="9525">
              <a:solidFill>
                <a:schemeClr val="tx1"/>
              </a:solidFill>
              <a:round/>
              <a:headEnd/>
              <a:tailEnd/>
            </a:ln>
          </p:spPr>
          <p:txBody>
            <a:bodyPr wrap="none" anchor="ctr"/>
            <a:lstStyle/>
            <a:p>
              <a:endParaRPr lang="en-US" sz="1600">
                <a:solidFill>
                  <a:srgbClr val="FFFFFF"/>
                </a:solidFill>
              </a:endParaRPr>
            </a:p>
          </p:txBody>
        </p:sp>
        <p:sp>
          <p:nvSpPr>
            <p:cNvPr id="178396" name="Oval 11"/>
            <p:cNvSpPr>
              <a:spLocks noChangeArrowheads="1"/>
            </p:cNvSpPr>
            <p:nvPr/>
          </p:nvSpPr>
          <p:spPr bwMode="auto">
            <a:xfrm>
              <a:off x="648" y="2160"/>
              <a:ext cx="72" cy="56"/>
            </a:xfrm>
            <a:prstGeom prst="ellipse">
              <a:avLst/>
            </a:prstGeom>
            <a:solidFill>
              <a:srgbClr val="FF00FF"/>
            </a:solidFill>
            <a:ln w="9525">
              <a:solidFill>
                <a:schemeClr val="tx1"/>
              </a:solidFill>
              <a:round/>
              <a:headEnd/>
              <a:tailEnd/>
            </a:ln>
          </p:spPr>
          <p:txBody>
            <a:bodyPr wrap="none" anchor="ctr"/>
            <a:lstStyle/>
            <a:p>
              <a:endParaRPr lang="en-US" sz="1600">
                <a:solidFill>
                  <a:srgbClr val="FFFFFF"/>
                </a:solidFill>
              </a:endParaRPr>
            </a:p>
          </p:txBody>
        </p:sp>
        <p:sp>
          <p:nvSpPr>
            <p:cNvPr id="178397" name="Oval 12"/>
            <p:cNvSpPr>
              <a:spLocks noChangeArrowheads="1"/>
            </p:cNvSpPr>
            <p:nvPr/>
          </p:nvSpPr>
          <p:spPr bwMode="auto">
            <a:xfrm>
              <a:off x="648" y="2220"/>
              <a:ext cx="72" cy="56"/>
            </a:xfrm>
            <a:prstGeom prst="ellipse">
              <a:avLst/>
            </a:prstGeom>
            <a:solidFill>
              <a:srgbClr val="FF00FF"/>
            </a:solidFill>
            <a:ln w="9525">
              <a:solidFill>
                <a:schemeClr val="tx1"/>
              </a:solidFill>
              <a:round/>
              <a:headEnd/>
              <a:tailEnd/>
            </a:ln>
          </p:spPr>
          <p:txBody>
            <a:bodyPr wrap="none" anchor="ctr"/>
            <a:lstStyle/>
            <a:p>
              <a:endParaRPr lang="en-US" sz="1600">
                <a:solidFill>
                  <a:srgbClr val="FFFFFF"/>
                </a:solidFill>
              </a:endParaRPr>
            </a:p>
          </p:txBody>
        </p:sp>
      </p:grpSp>
      <p:grpSp>
        <p:nvGrpSpPr>
          <p:cNvPr id="178187" name="Group 13"/>
          <p:cNvGrpSpPr>
            <a:grpSpLocks/>
          </p:cNvGrpSpPr>
          <p:nvPr/>
        </p:nvGrpSpPr>
        <p:grpSpPr bwMode="auto">
          <a:xfrm>
            <a:off x="2197100" y="2389188"/>
            <a:ext cx="141288" cy="814387"/>
            <a:chOff x="648" y="1860"/>
            <a:chExt cx="72" cy="416"/>
          </a:xfrm>
        </p:grpSpPr>
        <p:sp>
          <p:nvSpPr>
            <p:cNvPr id="178384" name="Oval 14"/>
            <p:cNvSpPr>
              <a:spLocks noChangeArrowheads="1"/>
            </p:cNvSpPr>
            <p:nvPr/>
          </p:nvSpPr>
          <p:spPr bwMode="auto">
            <a:xfrm>
              <a:off x="648" y="1860"/>
              <a:ext cx="72" cy="56"/>
            </a:xfrm>
            <a:prstGeom prst="ellipse">
              <a:avLst/>
            </a:prstGeom>
            <a:solidFill>
              <a:srgbClr val="FF00FF"/>
            </a:solidFill>
            <a:ln w="9525">
              <a:solidFill>
                <a:schemeClr val="tx1"/>
              </a:solidFill>
              <a:round/>
              <a:headEnd/>
              <a:tailEnd/>
            </a:ln>
          </p:spPr>
          <p:txBody>
            <a:bodyPr wrap="none" anchor="ctr"/>
            <a:lstStyle/>
            <a:p>
              <a:endParaRPr lang="en-US" sz="1600">
                <a:solidFill>
                  <a:srgbClr val="FFFFFF"/>
                </a:solidFill>
              </a:endParaRPr>
            </a:p>
          </p:txBody>
        </p:sp>
        <p:sp>
          <p:nvSpPr>
            <p:cNvPr id="178385" name="Oval 15"/>
            <p:cNvSpPr>
              <a:spLocks noChangeArrowheads="1"/>
            </p:cNvSpPr>
            <p:nvPr/>
          </p:nvSpPr>
          <p:spPr bwMode="auto">
            <a:xfrm>
              <a:off x="648" y="1920"/>
              <a:ext cx="72" cy="56"/>
            </a:xfrm>
            <a:prstGeom prst="ellipse">
              <a:avLst/>
            </a:prstGeom>
            <a:solidFill>
              <a:srgbClr val="FF00FF"/>
            </a:solidFill>
            <a:ln w="9525">
              <a:solidFill>
                <a:schemeClr val="tx1"/>
              </a:solidFill>
              <a:round/>
              <a:headEnd/>
              <a:tailEnd/>
            </a:ln>
          </p:spPr>
          <p:txBody>
            <a:bodyPr wrap="none" anchor="ctr"/>
            <a:lstStyle/>
            <a:p>
              <a:endParaRPr lang="en-US" sz="1600">
                <a:solidFill>
                  <a:srgbClr val="FFFFFF"/>
                </a:solidFill>
              </a:endParaRPr>
            </a:p>
          </p:txBody>
        </p:sp>
        <p:sp>
          <p:nvSpPr>
            <p:cNvPr id="178386" name="Oval 16"/>
            <p:cNvSpPr>
              <a:spLocks noChangeArrowheads="1"/>
            </p:cNvSpPr>
            <p:nvPr/>
          </p:nvSpPr>
          <p:spPr bwMode="auto">
            <a:xfrm>
              <a:off x="648" y="1980"/>
              <a:ext cx="72" cy="56"/>
            </a:xfrm>
            <a:prstGeom prst="ellipse">
              <a:avLst/>
            </a:prstGeom>
            <a:solidFill>
              <a:srgbClr val="FF00FF"/>
            </a:solidFill>
            <a:ln w="9525">
              <a:solidFill>
                <a:schemeClr val="tx1"/>
              </a:solidFill>
              <a:round/>
              <a:headEnd/>
              <a:tailEnd/>
            </a:ln>
          </p:spPr>
          <p:txBody>
            <a:bodyPr wrap="none" anchor="ctr"/>
            <a:lstStyle/>
            <a:p>
              <a:endParaRPr lang="en-US" sz="1600">
                <a:solidFill>
                  <a:srgbClr val="FFFFFF"/>
                </a:solidFill>
              </a:endParaRPr>
            </a:p>
          </p:txBody>
        </p:sp>
        <p:sp>
          <p:nvSpPr>
            <p:cNvPr id="178387" name="Oval 17"/>
            <p:cNvSpPr>
              <a:spLocks noChangeArrowheads="1"/>
            </p:cNvSpPr>
            <p:nvPr/>
          </p:nvSpPr>
          <p:spPr bwMode="auto">
            <a:xfrm>
              <a:off x="648" y="2040"/>
              <a:ext cx="72" cy="56"/>
            </a:xfrm>
            <a:prstGeom prst="ellipse">
              <a:avLst/>
            </a:prstGeom>
            <a:solidFill>
              <a:srgbClr val="FF00FF"/>
            </a:solidFill>
            <a:ln w="9525">
              <a:solidFill>
                <a:schemeClr val="tx1"/>
              </a:solidFill>
              <a:round/>
              <a:headEnd/>
              <a:tailEnd/>
            </a:ln>
          </p:spPr>
          <p:txBody>
            <a:bodyPr wrap="none" anchor="ctr"/>
            <a:lstStyle/>
            <a:p>
              <a:endParaRPr lang="en-US" sz="1600">
                <a:solidFill>
                  <a:srgbClr val="FFFFFF"/>
                </a:solidFill>
              </a:endParaRPr>
            </a:p>
          </p:txBody>
        </p:sp>
        <p:sp>
          <p:nvSpPr>
            <p:cNvPr id="178388" name="Oval 18"/>
            <p:cNvSpPr>
              <a:spLocks noChangeArrowheads="1"/>
            </p:cNvSpPr>
            <p:nvPr/>
          </p:nvSpPr>
          <p:spPr bwMode="auto">
            <a:xfrm>
              <a:off x="648" y="2100"/>
              <a:ext cx="72" cy="56"/>
            </a:xfrm>
            <a:prstGeom prst="ellipse">
              <a:avLst/>
            </a:prstGeom>
            <a:solidFill>
              <a:srgbClr val="FF00FF"/>
            </a:solidFill>
            <a:ln w="9525">
              <a:solidFill>
                <a:schemeClr val="tx1"/>
              </a:solidFill>
              <a:round/>
              <a:headEnd/>
              <a:tailEnd/>
            </a:ln>
          </p:spPr>
          <p:txBody>
            <a:bodyPr wrap="none" anchor="ctr"/>
            <a:lstStyle/>
            <a:p>
              <a:endParaRPr lang="en-US" sz="1600">
                <a:solidFill>
                  <a:srgbClr val="FFFFFF"/>
                </a:solidFill>
              </a:endParaRPr>
            </a:p>
          </p:txBody>
        </p:sp>
        <p:sp>
          <p:nvSpPr>
            <p:cNvPr id="178389" name="Oval 19"/>
            <p:cNvSpPr>
              <a:spLocks noChangeArrowheads="1"/>
            </p:cNvSpPr>
            <p:nvPr/>
          </p:nvSpPr>
          <p:spPr bwMode="auto">
            <a:xfrm>
              <a:off x="648" y="2160"/>
              <a:ext cx="72" cy="56"/>
            </a:xfrm>
            <a:prstGeom prst="ellipse">
              <a:avLst/>
            </a:prstGeom>
            <a:solidFill>
              <a:srgbClr val="FF00FF"/>
            </a:solidFill>
            <a:ln w="9525">
              <a:solidFill>
                <a:schemeClr val="tx1"/>
              </a:solidFill>
              <a:round/>
              <a:headEnd/>
              <a:tailEnd/>
            </a:ln>
          </p:spPr>
          <p:txBody>
            <a:bodyPr wrap="none" anchor="ctr"/>
            <a:lstStyle/>
            <a:p>
              <a:endParaRPr lang="en-US" sz="1600">
                <a:solidFill>
                  <a:srgbClr val="FFFFFF"/>
                </a:solidFill>
              </a:endParaRPr>
            </a:p>
          </p:txBody>
        </p:sp>
        <p:sp>
          <p:nvSpPr>
            <p:cNvPr id="178390" name="Oval 20"/>
            <p:cNvSpPr>
              <a:spLocks noChangeArrowheads="1"/>
            </p:cNvSpPr>
            <p:nvPr/>
          </p:nvSpPr>
          <p:spPr bwMode="auto">
            <a:xfrm>
              <a:off x="648" y="2220"/>
              <a:ext cx="72" cy="56"/>
            </a:xfrm>
            <a:prstGeom prst="ellipse">
              <a:avLst/>
            </a:prstGeom>
            <a:solidFill>
              <a:srgbClr val="FF00FF"/>
            </a:solidFill>
            <a:ln w="9525">
              <a:solidFill>
                <a:schemeClr val="tx1"/>
              </a:solidFill>
              <a:round/>
              <a:headEnd/>
              <a:tailEnd/>
            </a:ln>
          </p:spPr>
          <p:txBody>
            <a:bodyPr wrap="none" anchor="ctr"/>
            <a:lstStyle/>
            <a:p>
              <a:endParaRPr lang="en-US" sz="1600">
                <a:solidFill>
                  <a:srgbClr val="FFFFFF"/>
                </a:solidFill>
              </a:endParaRPr>
            </a:p>
          </p:txBody>
        </p:sp>
      </p:grpSp>
      <p:sp>
        <p:nvSpPr>
          <p:cNvPr id="178188" name="Line 21"/>
          <p:cNvSpPr>
            <a:spLocks noChangeShapeType="1"/>
          </p:cNvSpPr>
          <p:nvPr/>
        </p:nvSpPr>
        <p:spPr bwMode="auto">
          <a:xfrm flipH="1">
            <a:off x="2005013" y="3200400"/>
            <a:ext cx="14287" cy="6572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8189" name="Line 22"/>
          <p:cNvSpPr>
            <a:spLocks noChangeShapeType="1"/>
          </p:cNvSpPr>
          <p:nvPr/>
        </p:nvSpPr>
        <p:spPr bwMode="auto">
          <a:xfrm flipH="1">
            <a:off x="2255838" y="3211513"/>
            <a:ext cx="11112" cy="6572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78190" name="Group 23"/>
          <p:cNvGrpSpPr>
            <a:grpSpLocks/>
          </p:cNvGrpSpPr>
          <p:nvPr/>
        </p:nvGrpSpPr>
        <p:grpSpPr bwMode="auto">
          <a:xfrm>
            <a:off x="1924050" y="3492500"/>
            <a:ext cx="169863" cy="315913"/>
            <a:chOff x="636" y="2622"/>
            <a:chExt cx="80" cy="144"/>
          </a:xfrm>
        </p:grpSpPr>
        <p:sp>
          <p:nvSpPr>
            <p:cNvPr id="178382" name="Rectangle 24"/>
            <p:cNvSpPr>
              <a:spLocks noChangeArrowheads="1"/>
            </p:cNvSpPr>
            <p:nvPr/>
          </p:nvSpPr>
          <p:spPr bwMode="auto">
            <a:xfrm>
              <a:off x="636" y="2622"/>
              <a:ext cx="80" cy="60"/>
            </a:xfrm>
            <a:prstGeom prst="rect">
              <a:avLst/>
            </a:prstGeom>
            <a:solidFill>
              <a:srgbClr val="3399FF"/>
            </a:solidFill>
            <a:ln w="9525">
              <a:solidFill>
                <a:schemeClr val="tx1"/>
              </a:solidFill>
              <a:miter lim="800000"/>
              <a:headEnd/>
              <a:tailEnd/>
            </a:ln>
          </p:spPr>
          <p:txBody>
            <a:bodyPr wrap="none" anchor="ctr"/>
            <a:lstStyle/>
            <a:p>
              <a:endParaRPr lang="en-US" sz="1600">
                <a:solidFill>
                  <a:srgbClr val="FFFFFF"/>
                </a:solidFill>
              </a:endParaRPr>
            </a:p>
          </p:txBody>
        </p:sp>
        <p:sp>
          <p:nvSpPr>
            <p:cNvPr id="178383" name="Rectangle 25"/>
            <p:cNvSpPr>
              <a:spLocks noChangeArrowheads="1"/>
            </p:cNvSpPr>
            <p:nvPr/>
          </p:nvSpPr>
          <p:spPr bwMode="auto">
            <a:xfrm>
              <a:off x="636" y="2706"/>
              <a:ext cx="80" cy="60"/>
            </a:xfrm>
            <a:prstGeom prst="rect">
              <a:avLst/>
            </a:prstGeom>
            <a:solidFill>
              <a:srgbClr val="3399FF"/>
            </a:solidFill>
            <a:ln w="9525">
              <a:solidFill>
                <a:schemeClr val="tx1"/>
              </a:solidFill>
              <a:miter lim="800000"/>
              <a:headEnd/>
              <a:tailEnd/>
            </a:ln>
          </p:spPr>
          <p:txBody>
            <a:bodyPr wrap="none" anchor="ctr"/>
            <a:lstStyle/>
            <a:p>
              <a:endParaRPr lang="en-US" sz="1600">
                <a:solidFill>
                  <a:srgbClr val="FFFFFF"/>
                </a:solidFill>
              </a:endParaRPr>
            </a:p>
          </p:txBody>
        </p:sp>
      </p:grpSp>
      <p:grpSp>
        <p:nvGrpSpPr>
          <p:cNvPr id="178191" name="Group 30"/>
          <p:cNvGrpSpPr>
            <a:grpSpLocks/>
          </p:cNvGrpSpPr>
          <p:nvPr/>
        </p:nvGrpSpPr>
        <p:grpSpPr bwMode="auto">
          <a:xfrm>
            <a:off x="4651375" y="2389188"/>
            <a:ext cx="142875" cy="814387"/>
            <a:chOff x="648" y="1860"/>
            <a:chExt cx="72" cy="416"/>
          </a:xfrm>
        </p:grpSpPr>
        <p:sp>
          <p:nvSpPr>
            <p:cNvPr id="178375" name="Oval 31"/>
            <p:cNvSpPr>
              <a:spLocks noChangeArrowheads="1"/>
            </p:cNvSpPr>
            <p:nvPr/>
          </p:nvSpPr>
          <p:spPr bwMode="auto">
            <a:xfrm>
              <a:off x="648" y="1860"/>
              <a:ext cx="72" cy="56"/>
            </a:xfrm>
            <a:prstGeom prst="ellipse">
              <a:avLst/>
            </a:prstGeom>
            <a:solidFill>
              <a:srgbClr val="0000FF"/>
            </a:solidFill>
            <a:ln w="9525">
              <a:solidFill>
                <a:schemeClr val="tx1"/>
              </a:solidFill>
              <a:round/>
              <a:headEnd/>
              <a:tailEnd/>
            </a:ln>
          </p:spPr>
          <p:txBody>
            <a:bodyPr wrap="none" anchor="ctr"/>
            <a:lstStyle/>
            <a:p>
              <a:endParaRPr lang="en-US" sz="1600">
                <a:solidFill>
                  <a:srgbClr val="FFFFFF"/>
                </a:solidFill>
              </a:endParaRPr>
            </a:p>
          </p:txBody>
        </p:sp>
        <p:sp>
          <p:nvSpPr>
            <p:cNvPr id="178376" name="Oval 32"/>
            <p:cNvSpPr>
              <a:spLocks noChangeArrowheads="1"/>
            </p:cNvSpPr>
            <p:nvPr/>
          </p:nvSpPr>
          <p:spPr bwMode="auto">
            <a:xfrm>
              <a:off x="648" y="1920"/>
              <a:ext cx="72" cy="56"/>
            </a:xfrm>
            <a:prstGeom prst="ellipse">
              <a:avLst/>
            </a:prstGeom>
            <a:solidFill>
              <a:srgbClr val="0000FF"/>
            </a:solidFill>
            <a:ln w="9525">
              <a:solidFill>
                <a:schemeClr val="tx1"/>
              </a:solidFill>
              <a:round/>
              <a:headEnd/>
              <a:tailEnd/>
            </a:ln>
          </p:spPr>
          <p:txBody>
            <a:bodyPr wrap="none" anchor="ctr"/>
            <a:lstStyle/>
            <a:p>
              <a:endParaRPr lang="en-US" sz="1600">
                <a:solidFill>
                  <a:srgbClr val="FFFFFF"/>
                </a:solidFill>
              </a:endParaRPr>
            </a:p>
          </p:txBody>
        </p:sp>
        <p:sp>
          <p:nvSpPr>
            <p:cNvPr id="178377" name="Oval 33"/>
            <p:cNvSpPr>
              <a:spLocks noChangeArrowheads="1"/>
            </p:cNvSpPr>
            <p:nvPr/>
          </p:nvSpPr>
          <p:spPr bwMode="auto">
            <a:xfrm>
              <a:off x="648" y="1980"/>
              <a:ext cx="72" cy="56"/>
            </a:xfrm>
            <a:prstGeom prst="ellipse">
              <a:avLst/>
            </a:prstGeom>
            <a:solidFill>
              <a:srgbClr val="0000FF"/>
            </a:solidFill>
            <a:ln w="9525">
              <a:solidFill>
                <a:schemeClr val="tx1"/>
              </a:solidFill>
              <a:round/>
              <a:headEnd/>
              <a:tailEnd/>
            </a:ln>
          </p:spPr>
          <p:txBody>
            <a:bodyPr wrap="none" anchor="ctr"/>
            <a:lstStyle/>
            <a:p>
              <a:endParaRPr lang="en-US" sz="1600">
                <a:solidFill>
                  <a:srgbClr val="FFFFFF"/>
                </a:solidFill>
              </a:endParaRPr>
            </a:p>
          </p:txBody>
        </p:sp>
        <p:sp>
          <p:nvSpPr>
            <p:cNvPr id="178378" name="Oval 34"/>
            <p:cNvSpPr>
              <a:spLocks noChangeArrowheads="1"/>
            </p:cNvSpPr>
            <p:nvPr/>
          </p:nvSpPr>
          <p:spPr bwMode="auto">
            <a:xfrm>
              <a:off x="648" y="2040"/>
              <a:ext cx="72" cy="56"/>
            </a:xfrm>
            <a:prstGeom prst="ellipse">
              <a:avLst/>
            </a:prstGeom>
            <a:solidFill>
              <a:srgbClr val="0000FF"/>
            </a:solidFill>
            <a:ln w="9525">
              <a:solidFill>
                <a:schemeClr val="tx1"/>
              </a:solidFill>
              <a:round/>
              <a:headEnd/>
              <a:tailEnd/>
            </a:ln>
          </p:spPr>
          <p:txBody>
            <a:bodyPr wrap="none" anchor="ctr"/>
            <a:lstStyle/>
            <a:p>
              <a:endParaRPr lang="en-US" sz="1600">
                <a:solidFill>
                  <a:srgbClr val="FFFFFF"/>
                </a:solidFill>
              </a:endParaRPr>
            </a:p>
          </p:txBody>
        </p:sp>
        <p:sp>
          <p:nvSpPr>
            <p:cNvPr id="178379" name="Oval 35"/>
            <p:cNvSpPr>
              <a:spLocks noChangeArrowheads="1"/>
            </p:cNvSpPr>
            <p:nvPr/>
          </p:nvSpPr>
          <p:spPr bwMode="auto">
            <a:xfrm>
              <a:off x="648" y="2100"/>
              <a:ext cx="72" cy="56"/>
            </a:xfrm>
            <a:prstGeom prst="ellipse">
              <a:avLst/>
            </a:prstGeom>
            <a:solidFill>
              <a:srgbClr val="0000FF"/>
            </a:solidFill>
            <a:ln w="9525">
              <a:solidFill>
                <a:schemeClr val="tx1"/>
              </a:solidFill>
              <a:round/>
              <a:headEnd/>
              <a:tailEnd/>
            </a:ln>
          </p:spPr>
          <p:txBody>
            <a:bodyPr wrap="none" anchor="ctr"/>
            <a:lstStyle/>
            <a:p>
              <a:endParaRPr lang="en-US" sz="1600">
                <a:solidFill>
                  <a:srgbClr val="FFFFFF"/>
                </a:solidFill>
              </a:endParaRPr>
            </a:p>
          </p:txBody>
        </p:sp>
        <p:sp>
          <p:nvSpPr>
            <p:cNvPr id="178380" name="Oval 36"/>
            <p:cNvSpPr>
              <a:spLocks noChangeArrowheads="1"/>
            </p:cNvSpPr>
            <p:nvPr/>
          </p:nvSpPr>
          <p:spPr bwMode="auto">
            <a:xfrm>
              <a:off x="648" y="2160"/>
              <a:ext cx="72" cy="56"/>
            </a:xfrm>
            <a:prstGeom prst="ellipse">
              <a:avLst/>
            </a:prstGeom>
            <a:solidFill>
              <a:srgbClr val="0000FF"/>
            </a:solidFill>
            <a:ln w="9525">
              <a:solidFill>
                <a:schemeClr val="tx1"/>
              </a:solidFill>
              <a:round/>
              <a:headEnd/>
              <a:tailEnd/>
            </a:ln>
          </p:spPr>
          <p:txBody>
            <a:bodyPr wrap="none" anchor="ctr"/>
            <a:lstStyle/>
            <a:p>
              <a:endParaRPr lang="en-US" sz="1600">
                <a:solidFill>
                  <a:srgbClr val="FFFFFF"/>
                </a:solidFill>
              </a:endParaRPr>
            </a:p>
          </p:txBody>
        </p:sp>
        <p:sp>
          <p:nvSpPr>
            <p:cNvPr id="178381" name="Oval 37"/>
            <p:cNvSpPr>
              <a:spLocks noChangeArrowheads="1"/>
            </p:cNvSpPr>
            <p:nvPr/>
          </p:nvSpPr>
          <p:spPr bwMode="auto">
            <a:xfrm>
              <a:off x="648" y="2220"/>
              <a:ext cx="72" cy="56"/>
            </a:xfrm>
            <a:prstGeom prst="ellipse">
              <a:avLst/>
            </a:prstGeom>
            <a:solidFill>
              <a:srgbClr val="0000FF"/>
            </a:solidFill>
            <a:ln w="9525">
              <a:solidFill>
                <a:schemeClr val="tx1"/>
              </a:solidFill>
              <a:round/>
              <a:headEnd/>
              <a:tailEnd/>
            </a:ln>
          </p:spPr>
          <p:txBody>
            <a:bodyPr wrap="none" anchor="ctr"/>
            <a:lstStyle/>
            <a:p>
              <a:endParaRPr lang="en-US" sz="1600">
                <a:solidFill>
                  <a:srgbClr val="FFFFFF"/>
                </a:solidFill>
              </a:endParaRPr>
            </a:p>
          </p:txBody>
        </p:sp>
      </p:grpSp>
      <p:sp>
        <p:nvSpPr>
          <p:cNvPr id="178192" name="Oval 38"/>
          <p:cNvSpPr>
            <a:spLocks noChangeArrowheads="1"/>
          </p:cNvSpPr>
          <p:nvPr/>
        </p:nvSpPr>
        <p:spPr bwMode="auto">
          <a:xfrm>
            <a:off x="4886325" y="2389188"/>
            <a:ext cx="144463" cy="109537"/>
          </a:xfrm>
          <a:prstGeom prst="ellipse">
            <a:avLst/>
          </a:prstGeom>
          <a:solidFill>
            <a:srgbClr val="0000FF"/>
          </a:solidFill>
          <a:ln w="9525">
            <a:solidFill>
              <a:schemeClr val="tx1"/>
            </a:solidFill>
            <a:round/>
            <a:headEnd/>
            <a:tailEnd/>
          </a:ln>
        </p:spPr>
        <p:txBody>
          <a:bodyPr wrap="none" anchor="ctr"/>
          <a:lstStyle/>
          <a:p>
            <a:endParaRPr lang="en-US" sz="1600">
              <a:solidFill>
                <a:srgbClr val="FFFFFF"/>
              </a:solidFill>
            </a:endParaRPr>
          </a:p>
        </p:txBody>
      </p:sp>
      <p:sp>
        <p:nvSpPr>
          <p:cNvPr id="178193" name="Oval 39"/>
          <p:cNvSpPr>
            <a:spLocks noChangeArrowheads="1"/>
          </p:cNvSpPr>
          <p:nvPr/>
        </p:nvSpPr>
        <p:spPr bwMode="auto">
          <a:xfrm>
            <a:off x="4886325" y="2506663"/>
            <a:ext cx="144463" cy="109537"/>
          </a:xfrm>
          <a:prstGeom prst="ellipse">
            <a:avLst/>
          </a:prstGeom>
          <a:solidFill>
            <a:srgbClr val="0000FF"/>
          </a:solidFill>
          <a:ln w="9525">
            <a:solidFill>
              <a:schemeClr val="tx1"/>
            </a:solidFill>
            <a:round/>
            <a:headEnd/>
            <a:tailEnd/>
          </a:ln>
        </p:spPr>
        <p:txBody>
          <a:bodyPr wrap="none" anchor="ctr"/>
          <a:lstStyle/>
          <a:p>
            <a:endParaRPr lang="en-US" sz="1600">
              <a:solidFill>
                <a:srgbClr val="FFFFFF"/>
              </a:solidFill>
            </a:endParaRPr>
          </a:p>
        </p:txBody>
      </p:sp>
      <p:sp>
        <p:nvSpPr>
          <p:cNvPr id="178194" name="Oval 40"/>
          <p:cNvSpPr>
            <a:spLocks noChangeArrowheads="1"/>
          </p:cNvSpPr>
          <p:nvPr/>
        </p:nvSpPr>
        <p:spPr bwMode="auto">
          <a:xfrm>
            <a:off x="4886325" y="2624138"/>
            <a:ext cx="144463" cy="107950"/>
          </a:xfrm>
          <a:prstGeom prst="ellipse">
            <a:avLst/>
          </a:prstGeom>
          <a:solidFill>
            <a:srgbClr val="0000FF"/>
          </a:solidFill>
          <a:ln w="9525">
            <a:solidFill>
              <a:schemeClr val="tx1"/>
            </a:solidFill>
            <a:round/>
            <a:headEnd/>
            <a:tailEnd/>
          </a:ln>
        </p:spPr>
        <p:txBody>
          <a:bodyPr wrap="none" anchor="ctr"/>
          <a:lstStyle/>
          <a:p>
            <a:endParaRPr lang="en-US" sz="1600">
              <a:solidFill>
                <a:srgbClr val="FFFFFF"/>
              </a:solidFill>
            </a:endParaRPr>
          </a:p>
        </p:txBody>
      </p:sp>
      <p:sp>
        <p:nvSpPr>
          <p:cNvPr id="178195" name="Oval 41"/>
          <p:cNvSpPr>
            <a:spLocks noChangeArrowheads="1"/>
          </p:cNvSpPr>
          <p:nvPr/>
        </p:nvSpPr>
        <p:spPr bwMode="auto">
          <a:xfrm>
            <a:off x="4886325" y="2741613"/>
            <a:ext cx="144463" cy="109537"/>
          </a:xfrm>
          <a:prstGeom prst="ellipse">
            <a:avLst/>
          </a:prstGeom>
          <a:solidFill>
            <a:srgbClr val="0000FF"/>
          </a:solidFill>
          <a:ln w="9525">
            <a:solidFill>
              <a:schemeClr val="tx1"/>
            </a:solidFill>
            <a:round/>
            <a:headEnd/>
            <a:tailEnd/>
          </a:ln>
        </p:spPr>
        <p:txBody>
          <a:bodyPr wrap="none" anchor="ctr"/>
          <a:lstStyle/>
          <a:p>
            <a:endParaRPr lang="en-US" sz="1600">
              <a:solidFill>
                <a:srgbClr val="FFFFFF"/>
              </a:solidFill>
            </a:endParaRPr>
          </a:p>
        </p:txBody>
      </p:sp>
      <p:sp>
        <p:nvSpPr>
          <p:cNvPr id="178196" name="Oval 42"/>
          <p:cNvSpPr>
            <a:spLocks noChangeArrowheads="1"/>
          </p:cNvSpPr>
          <p:nvPr/>
        </p:nvSpPr>
        <p:spPr bwMode="auto">
          <a:xfrm>
            <a:off x="4886325" y="2857500"/>
            <a:ext cx="144463" cy="111125"/>
          </a:xfrm>
          <a:prstGeom prst="ellipse">
            <a:avLst/>
          </a:prstGeom>
          <a:solidFill>
            <a:srgbClr val="0000FF"/>
          </a:solidFill>
          <a:ln w="9525">
            <a:solidFill>
              <a:schemeClr val="tx1"/>
            </a:solidFill>
            <a:round/>
            <a:headEnd/>
            <a:tailEnd/>
          </a:ln>
        </p:spPr>
        <p:txBody>
          <a:bodyPr wrap="none" anchor="ctr"/>
          <a:lstStyle/>
          <a:p>
            <a:endParaRPr lang="en-US" sz="1600">
              <a:solidFill>
                <a:srgbClr val="FFFFFF"/>
              </a:solidFill>
            </a:endParaRPr>
          </a:p>
        </p:txBody>
      </p:sp>
      <p:sp>
        <p:nvSpPr>
          <p:cNvPr id="178197" name="Oval 43"/>
          <p:cNvSpPr>
            <a:spLocks noChangeArrowheads="1"/>
          </p:cNvSpPr>
          <p:nvPr/>
        </p:nvSpPr>
        <p:spPr bwMode="auto">
          <a:xfrm>
            <a:off x="4886325" y="2974975"/>
            <a:ext cx="144463" cy="111125"/>
          </a:xfrm>
          <a:prstGeom prst="ellipse">
            <a:avLst/>
          </a:prstGeom>
          <a:solidFill>
            <a:srgbClr val="0000FF"/>
          </a:solidFill>
          <a:ln w="9525">
            <a:solidFill>
              <a:schemeClr val="tx1"/>
            </a:solidFill>
            <a:round/>
            <a:headEnd/>
            <a:tailEnd/>
          </a:ln>
        </p:spPr>
        <p:txBody>
          <a:bodyPr wrap="none" anchor="ctr"/>
          <a:lstStyle/>
          <a:p>
            <a:endParaRPr lang="en-US" sz="1600">
              <a:solidFill>
                <a:srgbClr val="FFFFFF"/>
              </a:solidFill>
            </a:endParaRPr>
          </a:p>
        </p:txBody>
      </p:sp>
      <p:sp>
        <p:nvSpPr>
          <p:cNvPr id="178198" name="Oval 44"/>
          <p:cNvSpPr>
            <a:spLocks noChangeArrowheads="1"/>
          </p:cNvSpPr>
          <p:nvPr/>
        </p:nvSpPr>
        <p:spPr bwMode="auto">
          <a:xfrm>
            <a:off x="4886325" y="3094038"/>
            <a:ext cx="144463" cy="109537"/>
          </a:xfrm>
          <a:prstGeom prst="ellipse">
            <a:avLst/>
          </a:prstGeom>
          <a:solidFill>
            <a:srgbClr val="0000FF"/>
          </a:solidFill>
          <a:ln w="9525">
            <a:solidFill>
              <a:schemeClr val="tx1"/>
            </a:solidFill>
            <a:round/>
            <a:headEnd/>
            <a:tailEnd/>
          </a:ln>
        </p:spPr>
        <p:txBody>
          <a:bodyPr wrap="none" anchor="ctr"/>
          <a:lstStyle/>
          <a:p>
            <a:endParaRPr lang="en-US" sz="1600">
              <a:solidFill>
                <a:srgbClr val="FFFFFF"/>
              </a:solidFill>
            </a:endParaRPr>
          </a:p>
        </p:txBody>
      </p:sp>
      <p:sp>
        <p:nvSpPr>
          <p:cNvPr id="178199" name="Line 45"/>
          <p:cNvSpPr>
            <a:spLocks noChangeShapeType="1"/>
          </p:cNvSpPr>
          <p:nvPr/>
        </p:nvSpPr>
        <p:spPr bwMode="auto">
          <a:xfrm flipH="1">
            <a:off x="4697413" y="3200400"/>
            <a:ext cx="11112" cy="6572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8200" name="Line 46"/>
          <p:cNvSpPr>
            <a:spLocks noChangeShapeType="1"/>
          </p:cNvSpPr>
          <p:nvPr/>
        </p:nvSpPr>
        <p:spPr bwMode="auto">
          <a:xfrm flipH="1">
            <a:off x="4946650" y="3211513"/>
            <a:ext cx="11113" cy="6572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78201" name="Group 52"/>
          <p:cNvGrpSpPr>
            <a:grpSpLocks/>
          </p:cNvGrpSpPr>
          <p:nvPr/>
        </p:nvGrpSpPr>
        <p:grpSpPr bwMode="auto">
          <a:xfrm>
            <a:off x="6823075" y="2371725"/>
            <a:ext cx="142875" cy="579438"/>
            <a:chOff x="2772" y="2070"/>
            <a:chExt cx="72" cy="296"/>
          </a:xfrm>
        </p:grpSpPr>
        <p:sp>
          <p:nvSpPr>
            <p:cNvPr id="178370" name="Oval 53"/>
            <p:cNvSpPr>
              <a:spLocks noChangeArrowheads="1"/>
            </p:cNvSpPr>
            <p:nvPr/>
          </p:nvSpPr>
          <p:spPr bwMode="auto">
            <a:xfrm>
              <a:off x="2772" y="2070"/>
              <a:ext cx="72" cy="56"/>
            </a:xfrm>
            <a:prstGeom prst="ellipse">
              <a:avLst/>
            </a:prstGeom>
            <a:solidFill>
              <a:srgbClr val="FF9900"/>
            </a:solidFill>
            <a:ln w="9525">
              <a:solidFill>
                <a:schemeClr val="tx1"/>
              </a:solidFill>
              <a:round/>
              <a:headEnd/>
              <a:tailEnd/>
            </a:ln>
          </p:spPr>
          <p:txBody>
            <a:bodyPr wrap="none" anchor="ctr"/>
            <a:lstStyle/>
            <a:p>
              <a:endParaRPr lang="en-US" sz="1600">
                <a:solidFill>
                  <a:srgbClr val="FFFFFF"/>
                </a:solidFill>
              </a:endParaRPr>
            </a:p>
          </p:txBody>
        </p:sp>
        <p:sp>
          <p:nvSpPr>
            <p:cNvPr id="178371" name="Oval 54"/>
            <p:cNvSpPr>
              <a:spLocks noChangeArrowheads="1"/>
            </p:cNvSpPr>
            <p:nvPr/>
          </p:nvSpPr>
          <p:spPr bwMode="auto">
            <a:xfrm>
              <a:off x="2772" y="2130"/>
              <a:ext cx="72" cy="56"/>
            </a:xfrm>
            <a:prstGeom prst="ellipse">
              <a:avLst/>
            </a:prstGeom>
            <a:solidFill>
              <a:srgbClr val="FF9900"/>
            </a:solidFill>
            <a:ln w="9525">
              <a:solidFill>
                <a:schemeClr val="tx1"/>
              </a:solidFill>
              <a:round/>
              <a:headEnd/>
              <a:tailEnd/>
            </a:ln>
          </p:spPr>
          <p:txBody>
            <a:bodyPr wrap="none" anchor="ctr"/>
            <a:lstStyle/>
            <a:p>
              <a:endParaRPr lang="en-US" sz="1600">
                <a:solidFill>
                  <a:srgbClr val="FFFFFF"/>
                </a:solidFill>
              </a:endParaRPr>
            </a:p>
          </p:txBody>
        </p:sp>
        <p:sp>
          <p:nvSpPr>
            <p:cNvPr id="178372" name="Oval 55"/>
            <p:cNvSpPr>
              <a:spLocks noChangeArrowheads="1"/>
            </p:cNvSpPr>
            <p:nvPr/>
          </p:nvSpPr>
          <p:spPr bwMode="auto">
            <a:xfrm>
              <a:off x="2772" y="2190"/>
              <a:ext cx="72" cy="56"/>
            </a:xfrm>
            <a:prstGeom prst="ellipse">
              <a:avLst/>
            </a:prstGeom>
            <a:solidFill>
              <a:srgbClr val="FF9900"/>
            </a:solidFill>
            <a:ln w="9525">
              <a:solidFill>
                <a:schemeClr val="tx1"/>
              </a:solidFill>
              <a:round/>
              <a:headEnd/>
              <a:tailEnd/>
            </a:ln>
          </p:spPr>
          <p:txBody>
            <a:bodyPr wrap="none" anchor="ctr"/>
            <a:lstStyle/>
            <a:p>
              <a:endParaRPr lang="en-US" sz="1600">
                <a:solidFill>
                  <a:srgbClr val="FFFFFF"/>
                </a:solidFill>
              </a:endParaRPr>
            </a:p>
          </p:txBody>
        </p:sp>
        <p:sp>
          <p:nvSpPr>
            <p:cNvPr id="178373" name="Oval 56"/>
            <p:cNvSpPr>
              <a:spLocks noChangeArrowheads="1"/>
            </p:cNvSpPr>
            <p:nvPr/>
          </p:nvSpPr>
          <p:spPr bwMode="auto">
            <a:xfrm>
              <a:off x="2772" y="2250"/>
              <a:ext cx="72" cy="56"/>
            </a:xfrm>
            <a:prstGeom prst="ellipse">
              <a:avLst/>
            </a:prstGeom>
            <a:solidFill>
              <a:srgbClr val="FF9900"/>
            </a:solidFill>
            <a:ln w="9525">
              <a:solidFill>
                <a:schemeClr val="tx1"/>
              </a:solidFill>
              <a:round/>
              <a:headEnd/>
              <a:tailEnd/>
            </a:ln>
          </p:spPr>
          <p:txBody>
            <a:bodyPr wrap="none" anchor="ctr"/>
            <a:lstStyle/>
            <a:p>
              <a:endParaRPr lang="en-US" sz="1600">
                <a:solidFill>
                  <a:srgbClr val="FFFFFF"/>
                </a:solidFill>
              </a:endParaRPr>
            </a:p>
          </p:txBody>
        </p:sp>
        <p:sp>
          <p:nvSpPr>
            <p:cNvPr id="178374" name="Oval 57"/>
            <p:cNvSpPr>
              <a:spLocks noChangeArrowheads="1"/>
            </p:cNvSpPr>
            <p:nvPr/>
          </p:nvSpPr>
          <p:spPr bwMode="auto">
            <a:xfrm>
              <a:off x="2772" y="2310"/>
              <a:ext cx="72" cy="56"/>
            </a:xfrm>
            <a:prstGeom prst="ellipse">
              <a:avLst/>
            </a:prstGeom>
            <a:solidFill>
              <a:srgbClr val="FF9900"/>
            </a:solidFill>
            <a:ln w="9525">
              <a:solidFill>
                <a:schemeClr val="tx1"/>
              </a:solidFill>
              <a:round/>
              <a:headEnd/>
              <a:tailEnd/>
            </a:ln>
          </p:spPr>
          <p:txBody>
            <a:bodyPr wrap="none" anchor="ctr"/>
            <a:lstStyle/>
            <a:p>
              <a:endParaRPr lang="en-US" sz="1600">
                <a:solidFill>
                  <a:srgbClr val="FFFFFF"/>
                </a:solidFill>
              </a:endParaRPr>
            </a:p>
          </p:txBody>
        </p:sp>
      </p:grpSp>
      <p:sp>
        <p:nvSpPr>
          <p:cNvPr id="178202" name="Oval 58"/>
          <p:cNvSpPr>
            <a:spLocks noChangeArrowheads="1"/>
          </p:cNvSpPr>
          <p:nvPr/>
        </p:nvSpPr>
        <p:spPr bwMode="auto">
          <a:xfrm>
            <a:off x="6985000" y="2974975"/>
            <a:ext cx="142875" cy="111125"/>
          </a:xfrm>
          <a:prstGeom prst="ellipse">
            <a:avLst/>
          </a:prstGeom>
          <a:solidFill>
            <a:srgbClr val="FF9900"/>
          </a:solidFill>
          <a:ln w="9525">
            <a:solidFill>
              <a:schemeClr val="tx1"/>
            </a:solidFill>
            <a:round/>
            <a:headEnd/>
            <a:tailEnd/>
          </a:ln>
        </p:spPr>
        <p:txBody>
          <a:bodyPr wrap="none" anchor="ctr"/>
          <a:lstStyle/>
          <a:p>
            <a:endParaRPr lang="en-US" sz="1600">
              <a:solidFill>
                <a:srgbClr val="FFFFFF"/>
              </a:solidFill>
            </a:endParaRPr>
          </a:p>
        </p:txBody>
      </p:sp>
      <p:sp>
        <p:nvSpPr>
          <p:cNvPr id="178203" name="Oval 59"/>
          <p:cNvSpPr>
            <a:spLocks noChangeArrowheads="1"/>
          </p:cNvSpPr>
          <p:nvPr/>
        </p:nvSpPr>
        <p:spPr bwMode="auto">
          <a:xfrm>
            <a:off x="6985000" y="3094038"/>
            <a:ext cx="142875" cy="109537"/>
          </a:xfrm>
          <a:prstGeom prst="ellipse">
            <a:avLst/>
          </a:prstGeom>
          <a:solidFill>
            <a:srgbClr val="FF9900"/>
          </a:solidFill>
          <a:ln w="9525">
            <a:solidFill>
              <a:schemeClr val="tx1"/>
            </a:solidFill>
            <a:round/>
            <a:headEnd/>
            <a:tailEnd/>
          </a:ln>
        </p:spPr>
        <p:txBody>
          <a:bodyPr wrap="none" anchor="ctr"/>
          <a:lstStyle/>
          <a:p>
            <a:endParaRPr lang="en-US" sz="1600">
              <a:solidFill>
                <a:srgbClr val="FFFFFF"/>
              </a:solidFill>
            </a:endParaRPr>
          </a:p>
        </p:txBody>
      </p:sp>
      <p:grpSp>
        <p:nvGrpSpPr>
          <p:cNvPr id="178204" name="Group 60"/>
          <p:cNvGrpSpPr>
            <a:grpSpLocks/>
          </p:cNvGrpSpPr>
          <p:nvPr/>
        </p:nvGrpSpPr>
        <p:grpSpPr bwMode="auto">
          <a:xfrm>
            <a:off x="7385050" y="2371725"/>
            <a:ext cx="141288" cy="579438"/>
            <a:chOff x="2892" y="2070"/>
            <a:chExt cx="72" cy="296"/>
          </a:xfrm>
        </p:grpSpPr>
        <p:sp>
          <p:nvSpPr>
            <p:cNvPr id="178365" name="Oval 61"/>
            <p:cNvSpPr>
              <a:spLocks noChangeArrowheads="1"/>
            </p:cNvSpPr>
            <p:nvPr/>
          </p:nvSpPr>
          <p:spPr bwMode="auto">
            <a:xfrm>
              <a:off x="2892" y="2070"/>
              <a:ext cx="72" cy="56"/>
            </a:xfrm>
            <a:prstGeom prst="ellipse">
              <a:avLst/>
            </a:prstGeom>
            <a:solidFill>
              <a:srgbClr val="FF9900"/>
            </a:solidFill>
            <a:ln w="9525">
              <a:solidFill>
                <a:schemeClr val="tx1"/>
              </a:solidFill>
              <a:round/>
              <a:headEnd/>
              <a:tailEnd/>
            </a:ln>
          </p:spPr>
          <p:txBody>
            <a:bodyPr wrap="none" anchor="ctr"/>
            <a:lstStyle/>
            <a:p>
              <a:endParaRPr lang="en-US" sz="1600">
                <a:solidFill>
                  <a:srgbClr val="FFFFFF"/>
                </a:solidFill>
              </a:endParaRPr>
            </a:p>
          </p:txBody>
        </p:sp>
        <p:sp>
          <p:nvSpPr>
            <p:cNvPr id="178366" name="Oval 62"/>
            <p:cNvSpPr>
              <a:spLocks noChangeArrowheads="1"/>
            </p:cNvSpPr>
            <p:nvPr/>
          </p:nvSpPr>
          <p:spPr bwMode="auto">
            <a:xfrm>
              <a:off x="2892" y="2130"/>
              <a:ext cx="72" cy="56"/>
            </a:xfrm>
            <a:prstGeom prst="ellipse">
              <a:avLst/>
            </a:prstGeom>
            <a:solidFill>
              <a:srgbClr val="FF9900"/>
            </a:solidFill>
            <a:ln w="9525">
              <a:solidFill>
                <a:schemeClr val="tx1"/>
              </a:solidFill>
              <a:round/>
              <a:headEnd/>
              <a:tailEnd/>
            </a:ln>
          </p:spPr>
          <p:txBody>
            <a:bodyPr wrap="none" anchor="ctr"/>
            <a:lstStyle/>
            <a:p>
              <a:endParaRPr lang="en-US" sz="1600">
                <a:solidFill>
                  <a:srgbClr val="FFFFFF"/>
                </a:solidFill>
              </a:endParaRPr>
            </a:p>
          </p:txBody>
        </p:sp>
        <p:sp>
          <p:nvSpPr>
            <p:cNvPr id="178367" name="Oval 63"/>
            <p:cNvSpPr>
              <a:spLocks noChangeArrowheads="1"/>
            </p:cNvSpPr>
            <p:nvPr/>
          </p:nvSpPr>
          <p:spPr bwMode="auto">
            <a:xfrm>
              <a:off x="2892" y="2190"/>
              <a:ext cx="72" cy="56"/>
            </a:xfrm>
            <a:prstGeom prst="ellipse">
              <a:avLst/>
            </a:prstGeom>
            <a:solidFill>
              <a:srgbClr val="FF9900"/>
            </a:solidFill>
            <a:ln w="9525">
              <a:solidFill>
                <a:schemeClr val="tx1"/>
              </a:solidFill>
              <a:round/>
              <a:headEnd/>
              <a:tailEnd/>
            </a:ln>
          </p:spPr>
          <p:txBody>
            <a:bodyPr wrap="none" anchor="ctr"/>
            <a:lstStyle/>
            <a:p>
              <a:endParaRPr lang="en-US" sz="1600">
                <a:solidFill>
                  <a:srgbClr val="FFFFFF"/>
                </a:solidFill>
              </a:endParaRPr>
            </a:p>
          </p:txBody>
        </p:sp>
        <p:sp>
          <p:nvSpPr>
            <p:cNvPr id="178368" name="Oval 64"/>
            <p:cNvSpPr>
              <a:spLocks noChangeArrowheads="1"/>
            </p:cNvSpPr>
            <p:nvPr/>
          </p:nvSpPr>
          <p:spPr bwMode="auto">
            <a:xfrm>
              <a:off x="2892" y="2250"/>
              <a:ext cx="72" cy="56"/>
            </a:xfrm>
            <a:prstGeom prst="ellipse">
              <a:avLst/>
            </a:prstGeom>
            <a:solidFill>
              <a:srgbClr val="FF9900"/>
            </a:solidFill>
            <a:ln w="9525">
              <a:solidFill>
                <a:schemeClr val="tx1"/>
              </a:solidFill>
              <a:round/>
              <a:headEnd/>
              <a:tailEnd/>
            </a:ln>
          </p:spPr>
          <p:txBody>
            <a:bodyPr wrap="none" anchor="ctr"/>
            <a:lstStyle/>
            <a:p>
              <a:endParaRPr lang="en-US" sz="1600">
                <a:solidFill>
                  <a:srgbClr val="FFFFFF"/>
                </a:solidFill>
              </a:endParaRPr>
            </a:p>
          </p:txBody>
        </p:sp>
        <p:sp>
          <p:nvSpPr>
            <p:cNvPr id="178369" name="Oval 65"/>
            <p:cNvSpPr>
              <a:spLocks noChangeArrowheads="1"/>
            </p:cNvSpPr>
            <p:nvPr/>
          </p:nvSpPr>
          <p:spPr bwMode="auto">
            <a:xfrm>
              <a:off x="2892" y="2310"/>
              <a:ext cx="72" cy="56"/>
            </a:xfrm>
            <a:prstGeom prst="ellipse">
              <a:avLst/>
            </a:prstGeom>
            <a:solidFill>
              <a:srgbClr val="FF9900"/>
            </a:solidFill>
            <a:ln w="9525">
              <a:solidFill>
                <a:schemeClr val="tx1"/>
              </a:solidFill>
              <a:round/>
              <a:headEnd/>
              <a:tailEnd/>
            </a:ln>
          </p:spPr>
          <p:txBody>
            <a:bodyPr wrap="none" anchor="ctr"/>
            <a:lstStyle/>
            <a:p>
              <a:endParaRPr lang="en-US" sz="1600">
                <a:solidFill>
                  <a:srgbClr val="FFFFFF"/>
                </a:solidFill>
              </a:endParaRPr>
            </a:p>
          </p:txBody>
        </p:sp>
      </p:grpSp>
      <p:sp>
        <p:nvSpPr>
          <p:cNvPr id="178205" name="Oval 66"/>
          <p:cNvSpPr>
            <a:spLocks noChangeArrowheads="1"/>
          </p:cNvSpPr>
          <p:nvPr/>
        </p:nvSpPr>
        <p:spPr bwMode="auto">
          <a:xfrm>
            <a:off x="7223125" y="2974975"/>
            <a:ext cx="141288" cy="111125"/>
          </a:xfrm>
          <a:prstGeom prst="ellipse">
            <a:avLst/>
          </a:prstGeom>
          <a:solidFill>
            <a:srgbClr val="FF9900"/>
          </a:solidFill>
          <a:ln w="9525">
            <a:solidFill>
              <a:schemeClr val="tx1"/>
            </a:solidFill>
            <a:round/>
            <a:headEnd/>
            <a:tailEnd/>
          </a:ln>
        </p:spPr>
        <p:txBody>
          <a:bodyPr wrap="none" anchor="ctr"/>
          <a:lstStyle/>
          <a:p>
            <a:endParaRPr lang="en-US" sz="1600">
              <a:solidFill>
                <a:srgbClr val="FFFFFF"/>
              </a:solidFill>
            </a:endParaRPr>
          </a:p>
        </p:txBody>
      </p:sp>
      <p:sp>
        <p:nvSpPr>
          <p:cNvPr id="178206" name="Oval 67"/>
          <p:cNvSpPr>
            <a:spLocks noChangeArrowheads="1"/>
          </p:cNvSpPr>
          <p:nvPr/>
        </p:nvSpPr>
        <p:spPr bwMode="auto">
          <a:xfrm>
            <a:off x="7223125" y="3094038"/>
            <a:ext cx="141288" cy="109537"/>
          </a:xfrm>
          <a:prstGeom prst="ellipse">
            <a:avLst/>
          </a:prstGeom>
          <a:solidFill>
            <a:srgbClr val="FF9900"/>
          </a:solidFill>
          <a:ln w="9525">
            <a:solidFill>
              <a:schemeClr val="tx1"/>
            </a:solidFill>
            <a:round/>
            <a:headEnd/>
            <a:tailEnd/>
          </a:ln>
        </p:spPr>
        <p:txBody>
          <a:bodyPr wrap="none" anchor="ctr"/>
          <a:lstStyle/>
          <a:p>
            <a:endParaRPr lang="en-US" sz="1600">
              <a:solidFill>
                <a:srgbClr val="FFFFFF"/>
              </a:solidFill>
            </a:endParaRPr>
          </a:p>
        </p:txBody>
      </p:sp>
      <p:sp>
        <p:nvSpPr>
          <p:cNvPr id="178207" name="Line 68"/>
          <p:cNvSpPr>
            <a:spLocks noChangeShapeType="1"/>
          </p:cNvSpPr>
          <p:nvPr/>
        </p:nvSpPr>
        <p:spPr bwMode="auto">
          <a:xfrm flipH="1">
            <a:off x="7034213" y="3200400"/>
            <a:ext cx="11112" cy="6572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8208" name="Line 69"/>
          <p:cNvSpPr>
            <a:spLocks noChangeShapeType="1"/>
          </p:cNvSpPr>
          <p:nvPr/>
        </p:nvSpPr>
        <p:spPr bwMode="auto">
          <a:xfrm flipH="1">
            <a:off x="7283450" y="3211513"/>
            <a:ext cx="11113" cy="6572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78209" name="Group 67"/>
          <p:cNvGrpSpPr>
            <a:grpSpLocks/>
          </p:cNvGrpSpPr>
          <p:nvPr/>
        </p:nvGrpSpPr>
        <p:grpSpPr bwMode="auto">
          <a:xfrm>
            <a:off x="3284538" y="2424113"/>
            <a:ext cx="147637" cy="1222375"/>
            <a:chOff x="2459" y="1624"/>
            <a:chExt cx="78" cy="740"/>
          </a:xfrm>
        </p:grpSpPr>
        <p:sp>
          <p:nvSpPr>
            <p:cNvPr id="178359" name="Oval 76"/>
            <p:cNvSpPr>
              <a:spLocks noChangeArrowheads="1"/>
            </p:cNvSpPr>
            <p:nvPr/>
          </p:nvSpPr>
          <p:spPr bwMode="auto">
            <a:xfrm>
              <a:off x="2459" y="1624"/>
              <a:ext cx="76" cy="66"/>
            </a:xfrm>
            <a:prstGeom prst="ellipse">
              <a:avLst/>
            </a:prstGeom>
            <a:solidFill>
              <a:srgbClr val="FF0000"/>
            </a:solidFill>
            <a:ln w="9525">
              <a:solidFill>
                <a:schemeClr val="tx1"/>
              </a:solidFill>
              <a:round/>
              <a:headEnd/>
              <a:tailEnd/>
            </a:ln>
          </p:spPr>
          <p:txBody>
            <a:bodyPr wrap="none" anchor="ctr"/>
            <a:lstStyle/>
            <a:p>
              <a:endParaRPr lang="en-US" sz="1600">
                <a:solidFill>
                  <a:srgbClr val="FFFFFF"/>
                </a:solidFill>
              </a:endParaRPr>
            </a:p>
          </p:txBody>
        </p:sp>
        <p:sp>
          <p:nvSpPr>
            <p:cNvPr id="178360" name="Oval 77"/>
            <p:cNvSpPr>
              <a:spLocks noChangeArrowheads="1"/>
            </p:cNvSpPr>
            <p:nvPr/>
          </p:nvSpPr>
          <p:spPr bwMode="auto">
            <a:xfrm>
              <a:off x="2459" y="1695"/>
              <a:ext cx="76" cy="67"/>
            </a:xfrm>
            <a:prstGeom prst="ellipse">
              <a:avLst/>
            </a:prstGeom>
            <a:solidFill>
              <a:srgbClr val="FF0000"/>
            </a:solidFill>
            <a:ln w="9525">
              <a:solidFill>
                <a:schemeClr val="tx1"/>
              </a:solidFill>
              <a:round/>
              <a:headEnd/>
              <a:tailEnd/>
            </a:ln>
          </p:spPr>
          <p:txBody>
            <a:bodyPr wrap="none" anchor="ctr"/>
            <a:lstStyle/>
            <a:p>
              <a:endParaRPr lang="en-US" sz="1600">
                <a:solidFill>
                  <a:srgbClr val="FFFFFF"/>
                </a:solidFill>
              </a:endParaRPr>
            </a:p>
          </p:txBody>
        </p:sp>
        <p:sp>
          <p:nvSpPr>
            <p:cNvPr id="178361" name="AutoShape 78"/>
            <p:cNvSpPr>
              <a:spLocks noChangeArrowheads="1"/>
            </p:cNvSpPr>
            <p:nvPr/>
          </p:nvSpPr>
          <p:spPr bwMode="auto">
            <a:xfrm>
              <a:off x="2459" y="1766"/>
              <a:ext cx="78" cy="107"/>
            </a:xfrm>
            <a:prstGeom prst="diamond">
              <a:avLst/>
            </a:prstGeom>
            <a:solidFill>
              <a:srgbClr val="FF0000"/>
            </a:solidFill>
            <a:ln w="9525">
              <a:solidFill>
                <a:schemeClr val="tx1"/>
              </a:solidFill>
              <a:miter lim="800000"/>
              <a:headEnd/>
              <a:tailEnd/>
            </a:ln>
          </p:spPr>
          <p:txBody>
            <a:bodyPr wrap="none" anchor="ctr"/>
            <a:lstStyle/>
            <a:p>
              <a:endParaRPr lang="en-US" sz="1600">
                <a:solidFill>
                  <a:srgbClr val="FFFFFF"/>
                </a:solidFill>
              </a:endParaRPr>
            </a:p>
          </p:txBody>
        </p:sp>
        <p:sp>
          <p:nvSpPr>
            <p:cNvPr id="178362" name="AutoShape 79"/>
            <p:cNvSpPr>
              <a:spLocks noChangeArrowheads="1"/>
            </p:cNvSpPr>
            <p:nvPr/>
          </p:nvSpPr>
          <p:spPr bwMode="auto">
            <a:xfrm>
              <a:off x="2459" y="1852"/>
              <a:ext cx="78" cy="106"/>
            </a:xfrm>
            <a:prstGeom prst="diamond">
              <a:avLst/>
            </a:prstGeom>
            <a:solidFill>
              <a:srgbClr val="FF0000"/>
            </a:solidFill>
            <a:ln w="9525">
              <a:solidFill>
                <a:schemeClr val="tx1"/>
              </a:solidFill>
              <a:miter lim="800000"/>
              <a:headEnd/>
              <a:tailEnd/>
            </a:ln>
          </p:spPr>
          <p:txBody>
            <a:bodyPr wrap="none" anchor="ctr"/>
            <a:lstStyle/>
            <a:p>
              <a:endParaRPr lang="en-US" sz="1600">
                <a:solidFill>
                  <a:srgbClr val="FFFFFF"/>
                </a:solidFill>
              </a:endParaRPr>
            </a:p>
          </p:txBody>
        </p:sp>
        <p:sp>
          <p:nvSpPr>
            <p:cNvPr id="178363" name="Oval 80"/>
            <p:cNvSpPr>
              <a:spLocks noChangeArrowheads="1"/>
            </p:cNvSpPr>
            <p:nvPr/>
          </p:nvSpPr>
          <p:spPr bwMode="auto">
            <a:xfrm>
              <a:off x="2472" y="1966"/>
              <a:ext cx="59" cy="99"/>
            </a:xfrm>
            <a:prstGeom prst="ellipse">
              <a:avLst/>
            </a:prstGeom>
            <a:solidFill>
              <a:srgbClr val="FF0000"/>
            </a:solidFill>
            <a:ln w="9525">
              <a:solidFill>
                <a:schemeClr val="tx1"/>
              </a:solidFill>
              <a:round/>
              <a:headEnd/>
              <a:tailEnd/>
            </a:ln>
          </p:spPr>
          <p:txBody>
            <a:bodyPr wrap="none" anchor="ctr"/>
            <a:lstStyle/>
            <a:p>
              <a:endParaRPr lang="en-US" sz="1600">
                <a:solidFill>
                  <a:srgbClr val="FFFFFF"/>
                </a:solidFill>
              </a:endParaRPr>
            </a:p>
          </p:txBody>
        </p:sp>
        <p:sp>
          <p:nvSpPr>
            <p:cNvPr id="178364" name="Line 81"/>
            <p:cNvSpPr>
              <a:spLocks noChangeShapeType="1"/>
            </p:cNvSpPr>
            <p:nvPr/>
          </p:nvSpPr>
          <p:spPr bwMode="auto">
            <a:xfrm flipH="1">
              <a:off x="2491" y="2072"/>
              <a:ext cx="6" cy="29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78210" name="Line 90"/>
          <p:cNvSpPr>
            <a:spLocks noChangeShapeType="1"/>
          </p:cNvSpPr>
          <p:nvPr/>
        </p:nvSpPr>
        <p:spPr bwMode="auto">
          <a:xfrm rot="493898" flipH="1">
            <a:off x="5260975" y="1665288"/>
            <a:ext cx="809625" cy="5667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8211" name="Line 86"/>
          <p:cNvSpPr>
            <a:spLocks noChangeShapeType="1"/>
          </p:cNvSpPr>
          <p:nvPr/>
        </p:nvSpPr>
        <p:spPr bwMode="auto">
          <a:xfrm>
            <a:off x="1498600" y="1495425"/>
            <a:ext cx="544513" cy="78263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8212" name="Line 87"/>
          <p:cNvSpPr>
            <a:spLocks noChangeShapeType="1"/>
          </p:cNvSpPr>
          <p:nvPr/>
        </p:nvSpPr>
        <p:spPr bwMode="auto">
          <a:xfrm rot="1230386" flipH="1">
            <a:off x="2435225" y="1412875"/>
            <a:ext cx="460375" cy="962025"/>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8213" name="Line 91"/>
          <p:cNvSpPr>
            <a:spLocks noChangeShapeType="1"/>
          </p:cNvSpPr>
          <p:nvPr/>
        </p:nvSpPr>
        <p:spPr bwMode="auto">
          <a:xfrm>
            <a:off x="6926263" y="1898650"/>
            <a:ext cx="225425" cy="369888"/>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8214" name="Line 96"/>
          <p:cNvSpPr>
            <a:spLocks noChangeShapeType="1"/>
          </p:cNvSpPr>
          <p:nvPr/>
        </p:nvSpPr>
        <p:spPr bwMode="auto">
          <a:xfrm>
            <a:off x="3709988" y="2974975"/>
            <a:ext cx="655637"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8215" name="Line 97"/>
          <p:cNvSpPr>
            <a:spLocks noChangeShapeType="1"/>
          </p:cNvSpPr>
          <p:nvPr/>
        </p:nvSpPr>
        <p:spPr bwMode="auto">
          <a:xfrm rot="10800000">
            <a:off x="2587625" y="2974975"/>
            <a:ext cx="639763" cy="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8216" name="Line 98"/>
          <p:cNvSpPr>
            <a:spLocks noChangeShapeType="1"/>
          </p:cNvSpPr>
          <p:nvPr/>
        </p:nvSpPr>
        <p:spPr bwMode="auto">
          <a:xfrm rot="16332012" flipH="1">
            <a:off x="3933825" y="1489076"/>
            <a:ext cx="746125" cy="762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8217" name="Rectangle 100"/>
          <p:cNvSpPr>
            <a:spLocks noChangeArrowheads="1"/>
          </p:cNvSpPr>
          <p:nvPr/>
        </p:nvSpPr>
        <p:spPr bwMode="auto">
          <a:xfrm>
            <a:off x="7654925" y="4008438"/>
            <a:ext cx="7842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a:solidFill>
                  <a:srgbClr val="FFFFFF"/>
                </a:solidFill>
              </a:rPr>
              <a:t>NRP-2</a:t>
            </a:r>
          </a:p>
        </p:txBody>
      </p:sp>
      <p:sp>
        <p:nvSpPr>
          <p:cNvPr id="178218" name="Oval 101"/>
          <p:cNvSpPr>
            <a:spLocks noChangeArrowheads="1"/>
          </p:cNvSpPr>
          <p:nvPr/>
        </p:nvSpPr>
        <p:spPr bwMode="auto">
          <a:xfrm>
            <a:off x="7921625" y="2424113"/>
            <a:ext cx="142875" cy="109537"/>
          </a:xfrm>
          <a:prstGeom prst="ellipse">
            <a:avLst/>
          </a:prstGeom>
          <a:solidFill>
            <a:srgbClr val="00FF00"/>
          </a:solidFill>
          <a:ln w="9525">
            <a:solidFill>
              <a:schemeClr val="tx1"/>
            </a:solidFill>
            <a:round/>
            <a:headEnd/>
            <a:tailEnd/>
          </a:ln>
        </p:spPr>
        <p:txBody>
          <a:bodyPr wrap="none" anchor="ctr"/>
          <a:lstStyle/>
          <a:p>
            <a:endParaRPr lang="en-US" sz="1600">
              <a:solidFill>
                <a:srgbClr val="FFFFFF"/>
              </a:solidFill>
            </a:endParaRPr>
          </a:p>
        </p:txBody>
      </p:sp>
      <p:sp>
        <p:nvSpPr>
          <p:cNvPr id="178219" name="Oval 102"/>
          <p:cNvSpPr>
            <a:spLocks noChangeArrowheads="1"/>
          </p:cNvSpPr>
          <p:nvPr/>
        </p:nvSpPr>
        <p:spPr bwMode="auto">
          <a:xfrm>
            <a:off x="7921625" y="2541588"/>
            <a:ext cx="142875" cy="111125"/>
          </a:xfrm>
          <a:prstGeom prst="ellipse">
            <a:avLst/>
          </a:prstGeom>
          <a:solidFill>
            <a:srgbClr val="00FF00"/>
          </a:solidFill>
          <a:ln w="9525">
            <a:solidFill>
              <a:schemeClr val="tx1"/>
            </a:solidFill>
            <a:round/>
            <a:headEnd/>
            <a:tailEnd/>
          </a:ln>
        </p:spPr>
        <p:txBody>
          <a:bodyPr wrap="none" anchor="ctr"/>
          <a:lstStyle/>
          <a:p>
            <a:endParaRPr lang="en-US" sz="1600">
              <a:solidFill>
                <a:srgbClr val="FFFFFF"/>
              </a:solidFill>
            </a:endParaRPr>
          </a:p>
        </p:txBody>
      </p:sp>
      <p:sp>
        <p:nvSpPr>
          <p:cNvPr id="178220" name="AutoShape 103"/>
          <p:cNvSpPr>
            <a:spLocks noChangeArrowheads="1"/>
          </p:cNvSpPr>
          <p:nvPr/>
        </p:nvSpPr>
        <p:spPr bwMode="auto">
          <a:xfrm>
            <a:off x="7921625" y="2659063"/>
            <a:ext cx="147638" cy="176212"/>
          </a:xfrm>
          <a:prstGeom prst="diamond">
            <a:avLst/>
          </a:prstGeom>
          <a:solidFill>
            <a:srgbClr val="00FF00"/>
          </a:solidFill>
          <a:ln w="9525">
            <a:solidFill>
              <a:schemeClr val="tx1"/>
            </a:solidFill>
            <a:miter lim="800000"/>
            <a:headEnd/>
            <a:tailEnd/>
          </a:ln>
        </p:spPr>
        <p:txBody>
          <a:bodyPr wrap="none" anchor="ctr"/>
          <a:lstStyle/>
          <a:p>
            <a:endParaRPr lang="en-US" sz="1600">
              <a:solidFill>
                <a:srgbClr val="FFFFFF"/>
              </a:solidFill>
            </a:endParaRPr>
          </a:p>
        </p:txBody>
      </p:sp>
      <p:sp>
        <p:nvSpPr>
          <p:cNvPr id="178221" name="AutoShape 104"/>
          <p:cNvSpPr>
            <a:spLocks noChangeArrowheads="1"/>
          </p:cNvSpPr>
          <p:nvPr/>
        </p:nvSpPr>
        <p:spPr bwMode="auto">
          <a:xfrm>
            <a:off x="7921625" y="2800350"/>
            <a:ext cx="147638" cy="176213"/>
          </a:xfrm>
          <a:prstGeom prst="diamond">
            <a:avLst/>
          </a:prstGeom>
          <a:solidFill>
            <a:srgbClr val="00FF00"/>
          </a:solidFill>
          <a:ln w="9525">
            <a:solidFill>
              <a:schemeClr val="tx1"/>
            </a:solidFill>
            <a:miter lim="800000"/>
            <a:headEnd/>
            <a:tailEnd/>
          </a:ln>
        </p:spPr>
        <p:txBody>
          <a:bodyPr wrap="none" anchor="ctr"/>
          <a:lstStyle/>
          <a:p>
            <a:endParaRPr lang="en-US" sz="1600">
              <a:solidFill>
                <a:srgbClr val="FFFFFF"/>
              </a:solidFill>
            </a:endParaRPr>
          </a:p>
        </p:txBody>
      </p:sp>
      <p:sp>
        <p:nvSpPr>
          <p:cNvPr id="178222" name="Oval 105"/>
          <p:cNvSpPr>
            <a:spLocks noChangeArrowheads="1"/>
          </p:cNvSpPr>
          <p:nvPr/>
        </p:nvSpPr>
        <p:spPr bwMode="auto">
          <a:xfrm>
            <a:off x="7947025" y="2989263"/>
            <a:ext cx="111125" cy="163512"/>
          </a:xfrm>
          <a:prstGeom prst="ellipse">
            <a:avLst/>
          </a:prstGeom>
          <a:solidFill>
            <a:srgbClr val="00FF00"/>
          </a:solidFill>
          <a:ln w="9525">
            <a:solidFill>
              <a:schemeClr val="tx1"/>
            </a:solidFill>
            <a:round/>
            <a:headEnd/>
            <a:tailEnd/>
          </a:ln>
        </p:spPr>
        <p:txBody>
          <a:bodyPr wrap="none" anchor="ctr"/>
          <a:lstStyle/>
          <a:p>
            <a:endParaRPr lang="en-US" sz="1600">
              <a:solidFill>
                <a:srgbClr val="FFFFFF"/>
              </a:solidFill>
            </a:endParaRPr>
          </a:p>
        </p:txBody>
      </p:sp>
      <p:sp>
        <p:nvSpPr>
          <p:cNvPr id="178223" name="Line 106"/>
          <p:cNvSpPr>
            <a:spLocks noChangeShapeType="1"/>
          </p:cNvSpPr>
          <p:nvPr/>
        </p:nvSpPr>
        <p:spPr bwMode="auto">
          <a:xfrm flipH="1">
            <a:off x="7981950" y="3163888"/>
            <a:ext cx="12700" cy="482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78224" name="Group 118"/>
          <p:cNvGrpSpPr>
            <a:grpSpLocks/>
          </p:cNvGrpSpPr>
          <p:nvPr/>
        </p:nvGrpSpPr>
        <p:grpSpPr bwMode="auto">
          <a:xfrm>
            <a:off x="2171700" y="3492500"/>
            <a:ext cx="171450" cy="315913"/>
            <a:chOff x="636" y="2622"/>
            <a:chExt cx="80" cy="144"/>
          </a:xfrm>
        </p:grpSpPr>
        <p:sp>
          <p:nvSpPr>
            <p:cNvPr id="178357" name="Rectangle 119"/>
            <p:cNvSpPr>
              <a:spLocks noChangeArrowheads="1"/>
            </p:cNvSpPr>
            <p:nvPr/>
          </p:nvSpPr>
          <p:spPr bwMode="auto">
            <a:xfrm>
              <a:off x="636" y="2622"/>
              <a:ext cx="80" cy="60"/>
            </a:xfrm>
            <a:prstGeom prst="rect">
              <a:avLst/>
            </a:prstGeom>
            <a:solidFill>
              <a:srgbClr val="3399FF"/>
            </a:solidFill>
            <a:ln w="9525">
              <a:solidFill>
                <a:schemeClr val="tx1"/>
              </a:solidFill>
              <a:miter lim="800000"/>
              <a:headEnd/>
              <a:tailEnd/>
            </a:ln>
          </p:spPr>
          <p:txBody>
            <a:bodyPr wrap="none" anchor="ctr"/>
            <a:lstStyle/>
            <a:p>
              <a:endParaRPr lang="en-US" sz="1600">
                <a:solidFill>
                  <a:srgbClr val="FFFFFF"/>
                </a:solidFill>
              </a:endParaRPr>
            </a:p>
          </p:txBody>
        </p:sp>
        <p:sp>
          <p:nvSpPr>
            <p:cNvPr id="178358" name="Rectangle 120"/>
            <p:cNvSpPr>
              <a:spLocks noChangeArrowheads="1"/>
            </p:cNvSpPr>
            <p:nvPr/>
          </p:nvSpPr>
          <p:spPr bwMode="auto">
            <a:xfrm>
              <a:off x="636" y="2706"/>
              <a:ext cx="80" cy="60"/>
            </a:xfrm>
            <a:prstGeom prst="rect">
              <a:avLst/>
            </a:prstGeom>
            <a:solidFill>
              <a:srgbClr val="3399FF"/>
            </a:solidFill>
            <a:ln w="9525">
              <a:solidFill>
                <a:schemeClr val="tx1"/>
              </a:solidFill>
              <a:miter lim="800000"/>
              <a:headEnd/>
              <a:tailEnd/>
            </a:ln>
          </p:spPr>
          <p:txBody>
            <a:bodyPr wrap="none" anchor="ctr"/>
            <a:lstStyle/>
            <a:p>
              <a:endParaRPr lang="en-US" sz="1600">
                <a:solidFill>
                  <a:srgbClr val="FFFFFF"/>
                </a:solidFill>
              </a:endParaRPr>
            </a:p>
          </p:txBody>
        </p:sp>
      </p:grpSp>
      <p:grpSp>
        <p:nvGrpSpPr>
          <p:cNvPr id="178225" name="Group 121"/>
          <p:cNvGrpSpPr>
            <a:grpSpLocks/>
          </p:cNvGrpSpPr>
          <p:nvPr/>
        </p:nvGrpSpPr>
        <p:grpSpPr bwMode="auto">
          <a:xfrm>
            <a:off x="4616450" y="3492500"/>
            <a:ext cx="168275" cy="315913"/>
            <a:chOff x="636" y="2622"/>
            <a:chExt cx="80" cy="144"/>
          </a:xfrm>
        </p:grpSpPr>
        <p:sp>
          <p:nvSpPr>
            <p:cNvPr id="178355" name="Rectangle 122"/>
            <p:cNvSpPr>
              <a:spLocks noChangeArrowheads="1"/>
            </p:cNvSpPr>
            <p:nvPr/>
          </p:nvSpPr>
          <p:spPr bwMode="auto">
            <a:xfrm>
              <a:off x="636" y="2622"/>
              <a:ext cx="80" cy="60"/>
            </a:xfrm>
            <a:prstGeom prst="rect">
              <a:avLst/>
            </a:prstGeom>
            <a:solidFill>
              <a:srgbClr val="3399FF"/>
            </a:solidFill>
            <a:ln w="9525">
              <a:solidFill>
                <a:schemeClr val="tx1"/>
              </a:solidFill>
              <a:miter lim="800000"/>
              <a:headEnd/>
              <a:tailEnd/>
            </a:ln>
          </p:spPr>
          <p:txBody>
            <a:bodyPr wrap="none" anchor="ctr"/>
            <a:lstStyle/>
            <a:p>
              <a:endParaRPr lang="en-US" sz="1600">
                <a:solidFill>
                  <a:srgbClr val="FFFFFF"/>
                </a:solidFill>
              </a:endParaRPr>
            </a:p>
          </p:txBody>
        </p:sp>
        <p:sp>
          <p:nvSpPr>
            <p:cNvPr id="178356" name="Rectangle 123"/>
            <p:cNvSpPr>
              <a:spLocks noChangeArrowheads="1"/>
            </p:cNvSpPr>
            <p:nvPr/>
          </p:nvSpPr>
          <p:spPr bwMode="auto">
            <a:xfrm>
              <a:off x="636" y="2706"/>
              <a:ext cx="80" cy="60"/>
            </a:xfrm>
            <a:prstGeom prst="rect">
              <a:avLst/>
            </a:prstGeom>
            <a:solidFill>
              <a:srgbClr val="3399FF"/>
            </a:solidFill>
            <a:ln w="9525">
              <a:solidFill>
                <a:schemeClr val="tx1"/>
              </a:solidFill>
              <a:miter lim="800000"/>
              <a:headEnd/>
              <a:tailEnd/>
            </a:ln>
          </p:spPr>
          <p:txBody>
            <a:bodyPr wrap="none" anchor="ctr"/>
            <a:lstStyle/>
            <a:p>
              <a:endParaRPr lang="en-US" sz="1600">
                <a:solidFill>
                  <a:srgbClr val="FFFFFF"/>
                </a:solidFill>
              </a:endParaRPr>
            </a:p>
          </p:txBody>
        </p:sp>
      </p:grpSp>
      <p:grpSp>
        <p:nvGrpSpPr>
          <p:cNvPr id="178226" name="Group 124"/>
          <p:cNvGrpSpPr>
            <a:grpSpLocks/>
          </p:cNvGrpSpPr>
          <p:nvPr/>
        </p:nvGrpSpPr>
        <p:grpSpPr bwMode="auto">
          <a:xfrm>
            <a:off x="4864100" y="3492500"/>
            <a:ext cx="171450" cy="315913"/>
            <a:chOff x="636" y="2622"/>
            <a:chExt cx="80" cy="144"/>
          </a:xfrm>
        </p:grpSpPr>
        <p:sp>
          <p:nvSpPr>
            <p:cNvPr id="178353" name="Rectangle 125"/>
            <p:cNvSpPr>
              <a:spLocks noChangeArrowheads="1"/>
            </p:cNvSpPr>
            <p:nvPr/>
          </p:nvSpPr>
          <p:spPr bwMode="auto">
            <a:xfrm>
              <a:off x="636" y="2622"/>
              <a:ext cx="80" cy="60"/>
            </a:xfrm>
            <a:prstGeom prst="rect">
              <a:avLst/>
            </a:prstGeom>
            <a:solidFill>
              <a:srgbClr val="3399FF"/>
            </a:solidFill>
            <a:ln w="9525">
              <a:solidFill>
                <a:schemeClr val="tx1"/>
              </a:solidFill>
              <a:miter lim="800000"/>
              <a:headEnd/>
              <a:tailEnd/>
            </a:ln>
          </p:spPr>
          <p:txBody>
            <a:bodyPr wrap="none" anchor="ctr"/>
            <a:lstStyle/>
            <a:p>
              <a:endParaRPr lang="en-US" sz="1600">
                <a:solidFill>
                  <a:srgbClr val="FFFFFF"/>
                </a:solidFill>
              </a:endParaRPr>
            </a:p>
          </p:txBody>
        </p:sp>
        <p:sp>
          <p:nvSpPr>
            <p:cNvPr id="178354" name="Rectangle 126"/>
            <p:cNvSpPr>
              <a:spLocks noChangeArrowheads="1"/>
            </p:cNvSpPr>
            <p:nvPr/>
          </p:nvSpPr>
          <p:spPr bwMode="auto">
            <a:xfrm>
              <a:off x="636" y="2706"/>
              <a:ext cx="80" cy="60"/>
            </a:xfrm>
            <a:prstGeom prst="rect">
              <a:avLst/>
            </a:prstGeom>
            <a:solidFill>
              <a:srgbClr val="3399FF"/>
            </a:solidFill>
            <a:ln w="9525">
              <a:solidFill>
                <a:schemeClr val="tx1"/>
              </a:solidFill>
              <a:miter lim="800000"/>
              <a:headEnd/>
              <a:tailEnd/>
            </a:ln>
          </p:spPr>
          <p:txBody>
            <a:bodyPr wrap="none" anchor="ctr"/>
            <a:lstStyle/>
            <a:p>
              <a:endParaRPr lang="en-US" sz="1600">
                <a:solidFill>
                  <a:srgbClr val="FFFFFF"/>
                </a:solidFill>
              </a:endParaRPr>
            </a:p>
          </p:txBody>
        </p:sp>
      </p:grpSp>
      <p:grpSp>
        <p:nvGrpSpPr>
          <p:cNvPr id="178227" name="Group 127"/>
          <p:cNvGrpSpPr>
            <a:grpSpLocks/>
          </p:cNvGrpSpPr>
          <p:nvPr/>
        </p:nvGrpSpPr>
        <p:grpSpPr bwMode="auto">
          <a:xfrm>
            <a:off x="6950075" y="3492500"/>
            <a:ext cx="169863" cy="315913"/>
            <a:chOff x="636" y="2622"/>
            <a:chExt cx="80" cy="144"/>
          </a:xfrm>
        </p:grpSpPr>
        <p:sp>
          <p:nvSpPr>
            <p:cNvPr id="178351" name="Rectangle 128"/>
            <p:cNvSpPr>
              <a:spLocks noChangeArrowheads="1"/>
            </p:cNvSpPr>
            <p:nvPr/>
          </p:nvSpPr>
          <p:spPr bwMode="auto">
            <a:xfrm>
              <a:off x="636" y="2622"/>
              <a:ext cx="80" cy="60"/>
            </a:xfrm>
            <a:prstGeom prst="rect">
              <a:avLst/>
            </a:prstGeom>
            <a:solidFill>
              <a:srgbClr val="3399FF"/>
            </a:solidFill>
            <a:ln w="9525">
              <a:solidFill>
                <a:schemeClr val="tx1"/>
              </a:solidFill>
              <a:miter lim="800000"/>
              <a:headEnd/>
              <a:tailEnd/>
            </a:ln>
          </p:spPr>
          <p:txBody>
            <a:bodyPr wrap="none" anchor="ctr"/>
            <a:lstStyle/>
            <a:p>
              <a:endParaRPr lang="en-US" sz="1600">
                <a:solidFill>
                  <a:srgbClr val="FFFFFF"/>
                </a:solidFill>
              </a:endParaRPr>
            </a:p>
          </p:txBody>
        </p:sp>
        <p:sp>
          <p:nvSpPr>
            <p:cNvPr id="178352" name="Rectangle 129"/>
            <p:cNvSpPr>
              <a:spLocks noChangeArrowheads="1"/>
            </p:cNvSpPr>
            <p:nvPr/>
          </p:nvSpPr>
          <p:spPr bwMode="auto">
            <a:xfrm>
              <a:off x="636" y="2706"/>
              <a:ext cx="80" cy="60"/>
            </a:xfrm>
            <a:prstGeom prst="rect">
              <a:avLst/>
            </a:prstGeom>
            <a:solidFill>
              <a:srgbClr val="3399FF"/>
            </a:solidFill>
            <a:ln w="9525">
              <a:solidFill>
                <a:schemeClr val="tx1"/>
              </a:solidFill>
              <a:miter lim="800000"/>
              <a:headEnd/>
              <a:tailEnd/>
            </a:ln>
          </p:spPr>
          <p:txBody>
            <a:bodyPr wrap="none" anchor="ctr"/>
            <a:lstStyle/>
            <a:p>
              <a:endParaRPr lang="en-US" sz="1600">
                <a:solidFill>
                  <a:srgbClr val="FFFFFF"/>
                </a:solidFill>
              </a:endParaRPr>
            </a:p>
          </p:txBody>
        </p:sp>
      </p:grpSp>
      <p:grpSp>
        <p:nvGrpSpPr>
          <p:cNvPr id="178228" name="Group 130"/>
          <p:cNvGrpSpPr>
            <a:grpSpLocks/>
          </p:cNvGrpSpPr>
          <p:nvPr/>
        </p:nvGrpSpPr>
        <p:grpSpPr bwMode="auto">
          <a:xfrm>
            <a:off x="7197725" y="3492500"/>
            <a:ext cx="171450" cy="315913"/>
            <a:chOff x="636" y="2622"/>
            <a:chExt cx="80" cy="144"/>
          </a:xfrm>
        </p:grpSpPr>
        <p:sp>
          <p:nvSpPr>
            <p:cNvPr id="178349" name="Rectangle 131"/>
            <p:cNvSpPr>
              <a:spLocks noChangeArrowheads="1"/>
            </p:cNvSpPr>
            <p:nvPr/>
          </p:nvSpPr>
          <p:spPr bwMode="auto">
            <a:xfrm>
              <a:off x="636" y="2622"/>
              <a:ext cx="80" cy="60"/>
            </a:xfrm>
            <a:prstGeom prst="rect">
              <a:avLst/>
            </a:prstGeom>
            <a:solidFill>
              <a:srgbClr val="3399FF"/>
            </a:solidFill>
            <a:ln w="9525">
              <a:solidFill>
                <a:schemeClr val="tx1"/>
              </a:solidFill>
              <a:miter lim="800000"/>
              <a:headEnd/>
              <a:tailEnd/>
            </a:ln>
          </p:spPr>
          <p:txBody>
            <a:bodyPr wrap="none" anchor="ctr"/>
            <a:lstStyle/>
            <a:p>
              <a:endParaRPr lang="en-US" sz="1600">
                <a:solidFill>
                  <a:srgbClr val="FFFFFF"/>
                </a:solidFill>
              </a:endParaRPr>
            </a:p>
          </p:txBody>
        </p:sp>
        <p:sp>
          <p:nvSpPr>
            <p:cNvPr id="178350" name="Rectangle 132"/>
            <p:cNvSpPr>
              <a:spLocks noChangeArrowheads="1"/>
            </p:cNvSpPr>
            <p:nvPr/>
          </p:nvSpPr>
          <p:spPr bwMode="auto">
            <a:xfrm>
              <a:off x="636" y="2706"/>
              <a:ext cx="80" cy="60"/>
            </a:xfrm>
            <a:prstGeom prst="rect">
              <a:avLst/>
            </a:prstGeom>
            <a:solidFill>
              <a:srgbClr val="3399FF"/>
            </a:solidFill>
            <a:ln w="9525">
              <a:solidFill>
                <a:schemeClr val="tx1"/>
              </a:solidFill>
              <a:miter lim="800000"/>
              <a:headEnd/>
              <a:tailEnd/>
            </a:ln>
          </p:spPr>
          <p:txBody>
            <a:bodyPr wrap="none" anchor="ctr"/>
            <a:lstStyle/>
            <a:p>
              <a:endParaRPr lang="en-US" sz="1600">
                <a:solidFill>
                  <a:srgbClr val="FFFFFF"/>
                </a:solidFill>
              </a:endParaRPr>
            </a:p>
          </p:txBody>
        </p:sp>
      </p:grpSp>
      <p:sp>
        <p:nvSpPr>
          <p:cNvPr id="178229" name="Rectangle 134"/>
          <p:cNvSpPr>
            <a:spLocks noChangeArrowheads="1"/>
          </p:cNvSpPr>
          <p:nvPr/>
        </p:nvSpPr>
        <p:spPr bwMode="auto">
          <a:xfrm>
            <a:off x="1274763" y="3298825"/>
            <a:ext cx="7316787" cy="100013"/>
          </a:xfrm>
          <a:prstGeom prst="rect">
            <a:avLst/>
          </a:prstGeom>
          <a:solidFill>
            <a:srgbClr val="FFCCCC"/>
          </a:solidFill>
          <a:ln w="19050">
            <a:solidFill>
              <a:schemeClr val="tx1"/>
            </a:solidFill>
            <a:miter lim="800000"/>
            <a:headEnd/>
            <a:tailEnd/>
          </a:ln>
        </p:spPr>
        <p:txBody>
          <a:bodyPr wrap="none" anchor="ctr"/>
          <a:lstStyle/>
          <a:p>
            <a:endParaRPr lang="en-US" sz="1600">
              <a:solidFill>
                <a:srgbClr val="FFFFFF"/>
              </a:solidFill>
            </a:endParaRPr>
          </a:p>
        </p:txBody>
      </p:sp>
      <p:grpSp>
        <p:nvGrpSpPr>
          <p:cNvPr id="178230" name="Group 168"/>
          <p:cNvGrpSpPr>
            <a:grpSpLocks/>
          </p:cNvGrpSpPr>
          <p:nvPr/>
        </p:nvGrpSpPr>
        <p:grpSpPr bwMode="auto">
          <a:xfrm>
            <a:off x="6294438" y="1573213"/>
            <a:ext cx="863600" cy="323850"/>
            <a:chOff x="4251" y="840"/>
            <a:chExt cx="461" cy="196"/>
          </a:xfrm>
        </p:grpSpPr>
        <p:sp>
          <p:nvSpPr>
            <p:cNvPr id="178347" name="Oval 144"/>
            <p:cNvSpPr>
              <a:spLocks noChangeArrowheads="1"/>
            </p:cNvSpPr>
            <p:nvPr/>
          </p:nvSpPr>
          <p:spPr bwMode="auto">
            <a:xfrm>
              <a:off x="4272" y="840"/>
              <a:ext cx="372" cy="180"/>
            </a:xfrm>
            <a:prstGeom prst="ellipse">
              <a:avLst/>
            </a:prstGeom>
            <a:solidFill>
              <a:srgbClr val="9966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400">
                <a:solidFill>
                  <a:srgbClr val="FFFFFF"/>
                </a:solidFill>
              </a:endParaRPr>
            </a:p>
          </p:txBody>
        </p:sp>
        <p:sp>
          <p:nvSpPr>
            <p:cNvPr id="178348" name="Rectangle 145"/>
            <p:cNvSpPr>
              <a:spLocks noChangeArrowheads="1"/>
            </p:cNvSpPr>
            <p:nvPr/>
          </p:nvSpPr>
          <p:spPr bwMode="auto">
            <a:xfrm>
              <a:off x="4251" y="850"/>
              <a:ext cx="461"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FFFFFF"/>
                  </a:solidFill>
                </a:rPr>
                <a:t>VEGF-D</a:t>
              </a:r>
            </a:p>
          </p:txBody>
        </p:sp>
      </p:grpSp>
      <p:grpSp>
        <p:nvGrpSpPr>
          <p:cNvPr id="178231" name="Group 167"/>
          <p:cNvGrpSpPr>
            <a:grpSpLocks/>
          </p:cNvGrpSpPr>
          <p:nvPr/>
        </p:nvGrpSpPr>
        <p:grpSpPr bwMode="auto">
          <a:xfrm>
            <a:off x="6261100" y="1206500"/>
            <a:ext cx="863600" cy="323850"/>
            <a:chOff x="4251" y="612"/>
            <a:chExt cx="461" cy="196"/>
          </a:xfrm>
        </p:grpSpPr>
        <p:sp>
          <p:nvSpPr>
            <p:cNvPr id="178345" name="Oval 153"/>
            <p:cNvSpPr>
              <a:spLocks noChangeArrowheads="1"/>
            </p:cNvSpPr>
            <p:nvPr/>
          </p:nvSpPr>
          <p:spPr bwMode="auto">
            <a:xfrm>
              <a:off x="4272" y="612"/>
              <a:ext cx="372" cy="180"/>
            </a:xfrm>
            <a:prstGeom prst="ellipse">
              <a:avLst/>
            </a:prstGeom>
            <a:solidFill>
              <a:srgbClr val="CC99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400">
                <a:solidFill>
                  <a:srgbClr val="FFFFFF"/>
                </a:solidFill>
              </a:endParaRPr>
            </a:p>
          </p:txBody>
        </p:sp>
        <p:sp>
          <p:nvSpPr>
            <p:cNvPr id="178346" name="Rectangle 154"/>
            <p:cNvSpPr>
              <a:spLocks noChangeArrowheads="1"/>
            </p:cNvSpPr>
            <p:nvPr/>
          </p:nvSpPr>
          <p:spPr bwMode="auto">
            <a:xfrm>
              <a:off x="4251" y="622"/>
              <a:ext cx="461"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FFFFFF"/>
                  </a:solidFill>
                </a:rPr>
                <a:t>VEGF-C</a:t>
              </a:r>
            </a:p>
          </p:txBody>
        </p:sp>
      </p:grpSp>
      <p:grpSp>
        <p:nvGrpSpPr>
          <p:cNvPr id="178232" name="Group 162"/>
          <p:cNvGrpSpPr>
            <a:grpSpLocks/>
          </p:cNvGrpSpPr>
          <p:nvPr/>
        </p:nvGrpSpPr>
        <p:grpSpPr bwMode="auto">
          <a:xfrm>
            <a:off x="1066800" y="1144588"/>
            <a:ext cx="863600" cy="311150"/>
            <a:chOff x="1209" y="618"/>
            <a:chExt cx="461" cy="188"/>
          </a:xfrm>
        </p:grpSpPr>
        <p:sp>
          <p:nvSpPr>
            <p:cNvPr id="178343" name="Oval 156"/>
            <p:cNvSpPr>
              <a:spLocks noChangeArrowheads="1"/>
            </p:cNvSpPr>
            <p:nvPr/>
          </p:nvSpPr>
          <p:spPr bwMode="auto">
            <a:xfrm>
              <a:off x="1230" y="618"/>
              <a:ext cx="372" cy="180"/>
            </a:xfrm>
            <a:prstGeom prst="ellipse">
              <a:avLst/>
            </a:pr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400">
                <a:solidFill>
                  <a:srgbClr val="FFFFFF"/>
                </a:solidFill>
              </a:endParaRPr>
            </a:p>
          </p:txBody>
        </p:sp>
        <p:sp>
          <p:nvSpPr>
            <p:cNvPr id="178344" name="Rectangle 157"/>
            <p:cNvSpPr>
              <a:spLocks noChangeArrowheads="1"/>
            </p:cNvSpPr>
            <p:nvPr/>
          </p:nvSpPr>
          <p:spPr bwMode="auto">
            <a:xfrm>
              <a:off x="1209" y="620"/>
              <a:ext cx="461"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FFFFFF"/>
                  </a:solidFill>
                </a:rPr>
                <a:t>VEGF-B</a:t>
              </a:r>
            </a:p>
          </p:txBody>
        </p:sp>
      </p:grpSp>
      <p:grpSp>
        <p:nvGrpSpPr>
          <p:cNvPr id="178233" name="Group 164"/>
          <p:cNvGrpSpPr>
            <a:grpSpLocks/>
          </p:cNvGrpSpPr>
          <p:nvPr/>
        </p:nvGrpSpPr>
        <p:grpSpPr bwMode="auto">
          <a:xfrm>
            <a:off x="3121025" y="1128713"/>
            <a:ext cx="857250" cy="323850"/>
            <a:chOff x="2307" y="840"/>
            <a:chExt cx="457" cy="196"/>
          </a:xfrm>
        </p:grpSpPr>
        <p:sp>
          <p:nvSpPr>
            <p:cNvPr id="178341" name="Oval 116"/>
            <p:cNvSpPr>
              <a:spLocks noChangeArrowheads="1"/>
            </p:cNvSpPr>
            <p:nvPr/>
          </p:nvSpPr>
          <p:spPr bwMode="auto">
            <a:xfrm>
              <a:off x="2328" y="840"/>
              <a:ext cx="372" cy="180"/>
            </a:xfrm>
            <a:prstGeom prst="ellipse">
              <a:avLst/>
            </a:prstGeom>
            <a:solidFill>
              <a:srgbClr val="6699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400">
                <a:solidFill>
                  <a:srgbClr val="FFFFFF"/>
                </a:solidFill>
              </a:endParaRPr>
            </a:p>
          </p:txBody>
        </p:sp>
        <p:sp>
          <p:nvSpPr>
            <p:cNvPr id="178342" name="Rectangle 135"/>
            <p:cNvSpPr>
              <a:spLocks noChangeArrowheads="1"/>
            </p:cNvSpPr>
            <p:nvPr/>
          </p:nvSpPr>
          <p:spPr bwMode="auto">
            <a:xfrm>
              <a:off x="2307" y="850"/>
              <a:ext cx="457"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FFFFFF"/>
                  </a:solidFill>
                </a:rPr>
                <a:t>VEGF-A</a:t>
              </a:r>
            </a:p>
          </p:txBody>
        </p:sp>
      </p:grpSp>
      <p:grpSp>
        <p:nvGrpSpPr>
          <p:cNvPr id="178234" name="Group 161"/>
          <p:cNvGrpSpPr>
            <a:grpSpLocks/>
          </p:cNvGrpSpPr>
          <p:nvPr/>
        </p:nvGrpSpPr>
        <p:grpSpPr bwMode="auto">
          <a:xfrm>
            <a:off x="1095375" y="768350"/>
            <a:ext cx="695325" cy="320675"/>
            <a:chOff x="1224" y="390"/>
            <a:chExt cx="372" cy="194"/>
          </a:xfrm>
        </p:grpSpPr>
        <p:sp>
          <p:nvSpPr>
            <p:cNvPr id="178339" name="Oval 159"/>
            <p:cNvSpPr>
              <a:spLocks noChangeArrowheads="1"/>
            </p:cNvSpPr>
            <p:nvPr/>
          </p:nvSpPr>
          <p:spPr bwMode="auto">
            <a:xfrm>
              <a:off x="1224" y="390"/>
              <a:ext cx="372" cy="180"/>
            </a:xfrm>
            <a:prstGeom prst="ellipse">
              <a:avLst/>
            </a:prstGeom>
            <a:solidFill>
              <a:srgbClr val="33CC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400">
                <a:solidFill>
                  <a:srgbClr val="FFFFFF"/>
                </a:solidFill>
              </a:endParaRPr>
            </a:p>
          </p:txBody>
        </p:sp>
        <p:sp>
          <p:nvSpPr>
            <p:cNvPr id="178340" name="Rectangle 160"/>
            <p:cNvSpPr>
              <a:spLocks noChangeArrowheads="1"/>
            </p:cNvSpPr>
            <p:nvPr/>
          </p:nvSpPr>
          <p:spPr bwMode="auto">
            <a:xfrm>
              <a:off x="1257" y="398"/>
              <a:ext cx="323"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FFFFFF"/>
                  </a:solidFill>
                </a:rPr>
                <a:t>PlGF</a:t>
              </a:r>
            </a:p>
          </p:txBody>
        </p:sp>
      </p:grpSp>
      <p:sp>
        <p:nvSpPr>
          <p:cNvPr id="178235" name="Rectangle 93"/>
          <p:cNvSpPr>
            <a:spLocks noChangeArrowheads="1"/>
          </p:cNvSpPr>
          <p:nvPr/>
        </p:nvSpPr>
        <p:spPr bwMode="auto">
          <a:xfrm>
            <a:off x="4181475" y="4032250"/>
            <a:ext cx="1301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200">
                <a:solidFill>
                  <a:srgbClr val="FFFFFF"/>
                </a:solidFill>
              </a:rPr>
              <a:t>VEGFR-2</a:t>
            </a:r>
          </a:p>
          <a:p>
            <a:pPr algn="ctr"/>
            <a:r>
              <a:rPr lang="en-US" sz="1200">
                <a:solidFill>
                  <a:srgbClr val="FFFFFF"/>
                </a:solidFill>
              </a:rPr>
              <a:t>(Flk-1/KDR)</a:t>
            </a:r>
          </a:p>
        </p:txBody>
      </p:sp>
      <p:sp>
        <p:nvSpPr>
          <p:cNvPr id="178236" name="Rectangle 94"/>
          <p:cNvSpPr>
            <a:spLocks noChangeArrowheads="1"/>
          </p:cNvSpPr>
          <p:nvPr/>
        </p:nvSpPr>
        <p:spPr bwMode="auto">
          <a:xfrm>
            <a:off x="6615113" y="4017963"/>
            <a:ext cx="1038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200">
                <a:solidFill>
                  <a:srgbClr val="FFFFFF"/>
                </a:solidFill>
              </a:rPr>
              <a:t>VEGFR-3</a:t>
            </a:r>
          </a:p>
          <a:p>
            <a:pPr algn="ctr"/>
            <a:r>
              <a:rPr lang="en-US" sz="1200">
                <a:solidFill>
                  <a:srgbClr val="FFFFFF"/>
                </a:solidFill>
              </a:rPr>
              <a:t>(Flt-4)</a:t>
            </a:r>
          </a:p>
        </p:txBody>
      </p:sp>
      <p:sp>
        <p:nvSpPr>
          <p:cNvPr id="178237" name="Line 108"/>
          <p:cNvSpPr>
            <a:spLocks noChangeShapeType="1"/>
          </p:cNvSpPr>
          <p:nvPr/>
        </p:nvSpPr>
        <p:spPr bwMode="auto">
          <a:xfrm>
            <a:off x="2216150" y="4697413"/>
            <a:ext cx="25273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8238" name="Line 109"/>
          <p:cNvSpPr>
            <a:spLocks noChangeShapeType="1"/>
          </p:cNvSpPr>
          <p:nvPr/>
        </p:nvSpPr>
        <p:spPr bwMode="auto">
          <a:xfrm>
            <a:off x="2211388" y="4518025"/>
            <a:ext cx="0" cy="19367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8239" name="Line 110"/>
          <p:cNvSpPr>
            <a:spLocks noChangeShapeType="1"/>
          </p:cNvSpPr>
          <p:nvPr/>
        </p:nvSpPr>
        <p:spPr bwMode="auto">
          <a:xfrm>
            <a:off x="4748213" y="4518025"/>
            <a:ext cx="0" cy="19367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8240" name="Line 111"/>
          <p:cNvSpPr>
            <a:spLocks noChangeShapeType="1"/>
          </p:cNvSpPr>
          <p:nvPr/>
        </p:nvSpPr>
        <p:spPr bwMode="auto">
          <a:xfrm>
            <a:off x="3429000" y="4756150"/>
            <a:ext cx="0" cy="78263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8241" name="Line 112"/>
          <p:cNvSpPr>
            <a:spLocks noChangeShapeType="1"/>
          </p:cNvSpPr>
          <p:nvPr/>
        </p:nvSpPr>
        <p:spPr bwMode="auto">
          <a:xfrm>
            <a:off x="7143750" y="4756150"/>
            <a:ext cx="0" cy="78263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8242" name="Rectangle 113"/>
          <p:cNvSpPr>
            <a:spLocks noChangeArrowheads="1"/>
          </p:cNvSpPr>
          <p:nvPr/>
        </p:nvSpPr>
        <p:spPr bwMode="auto">
          <a:xfrm>
            <a:off x="2657475" y="5567363"/>
            <a:ext cx="15303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a:solidFill>
                  <a:srgbClr val="FFFFFF"/>
                </a:solidFill>
              </a:rPr>
              <a:t>Vasculogenesis</a:t>
            </a:r>
          </a:p>
          <a:p>
            <a:pPr algn="ctr"/>
            <a:r>
              <a:rPr lang="en-US" sz="1400">
                <a:solidFill>
                  <a:srgbClr val="FFFFFF"/>
                </a:solidFill>
              </a:rPr>
              <a:t>Angiogenesis</a:t>
            </a:r>
          </a:p>
        </p:txBody>
      </p:sp>
      <p:sp>
        <p:nvSpPr>
          <p:cNvPr id="178243" name="Rectangle 114"/>
          <p:cNvSpPr>
            <a:spLocks noChangeArrowheads="1"/>
          </p:cNvSpPr>
          <p:nvPr/>
        </p:nvSpPr>
        <p:spPr bwMode="auto">
          <a:xfrm>
            <a:off x="6276975" y="5567363"/>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a:solidFill>
                  <a:srgbClr val="FFFFFF"/>
                </a:solidFill>
              </a:rPr>
              <a:t>Lymphangiogenesis</a:t>
            </a:r>
          </a:p>
        </p:txBody>
      </p:sp>
      <p:sp>
        <p:nvSpPr>
          <p:cNvPr id="178244" name="Line 115"/>
          <p:cNvSpPr>
            <a:spLocks noChangeShapeType="1"/>
          </p:cNvSpPr>
          <p:nvPr/>
        </p:nvSpPr>
        <p:spPr bwMode="auto">
          <a:xfrm flipH="1">
            <a:off x="4641850" y="4805363"/>
            <a:ext cx="2379663" cy="773112"/>
          </a:xfrm>
          <a:prstGeom prst="line">
            <a:avLst/>
          </a:prstGeom>
          <a:noFill/>
          <a:ln w="38100">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8245" name="Line 110"/>
          <p:cNvSpPr>
            <a:spLocks noChangeShapeType="1"/>
          </p:cNvSpPr>
          <p:nvPr/>
        </p:nvSpPr>
        <p:spPr bwMode="auto">
          <a:xfrm>
            <a:off x="4927600" y="4518025"/>
            <a:ext cx="0" cy="19367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8246" name="Line 108"/>
          <p:cNvSpPr>
            <a:spLocks noChangeShapeType="1"/>
          </p:cNvSpPr>
          <p:nvPr/>
        </p:nvSpPr>
        <p:spPr bwMode="auto">
          <a:xfrm>
            <a:off x="4921250" y="4697413"/>
            <a:ext cx="224313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78247" name="Group 131"/>
          <p:cNvGrpSpPr>
            <a:grpSpLocks/>
          </p:cNvGrpSpPr>
          <p:nvPr/>
        </p:nvGrpSpPr>
        <p:grpSpPr bwMode="auto">
          <a:xfrm>
            <a:off x="3671888" y="631825"/>
            <a:ext cx="2243137" cy="842963"/>
            <a:chOff x="2602" y="398"/>
            <a:chExt cx="1590" cy="531"/>
          </a:xfrm>
        </p:grpSpPr>
        <p:sp>
          <p:nvSpPr>
            <p:cNvPr id="178328" name="Text Box 132"/>
            <p:cNvSpPr txBox="1">
              <a:spLocks noChangeArrowheads="1"/>
            </p:cNvSpPr>
            <p:nvPr/>
          </p:nvSpPr>
          <p:spPr bwMode="auto">
            <a:xfrm>
              <a:off x="2998" y="641"/>
              <a:ext cx="1194" cy="213"/>
            </a:xfrm>
            <a:prstGeom prst="rect">
              <a:avLst/>
            </a:prstGeom>
            <a:noFill/>
            <a:ln w="5715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en-US" sz="1600">
                  <a:solidFill>
                    <a:srgbClr val="FFFF00"/>
                  </a:solidFill>
                </a:rPr>
                <a:t>BEVACIZUMAB</a:t>
              </a:r>
              <a:endParaRPr lang="en-US" sz="1600">
                <a:solidFill>
                  <a:srgbClr val="FFFFFF"/>
                </a:solidFill>
              </a:endParaRPr>
            </a:p>
          </p:txBody>
        </p:sp>
        <p:grpSp>
          <p:nvGrpSpPr>
            <p:cNvPr id="178329" name="Group 133"/>
            <p:cNvGrpSpPr>
              <a:grpSpLocks/>
            </p:cNvGrpSpPr>
            <p:nvPr/>
          </p:nvGrpSpPr>
          <p:grpSpPr bwMode="auto">
            <a:xfrm rot="-6914663">
              <a:off x="2674" y="326"/>
              <a:ext cx="531" cy="676"/>
              <a:chOff x="1147" y="1919"/>
              <a:chExt cx="681" cy="876"/>
            </a:xfrm>
          </p:grpSpPr>
          <p:grpSp>
            <p:nvGrpSpPr>
              <p:cNvPr id="178330" name="Group 134"/>
              <p:cNvGrpSpPr>
                <a:grpSpLocks/>
              </p:cNvGrpSpPr>
              <p:nvPr/>
            </p:nvGrpSpPr>
            <p:grpSpPr bwMode="auto">
              <a:xfrm>
                <a:off x="1445" y="2190"/>
                <a:ext cx="80" cy="605"/>
                <a:chOff x="1504" y="2000"/>
                <a:chExt cx="96" cy="992"/>
              </a:xfrm>
            </p:grpSpPr>
            <p:sp>
              <p:nvSpPr>
                <p:cNvPr id="178337" name="Line 135"/>
                <p:cNvSpPr>
                  <a:spLocks noChangeShapeType="1"/>
                </p:cNvSpPr>
                <p:nvPr/>
              </p:nvSpPr>
              <p:spPr bwMode="auto">
                <a:xfrm>
                  <a:off x="1504" y="2000"/>
                  <a:ext cx="0" cy="992"/>
                </a:xfrm>
                <a:prstGeom prst="line">
                  <a:avLst/>
                </a:prstGeom>
                <a:noFill/>
                <a:ln w="38100">
                  <a:solidFill>
                    <a:schemeClr val="fo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338" name="Line 136"/>
                <p:cNvSpPr>
                  <a:spLocks noChangeShapeType="1"/>
                </p:cNvSpPr>
                <p:nvPr/>
              </p:nvSpPr>
              <p:spPr bwMode="auto">
                <a:xfrm>
                  <a:off x="1600" y="2000"/>
                  <a:ext cx="0" cy="992"/>
                </a:xfrm>
                <a:prstGeom prst="line">
                  <a:avLst/>
                </a:prstGeom>
                <a:noFill/>
                <a:ln w="38100">
                  <a:solidFill>
                    <a:schemeClr val="fo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8331" name="Group 137"/>
              <p:cNvGrpSpPr>
                <a:grpSpLocks/>
              </p:cNvGrpSpPr>
              <p:nvPr/>
            </p:nvGrpSpPr>
            <p:grpSpPr bwMode="auto">
              <a:xfrm>
                <a:off x="1545" y="1923"/>
                <a:ext cx="283" cy="306"/>
                <a:chOff x="2440" y="2592"/>
                <a:chExt cx="339" cy="371"/>
              </a:xfrm>
            </p:grpSpPr>
            <p:sp>
              <p:nvSpPr>
                <p:cNvPr id="178335" name="Line 138"/>
                <p:cNvSpPr>
                  <a:spLocks noChangeShapeType="1"/>
                </p:cNvSpPr>
                <p:nvPr/>
              </p:nvSpPr>
              <p:spPr bwMode="auto">
                <a:xfrm flipH="1">
                  <a:off x="2440" y="2592"/>
                  <a:ext cx="288" cy="328"/>
                </a:xfrm>
                <a:prstGeom prst="line">
                  <a:avLst/>
                </a:prstGeom>
                <a:noFill/>
                <a:ln w="38100">
                  <a:solidFill>
                    <a:schemeClr val="fo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336" name="Line 139"/>
                <p:cNvSpPr>
                  <a:spLocks noChangeShapeType="1"/>
                </p:cNvSpPr>
                <p:nvPr/>
              </p:nvSpPr>
              <p:spPr bwMode="auto">
                <a:xfrm flipH="1">
                  <a:off x="2488" y="2634"/>
                  <a:ext cx="291" cy="329"/>
                </a:xfrm>
                <a:prstGeom prst="line">
                  <a:avLst/>
                </a:prstGeom>
                <a:noFill/>
                <a:ln w="38100">
                  <a:solidFill>
                    <a:schemeClr val="fo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8332" name="Group 140"/>
              <p:cNvGrpSpPr>
                <a:grpSpLocks/>
              </p:cNvGrpSpPr>
              <p:nvPr/>
            </p:nvGrpSpPr>
            <p:grpSpPr bwMode="auto">
              <a:xfrm flipH="1">
                <a:off x="1147" y="1919"/>
                <a:ext cx="283" cy="306"/>
                <a:chOff x="2440" y="2592"/>
                <a:chExt cx="339" cy="371"/>
              </a:xfrm>
            </p:grpSpPr>
            <p:sp>
              <p:nvSpPr>
                <p:cNvPr id="178333" name="Line 141"/>
                <p:cNvSpPr>
                  <a:spLocks noChangeShapeType="1"/>
                </p:cNvSpPr>
                <p:nvPr/>
              </p:nvSpPr>
              <p:spPr bwMode="auto">
                <a:xfrm flipH="1">
                  <a:off x="2440" y="2592"/>
                  <a:ext cx="288" cy="328"/>
                </a:xfrm>
                <a:prstGeom prst="line">
                  <a:avLst/>
                </a:prstGeom>
                <a:noFill/>
                <a:ln w="38100">
                  <a:solidFill>
                    <a:schemeClr val="fo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334" name="Line 142"/>
                <p:cNvSpPr>
                  <a:spLocks noChangeShapeType="1"/>
                </p:cNvSpPr>
                <p:nvPr/>
              </p:nvSpPr>
              <p:spPr bwMode="auto">
                <a:xfrm flipH="1">
                  <a:off x="2488" y="2634"/>
                  <a:ext cx="291" cy="329"/>
                </a:xfrm>
                <a:prstGeom prst="line">
                  <a:avLst/>
                </a:prstGeom>
                <a:noFill/>
                <a:ln w="38100">
                  <a:solidFill>
                    <a:schemeClr val="fo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grpSp>
      <p:grpSp>
        <p:nvGrpSpPr>
          <p:cNvPr id="178248" name="Group 143"/>
          <p:cNvGrpSpPr>
            <a:grpSpLocks/>
          </p:cNvGrpSpPr>
          <p:nvPr/>
        </p:nvGrpSpPr>
        <p:grpSpPr bwMode="auto">
          <a:xfrm>
            <a:off x="1646238" y="161925"/>
            <a:ext cx="3395662" cy="1128713"/>
            <a:chOff x="1167" y="102"/>
            <a:chExt cx="2406" cy="711"/>
          </a:xfrm>
        </p:grpSpPr>
        <p:grpSp>
          <p:nvGrpSpPr>
            <p:cNvPr id="178313" name="Group 144"/>
            <p:cNvGrpSpPr>
              <a:grpSpLocks/>
            </p:cNvGrpSpPr>
            <p:nvPr/>
          </p:nvGrpSpPr>
          <p:grpSpPr bwMode="auto">
            <a:xfrm rot="14594756" flipH="1">
              <a:off x="1270" y="129"/>
              <a:ext cx="409" cy="615"/>
              <a:chOff x="1176" y="1920"/>
              <a:chExt cx="624" cy="996"/>
            </a:xfrm>
          </p:grpSpPr>
          <p:sp>
            <p:nvSpPr>
              <p:cNvPr id="178322" name="Line 145"/>
              <p:cNvSpPr>
                <a:spLocks noChangeShapeType="1"/>
              </p:cNvSpPr>
              <p:nvPr/>
            </p:nvSpPr>
            <p:spPr bwMode="auto">
              <a:xfrm>
                <a:off x="1445" y="2311"/>
                <a:ext cx="0" cy="605"/>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323" name="Line 146"/>
              <p:cNvSpPr>
                <a:spLocks noChangeShapeType="1"/>
              </p:cNvSpPr>
              <p:nvPr/>
            </p:nvSpPr>
            <p:spPr bwMode="auto">
              <a:xfrm>
                <a:off x="1525" y="2311"/>
                <a:ext cx="0" cy="605"/>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324" name="Line 147"/>
              <p:cNvSpPr>
                <a:spLocks noChangeShapeType="1"/>
              </p:cNvSpPr>
              <p:nvPr/>
            </p:nvSpPr>
            <p:spPr bwMode="auto">
              <a:xfrm flipH="1">
                <a:off x="1545" y="2156"/>
                <a:ext cx="112" cy="159"/>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325" name="Line 148"/>
              <p:cNvSpPr>
                <a:spLocks noChangeShapeType="1"/>
              </p:cNvSpPr>
              <p:nvPr/>
            </p:nvSpPr>
            <p:spPr bwMode="auto">
              <a:xfrm>
                <a:off x="1326" y="2144"/>
                <a:ext cx="104" cy="151"/>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326" name="AutoShape 149"/>
              <p:cNvSpPr>
                <a:spLocks noChangeArrowheads="1"/>
              </p:cNvSpPr>
              <p:nvPr/>
            </p:nvSpPr>
            <p:spPr bwMode="auto">
              <a:xfrm rot="-6624963">
                <a:off x="1200" y="1896"/>
                <a:ext cx="232" cy="28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714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400"/>
                      <a:pt x="16199" y="7817"/>
                      <a:pt x="16199" y="10799"/>
                    </a:cubicBezTo>
                    <a:lnTo>
                      <a:pt x="21600" y="10800"/>
                    </a:lnTo>
                    <a:cubicBezTo>
                      <a:pt x="21600" y="4835"/>
                      <a:pt x="16764" y="0"/>
                      <a:pt x="10800" y="0"/>
                    </a:cubicBezTo>
                    <a:cubicBezTo>
                      <a:pt x="4835" y="0"/>
                      <a:pt x="0" y="4835"/>
                      <a:pt x="0" y="10800"/>
                    </a:cubicBezTo>
                    <a:lnTo>
                      <a:pt x="5400" y="10800"/>
                    </a:lnTo>
                    <a:close/>
                  </a:path>
                </a:pathLst>
              </a:custGeom>
              <a:solidFill>
                <a:schemeClr val="tx1"/>
              </a:solidFill>
              <a:ln w="57150">
                <a:solidFill>
                  <a:schemeClr val="tx1"/>
                </a:solidFill>
                <a:miter lim="800000"/>
                <a:headEnd/>
                <a:tailEnd/>
              </a:ln>
            </p:spPr>
            <p:txBody>
              <a:bodyPr wrap="none" anchor="ctr"/>
              <a:lstStyle/>
              <a:p>
                <a:endParaRPr lang="en-US"/>
              </a:p>
            </p:txBody>
          </p:sp>
          <p:sp>
            <p:nvSpPr>
              <p:cNvPr id="178327" name="AutoShape 150"/>
              <p:cNvSpPr>
                <a:spLocks noChangeArrowheads="1"/>
              </p:cNvSpPr>
              <p:nvPr/>
            </p:nvSpPr>
            <p:spPr bwMode="auto">
              <a:xfrm rot="6624963" flipH="1">
                <a:off x="1544" y="1912"/>
                <a:ext cx="232" cy="28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714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400"/>
                      <a:pt x="16199" y="7817"/>
                      <a:pt x="16199" y="10799"/>
                    </a:cubicBezTo>
                    <a:lnTo>
                      <a:pt x="21600" y="10800"/>
                    </a:lnTo>
                    <a:cubicBezTo>
                      <a:pt x="21600" y="4835"/>
                      <a:pt x="16764" y="0"/>
                      <a:pt x="10800" y="0"/>
                    </a:cubicBezTo>
                    <a:cubicBezTo>
                      <a:pt x="4835" y="0"/>
                      <a:pt x="0" y="4835"/>
                      <a:pt x="0" y="10800"/>
                    </a:cubicBezTo>
                    <a:lnTo>
                      <a:pt x="5400" y="10800"/>
                    </a:lnTo>
                    <a:close/>
                  </a:path>
                </a:pathLst>
              </a:custGeom>
              <a:solidFill>
                <a:schemeClr val="tx1"/>
              </a:solidFill>
              <a:ln w="57150">
                <a:solidFill>
                  <a:schemeClr val="tx1"/>
                </a:solidFill>
                <a:miter lim="800000"/>
                <a:headEnd/>
                <a:tailEnd/>
              </a:ln>
            </p:spPr>
            <p:txBody>
              <a:bodyPr wrap="none" anchor="ctr"/>
              <a:lstStyle/>
              <a:p>
                <a:endParaRPr lang="en-US"/>
              </a:p>
            </p:txBody>
          </p:sp>
        </p:grpSp>
        <p:grpSp>
          <p:nvGrpSpPr>
            <p:cNvPr id="178314" name="Group 151"/>
            <p:cNvGrpSpPr>
              <a:grpSpLocks/>
            </p:cNvGrpSpPr>
            <p:nvPr/>
          </p:nvGrpSpPr>
          <p:grpSpPr bwMode="auto">
            <a:xfrm rot="7005244">
              <a:off x="1790" y="301"/>
              <a:ext cx="409" cy="615"/>
              <a:chOff x="1176" y="1920"/>
              <a:chExt cx="624" cy="996"/>
            </a:xfrm>
          </p:grpSpPr>
          <p:sp>
            <p:nvSpPr>
              <p:cNvPr id="178316" name="Line 152"/>
              <p:cNvSpPr>
                <a:spLocks noChangeShapeType="1"/>
              </p:cNvSpPr>
              <p:nvPr/>
            </p:nvSpPr>
            <p:spPr bwMode="auto">
              <a:xfrm>
                <a:off x="1445" y="2311"/>
                <a:ext cx="0" cy="605"/>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317" name="Line 153"/>
              <p:cNvSpPr>
                <a:spLocks noChangeShapeType="1"/>
              </p:cNvSpPr>
              <p:nvPr/>
            </p:nvSpPr>
            <p:spPr bwMode="auto">
              <a:xfrm>
                <a:off x="1525" y="2311"/>
                <a:ext cx="0" cy="605"/>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318" name="Line 154"/>
              <p:cNvSpPr>
                <a:spLocks noChangeShapeType="1"/>
              </p:cNvSpPr>
              <p:nvPr/>
            </p:nvSpPr>
            <p:spPr bwMode="auto">
              <a:xfrm flipH="1">
                <a:off x="1545" y="2156"/>
                <a:ext cx="112" cy="159"/>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319" name="Line 155"/>
              <p:cNvSpPr>
                <a:spLocks noChangeShapeType="1"/>
              </p:cNvSpPr>
              <p:nvPr/>
            </p:nvSpPr>
            <p:spPr bwMode="auto">
              <a:xfrm>
                <a:off x="1326" y="2144"/>
                <a:ext cx="104" cy="151"/>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320" name="AutoShape 156"/>
              <p:cNvSpPr>
                <a:spLocks noChangeArrowheads="1"/>
              </p:cNvSpPr>
              <p:nvPr/>
            </p:nvSpPr>
            <p:spPr bwMode="auto">
              <a:xfrm rot="-6624963">
                <a:off x="1200" y="1896"/>
                <a:ext cx="232" cy="28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714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400"/>
                      <a:pt x="16199" y="7817"/>
                      <a:pt x="16199" y="10799"/>
                    </a:cubicBezTo>
                    <a:lnTo>
                      <a:pt x="21600" y="10800"/>
                    </a:lnTo>
                    <a:cubicBezTo>
                      <a:pt x="21600" y="4835"/>
                      <a:pt x="16764" y="0"/>
                      <a:pt x="10800" y="0"/>
                    </a:cubicBezTo>
                    <a:cubicBezTo>
                      <a:pt x="4835" y="0"/>
                      <a:pt x="0" y="4835"/>
                      <a:pt x="0" y="10800"/>
                    </a:cubicBezTo>
                    <a:lnTo>
                      <a:pt x="5400" y="10800"/>
                    </a:lnTo>
                    <a:close/>
                  </a:path>
                </a:pathLst>
              </a:custGeom>
              <a:solidFill>
                <a:schemeClr val="tx1"/>
              </a:solidFill>
              <a:ln w="57150">
                <a:solidFill>
                  <a:schemeClr val="tx1"/>
                </a:solidFill>
                <a:miter lim="800000"/>
                <a:headEnd/>
                <a:tailEnd/>
              </a:ln>
            </p:spPr>
            <p:txBody>
              <a:bodyPr wrap="none" anchor="ctr"/>
              <a:lstStyle/>
              <a:p>
                <a:endParaRPr lang="en-US"/>
              </a:p>
            </p:txBody>
          </p:sp>
          <p:sp>
            <p:nvSpPr>
              <p:cNvPr id="178321" name="AutoShape 157"/>
              <p:cNvSpPr>
                <a:spLocks noChangeArrowheads="1"/>
              </p:cNvSpPr>
              <p:nvPr/>
            </p:nvSpPr>
            <p:spPr bwMode="auto">
              <a:xfrm rot="6624963" flipH="1">
                <a:off x="1544" y="1912"/>
                <a:ext cx="232" cy="28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714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400"/>
                      <a:pt x="16199" y="7817"/>
                      <a:pt x="16199" y="10799"/>
                    </a:cubicBezTo>
                    <a:lnTo>
                      <a:pt x="21600" y="10800"/>
                    </a:lnTo>
                    <a:cubicBezTo>
                      <a:pt x="21600" y="4835"/>
                      <a:pt x="16764" y="0"/>
                      <a:pt x="10800" y="0"/>
                    </a:cubicBezTo>
                    <a:cubicBezTo>
                      <a:pt x="4835" y="0"/>
                      <a:pt x="0" y="4835"/>
                      <a:pt x="0" y="10800"/>
                    </a:cubicBezTo>
                    <a:lnTo>
                      <a:pt x="5400" y="10800"/>
                    </a:lnTo>
                    <a:close/>
                  </a:path>
                </a:pathLst>
              </a:custGeom>
              <a:solidFill>
                <a:schemeClr val="tx1"/>
              </a:solidFill>
              <a:ln w="57150">
                <a:solidFill>
                  <a:schemeClr val="tx1"/>
                </a:solidFill>
                <a:miter lim="800000"/>
                <a:headEnd/>
                <a:tailEnd/>
              </a:ln>
            </p:spPr>
            <p:txBody>
              <a:bodyPr wrap="none" anchor="ctr"/>
              <a:lstStyle/>
              <a:p>
                <a:endParaRPr lang="en-US"/>
              </a:p>
            </p:txBody>
          </p:sp>
        </p:grpSp>
        <p:sp>
          <p:nvSpPr>
            <p:cNvPr id="178315" name="Rectangle 158"/>
            <p:cNvSpPr>
              <a:spLocks noChangeArrowheads="1"/>
            </p:cNvSpPr>
            <p:nvPr/>
          </p:nvSpPr>
          <p:spPr bwMode="auto">
            <a:xfrm>
              <a:off x="1694" y="102"/>
              <a:ext cx="1879" cy="213"/>
            </a:xfrm>
            <a:prstGeom prst="rect">
              <a:avLst/>
            </a:prstGeom>
            <a:noFill/>
            <a:ln w="57150">
              <a:solidFill>
                <a:srgbClr val="A20E19"/>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p>
              <a:r>
                <a:rPr lang="en-US" sz="1600">
                  <a:solidFill>
                    <a:srgbClr val="FFFF00"/>
                  </a:solidFill>
                </a:rPr>
                <a:t>VEGF-TRAP = aflibercept</a:t>
              </a:r>
            </a:p>
          </p:txBody>
        </p:sp>
      </p:grpSp>
      <p:grpSp>
        <p:nvGrpSpPr>
          <p:cNvPr id="178249" name="Group 159"/>
          <p:cNvGrpSpPr>
            <a:grpSpLocks/>
          </p:cNvGrpSpPr>
          <p:nvPr/>
        </p:nvGrpSpPr>
        <p:grpSpPr bwMode="auto">
          <a:xfrm>
            <a:off x="279400" y="1698625"/>
            <a:ext cx="1514475" cy="1031875"/>
            <a:chOff x="198" y="1070"/>
            <a:chExt cx="1073" cy="650"/>
          </a:xfrm>
        </p:grpSpPr>
        <p:grpSp>
          <p:nvGrpSpPr>
            <p:cNvPr id="178302" name="Group 160"/>
            <p:cNvGrpSpPr>
              <a:grpSpLocks/>
            </p:cNvGrpSpPr>
            <p:nvPr/>
          </p:nvGrpSpPr>
          <p:grpSpPr bwMode="auto">
            <a:xfrm rot="6418757">
              <a:off x="663" y="1113"/>
              <a:ext cx="513" cy="702"/>
              <a:chOff x="1147" y="1919"/>
              <a:chExt cx="681" cy="876"/>
            </a:xfrm>
          </p:grpSpPr>
          <p:grpSp>
            <p:nvGrpSpPr>
              <p:cNvPr id="178304" name="Group 161"/>
              <p:cNvGrpSpPr>
                <a:grpSpLocks/>
              </p:cNvGrpSpPr>
              <p:nvPr/>
            </p:nvGrpSpPr>
            <p:grpSpPr bwMode="auto">
              <a:xfrm>
                <a:off x="1445" y="2190"/>
                <a:ext cx="80" cy="605"/>
                <a:chOff x="1504" y="2000"/>
                <a:chExt cx="96" cy="992"/>
              </a:xfrm>
            </p:grpSpPr>
            <p:sp>
              <p:nvSpPr>
                <p:cNvPr id="178311" name="Line 162"/>
                <p:cNvSpPr>
                  <a:spLocks noChangeShapeType="1"/>
                </p:cNvSpPr>
                <p:nvPr/>
              </p:nvSpPr>
              <p:spPr bwMode="auto">
                <a:xfrm>
                  <a:off x="1504" y="2000"/>
                  <a:ext cx="0" cy="992"/>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312" name="Line 163"/>
                <p:cNvSpPr>
                  <a:spLocks noChangeShapeType="1"/>
                </p:cNvSpPr>
                <p:nvPr/>
              </p:nvSpPr>
              <p:spPr bwMode="auto">
                <a:xfrm>
                  <a:off x="1600" y="2000"/>
                  <a:ext cx="0" cy="992"/>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8305" name="Group 164"/>
              <p:cNvGrpSpPr>
                <a:grpSpLocks/>
              </p:cNvGrpSpPr>
              <p:nvPr/>
            </p:nvGrpSpPr>
            <p:grpSpPr bwMode="auto">
              <a:xfrm>
                <a:off x="1545" y="1923"/>
                <a:ext cx="283" cy="306"/>
                <a:chOff x="2440" y="2592"/>
                <a:chExt cx="339" cy="371"/>
              </a:xfrm>
            </p:grpSpPr>
            <p:sp>
              <p:nvSpPr>
                <p:cNvPr id="178309" name="Line 165"/>
                <p:cNvSpPr>
                  <a:spLocks noChangeShapeType="1"/>
                </p:cNvSpPr>
                <p:nvPr/>
              </p:nvSpPr>
              <p:spPr bwMode="auto">
                <a:xfrm flipH="1">
                  <a:off x="2440" y="2592"/>
                  <a:ext cx="288" cy="328"/>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310" name="Line 166"/>
                <p:cNvSpPr>
                  <a:spLocks noChangeShapeType="1"/>
                </p:cNvSpPr>
                <p:nvPr/>
              </p:nvSpPr>
              <p:spPr bwMode="auto">
                <a:xfrm flipH="1">
                  <a:off x="2488" y="2634"/>
                  <a:ext cx="291" cy="329"/>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8306" name="Group 167"/>
              <p:cNvGrpSpPr>
                <a:grpSpLocks/>
              </p:cNvGrpSpPr>
              <p:nvPr/>
            </p:nvGrpSpPr>
            <p:grpSpPr bwMode="auto">
              <a:xfrm flipH="1">
                <a:off x="1147" y="1919"/>
                <a:ext cx="283" cy="306"/>
                <a:chOff x="2440" y="2592"/>
                <a:chExt cx="339" cy="371"/>
              </a:xfrm>
            </p:grpSpPr>
            <p:sp>
              <p:nvSpPr>
                <p:cNvPr id="178307" name="Line 168"/>
                <p:cNvSpPr>
                  <a:spLocks noChangeShapeType="1"/>
                </p:cNvSpPr>
                <p:nvPr/>
              </p:nvSpPr>
              <p:spPr bwMode="auto">
                <a:xfrm flipH="1">
                  <a:off x="2440" y="2592"/>
                  <a:ext cx="288" cy="328"/>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308" name="Line 169"/>
                <p:cNvSpPr>
                  <a:spLocks noChangeShapeType="1"/>
                </p:cNvSpPr>
                <p:nvPr/>
              </p:nvSpPr>
              <p:spPr bwMode="auto">
                <a:xfrm flipH="1">
                  <a:off x="2488" y="2634"/>
                  <a:ext cx="291" cy="329"/>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sp>
          <p:nvSpPr>
            <p:cNvPr id="178303" name="Rectangle 170"/>
            <p:cNvSpPr>
              <a:spLocks noChangeArrowheads="1"/>
            </p:cNvSpPr>
            <p:nvPr/>
          </p:nvSpPr>
          <p:spPr bwMode="auto">
            <a:xfrm>
              <a:off x="198" y="1070"/>
              <a:ext cx="462"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a:solidFill>
                    <a:srgbClr val="FFFF00"/>
                  </a:solidFill>
                </a:rPr>
                <a:t>18F1</a:t>
              </a:r>
              <a:endParaRPr lang="en-US" sz="1600">
                <a:solidFill>
                  <a:srgbClr val="FFFFFF"/>
                </a:solidFill>
              </a:endParaRPr>
            </a:p>
          </p:txBody>
        </p:sp>
      </p:grpSp>
      <p:grpSp>
        <p:nvGrpSpPr>
          <p:cNvPr id="178250" name="Group 171"/>
          <p:cNvGrpSpPr>
            <a:grpSpLocks/>
          </p:cNvGrpSpPr>
          <p:nvPr/>
        </p:nvGrpSpPr>
        <p:grpSpPr bwMode="auto">
          <a:xfrm>
            <a:off x="3270250" y="1825625"/>
            <a:ext cx="1514475" cy="879475"/>
            <a:chOff x="198" y="1166"/>
            <a:chExt cx="1073" cy="554"/>
          </a:xfrm>
        </p:grpSpPr>
        <p:grpSp>
          <p:nvGrpSpPr>
            <p:cNvPr id="178291" name="Group 172"/>
            <p:cNvGrpSpPr>
              <a:grpSpLocks/>
            </p:cNvGrpSpPr>
            <p:nvPr/>
          </p:nvGrpSpPr>
          <p:grpSpPr bwMode="auto">
            <a:xfrm rot="6418757">
              <a:off x="663" y="1113"/>
              <a:ext cx="513" cy="702"/>
              <a:chOff x="1147" y="1919"/>
              <a:chExt cx="681" cy="876"/>
            </a:xfrm>
          </p:grpSpPr>
          <p:grpSp>
            <p:nvGrpSpPr>
              <p:cNvPr id="178293" name="Group 173"/>
              <p:cNvGrpSpPr>
                <a:grpSpLocks/>
              </p:cNvGrpSpPr>
              <p:nvPr/>
            </p:nvGrpSpPr>
            <p:grpSpPr bwMode="auto">
              <a:xfrm>
                <a:off x="1445" y="2190"/>
                <a:ext cx="80" cy="605"/>
                <a:chOff x="1504" y="2000"/>
                <a:chExt cx="96" cy="992"/>
              </a:xfrm>
            </p:grpSpPr>
            <p:sp>
              <p:nvSpPr>
                <p:cNvPr id="178300" name="Line 174"/>
                <p:cNvSpPr>
                  <a:spLocks noChangeShapeType="1"/>
                </p:cNvSpPr>
                <p:nvPr/>
              </p:nvSpPr>
              <p:spPr bwMode="auto">
                <a:xfrm>
                  <a:off x="1504" y="2000"/>
                  <a:ext cx="0" cy="992"/>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301" name="Line 175"/>
                <p:cNvSpPr>
                  <a:spLocks noChangeShapeType="1"/>
                </p:cNvSpPr>
                <p:nvPr/>
              </p:nvSpPr>
              <p:spPr bwMode="auto">
                <a:xfrm>
                  <a:off x="1600" y="2000"/>
                  <a:ext cx="0" cy="992"/>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8294" name="Group 176"/>
              <p:cNvGrpSpPr>
                <a:grpSpLocks/>
              </p:cNvGrpSpPr>
              <p:nvPr/>
            </p:nvGrpSpPr>
            <p:grpSpPr bwMode="auto">
              <a:xfrm>
                <a:off x="1545" y="1923"/>
                <a:ext cx="283" cy="306"/>
                <a:chOff x="2440" y="2592"/>
                <a:chExt cx="339" cy="371"/>
              </a:xfrm>
            </p:grpSpPr>
            <p:sp>
              <p:nvSpPr>
                <p:cNvPr id="178298" name="Line 177"/>
                <p:cNvSpPr>
                  <a:spLocks noChangeShapeType="1"/>
                </p:cNvSpPr>
                <p:nvPr/>
              </p:nvSpPr>
              <p:spPr bwMode="auto">
                <a:xfrm flipH="1">
                  <a:off x="2440" y="2592"/>
                  <a:ext cx="288" cy="328"/>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299" name="Line 178"/>
                <p:cNvSpPr>
                  <a:spLocks noChangeShapeType="1"/>
                </p:cNvSpPr>
                <p:nvPr/>
              </p:nvSpPr>
              <p:spPr bwMode="auto">
                <a:xfrm flipH="1">
                  <a:off x="2488" y="2634"/>
                  <a:ext cx="291" cy="329"/>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8295" name="Group 179"/>
              <p:cNvGrpSpPr>
                <a:grpSpLocks/>
              </p:cNvGrpSpPr>
              <p:nvPr/>
            </p:nvGrpSpPr>
            <p:grpSpPr bwMode="auto">
              <a:xfrm flipH="1">
                <a:off x="1147" y="1919"/>
                <a:ext cx="283" cy="306"/>
                <a:chOff x="2440" y="2592"/>
                <a:chExt cx="339" cy="371"/>
              </a:xfrm>
            </p:grpSpPr>
            <p:sp>
              <p:nvSpPr>
                <p:cNvPr id="178296" name="Line 180"/>
                <p:cNvSpPr>
                  <a:spLocks noChangeShapeType="1"/>
                </p:cNvSpPr>
                <p:nvPr/>
              </p:nvSpPr>
              <p:spPr bwMode="auto">
                <a:xfrm flipH="1">
                  <a:off x="2440" y="2592"/>
                  <a:ext cx="288" cy="328"/>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297" name="Line 181"/>
                <p:cNvSpPr>
                  <a:spLocks noChangeShapeType="1"/>
                </p:cNvSpPr>
                <p:nvPr/>
              </p:nvSpPr>
              <p:spPr bwMode="auto">
                <a:xfrm flipH="1">
                  <a:off x="2488" y="2634"/>
                  <a:ext cx="291" cy="329"/>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sp>
          <p:nvSpPr>
            <p:cNvPr id="178292" name="Rectangle 182"/>
            <p:cNvSpPr>
              <a:spLocks noChangeArrowheads="1"/>
            </p:cNvSpPr>
            <p:nvPr/>
          </p:nvSpPr>
          <p:spPr bwMode="auto">
            <a:xfrm>
              <a:off x="198" y="1166"/>
              <a:ext cx="97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FFFF00"/>
                  </a:solidFill>
                </a:rPr>
                <a:t>Ramucirumab</a:t>
              </a:r>
            </a:p>
          </p:txBody>
        </p:sp>
      </p:grpSp>
      <p:grpSp>
        <p:nvGrpSpPr>
          <p:cNvPr id="178251" name="Group 183"/>
          <p:cNvGrpSpPr>
            <a:grpSpLocks/>
          </p:cNvGrpSpPr>
          <p:nvPr/>
        </p:nvGrpSpPr>
        <p:grpSpPr bwMode="auto">
          <a:xfrm>
            <a:off x="34925" y="390525"/>
            <a:ext cx="1184275" cy="1057275"/>
            <a:chOff x="0" y="238"/>
            <a:chExt cx="839" cy="666"/>
          </a:xfrm>
        </p:grpSpPr>
        <p:grpSp>
          <p:nvGrpSpPr>
            <p:cNvPr id="178280" name="Group 184"/>
            <p:cNvGrpSpPr>
              <a:grpSpLocks/>
            </p:cNvGrpSpPr>
            <p:nvPr/>
          </p:nvGrpSpPr>
          <p:grpSpPr bwMode="auto">
            <a:xfrm rot="3967698">
              <a:off x="231" y="297"/>
              <a:ext cx="513" cy="702"/>
              <a:chOff x="1147" y="1919"/>
              <a:chExt cx="681" cy="876"/>
            </a:xfrm>
          </p:grpSpPr>
          <p:grpSp>
            <p:nvGrpSpPr>
              <p:cNvPr id="178282" name="Group 185"/>
              <p:cNvGrpSpPr>
                <a:grpSpLocks/>
              </p:cNvGrpSpPr>
              <p:nvPr/>
            </p:nvGrpSpPr>
            <p:grpSpPr bwMode="auto">
              <a:xfrm>
                <a:off x="1445" y="2190"/>
                <a:ext cx="80" cy="605"/>
                <a:chOff x="1504" y="2000"/>
                <a:chExt cx="96" cy="992"/>
              </a:xfrm>
            </p:grpSpPr>
            <p:sp>
              <p:nvSpPr>
                <p:cNvPr id="178289" name="Line 186"/>
                <p:cNvSpPr>
                  <a:spLocks noChangeShapeType="1"/>
                </p:cNvSpPr>
                <p:nvPr/>
              </p:nvSpPr>
              <p:spPr bwMode="auto">
                <a:xfrm>
                  <a:off x="1504" y="2000"/>
                  <a:ext cx="0" cy="992"/>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290" name="Line 187"/>
                <p:cNvSpPr>
                  <a:spLocks noChangeShapeType="1"/>
                </p:cNvSpPr>
                <p:nvPr/>
              </p:nvSpPr>
              <p:spPr bwMode="auto">
                <a:xfrm>
                  <a:off x="1600" y="2000"/>
                  <a:ext cx="0" cy="992"/>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8283" name="Group 188"/>
              <p:cNvGrpSpPr>
                <a:grpSpLocks/>
              </p:cNvGrpSpPr>
              <p:nvPr/>
            </p:nvGrpSpPr>
            <p:grpSpPr bwMode="auto">
              <a:xfrm>
                <a:off x="1545" y="1923"/>
                <a:ext cx="283" cy="306"/>
                <a:chOff x="2440" y="2592"/>
                <a:chExt cx="339" cy="371"/>
              </a:xfrm>
            </p:grpSpPr>
            <p:sp>
              <p:nvSpPr>
                <p:cNvPr id="178287" name="Line 189"/>
                <p:cNvSpPr>
                  <a:spLocks noChangeShapeType="1"/>
                </p:cNvSpPr>
                <p:nvPr/>
              </p:nvSpPr>
              <p:spPr bwMode="auto">
                <a:xfrm flipH="1">
                  <a:off x="2440" y="2592"/>
                  <a:ext cx="288" cy="328"/>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288" name="Line 190"/>
                <p:cNvSpPr>
                  <a:spLocks noChangeShapeType="1"/>
                </p:cNvSpPr>
                <p:nvPr/>
              </p:nvSpPr>
              <p:spPr bwMode="auto">
                <a:xfrm flipH="1">
                  <a:off x="2488" y="2634"/>
                  <a:ext cx="291" cy="329"/>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8284" name="Group 191"/>
              <p:cNvGrpSpPr>
                <a:grpSpLocks/>
              </p:cNvGrpSpPr>
              <p:nvPr/>
            </p:nvGrpSpPr>
            <p:grpSpPr bwMode="auto">
              <a:xfrm flipH="1">
                <a:off x="1147" y="1919"/>
                <a:ext cx="283" cy="306"/>
                <a:chOff x="2440" y="2592"/>
                <a:chExt cx="339" cy="371"/>
              </a:xfrm>
            </p:grpSpPr>
            <p:sp>
              <p:nvSpPr>
                <p:cNvPr id="178285" name="Line 192"/>
                <p:cNvSpPr>
                  <a:spLocks noChangeShapeType="1"/>
                </p:cNvSpPr>
                <p:nvPr/>
              </p:nvSpPr>
              <p:spPr bwMode="auto">
                <a:xfrm flipH="1">
                  <a:off x="2440" y="2592"/>
                  <a:ext cx="288" cy="328"/>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286" name="Line 193"/>
                <p:cNvSpPr>
                  <a:spLocks noChangeShapeType="1"/>
                </p:cNvSpPr>
                <p:nvPr/>
              </p:nvSpPr>
              <p:spPr bwMode="auto">
                <a:xfrm flipH="1">
                  <a:off x="2488" y="2634"/>
                  <a:ext cx="291" cy="329"/>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sp>
          <p:nvSpPr>
            <p:cNvPr id="178281" name="Rectangle 194"/>
            <p:cNvSpPr>
              <a:spLocks noChangeArrowheads="1"/>
            </p:cNvSpPr>
            <p:nvPr/>
          </p:nvSpPr>
          <p:spPr bwMode="auto">
            <a:xfrm>
              <a:off x="0" y="238"/>
              <a:ext cx="624"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a:solidFill>
                    <a:srgbClr val="FFFF00"/>
                  </a:solidFill>
                </a:rPr>
                <a:t>TG-403</a:t>
              </a:r>
              <a:endParaRPr lang="en-US" sz="1600">
                <a:solidFill>
                  <a:srgbClr val="FFFFFF"/>
                </a:solidFill>
              </a:endParaRPr>
            </a:p>
          </p:txBody>
        </p:sp>
      </p:grpSp>
      <p:grpSp>
        <p:nvGrpSpPr>
          <p:cNvPr id="178252" name="Group 195"/>
          <p:cNvGrpSpPr>
            <a:grpSpLocks/>
          </p:cNvGrpSpPr>
          <p:nvPr/>
        </p:nvGrpSpPr>
        <p:grpSpPr bwMode="auto">
          <a:xfrm>
            <a:off x="144463" y="3454400"/>
            <a:ext cx="6808787" cy="3287713"/>
            <a:chOff x="102" y="2168"/>
            <a:chExt cx="4826" cy="2071"/>
          </a:xfrm>
        </p:grpSpPr>
        <p:grpSp>
          <p:nvGrpSpPr>
            <p:cNvPr id="178255" name="Group 196"/>
            <p:cNvGrpSpPr>
              <a:grpSpLocks/>
            </p:cNvGrpSpPr>
            <p:nvPr/>
          </p:nvGrpSpPr>
          <p:grpSpPr bwMode="auto">
            <a:xfrm>
              <a:off x="422" y="2168"/>
              <a:ext cx="4506" cy="352"/>
              <a:chOff x="422" y="2168"/>
              <a:chExt cx="4506" cy="352"/>
            </a:xfrm>
          </p:grpSpPr>
          <p:grpSp>
            <p:nvGrpSpPr>
              <p:cNvPr id="178257" name="Group 197"/>
              <p:cNvGrpSpPr>
                <a:grpSpLocks/>
              </p:cNvGrpSpPr>
              <p:nvPr/>
            </p:nvGrpSpPr>
            <p:grpSpPr bwMode="auto">
              <a:xfrm>
                <a:off x="928" y="2168"/>
                <a:ext cx="4000" cy="352"/>
                <a:chOff x="928" y="2168"/>
                <a:chExt cx="4000" cy="352"/>
              </a:xfrm>
            </p:grpSpPr>
            <p:grpSp>
              <p:nvGrpSpPr>
                <p:cNvPr id="178259" name="Group 198"/>
                <p:cNvGrpSpPr>
                  <a:grpSpLocks/>
                </p:cNvGrpSpPr>
                <p:nvPr/>
              </p:nvGrpSpPr>
              <p:grpSpPr bwMode="auto">
                <a:xfrm>
                  <a:off x="4544" y="2168"/>
                  <a:ext cx="384" cy="336"/>
                  <a:chOff x="3964" y="3341"/>
                  <a:chExt cx="296" cy="285"/>
                </a:xfrm>
              </p:grpSpPr>
              <p:sp>
                <p:nvSpPr>
                  <p:cNvPr id="178274" name="AutoShape 199"/>
                  <p:cNvSpPr>
                    <a:spLocks noChangeArrowheads="1"/>
                  </p:cNvSpPr>
                  <p:nvPr/>
                </p:nvSpPr>
                <p:spPr bwMode="auto">
                  <a:xfrm>
                    <a:off x="4062" y="3341"/>
                    <a:ext cx="112" cy="136"/>
                  </a:xfrm>
                  <a:prstGeom prst="hexagon">
                    <a:avLst>
                      <a:gd name="adj" fmla="val 25000"/>
                      <a:gd name="vf" fmla="val 115470"/>
                    </a:avLst>
                  </a:prstGeom>
                  <a:solidFill>
                    <a:srgbClr val="FFFF00"/>
                  </a:solidFill>
                  <a:ln w="19050">
                    <a:solidFill>
                      <a:srgbClr val="000066"/>
                    </a:solidFill>
                    <a:miter lim="800000"/>
                    <a:headEnd/>
                    <a:tailEnd/>
                  </a:ln>
                </p:spPr>
                <p:txBody>
                  <a:bodyPr wrap="none" anchor="ctr"/>
                  <a:lstStyle/>
                  <a:p>
                    <a:endParaRPr lang="en-US" sz="1600">
                      <a:solidFill>
                        <a:srgbClr val="FFFFFF"/>
                      </a:solidFill>
                    </a:endParaRPr>
                  </a:p>
                </p:txBody>
              </p:sp>
              <p:sp>
                <p:nvSpPr>
                  <p:cNvPr id="178275" name="AutoShape 200"/>
                  <p:cNvSpPr>
                    <a:spLocks noChangeArrowheads="1"/>
                  </p:cNvSpPr>
                  <p:nvPr/>
                </p:nvSpPr>
                <p:spPr bwMode="auto">
                  <a:xfrm>
                    <a:off x="4148" y="3490"/>
                    <a:ext cx="112" cy="136"/>
                  </a:xfrm>
                  <a:prstGeom prst="hexagon">
                    <a:avLst>
                      <a:gd name="adj" fmla="val 25000"/>
                      <a:gd name="vf" fmla="val 115470"/>
                    </a:avLst>
                  </a:prstGeom>
                  <a:solidFill>
                    <a:srgbClr val="FFFF00"/>
                  </a:solidFill>
                  <a:ln w="19050">
                    <a:solidFill>
                      <a:srgbClr val="000066"/>
                    </a:solidFill>
                    <a:miter lim="800000"/>
                    <a:headEnd/>
                    <a:tailEnd/>
                  </a:ln>
                </p:spPr>
                <p:txBody>
                  <a:bodyPr wrap="none" anchor="ctr"/>
                  <a:lstStyle/>
                  <a:p>
                    <a:endParaRPr lang="en-US" sz="1600">
                      <a:solidFill>
                        <a:srgbClr val="FFFFFF"/>
                      </a:solidFill>
                    </a:endParaRPr>
                  </a:p>
                </p:txBody>
              </p:sp>
              <p:sp>
                <p:nvSpPr>
                  <p:cNvPr id="178276" name="AutoShape 201"/>
                  <p:cNvSpPr>
                    <a:spLocks noChangeArrowheads="1"/>
                  </p:cNvSpPr>
                  <p:nvPr/>
                </p:nvSpPr>
                <p:spPr bwMode="auto">
                  <a:xfrm>
                    <a:off x="3964" y="3490"/>
                    <a:ext cx="112" cy="136"/>
                  </a:xfrm>
                  <a:prstGeom prst="hexagon">
                    <a:avLst>
                      <a:gd name="adj" fmla="val 25000"/>
                      <a:gd name="vf" fmla="val 115470"/>
                    </a:avLst>
                  </a:prstGeom>
                  <a:solidFill>
                    <a:srgbClr val="FFFF00"/>
                  </a:solidFill>
                  <a:ln w="19050">
                    <a:solidFill>
                      <a:srgbClr val="000066"/>
                    </a:solidFill>
                    <a:miter lim="800000"/>
                    <a:headEnd/>
                    <a:tailEnd/>
                  </a:ln>
                </p:spPr>
                <p:txBody>
                  <a:bodyPr wrap="none" anchor="ctr"/>
                  <a:lstStyle/>
                  <a:p>
                    <a:endParaRPr lang="en-US" sz="1600">
                      <a:solidFill>
                        <a:srgbClr val="FFFFFF"/>
                      </a:solidFill>
                    </a:endParaRPr>
                  </a:p>
                </p:txBody>
              </p:sp>
              <p:sp>
                <p:nvSpPr>
                  <p:cNvPr id="178277" name="Line 202"/>
                  <p:cNvSpPr>
                    <a:spLocks noChangeShapeType="1"/>
                  </p:cNvSpPr>
                  <p:nvPr/>
                </p:nvSpPr>
                <p:spPr bwMode="auto">
                  <a:xfrm flipH="1">
                    <a:off x="4044" y="3462"/>
                    <a:ext cx="47" cy="3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278" name="Line 203"/>
                  <p:cNvSpPr>
                    <a:spLocks noChangeShapeType="1"/>
                  </p:cNvSpPr>
                  <p:nvPr/>
                </p:nvSpPr>
                <p:spPr bwMode="auto">
                  <a:xfrm flipH="1">
                    <a:off x="4073" y="3568"/>
                    <a:ext cx="8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279" name="Line 204"/>
                  <p:cNvSpPr>
                    <a:spLocks noChangeShapeType="1"/>
                  </p:cNvSpPr>
                  <p:nvPr/>
                </p:nvSpPr>
                <p:spPr bwMode="auto">
                  <a:xfrm>
                    <a:off x="4142" y="3468"/>
                    <a:ext cx="42" cy="3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8260" name="Group 205"/>
                <p:cNvGrpSpPr>
                  <a:grpSpLocks/>
                </p:cNvGrpSpPr>
                <p:nvPr/>
              </p:nvGrpSpPr>
              <p:grpSpPr bwMode="auto">
                <a:xfrm>
                  <a:off x="3592" y="2176"/>
                  <a:ext cx="384" cy="336"/>
                  <a:chOff x="3964" y="3341"/>
                  <a:chExt cx="296" cy="285"/>
                </a:xfrm>
              </p:grpSpPr>
              <p:sp>
                <p:nvSpPr>
                  <p:cNvPr id="178268" name="AutoShape 206"/>
                  <p:cNvSpPr>
                    <a:spLocks noChangeArrowheads="1"/>
                  </p:cNvSpPr>
                  <p:nvPr/>
                </p:nvSpPr>
                <p:spPr bwMode="auto">
                  <a:xfrm>
                    <a:off x="4062" y="3341"/>
                    <a:ext cx="112" cy="136"/>
                  </a:xfrm>
                  <a:prstGeom prst="hexagon">
                    <a:avLst>
                      <a:gd name="adj" fmla="val 25000"/>
                      <a:gd name="vf" fmla="val 115470"/>
                    </a:avLst>
                  </a:prstGeom>
                  <a:solidFill>
                    <a:srgbClr val="FFFF00"/>
                  </a:solidFill>
                  <a:ln w="19050">
                    <a:solidFill>
                      <a:srgbClr val="000066"/>
                    </a:solidFill>
                    <a:miter lim="800000"/>
                    <a:headEnd/>
                    <a:tailEnd/>
                  </a:ln>
                </p:spPr>
                <p:txBody>
                  <a:bodyPr wrap="none" anchor="ctr"/>
                  <a:lstStyle/>
                  <a:p>
                    <a:endParaRPr lang="en-US" sz="1600">
                      <a:solidFill>
                        <a:srgbClr val="FFFFFF"/>
                      </a:solidFill>
                    </a:endParaRPr>
                  </a:p>
                </p:txBody>
              </p:sp>
              <p:sp>
                <p:nvSpPr>
                  <p:cNvPr id="178269" name="AutoShape 207"/>
                  <p:cNvSpPr>
                    <a:spLocks noChangeArrowheads="1"/>
                  </p:cNvSpPr>
                  <p:nvPr/>
                </p:nvSpPr>
                <p:spPr bwMode="auto">
                  <a:xfrm>
                    <a:off x="4148" y="3490"/>
                    <a:ext cx="112" cy="136"/>
                  </a:xfrm>
                  <a:prstGeom prst="hexagon">
                    <a:avLst>
                      <a:gd name="adj" fmla="val 25000"/>
                      <a:gd name="vf" fmla="val 115470"/>
                    </a:avLst>
                  </a:prstGeom>
                  <a:solidFill>
                    <a:srgbClr val="FFFF00"/>
                  </a:solidFill>
                  <a:ln w="19050">
                    <a:solidFill>
                      <a:srgbClr val="000066"/>
                    </a:solidFill>
                    <a:miter lim="800000"/>
                    <a:headEnd/>
                    <a:tailEnd/>
                  </a:ln>
                </p:spPr>
                <p:txBody>
                  <a:bodyPr wrap="none" anchor="ctr"/>
                  <a:lstStyle/>
                  <a:p>
                    <a:endParaRPr lang="en-US" sz="1600">
                      <a:solidFill>
                        <a:srgbClr val="FFFFFF"/>
                      </a:solidFill>
                    </a:endParaRPr>
                  </a:p>
                </p:txBody>
              </p:sp>
              <p:sp>
                <p:nvSpPr>
                  <p:cNvPr id="178270" name="AutoShape 208"/>
                  <p:cNvSpPr>
                    <a:spLocks noChangeArrowheads="1"/>
                  </p:cNvSpPr>
                  <p:nvPr/>
                </p:nvSpPr>
                <p:spPr bwMode="auto">
                  <a:xfrm>
                    <a:off x="3964" y="3490"/>
                    <a:ext cx="112" cy="136"/>
                  </a:xfrm>
                  <a:prstGeom prst="hexagon">
                    <a:avLst>
                      <a:gd name="adj" fmla="val 25000"/>
                      <a:gd name="vf" fmla="val 115470"/>
                    </a:avLst>
                  </a:prstGeom>
                  <a:solidFill>
                    <a:srgbClr val="FFFF00"/>
                  </a:solidFill>
                  <a:ln w="19050">
                    <a:solidFill>
                      <a:srgbClr val="000066"/>
                    </a:solidFill>
                    <a:miter lim="800000"/>
                    <a:headEnd/>
                    <a:tailEnd/>
                  </a:ln>
                </p:spPr>
                <p:txBody>
                  <a:bodyPr wrap="none" anchor="ctr"/>
                  <a:lstStyle/>
                  <a:p>
                    <a:endParaRPr lang="en-US" sz="1600">
                      <a:solidFill>
                        <a:srgbClr val="FFFFFF"/>
                      </a:solidFill>
                    </a:endParaRPr>
                  </a:p>
                </p:txBody>
              </p:sp>
              <p:sp>
                <p:nvSpPr>
                  <p:cNvPr id="178271" name="Line 209"/>
                  <p:cNvSpPr>
                    <a:spLocks noChangeShapeType="1"/>
                  </p:cNvSpPr>
                  <p:nvPr/>
                </p:nvSpPr>
                <p:spPr bwMode="auto">
                  <a:xfrm flipH="1">
                    <a:off x="4044" y="3462"/>
                    <a:ext cx="47" cy="3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272" name="Line 210"/>
                  <p:cNvSpPr>
                    <a:spLocks noChangeShapeType="1"/>
                  </p:cNvSpPr>
                  <p:nvPr/>
                </p:nvSpPr>
                <p:spPr bwMode="auto">
                  <a:xfrm flipH="1">
                    <a:off x="4073" y="3568"/>
                    <a:ext cx="8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273" name="Line 211"/>
                  <p:cNvSpPr>
                    <a:spLocks noChangeShapeType="1"/>
                  </p:cNvSpPr>
                  <p:nvPr/>
                </p:nvSpPr>
                <p:spPr bwMode="auto">
                  <a:xfrm>
                    <a:off x="4142" y="3468"/>
                    <a:ext cx="42" cy="3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78261" name="Group 212"/>
                <p:cNvGrpSpPr>
                  <a:grpSpLocks/>
                </p:cNvGrpSpPr>
                <p:nvPr/>
              </p:nvGrpSpPr>
              <p:grpSpPr bwMode="auto">
                <a:xfrm>
                  <a:off x="928" y="2184"/>
                  <a:ext cx="384" cy="336"/>
                  <a:chOff x="3964" y="3341"/>
                  <a:chExt cx="296" cy="285"/>
                </a:xfrm>
              </p:grpSpPr>
              <p:sp>
                <p:nvSpPr>
                  <p:cNvPr id="178262" name="AutoShape 213"/>
                  <p:cNvSpPr>
                    <a:spLocks noChangeArrowheads="1"/>
                  </p:cNvSpPr>
                  <p:nvPr/>
                </p:nvSpPr>
                <p:spPr bwMode="auto">
                  <a:xfrm>
                    <a:off x="4062" y="3341"/>
                    <a:ext cx="112" cy="136"/>
                  </a:xfrm>
                  <a:prstGeom prst="hexagon">
                    <a:avLst>
                      <a:gd name="adj" fmla="val 25000"/>
                      <a:gd name="vf" fmla="val 115470"/>
                    </a:avLst>
                  </a:prstGeom>
                  <a:solidFill>
                    <a:srgbClr val="FFFF00"/>
                  </a:solidFill>
                  <a:ln w="19050">
                    <a:solidFill>
                      <a:srgbClr val="000066"/>
                    </a:solidFill>
                    <a:miter lim="800000"/>
                    <a:headEnd/>
                    <a:tailEnd/>
                  </a:ln>
                </p:spPr>
                <p:txBody>
                  <a:bodyPr wrap="none" anchor="ctr"/>
                  <a:lstStyle/>
                  <a:p>
                    <a:endParaRPr lang="en-US" sz="1600">
                      <a:solidFill>
                        <a:srgbClr val="FFFFFF"/>
                      </a:solidFill>
                    </a:endParaRPr>
                  </a:p>
                </p:txBody>
              </p:sp>
              <p:sp>
                <p:nvSpPr>
                  <p:cNvPr id="178263" name="AutoShape 214"/>
                  <p:cNvSpPr>
                    <a:spLocks noChangeArrowheads="1"/>
                  </p:cNvSpPr>
                  <p:nvPr/>
                </p:nvSpPr>
                <p:spPr bwMode="auto">
                  <a:xfrm>
                    <a:off x="4148" y="3490"/>
                    <a:ext cx="112" cy="136"/>
                  </a:xfrm>
                  <a:prstGeom prst="hexagon">
                    <a:avLst>
                      <a:gd name="adj" fmla="val 25000"/>
                      <a:gd name="vf" fmla="val 115470"/>
                    </a:avLst>
                  </a:prstGeom>
                  <a:solidFill>
                    <a:srgbClr val="FFFF00"/>
                  </a:solidFill>
                  <a:ln w="19050">
                    <a:solidFill>
                      <a:srgbClr val="000066"/>
                    </a:solidFill>
                    <a:miter lim="800000"/>
                    <a:headEnd/>
                    <a:tailEnd/>
                  </a:ln>
                </p:spPr>
                <p:txBody>
                  <a:bodyPr wrap="none" anchor="ctr"/>
                  <a:lstStyle/>
                  <a:p>
                    <a:endParaRPr lang="en-US" sz="1600">
                      <a:solidFill>
                        <a:srgbClr val="FFFFFF"/>
                      </a:solidFill>
                    </a:endParaRPr>
                  </a:p>
                </p:txBody>
              </p:sp>
              <p:sp>
                <p:nvSpPr>
                  <p:cNvPr id="178264" name="AutoShape 215"/>
                  <p:cNvSpPr>
                    <a:spLocks noChangeArrowheads="1"/>
                  </p:cNvSpPr>
                  <p:nvPr/>
                </p:nvSpPr>
                <p:spPr bwMode="auto">
                  <a:xfrm>
                    <a:off x="3964" y="3490"/>
                    <a:ext cx="112" cy="136"/>
                  </a:xfrm>
                  <a:prstGeom prst="hexagon">
                    <a:avLst>
                      <a:gd name="adj" fmla="val 25000"/>
                      <a:gd name="vf" fmla="val 115470"/>
                    </a:avLst>
                  </a:prstGeom>
                  <a:solidFill>
                    <a:srgbClr val="FFFF00"/>
                  </a:solidFill>
                  <a:ln w="19050">
                    <a:solidFill>
                      <a:srgbClr val="000066"/>
                    </a:solidFill>
                    <a:miter lim="800000"/>
                    <a:headEnd/>
                    <a:tailEnd/>
                  </a:ln>
                </p:spPr>
                <p:txBody>
                  <a:bodyPr wrap="none" anchor="ctr"/>
                  <a:lstStyle/>
                  <a:p>
                    <a:endParaRPr lang="en-US" sz="1600">
                      <a:solidFill>
                        <a:srgbClr val="FFFFFF"/>
                      </a:solidFill>
                    </a:endParaRPr>
                  </a:p>
                </p:txBody>
              </p:sp>
              <p:sp>
                <p:nvSpPr>
                  <p:cNvPr id="178265" name="Line 216"/>
                  <p:cNvSpPr>
                    <a:spLocks noChangeShapeType="1"/>
                  </p:cNvSpPr>
                  <p:nvPr/>
                </p:nvSpPr>
                <p:spPr bwMode="auto">
                  <a:xfrm flipH="1">
                    <a:off x="4044" y="3462"/>
                    <a:ext cx="47" cy="3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266" name="Line 217"/>
                  <p:cNvSpPr>
                    <a:spLocks noChangeShapeType="1"/>
                  </p:cNvSpPr>
                  <p:nvPr/>
                </p:nvSpPr>
                <p:spPr bwMode="auto">
                  <a:xfrm flipH="1">
                    <a:off x="4073" y="3568"/>
                    <a:ext cx="8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8267" name="Line 218"/>
                  <p:cNvSpPr>
                    <a:spLocks noChangeShapeType="1"/>
                  </p:cNvSpPr>
                  <p:nvPr/>
                </p:nvSpPr>
                <p:spPr bwMode="auto">
                  <a:xfrm>
                    <a:off x="4142" y="3468"/>
                    <a:ext cx="42" cy="3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sp>
            <p:nvSpPr>
              <p:cNvPr id="178258" name="Rectangle 219"/>
              <p:cNvSpPr>
                <a:spLocks noChangeArrowheads="1"/>
              </p:cNvSpPr>
              <p:nvPr/>
            </p:nvSpPr>
            <p:spPr bwMode="auto">
              <a:xfrm>
                <a:off x="422" y="2222"/>
                <a:ext cx="131"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sz="1600">
                  <a:solidFill>
                    <a:srgbClr val="FFFFFF"/>
                  </a:solidFill>
                </a:endParaRPr>
              </a:p>
            </p:txBody>
          </p:sp>
        </p:grpSp>
        <p:sp>
          <p:nvSpPr>
            <p:cNvPr id="34896" name="Text Box 220"/>
            <p:cNvSpPr txBox="1">
              <a:spLocks noChangeArrowheads="1"/>
            </p:cNvSpPr>
            <p:nvPr/>
          </p:nvSpPr>
          <p:spPr bwMode="auto">
            <a:xfrm>
              <a:off x="102" y="3047"/>
              <a:ext cx="1709" cy="1192"/>
            </a:xfrm>
            <a:prstGeom prst="rect">
              <a:avLst/>
            </a:prstGeom>
            <a:solidFill>
              <a:schemeClr val="accent6">
                <a:lumMod val="75000"/>
              </a:schemeClr>
            </a:solidFill>
            <a:ln w="9525">
              <a:noFill/>
              <a:miter lim="800000"/>
              <a:headEnd/>
              <a:tailEnd/>
            </a:ln>
          </p:spPr>
          <p:txBody>
            <a:bodyPr>
              <a:spAutoFit/>
            </a:bodyPr>
            <a:lstStyle/>
            <a:p>
              <a:pPr algn="ctr">
                <a:defRPr/>
              </a:pPr>
              <a:r>
                <a:rPr lang="en-US" sz="1300" u="sng" dirty="0">
                  <a:solidFill>
                    <a:srgbClr val="000000"/>
                  </a:solidFill>
                  <a:latin typeface="Arial" pitchFamily="34" charset="0"/>
                  <a:ea typeface="+mn-ea"/>
                  <a:cs typeface="+mn-cs"/>
                </a:rPr>
                <a:t>Tyrosine </a:t>
              </a:r>
              <a:r>
                <a:rPr lang="en-US" sz="1300" u="sng" dirty="0" err="1">
                  <a:solidFill>
                    <a:srgbClr val="000000"/>
                  </a:solidFill>
                  <a:latin typeface="Arial" pitchFamily="34" charset="0"/>
                  <a:ea typeface="+mn-ea"/>
                  <a:cs typeface="+mn-cs"/>
                </a:rPr>
                <a:t>Kinase</a:t>
              </a:r>
              <a:r>
                <a:rPr lang="en-US" sz="1300" u="sng" dirty="0">
                  <a:solidFill>
                    <a:srgbClr val="000000"/>
                  </a:solidFill>
                  <a:latin typeface="Arial" pitchFamily="34" charset="0"/>
                  <a:ea typeface="+mn-ea"/>
                  <a:cs typeface="+mn-cs"/>
                </a:rPr>
                <a:t> Inhibitors</a:t>
              </a:r>
            </a:p>
            <a:p>
              <a:pPr algn="ctr">
                <a:defRPr/>
              </a:pPr>
              <a:r>
                <a:rPr lang="en-US" sz="1300" dirty="0" err="1">
                  <a:solidFill>
                    <a:srgbClr val="FFFFFF"/>
                  </a:solidFill>
                  <a:latin typeface="Arial" pitchFamily="34" charset="0"/>
                  <a:ea typeface="+mn-ea"/>
                  <a:cs typeface="+mn-cs"/>
                </a:rPr>
                <a:t>Sunitinib</a:t>
              </a:r>
              <a:endParaRPr lang="en-US" sz="1300" dirty="0">
                <a:solidFill>
                  <a:srgbClr val="FFFFFF"/>
                </a:solidFill>
                <a:latin typeface="Arial" pitchFamily="34" charset="0"/>
                <a:ea typeface="+mn-ea"/>
                <a:cs typeface="+mn-cs"/>
              </a:endParaRPr>
            </a:p>
            <a:p>
              <a:pPr algn="ctr">
                <a:defRPr/>
              </a:pPr>
              <a:r>
                <a:rPr lang="en-US" sz="1300" dirty="0" err="1">
                  <a:solidFill>
                    <a:srgbClr val="FFFFFF"/>
                  </a:solidFill>
                  <a:latin typeface="Arial" pitchFamily="34" charset="0"/>
                  <a:ea typeface="+mn-ea"/>
                  <a:cs typeface="+mn-cs"/>
                </a:rPr>
                <a:t>Sorafenib</a:t>
              </a:r>
              <a:endParaRPr lang="en-US" sz="1300" dirty="0">
                <a:solidFill>
                  <a:srgbClr val="FFFFFF"/>
                </a:solidFill>
                <a:latin typeface="Arial" pitchFamily="34" charset="0"/>
                <a:ea typeface="+mn-ea"/>
                <a:cs typeface="+mn-cs"/>
              </a:endParaRPr>
            </a:p>
            <a:p>
              <a:pPr algn="ctr">
                <a:defRPr/>
              </a:pPr>
              <a:r>
                <a:rPr lang="en-US" sz="1300" dirty="0" err="1">
                  <a:solidFill>
                    <a:srgbClr val="FFFFFF"/>
                  </a:solidFill>
                  <a:latin typeface="Arial" pitchFamily="34" charset="0"/>
                  <a:ea typeface="+mn-ea"/>
                  <a:cs typeface="+mn-cs"/>
                </a:rPr>
                <a:t>Pazopanib</a:t>
              </a:r>
              <a:endParaRPr lang="en-US" sz="1300" dirty="0">
                <a:solidFill>
                  <a:srgbClr val="FFFFFF"/>
                </a:solidFill>
                <a:latin typeface="Arial" pitchFamily="34" charset="0"/>
                <a:ea typeface="+mn-ea"/>
                <a:cs typeface="+mn-cs"/>
              </a:endParaRPr>
            </a:p>
            <a:p>
              <a:pPr algn="ctr">
                <a:defRPr/>
              </a:pPr>
              <a:r>
                <a:rPr lang="en-US" sz="1300" dirty="0">
                  <a:solidFill>
                    <a:srgbClr val="FFFFFF"/>
                  </a:solidFill>
                  <a:latin typeface="Arial" pitchFamily="34" charset="0"/>
                  <a:ea typeface="+mn-ea"/>
                  <a:cs typeface="+mn-cs"/>
                </a:rPr>
                <a:t>Axitinib</a:t>
              </a:r>
            </a:p>
            <a:p>
              <a:pPr algn="ctr">
                <a:defRPr/>
              </a:pPr>
              <a:r>
                <a:rPr lang="en-US" sz="1300" dirty="0" err="1">
                  <a:solidFill>
                    <a:srgbClr val="FFFFFF"/>
                  </a:solidFill>
                  <a:latin typeface="Arial" pitchFamily="34" charset="0"/>
                  <a:ea typeface="+mn-ea"/>
                  <a:cs typeface="+mn-cs"/>
                </a:rPr>
                <a:t>Cediranib</a:t>
              </a:r>
              <a:endParaRPr lang="en-US" sz="1300" dirty="0">
                <a:solidFill>
                  <a:srgbClr val="FFFFFF"/>
                </a:solidFill>
                <a:latin typeface="Arial" pitchFamily="34" charset="0"/>
                <a:ea typeface="+mn-ea"/>
                <a:cs typeface="+mn-cs"/>
              </a:endParaRPr>
            </a:p>
            <a:p>
              <a:pPr algn="ctr">
                <a:defRPr/>
              </a:pPr>
              <a:r>
                <a:rPr lang="en-US" sz="1300" dirty="0" err="1">
                  <a:solidFill>
                    <a:srgbClr val="FFFFFF"/>
                  </a:solidFill>
                  <a:latin typeface="Arial" pitchFamily="34" charset="0"/>
                  <a:ea typeface="+mn-ea"/>
                  <a:cs typeface="+mn-cs"/>
                </a:rPr>
                <a:t>Brivanib</a:t>
              </a:r>
              <a:endParaRPr lang="en-US" sz="1300" dirty="0">
                <a:solidFill>
                  <a:srgbClr val="FFFFFF"/>
                </a:solidFill>
                <a:latin typeface="Arial" pitchFamily="34" charset="0"/>
                <a:ea typeface="+mn-ea"/>
                <a:cs typeface="+mn-cs"/>
              </a:endParaRPr>
            </a:p>
            <a:p>
              <a:pPr algn="ctr">
                <a:defRPr/>
              </a:pPr>
              <a:r>
                <a:rPr lang="en-US" sz="1300" dirty="0" err="1">
                  <a:solidFill>
                    <a:srgbClr val="C00000"/>
                  </a:solidFill>
                  <a:latin typeface="Arial" pitchFamily="34" charset="0"/>
                  <a:ea typeface="+mn-ea"/>
                  <a:cs typeface="+mn-cs"/>
                </a:rPr>
                <a:t>Regorafenib</a:t>
              </a:r>
              <a:endParaRPr lang="en-US" sz="1300" dirty="0">
                <a:solidFill>
                  <a:srgbClr val="C00000"/>
                </a:solidFill>
                <a:latin typeface="Arial" pitchFamily="34" charset="0"/>
                <a:ea typeface="+mn-ea"/>
                <a:cs typeface="+mn-cs"/>
              </a:endParaRPr>
            </a:p>
            <a:p>
              <a:pPr algn="ctr">
                <a:defRPr/>
              </a:pPr>
              <a:r>
                <a:rPr lang="en-US" sz="1300" dirty="0">
                  <a:solidFill>
                    <a:srgbClr val="FFFFFF"/>
                  </a:solidFill>
                  <a:latin typeface="Arial" pitchFamily="34" charset="0"/>
                  <a:ea typeface="+mn-ea"/>
                  <a:cs typeface="+mn-cs"/>
                </a:rPr>
                <a:t>Many, many others</a:t>
              </a:r>
            </a:p>
          </p:txBody>
        </p:sp>
      </p:grpSp>
      <p:sp>
        <p:nvSpPr>
          <p:cNvPr id="178253" name="Text Box 221"/>
          <p:cNvSpPr txBox="1">
            <a:spLocks noChangeArrowheads="1"/>
          </p:cNvSpPr>
          <p:nvPr/>
        </p:nvSpPr>
        <p:spPr bwMode="auto">
          <a:xfrm>
            <a:off x="5461000" y="73025"/>
            <a:ext cx="3594100" cy="1016000"/>
          </a:xfrm>
          <a:prstGeom prst="rect">
            <a:avLst/>
          </a:prstGeom>
          <a:solidFill>
            <a:srgbClr val="003399"/>
          </a:solidFill>
          <a:ln w="9525">
            <a:solidFill>
              <a:srgbClr val="CC0000"/>
            </a:solidFill>
            <a:miter lim="800000"/>
            <a:headEnd/>
            <a:tailEnd/>
          </a:ln>
        </p:spPr>
        <p:txBody>
          <a:bodyPr>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algn="ctr"/>
            <a:r>
              <a:rPr lang="en-US" sz="2000">
                <a:solidFill>
                  <a:srgbClr val="FFFFFF"/>
                </a:solidFill>
              </a:rPr>
              <a:t>VEGF Targeted Agents in the Clinic or In Clinical Trials</a:t>
            </a:r>
          </a:p>
        </p:txBody>
      </p:sp>
      <p:sp>
        <p:nvSpPr>
          <p:cNvPr id="178254" name="TextBox 221"/>
          <p:cNvSpPr txBox="1">
            <a:spLocks noChangeArrowheads="1"/>
          </p:cNvSpPr>
          <p:nvPr/>
        </p:nvSpPr>
        <p:spPr bwMode="auto">
          <a:xfrm>
            <a:off x="5292725" y="6453188"/>
            <a:ext cx="37115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r>
              <a:rPr lang="en-US" sz="1400" b="0">
                <a:solidFill>
                  <a:srgbClr val="FFFFFF"/>
                </a:solidFill>
                <a:cs typeface="Arial" charset="0"/>
              </a:rPr>
              <a:t>Modified from Ellis L et al, Nat Rev Ca. 2008</a:t>
            </a: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2"/>
          <p:cNvSpPr>
            <a:spLocks noGrp="1" noChangeArrowheads="1"/>
          </p:cNvSpPr>
          <p:nvPr>
            <p:ph type="title"/>
          </p:nvPr>
        </p:nvSpPr>
        <p:spPr>
          <a:xfrm>
            <a:off x="457200" y="-100013"/>
            <a:ext cx="8229600" cy="1143001"/>
          </a:xfrm>
        </p:spPr>
        <p:txBody>
          <a:bodyPr/>
          <a:lstStyle/>
          <a:p>
            <a:pPr eaLnBrk="1" hangingPunct="1"/>
            <a:r>
              <a:rPr lang="en-US" sz="3600">
                <a:solidFill>
                  <a:srgbClr val="FFFF00"/>
                </a:solidFill>
                <a:latin typeface="Arial" charset="0"/>
              </a:rPr>
              <a:t>Aflibercept</a:t>
            </a:r>
          </a:p>
        </p:txBody>
      </p:sp>
      <p:sp>
        <p:nvSpPr>
          <p:cNvPr id="180226" name="Text Box 2"/>
          <p:cNvSpPr txBox="1">
            <a:spLocks noChangeArrowheads="1"/>
          </p:cNvSpPr>
          <p:nvPr/>
        </p:nvSpPr>
        <p:spPr bwMode="auto">
          <a:xfrm>
            <a:off x="4572000" y="1557338"/>
            <a:ext cx="4500563" cy="380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763">
                <a:solidFill>
                  <a:srgbClr val="000000"/>
                </a:solidFill>
                <a:miter lim="800000"/>
                <a:headEnd/>
                <a:tailEnd/>
              </a14:hiddenLine>
            </a:ext>
          </a:extLst>
        </p:spPr>
        <p:txBody>
          <a:bodyPr>
            <a:spAutoFit/>
          </a:bodyPr>
          <a:lstStyle>
            <a:lvl1pPr marL="168275" indent="-168275" defTabSz="741363">
              <a:defRPr sz="3600" b="1">
                <a:solidFill>
                  <a:schemeClr val="tx2"/>
                </a:solidFill>
                <a:latin typeface="Arial" charset="0"/>
                <a:ea typeface="ＭＳ Ｐゴシック" charset="0"/>
                <a:cs typeface="ＭＳ Ｐゴシック" charset="0"/>
              </a:defRPr>
            </a:lvl1pPr>
            <a:lvl2pPr marL="742950" indent="-285750" defTabSz="741363">
              <a:defRPr sz="3600" b="1">
                <a:solidFill>
                  <a:schemeClr val="tx2"/>
                </a:solidFill>
                <a:latin typeface="Arial" charset="0"/>
                <a:ea typeface="ＭＳ Ｐゴシック" charset="0"/>
              </a:defRPr>
            </a:lvl2pPr>
            <a:lvl3pPr marL="1143000" indent="-228600" defTabSz="741363">
              <a:defRPr sz="3600" b="1">
                <a:solidFill>
                  <a:schemeClr val="tx2"/>
                </a:solidFill>
                <a:latin typeface="Arial" charset="0"/>
                <a:ea typeface="ＭＳ Ｐゴシック" charset="0"/>
              </a:defRPr>
            </a:lvl3pPr>
            <a:lvl4pPr marL="1600200" indent="-228600" defTabSz="741363">
              <a:defRPr sz="3600" b="1">
                <a:solidFill>
                  <a:schemeClr val="tx2"/>
                </a:solidFill>
                <a:latin typeface="Arial" charset="0"/>
                <a:ea typeface="ＭＳ Ｐゴシック" charset="0"/>
              </a:defRPr>
            </a:lvl4pPr>
            <a:lvl5pPr marL="2057400" indent="-228600" defTabSz="741363">
              <a:defRPr sz="3600" b="1">
                <a:solidFill>
                  <a:schemeClr val="tx2"/>
                </a:solidFill>
                <a:latin typeface="Arial" charset="0"/>
                <a:ea typeface="ＭＳ Ｐゴシック" charset="0"/>
              </a:defRPr>
            </a:lvl5pPr>
            <a:lvl6pPr marL="2514600" indent="-228600" defTabSz="741363" eaLnBrk="0" fontAlgn="base" hangingPunct="0">
              <a:spcBef>
                <a:spcPct val="0"/>
              </a:spcBef>
              <a:spcAft>
                <a:spcPct val="0"/>
              </a:spcAft>
              <a:defRPr sz="3600" b="1">
                <a:solidFill>
                  <a:schemeClr val="tx2"/>
                </a:solidFill>
                <a:latin typeface="Arial" charset="0"/>
                <a:ea typeface="ＭＳ Ｐゴシック" charset="0"/>
              </a:defRPr>
            </a:lvl6pPr>
            <a:lvl7pPr marL="2971800" indent="-228600" defTabSz="741363" eaLnBrk="0" fontAlgn="base" hangingPunct="0">
              <a:spcBef>
                <a:spcPct val="0"/>
              </a:spcBef>
              <a:spcAft>
                <a:spcPct val="0"/>
              </a:spcAft>
              <a:defRPr sz="3600" b="1">
                <a:solidFill>
                  <a:schemeClr val="tx2"/>
                </a:solidFill>
                <a:latin typeface="Arial" charset="0"/>
                <a:ea typeface="ＭＳ Ｐゴシック" charset="0"/>
              </a:defRPr>
            </a:lvl7pPr>
            <a:lvl8pPr marL="3429000" indent="-228600" defTabSz="741363" eaLnBrk="0" fontAlgn="base" hangingPunct="0">
              <a:spcBef>
                <a:spcPct val="0"/>
              </a:spcBef>
              <a:spcAft>
                <a:spcPct val="0"/>
              </a:spcAft>
              <a:defRPr sz="3600" b="1">
                <a:solidFill>
                  <a:schemeClr val="tx2"/>
                </a:solidFill>
                <a:latin typeface="Arial" charset="0"/>
                <a:ea typeface="ＭＳ Ｐゴシック" charset="0"/>
              </a:defRPr>
            </a:lvl8pPr>
            <a:lvl9pPr marL="3886200" indent="-228600" defTabSz="741363" eaLnBrk="0" fontAlgn="base" hangingPunct="0">
              <a:spcBef>
                <a:spcPct val="0"/>
              </a:spcBef>
              <a:spcAft>
                <a:spcPct val="0"/>
              </a:spcAft>
              <a:defRPr sz="3600" b="1">
                <a:solidFill>
                  <a:schemeClr val="tx2"/>
                </a:solidFill>
                <a:latin typeface="Arial" charset="0"/>
                <a:ea typeface="ＭＳ Ｐゴシック" charset="0"/>
              </a:defRPr>
            </a:lvl9pPr>
          </a:lstStyle>
          <a:p>
            <a:pPr>
              <a:spcBef>
                <a:spcPct val="50000"/>
              </a:spcBef>
              <a:spcAft>
                <a:spcPct val="30000"/>
              </a:spcAft>
              <a:buClr>
                <a:srgbClr val="FFFF00"/>
              </a:buClr>
              <a:buFontTx/>
              <a:buChar char="•"/>
            </a:pPr>
            <a:r>
              <a:rPr lang="en-US" sz="1800">
                <a:solidFill>
                  <a:srgbClr val="FFFFFF"/>
                </a:solidFill>
              </a:rPr>
              <a:t>Soluble fusion protein</a:t>
            </a:r>
            <a:endParaRPr lang="en-US">
              <a:solidFill>
                <a:srgbClr val="1F60A9"/>
              </a:solidFill>
            </a:endParaRPr>
          </a:p>
          <a:p>
            <a:pPr>
              <a:spcBef>
                <a:spcPct val="50000"/>
              </a:spcBef>
              <a:spcAft>
                <a:spcPct val="30000"/>
              </a:spcAft>
              <a:buClr>
                <a:srgbClr val="FFFF00"/>
              </a:buClr>
              <a:buFontTx/>
              <a:buChar char="•"/>
            </a:pPr>
            <a:r>
              <a:rPr lang="en-US" sz="1800">
                <a:solidFill>
                  <a:srgbClr val="FFFFFF"/>
                </a:solidFill>
              </a:rPr>
              <a:t>Consists of portion of extracellular domains of human VEGF receptors 1 and 2 fused to human IgG1 Fc portion</a:t>
            </a:r>
          </a:p>
          <a:p>
            <a:pPr>
              <a:spcBef>
                <a:spcPct val="50000"/>
              </a:spcBef>
              <a:spcAft>
                <a:spcPct val="30000"/>
              </a:spcAft>
              <a:buClr>
                <a:srgbClr val="FFFF00"/>
              </a:buClr>
              <a:buFontTx/>
              <a:buChar char="•"/>
            </a:pPr>
            <a:r>
              <a:rPr lang="en-US" sz="1800">
                <a:solidFill>
                  <a:srgbClr val="FFFFFF"/>
                </a:solidFill>
              </a:rPr>
              <a:t>Binds all VEGF-A isoforms, VEGF-B and PlGF</a:t>
            </a:r>
          </a:p>
          <a:p>
            <a:pPr>
              <a:spcBef>
                <a:spcPct val="50000"/>
              </a:spcBef>
              <a:spcAft>
                <a:spcPct val="30000"/>
              </a:spcAft>
              <a:buClr>
                <a:srgbClr val="FFFF00"/>
              </a:buClr>
              <a:buFontTx/>
              <a:buChar char="•"/>
            </a:pPr>
            <a:r>
              <a:rPr lang="en-US" sz="1800">
                <a:solidFill>
                  <a:srgbClr val="FFFFFF"/>
                </a:solidFill>
              </a:rPr>
              <a:t>High affinity: binds VEGF-A and PlGF more tightly than native receptors</a:t>
            </a:r>
          </a:p>
          <a:p>
            <a:pPr>
              <a:spcBef>
                <a:spcPct val="50000"/>
              </a:spcBef>
              <a:spcAft>
                <a:spcPct val="30000"/>
              </a:spcAft>
              <a:buClr>
                <a:srgbClr val="FFFF00"/>
              </a:buClr>
              <a:buFontTx/>
              <a:buChar char="•"/>
            </a:pPr>
            <a:r>
              <a:rPr lang="en-US" sz="1800">
                <a:solidFill>
                  <a:srgbClr val="FFFFFF"/>
                </a:solidFill>
              </a:rPr>
              <a:t>Half-life in humans ~17 days</a:t>
            </a:r>
          </a:p>
          <a:p>
            <a:pPr>
              <a:buClr>
                <a:srgbClr val="FFFF00"/>
              </a:buClr>
            </a:pPr>
            <a:endParaRPr lang="en-US" sz="1800">
              <a:solidFill>
                <a:srgbClr val="FFFFFF"/>
              </a:solidFill>
            </a:endParaRPr>
          </a:p>
        </p:txBody>
      </p:sp>
      <p:sp>
        <p:nvSpPr>
          <p:cNvPr id="180227" name="Rectangle 80"/>
          <p:cNvSpPr>
            <a:spLocks noChangeArrowheads="1"/>
          </p:cNvSpPr>
          <p:nvPr/>
        </p:nvSpPr>
        <p:spPr bwMode="auto">
          <a:xfrm>
            <a:off x="2497138" y="4414838"/>
            <a:ext cx="2698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30" tIns="45716" rIns="91430" bIns="45716">
            <a:spAutoFit/>
          </a:bodyPr>
          <a:lstStyle/>
          <a:p>
            <a:pPr defTabSz="912813"/>
            <a:endParaRPr lang="en-GB" sz="1200">
              <a:solidFill>
                <a:srgbClr val="2061A2"/>
              </a:solidFill>
            </a:endParaRPr>
          </a:p>
        </p:txBody>
      </p:sp>
      <p:sp>
        <p:nvSpPr>
          <p:cNvPr id="180228" name="Tekstvak 1"/>
          <p:cNvSpPr txBox="1">
            <a:spLocks noChangeArrowheads="1"/>
          </p:cNvSpPr>
          <p:nvPr/>
        </p:nvSpPr>
        <p:spPr bwMode="auto">
          <a:xfrm>
            <a:off x="3492500" y="5732463"/>
            <a:ext cx="5400675"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endParaRPr lang="nl-BE" sz="1400" b="0">
              <a:solidFill>
                <a:srgbClr val="FFFFFF"/>
              </a:solidFill>
            </a:endParaRPr>
          </a:p>
          <a:p>
            <a:r>
              <a:rPr lang="en-GB" sz="1400">
                <a:solidFill>
                  <a:srgbClr val="FFFFFF"/>
                </a:solidFill>
              </a:rPr>
              <a:t>Holash et al. Proc Natl Acad Sci. </a:t>
            </a:r>
            <a:r>
              <a:rPr lang="en-US" sz="1400">
                <a:solidFill>
                  <a:srgbClr val="FFFFFF"/>
                </a:solidFill>
              </a:rPr>
              <a:t>2002;99:11393</a:t>
            </a:r>
            <a:r>
              <a:rPr lang="en-GB" sz="1400">
                <a:solidFill>
                  <a:srgbClr val="FFFFFF"/>
                </a:solidFill>
              </a:rPr>
              <a:t>–</a:t>
            </a:r>
            <a:r>
              <a:rPr lang="en-US" sz="1400">
                <a:solidFill>
                  <a:srgbClr val="FFFFFF"/>
                </a:solidFill>
              </a:rPr>
              <a:t>11398</a:t>
            </a:r>
            <a:r>
              <a:rPr lang="en-GB" sz="1400">
                <a:solidFill>
                  <a:srgbClr val="FFFFFF"/>
                </a:solidFill>
              </a:rPr>
              <a:t>. </a:t>
            </a:r>
          </a:p>
          <a:p>
            <a:r>
              <a:rPr lang="en-GB" sz="1400">
                <a:solidFill>
                  <a:srgbClr val="FFFFFF"/>
                </a:solidFill>
              </a:rPr>
              <a:t>Tew et al. Clin Cancer Res. </a:t>
            </a:r>
            <a:r>
              <a:rPr lang="en-US" sz="1400">
                <a:solidFill>
                  <a:srgbClr val="FFFFFF"/>
                </a:solidFill>
              </a:rPr>
              <a:t>2010;16:358–366</a:t>
            </a:r>
            <a:r>
              <a:rPr lang="en-GB" sz="1400">
                <a:solidFill>
                  <a:srgbClr val="FFFFFF"/>
                </a:solidFill>
              </a:rPr>
              <a:t>. </a:t>
            </a:r>
          </a:p>
          <a:p>
            <a:r>
              <a:rPr lang="nl-BE" sz="1400" b="0">
                <a:solidFill>
                  <a:srgbClr val="FFFFFF"/>
                </a:solidFill>
              </a:rPr>
              <a:t>Van Cutsem E et al, Eur J Cancer 2012</a:t>
            </a:r>
          </a:p>
        </p:txBody>
      </p:sp>
      <p:pic>
        <p:nvPicPr>
          <p:cNvPr id="16" name="Picture 25" descr="Arnold Anti VEGR fusion protein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713" y="1703388"/>
            <a:ext cx="4233862" cy="3187700"/>
          </a:xfrm>
          <a:prstGeom prst="rect">
            <a:avLst/>
          </a:prstGeom>
          <a:noFill/>
          <a:ln w="12700">
            <a:solidFill>
              <a:srgbClr val="00427B"/>
            </a:solidFill>
            <a:miter lim="800000"/>
            <a:headEnd/>
            <a:tailEnd/>
          </a:ln>
          <a:effectLst>
            <a:outerShdw blurRad="63500" dist="38099" dir="2700000" algn="ctr" rotWithShape="0">
              <a:srgbClr val="000000">
                <a:alpha val="25000"/>
              </a:srgbClr>
            </a:outerShdw>
          </a:effectLst>
          <a:extLst>
            <a:ext uri="{909E8E84-426E-40dd-AFC4-6F175D3DCCD1}">
              <a14:hiddenFill xmlns:a14="http://schemas.microsoft.com/office/drawing/2010/main">
                <a:solidFill>
                  <a:srgbClr val="FFFFFF"/>
                </a:solidFill>
              </a14:hiddenFill>
            </a:ext>
          </a:extLst>
        </p:spPr>
      </p:pic>
      <p:sp>
        <p:nvSpPr>
          <p:cNvPr id="180230" name="Rectangle 9"/>
          <p:cNvSpPr>
            <a:spLocks noChangeArrowheads="1"/>
          </p:cNvSpPr>
          <p:nvPr/>
        </p:nvSpPr>
        <p:spPr bwMode="auto">
          <a:xfrm>
            <a:off x="1604963" y="1866900"/>
            <a:ext cx="1679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fr-FR" sz="2000">
                <a:solidFill>
                  <a:schemeClr val="bg1"/>
                </a:solidFill>
              </a:rPr>
              <a:t>DISCOVERY</a:t>
            </a:r>
            <a:endParaRPr lang="en-GB" sz="2000">
              <a:solidFill>
                <a:schemeClr val="bg1"/>
              </a:solidFill>
            </a:endParaRPr>
          </a:p>
        </p:txBody>
      </p:sp>
      <p:sp>
        <p:nvSpPr>
          <p:cNvPr id="180231" name="Rectangle 10"/>
          <p:cNvSpPr>
            <a:spLocks noChangeArrowheads="1"/>
          </p:cNvSpPr>
          <p:nvPr/>
        </p:nvSpPr>
        <p:spPr bwMode="auto">
          <a:xfrm>
            <a:off x="2011363" y="2762250"/>
            <a:ext cx="1954212" cy="138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80232" name="Rectangle 11"/>
          <p:cNvSpPr>
            <a:spLocks noChangeArrowheads="1"/>
          </p:cNvSpPr>
          <p:nvPr/>
        </p:nvSpPr>
        <p:spPr bwMode="auto">
          <a:xfrm>
            <a:off x="3333750" y="1700213"/>
            <a:ext cx="95408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fr-FR" sz="1200">
                <a:solidFill>
                  <a:srgbClr val="000000"/>
                </a:solidFill>
              </a:rPr>
              <a:t>aflibercept</a:t>
            </a:r>
            <a:endParaRPr lang="en-US" sz="1200">
              <a:solidFill>
                <a:srgbClr val="000000"/>
              </a:solidFill>
            </a:endParaRPr>
          </a:p>
        </p:txBody>
      </p:sp>
      <p:sp>
        <p:nvSpPr>
          <p:cNvPr id="180233" name="Rectangle 12"/>
          <p:cNvSpPr>
            <a:spLocks noChangeArrowheads="1"/>
          </p:cNvSpPr>
          <p:nvPr/>
        </p:nvSpPr>
        <p:spPr bwMode="auto">
          <a:xfrm>
            <a:off x="2419350" y="4714875"/>
            <a:ext cx="184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endParaRPr lang="en-US" sz="1200">
              <a:solidFill>
                <a:srgbClr val="2061A2"/>
              </a:solidFill>
            </a:endParaRPr>
          </a:p>
        </p:txBody>
      </p:sp>
      <p:sp>
        <p:nvSpPr>
          <p:cNvPr id="180234" name="Rectangle 13"/>
          <p:cNvSpPr>
            <a:spLocks noChangeArrowheads="1"/>
          </p:cNvSpPr>
          <p:nvPr/>
        </p:nvSpPr>
        <p:spPr bwMode="auto">
          <a:xfrm>
            <a:off x="709613" y="2192338"/>
            <a:ext cx="793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fr-FR" sz="1200">
                <a:solidFill>
                  <a:srgbClr val="000000"/>
                </a:solidFill>
              </a:rPr>
              <a:t>VEGFR1</a:t>
            </a:r>
            <a:endParaRPr lang="en-US" sz="1200">
              <a:solidFill>
                <a:srgbClr val="000000"/>
              </a:solidFill>
            </a:endParaRPr>
          </a:p>
        </p:txBody>
      </p:sp>
      <p:sp>
        <p:nvSpPr>
          <p:cNvPr id="180235" name="Rectangle 14"/>
          <p:cNvSpPr>
            <a:spLocks noChangeArrowheads="1"/>
          </p:cNvSpPr>
          <p:nvPr/>
        </p:nvSpPr>
        <p:spPr bwMode="auto">
          <a:xfrm>
            <a:off x="1198563" y="4259263"/>
            <a:ext cx="7937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fr-FR" sz="1200">
                <a:solidFill>
                  <a:srgbClr val="000000"/>
                </a:solidFill>
              </a:rPr>
              <a:t>VEGFR2</a:t>
            </a:r>
            <a:endParaRPr lang="en-US" sz="1200">
              <a:solidFill>
                <a:srgbClr val="000000"/>
              </a:solidFill>
            </a:endParaRPr>
          </a:p>
        </p:txBody>
      </p:sp>
      <p:sp>
        <p:nvSpPr>
          <p:cNvPr id="180236" name="Rectangle 15"/>
          <p:cNvSpPr>
            <a:spLocks noChangeArrowheads="1"/>
          </p:cNvSpPr>
          <p:nvPr/>
        </p:nvSpPr>
        <p:spPr bwMode="auto">
          <a:xfrm>
            <a:off x="3151188" y="4305300"/>
            <a:ext cx="3619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fr-FR" sz="1200">
                <a:solidFill>
                  <a:srgbClr val="000000"/>
                </a:solidFill>
              </a:rPr>
              <a:t>Fc</a:t>
            </a:r>
            <a:endParaRPr lang="en-US" sz="1200">
              <a:solidFill>
                <a:srgbClr val="000000"/>
              </a:solidFill>
            </a:endParaRPr>
          </a:p>
        </p:txBody>
      </p:sp>
      <p:sp>
        <p:nvSpPr>
          <p:cNvPr id="180237" name="Rectangle 16"/>
          <p:cNvSpPr>
            <a:spLocks noChangeArrowheads="1"/>
          </p:cNvSpPr>
          <p:nvPr/>
        </p:nvSpPr>
        <p:spPr bwMode="auto">
          <a:xfrm>
            <a:off x="3070225" y="3835400"/>
            <a:ext cx="4381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fr-FR" sz="1200">
                <a:solidFill>
                  <a:srgbClr val="000000"/>
                </a:solidFill>
              </a:rPr>
              <a:t>IgG</a:t>
            </a:r>
            <a:endParaRPr lang="en-US" sz="1200">
              <a:solidFill>
                <a:srgbClr val="000000"/>
              </a:solidFill>
            </a:endParaRPr>
          </a:p>
        </p:txBody>
      </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Title 1"/>
          <p:cNvSpPr>
            <a:spLocks noGrp="1"/>
          </p:cNvSpPr>
          <p:nvPr>
            <p:ph type="title"/>
          </p:nvPr>
        </p:nvSpPr>
        <p:spPr>
          <a:xfrm>
            <a:off x="539750" y="404813"/>
            <a:ext cx="8305800" cy="466725"/>
          </a:xfrm>
        </p:spPr>
        <p:txBody>
          <a:bodyPr/>
          <a:lstStyle/>
          <a:p>
            <a:pPr eaLnBrk="1" hangingPunct="1"/>
            <a:r>
              <a:rPr lang="en-US" sz="2800">
                <a:solidFill>
                  <a:srgbClr val="FFFF00"/>
                </a:solidFill>
                <a:latin typeface="Arial" charset="0"/>
              </a:rPr>
              <a:t>The Potential Role of PlGF and VEGFR-1 in Angiogenesis</a:t>
            </a:r>
          </a:p>
        </p:txBody>
      </p:sp>
      <p:sp>
        <p:nvSpPr>
          <p:cNvPr id="182274" name="Content Placeholder 3"/>
          <p:cNvSpPr>
            <a:spLocks noGrp="1"/>
          </p:cNvSpPr>
          <p:nvPr>
            <p:ph idx="1"/>
          </p:nvPr>
        </p:nvSpPr>
        <p:spPr>
          <a:xfrm>
            <a:off x="611188" y="1563688"/>
            <a:ext cx="3381375" cy="4741862"/>
          </a:xfrm>
        </p:spPr>
        <p:txBody>
          <a:bodyPr/>
          <a:lstStyle/>
          <a:p>
            <a:pPr eaLnBrk="1" hangingPunct="1">
              <a:lnSpc>
                <a:spcPct val="85000"/>
              </a:lnSpc>
              <a:spcBef>
                <a:spcPts val="1800"/>
              </a:spcBef>
              <a:buClr>
                <a:srgbClr val="FFFF00"/>
              </a:buClr>
              <a:buFont typeface="Wingdings" charset="0"/>
              <a:buChar char="ü"/>
            </a:pPr>
            <a:r>
              <a:rPr lang="en-US" sz="1800">
                <a:latin typeface="Calibri" charset="0"/>
              </a:rPr>
              <a:t>The precise role of PlGF and VEGFR-1 in angiogenesis remains unclear</a:t>
            </a:r>
          </a:p>
          <a:p>
            <a:pPr eaLnBrk="1" hangingPunct="1">
              <a:lnSpc>
                <a:spcPct val="85000"/>
              </a:lnSpc>
              <a:spcBef>
                <a:spcPts val="1800"/>
              </a:spcBef>
              <a:buClr>
                <a:srgbClr val="FFFF00"/>
              </a:buClr>
              <a:buFont typeface="Wingdings" charset="0"/>
              <a:buChar char="ü"/>
            </a:pPr>
            <a:r>
              <a:rPr lang="en-US" sz="1800">
                <a:latin typeface="Calibri" charset="0"/>
              </a:rPr>
              <a:t>When VEGF-A levels are reduced or activation of VEGFR-2 is reduced by an antagonist, PlGF and VEGFR-1 may contribute towards a rescue signal enabling pathological angiogenesis</a:t>
            </a:r>
          </a:p>
          <a:p>
            <a:pPr eaLnBrk="1" hangingPunct="1">
              <a:lnSpc>
                <a:spcPct val="85000"/>
              </a:lnSpc>
              <a:spcBef>
                <a:spcPts val="1800"/>
              </a:spcBef>
              <a:buClr>
                <a:srgbClr val="FFFF00"/>
              </a:buClr>
              <a:buFont typeface="Wingdings" charset="0"/>
              <a:buChar char="ü"/>
            </a:pPr>
            <a:r>
              <a:rPr lang="en-US" sz="1800">
                <a:latin typeface="Calibri" charset="0"/>
              </a:rPr>
              <a:t>PlGF may play a role in modulating macrophages by activation of VEGFR-1</a:t>
            </a:r>
          </a:p>
          <a:p>
            <a:pPr eaLnBrk="1" hangingPunct="1">
              <a:lnSpc>
                <a:spcPct val="85000"/>
              </a:lnSpc>
              <a:spcBef>
                <a:spcPts val="1800"/>
              </a:spcBef>
              <a:buClr>
                <a:srgbClr val="FFFF00"/>
              </a:buClr>
              <a:buFont typeface="Wingdings" charset="0"/>
              <a:buChar char="ü"/>
            </a:pPr>
            <a:r>
              <a:rPr lang="en-US" sz="1800">
                <a:latin typeface="Calibri" charset="0"/>
              </a:rPr>
              <a:t>Role of PlGF as an evasive resistance factor has yet to be firmly established</a:t>
            </a:r>
            <a:endParaRPr lang="en-US" sz="1800">
              <a:latin typeface="Arial" charset="0"/>
            </a:endParaRPr>
          </a:p>
        </p:txBody>
      </p:sp>
      <p:sp>
        <p:nvSpPr>
          <p:cNvPr id="182275" name="TextBox 8"/>
          <p:cNvSpPr txBox="1">
            <a:spLocks noChangeArrowheads="1"/>
          </p:cNvSpPr>
          <p:nvPr/>
        </p:nvSpPr>
        <p:spPr bwMode="auto">
          <a:xfrm>
            <a:off x="5143500" y="6525344"/>
            <a:ext cx="3973513"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27432" anchor="b">
            <a:spAutoFit/>
          </a:bodyPr>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eaLnBrk="1" hangingPunct="1">
              <a:lnSpc>
                <a:spcPct val="85000"/>
              </a:lnSpc>
              <a:spcBef>
                <a:spcPts val="200"/>
              </a:spcBef>
            </a:pPr>
            <a:r>
              <a:rPr lang="en-GB" sz="1000" dirty="0"/>
              <a:t>1. Adapted from Brave. Angiogenesis. </a:t>
            </a:r>
            <a:r>
              <a:rPr lang="en-US" sz="1000" dirty="0"/>
              <a:t>2010;13:337–347</a:t>
            </a:r>
            <a:r>
              <a:rPr lang="en-GB" sz="1000" dirty="0"/>
              <a:t>. </a:t>
            </a:r>
          </a:p>
        </p:txBody>
      </p:sp>
      <p:grpSp>
        <p:nvGrpSpPr>
          <p:cNvPr id="182276" name="Group 1"/>
          <p:cNvGrpSpPr>
            <a:grpSpLocks/>
          </p:cNvGrpSpPr>
          <p:nvPr/>
        </p:nvGrpSpPr>
        <p:grpSpPr bwMode="auto">
          <a:xfrm>
            <a:off x="4098925" y="1625600"/>
            <a:ext cx="4568825" cy="4683125"/>
            <a:chOff x="4373034" y="1409701"/>
            <a:chExt cx="4286956" cy="4125913"/>
          </a:xfrm>
        </p:grpSpPr>
        <p:sp>
          <p:nvSpPr>
            <p:cNvPr id="182277" name="Text Box 483"/>
            <p:cNvSpPr txBox="1">
              <a:spLocks noChangeArrowheads="1"/>
            </p:cNvSpPr>
            <p:nvPr/>
          </p:nvSpPr>
          <p:spPr bwMode="auto">
            <a:xfrm>
              <a:off x="7044519" y="1409701"/>
              <a:ext cx="307836" cy="166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8" tIns="18288" rIns="18288" bIns="18288" anchor="b"/>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algn="ctr"/>
              <a:r>
                <a:rPr lang="en-US" sz="1300">
                  <a:solidFill>
                    <a:srgbClr val="FFFF00"/>
                  </a:solidFill>
                  <a:latin typeface="Calibri" charset="0"/>
                  <a:cs typeface="Arial" charset="0"/>
                </a:rPr>
                <a:t>VEGF-A</a:t>
              </a:r>
            </a:p>
          </p:txBody>
        </p:sp>
        <p:sp>
          <p:nvSpPr>
            <p:cNvPr id="182278" name="Text Box 483"/>
            <p:cNvSpPr txBox="1">
              <a:spLocks noChangeArrowheads="1"/>
            </p:cNvSpPr>
            <p:nvPr/>
          </p:nvSpPr>
          <p:spPr bwMode="auto">
            <a:xfrm>
              <a:off x="5615087" y="1409701"/>
              <a:ext cx="307836" cy="166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8" tIns="18288" rIns="18288" bIns="18288" anchor="b"/>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algn="ctr"/>
              <a:r>
                <a:rPr lang="en-US" sz="1300">
                  <a:solidFill>
                    <a:srgbClr val="FFFF00"/>
                  </a:solidFill>
                  <a:latin typeface="Calibri" charset="0"/>
                  <a:cs typeface="Arial" charset="0"/>
                </a:rPr>
                <a:t>PIGF</a:t>
              </a:r>
            </a:p>
          </p:txBody>
        </p:sp>
        <p:grpSp>
          <p:nvGrpSpPr>
            <p:cNvPr id="182279" name="Group 1801"/>
            <p:cNvGrpSpPr>
              <a:grpSpLocks/>
            </p:cNvGrpSpPr>
            <p:nvPr/>
          </p:nvGrpSpPr>
          <p:grpSpPr bwMode="auto">
            <a:xfrm>
              <a:off x="5767667" y="2020359"/>
              <a:ext cx="1425416" cy="997553"/>
              <a:chOff x="5697465" y="2426069"/>
              <a:chExt cx="822770" cy="1097279"/>
            </a:xfrm>
          </p:grpSpPr>
          <p:cxnSp>
            <p:nvCxnSpPr>
              <p:cNvPr id="1246" name="Straight Arrow Connector 1245"/>
              <p:cNvCxnSpPr/>
              <p:nvPr/>
            </p:nvCxnSpPr>
            <p:spPr>
              <a:xfrm rot="16200000" flipH="1">
                <a:off x="5973142" y="2976651"/>
                <a:ext cx="1093827" cy="0"/>
              </a:xfrm>
              <a:prstGeom prst="straightConnector1">
                <a:avLst/>
              </a:prstGeom>
              <a:ln w="41275" cap="rnd">
                <a:solidFill>
                  <a:srgbClr val="FFFFFF"/>
                </a:solidFill>
                <a:prstDash val="sysDot"/>
                <a:round/>
                <a:tailEnd type="stealth" w="med" len="med"/>
              </a:ln>
            </p:spPr>
            <p:style>
              <a:lnRef idx="1">
                <a:schemeClr val="accent1"/>
              </a:lnRef>
              <a:fillRef idx="0">
                <a:schemeClr val="accent1"/>
              </a:fillRef>
              <a:effectRef idx="0">
                <a:schemeClr val="accent1"/>
              </a:effectRef>
              <a:fontRef idx="minor">
                <a:schemeClr val="tx1"/>
              </a:fontRef>
            </p:style>
          </p:cxnSp>
          <p:cxnSp>
            <p:nvCxnSpPr>
              <p:cNvPr id="1248" name="Straight Arrow Connector 1247"/>
              <p:cNvCxnSpPr/>
              <p:nvPr/>
            </p:nvCxnSpPr>
            <p:spPr>
              <a:xfrm rot="10800000" flipV="1">
                <a:off x="5717867" y="2426660"/>
                <a:ext cx="802189" cy="1096904"/>
              </a:xfrm>
              <a:prstGeom prst="straightConnector1">
                <a:avLst/>
              </a:prstGeom>
              <a:ln w="25400" cap="rnd">
                <a:solidFill>
                  <a:srgbClr val="FFFFFF"/>
                </a:solidFill>
                <a:prstDash val="sysDot"/>
                <a:round/>
                <a:tailEnd type="stealth" w="lg" len="lg"/>
              </a:ln>
            </p:spPr>
            <p:style>
              <a:lnRef idx="1">
                <a:schemeClr val="accent1"/>
              </a:lnRef>
              <a:fillRef idx="0">
                <a:schemeClr val="accent1"/>
              </a:fillRef>
              <a:effectRef idx="0">
                <a:schemeClr val="accent1"/>
              </a:effectRef>
              <a:fontRef idx="minor">
                <a:schemeClr val="tx1"/>
              </a:fontRef>
            </p:style>
          </p:cxnSp>
          <p:cxnSp>
            <p:nvCxnSpPr>
              <p:cNvPr id="1269" name="Straight Arrow Connector 1268"/>
              <p:cNvCxnSpPr/>
              <p:nvPr/>
            </p:nvCxnSpPr>
            <p:spPr bwMode="auto">
              <a:xfrm rot="5400000">
                <a:off x="5149209" y="2974683"/>
                <a:ext cx="1096904" cy="860"/>
              </a:xfrm>
              <a:prstGeom prst="straightConnector1">
                <a:avLst/>
              </a:prstGeom>
              <a:ln w="25400" cap="rnd">
                <a:solidFill>
                  <a:srgbClr val="FFFFFF"/>
                </a:solidFill>
                <a:prstDash val="sysDot"/>
                <a:round/>
                <a:tailEnd type="stealth" w="lg" len="lg"/>
              </a:ln>
            </p:spPr>
            <p:style>
              <a:lnRef idx="1">
                <a:schemeClr val="accent1"/>
              </a:lnRef>
              <a:fillRef idx="0">
                <a:schemeClr val="accent1"/>
              </a:fillRef>
              <a:effectRef idx="0">
                <a:schemeClr val="accent1"/>
              </a:effectRef>
              <a:fontRef idx="minor">
                <a:schemeClr val="tx1"/>
              </a:fontRef>
            </p:style>
          </p:cxnSp>
        </p:grpSp>
        <p:sp>
          <p:nvSpPr>
            <p:cNvPr id="182280" name="Text Box 332"/>
            <p:cNvSpPr txBox="1">
              <a:spLocks noChangeArrowheads="1"/>
            </p:cNvSpPr>
            <p:nvPr/>
          </p:nvSpPr>
          <p:spPr bwMode="auto">
            <a:xfrm rot="-600000">
              <a:off x="5768589" y="4858477"/>
              <a:ext cx="523973" cy="18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8" tIns="18288" rIns="18288" bIns="18288"/>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algn="ctr">
                <a:lnSpc>
                  <a:spcPct val="85000"/>
                </a:lnSpc>
              </a:pPr>
              <a:r>
                <a:rPr lang="en-US" sz="1300">
                  <a:solidFill>
                    <a:srgbClr val="FFFF00"/>
                  </a:solidFill>
                  <a:latin typeface="Calibri" charset="0"/>
                  <a:cs typeface="Arial" charset="0"/>
                </a:rPr>
                <a:t>VEGFR-1</a:t>
              </a:r>
            </a:p>
          </p:txBody>
        </p:sp>
        <p:sp>
          <p:nvSpPr>
            <p:cNvPr id="1760" name="Freeform 1759"/>
            <p:cNvSpPr/>
            <p:nvPr/>
          </p:nvSpPr>
          <p:spPr bwMode="auto">
            <a:xfrm rot="21000000" flipH="1">
              <a:off x="5600432" y="3288041"/>
              <a:ext cx="190664" cy="1567846"/>
            </a:xfrm>
            <a:custGeom>
              <a:avLst/>
              <a:gdLst>
                <a:gd name="connsiteX0" fmla="*/ 0 w 147637"/>
                <a:gd name="connsiteY0" fmla="*/ 438150 h 438150"/>
                <a:gd name="connsiteX1" fmla="*/ 0 w 147637"/>
                <a:gd name="connsiteY1" fmla="*/ 438150 h 438150"/>
                <a:gd name="connsiteX2" fmla="*/ 2381 w 147637"/>
                <a:gd name="connsiteY2" fmla="*/ 221456 h 438150"/>
                <a:gd name="connsiteX3" fmla="*/ 147637 w 147637"/>
                <a:gd name="connsiteY3" fmla="*/ 0 h 438150"/>
                <a:gd name="connsiteX0" fmla="*/ 0 w 230195"/>
                <a:gd name="connsiteY0" fmla="*/ 438150 h 493679"/>
                <a:gd name="connsiteX1" fmla="*/ 229401 w 230195"/>
                <a:gd name="connsiteY1" fmla="*/ 493679 h 493679"/>
                <a:gd name="connsiteX2" fmla="*/ 2381 w 230195"/>
                <a:gd name="connsiteY2" fmla="*/ 221456 h 493679"/>
                <a:gd name="connsiteX3" fmla="*/ 147637 w 230195"/>
                <a:gd name="connsiteY3" fmla="*/ 0 h 493679"/>
                <a:gd name="connsiteX0" fmla="*/ 0 w 147637"/>
                <a:gd name="connsiteY0" fmla="*/ 438150 h 438150"/>
                <a:gd name="connsiteX1" fmla="*/ 2381 w 147637"/>
                <a:gd name="connsiteY1" fmla="*/ 221456 h 438150"/>
                <a:gd name="connsiteX2" fmla="*/ 147637 w 147637"/>
                <a:gd name="connsiteY2" fmla="*/ 0 h 438150"/>
                <a:gd name="connsiteX0" fmla="*/ 0 w 147637"/>
                <a:gd name="connsiteY0" fmla="*/ 802514 h 802514"/>
                <a:gd name="connsiteX1" fmla="*/ 2381 w 147637"/>
                <a:gd name="connsiteY1" fmla="*/ 221456 h 802514"/>
                <a:gd name="connsiteX2" fmla="*/ 147637 w 147637"/>
                <a:gd name="connsiteY2" fmla="*/ 0 h 802514"/>
                <a:gd name="connsiteX0" fmla="*/ 794 w 148431"/>
                <a:gd name="connsiteY0" fmla="*/ 802514 h 802514"/>
                <a:gd name="connsiteX1" fmla="*/ 794 w 148431"/>
                <a:gd name="connsiteY1" fmla="*/ 220696 h 802514"/>
                <a:gd name="connsiteX2" fmla="*/ 148431 w 148431"/>
                <a:gd name="connsiteY2" fmla="*/ 0 h 802514"/>
                <a:gd name="connsiteX0" fmla="*/ 0 w 147637"/>
                <a:gd name="connsiteY0" fmla="*/ 802514 h 802514"/>
                <a:gd name="connsiteX1" fmla="*/ 0 w 147637"/>
                <a:gd name="connsiteY1" fmla="*/ 220696 h 802514"/>
                <a:gd name="connsiteX2" fmla="*/ 147637 w 147637"/>
                <a:gd name="connsiteY2" fmla="*/ 0 h 802514"/>
                <a:gd name="connsiteX0" fmla="*/ 0 w 149346"/>
                <a:gd name="connsiteY0" fmla="*/ 688920 h 688920"/>
                <a:gd name="connsiteX1" fmla="*/ 1709 w 149346"/>
                <a:gd name="connsiteY1" fmla="*/ 220696 h 688920"/>
                <a:gd name="connsiteX2" fmla="*/ 149346 w 149346"/>
                <a:gd name="connsiteY2" fmla="*/ 0 h 688920"/>
                <a:gd name="connsiteX0" fmla="*/ 0 w 149346"/>
                <a:gd name="connsiteY0" fmla="*/ 688920 h 688920"/>
                <a:gd name="connsiteX1" fmla="*/ 1709 w 149346"/>
                <a:gd name="connsiteY1" fmla="*/ 220696 h 688920"/>
                <a:gd name="connsiteX2" fmla="*/ 149346 w 149346"/>
                <a:gd name="connsiteY2" fmla="*/ 0 h 688920"/>
                <a:gd name="connsiteX0" fmla="*/ 0 w 149346"/>
                <a:gd name="connsiteY0" fmla="*/ 688920 h 688920"/>
                <a:gd name="connsiteX1" fmla="*/ 1709 w 149346"/>
                <a:gd name="connsiteY1" fmla="*/ 220696 h 688920"/>
                <a:gd name="connsiteX2" fmla="*/ 149346 w 149346"/>
                <a:gd name="connsiteY2" fmla="*/ 0 h 688920"/>
                <a:gd name="connsiteX0" fmla="*/ 0 w 149346"/>
                <a:gd name="connsiteY0" fmla="*/ 687399 h 687399"/>
                <a:gd name="connsiteX1" fmla="*/ 1709 w 149346"/>
                <a:gd name="connsiteY1" fmla="*/ 220696 h 687399"/>
                <a:gd name="connsiteX2" fmla="*/ 149346 w 149346"/>
                <a:gd name="connsiteY2" fmla="*/ 0 h 687399"/>
                <a:gd name="connsiteX0" fmla="*/ 570 w 149916"/>
                <a:gd name="connsiteY0" fmla="*/ 687399 h 687399"/>
                <a:gd name="connsiteX1" fmla="*/ 570 w 149916"/>
                <a:gd name="connsiteY1" fmla="*/ 222218 h 687399"/>
                <a:gd name="connsiteX2" fmla="*/ 149916 w 149916"/>
                <a:gd name="connsiteY2" fmla="*/ 0 h 687399"/>
                <a:gd name="connsiteX0" fmla="*/ 0 w 149346"/>
                <a:gd name="connsiteY0" fmla="*/ 687399 h 687399"/>
                <a:gd name="connsiteX1" fmla="*/ 0 w 149346"/>
                <a:gd name="connsiteY1" fmla="*/ 222218 h 687399"/>
                <a:gd name="connsiteX2" fmla="*/ 149346 w 149346"/>
                <a:gd name="connsiteY2" fmla="*/ 0 h 687399"/>
                <a:gd name="connsiteX0" fmla="*/ 0 w 149346"/>
                <a:gd name="connsiteY0" fmla="*/ 687399 h 687399"/>
                <a:gd name="connsiteX1" fmla="*/ 0 w 149346"/>
                <a:gd name="connsiteY1" fmla="*/ 343926 h 687399"/>
                <a:gd name="connsiteX2" fmla="*/ 149346 w 149346"/>
                <a:gd name="connsiteY2" fmla="*/ 0 h 687399"/>
                <a:gd name="connsiteX0" fmla="*/ 0 w 169851"/>
                <a:gd name="connsiteY0" fmla="*/ 669903 h 669903"/>
                <a:gd name="connsiteX1" fmla="*/ 0 w 169851"/>
                <a:gd name="connsiteY1" fmla="*/ 326430 h 669903"/>
                <a:gd name="connsiteX2" fmla="*/ 169851 w 169851"/>
                <a:gd name="connsiteY2" fmla="*/ 0 h 669903"/>
                <a:gd name="connsiteX0" fmla="*/ 0 w 148064"/>
                <a:gd name="connsiteY0" fmla="*/ 599921 h 599921"/>
                <a:gd name="connsiteX1" fmla="*/ 0 w 148064"/>
                <a:gd name="connsiteY1" fmla="*/ 256448 h 599921"/>
                <a:gd name="connsiteX2" fmla="*/ 148064 w 148064"/>
                <a:gd name="connsiteY2" fmla="*/ 0 h 599921"/>
                <a:gd name="connsiteX0" fmla="*/ 0 w 148064"/>
                <a:gd name="connsiteY0" fmla="*/ 599921 h 656201"/>
                <a:gd name="connsiteX1" fmla="*/ 721 w 148064"/>
                <a:gd name="connsiteY1" fmla="*/ 656201 h 656201"/>
                <a:gd name="connsiteX2" fmla="*/ 0 w 148064"/>
                <a:gd name="connsiteY2" fmla="*/ 256448 h 656201"/>
                <a:gd name="connsiteX3" fmla="*/ 148064 w 148064"/>
                <a:gd name="connsiteY3" fmla="*/ 0 h 656201"/>
                <a:gd name="connsiteX0" fmla="*/ 24677 w 172741"/>
                <a:gd name="connsiteY0" fmla="*/ 599921 h 599921"/>
                <a:gd name="connsiteX1" fmla="*/ 24677 w 172741"/>
                <a:gd name="connsiteY1" fmla="*/ 256448 h 599921"/>
                <a:gd name="connsiteX2" fmla="*/ 172741 w 172741"/>
                <a:gd name="connsiteY2" fmla="*/ 0 h 599921"/>
                <a:gd name="connsiteX0" fmla="*/ 0 w 148064"/>
                <a:gd name="connsiteY0" fmla="*/ 599921 h 599921"/>
                <a:gd name="connsiteX1" fmla="*/ 0 w 148064"/>
                <a:gd name="connsiteY1" fmla="*/ 256448 h 599921"/>
                <a:gd name="connsiteX2" fmla="*/ 148064 w 148064"/>
                <a:gd name="connsiteY2" fmla="*/ 0 h 599921"/>
                <a:gd name="connsiteX0" fmla="*/ 721 w 148064"/>
                <a:gd name="connsiteY0" fmla="*/ 656201 h 656201"/>
                <a:gd name="connsiteX1" fmla="*/ 0 w 148064"/>
                <a:gd name="connsiteY1" fmla="*/ 256448 h 656201"/>
                <a:gd name="connsiteX2" fmla="*/ 148064 w 148064"/>
                <a:gd name="connsiteY2" fmla="*/ 0 h 656201"/>
                <a:gd name="connsiteX0" fmla="*/ 240 w 147583"/>
                <a:gd name="connsiteY0" fmla="*/ 656201 h 656201"/>
                <a:gd name="connsiteX1" fmla="*/ 1080 w 147583"/>
                <a:gd name="connsiteY1" fmla="*/ 265212 h 656201"/>
                <a:gd name="connsiteX2" fmla="*/ 147583 w 147583"/>
                <a:gd name="connsiteY2" fmla="*/ 0 h 656201"/>
                <a:gd name="connsiteX0" fmla="*/ 240 w 147583"/>
                <a:gd name="connsiteY0" fmla="*/ 656201 h 656201"/>
                <a:gd name="connsiteX1" fmla="*/ 0 w 147583"/>
                <a:gd name="connsiteY1" fmla="*/ 267717 h 656201"/>
                <a:gd name="connsiteX2" fmla="*/ 147583 w 147583"/>
                <a:gd name="connsiteY2" fmla="*/ 0 h 656201"/>
                <a:gd name="connsiteX0" fmla="*/ 240 w 147823"/>
                <a:gd name="connsiteY0" fmla="*/ 654949 h 654949"/>
                <a:gd name="connsiteX1" fmla="*/ 240 w 147823"/>
                <a:gd name="connsiteY1" fmla="*/ 267717 h 654949"/>
                <a:gd name="connsiteX2" fmla="*/ 147823 w 147823"/>
                <a:gd name="connsiteY2" fmla="*/ 0 h 654949"/>
                <a:gd name="connsiteX0" fmla="*/ 0 w 147583"/>
                <a:gd name="connsiteY0" fmla="*/ 654949 h 654949"/>
                <a:gd name="connsiteX1" fmla="*/ 0 w 147583"/>
                <a:gd name="connsiteY1" fmla="*/ 267717 h 654949"/>
                <a:gd name="connsiteX2" fmla="*/ 147583 w 147583"/>
                <a:gd name="connsiteY2" fmla="*/ 0 h 654949"/>
                <a:gd name="connsiteX0" fmla="*/ 0 w 139776"/>
                <a:gd name="connsiteY0" fmla="*/ 649941 h 649941"/>
                <a:gd name="connsiteX1" fmla="*/ 0 w 139776"/>
                <a:gd name="connsiteY1" fmla="*/ 262709 h 649941"/>
                <a:gd name="connsiteX2" fmla="*/ 139776 w 139776"/>
                <a:gd name="connsiteY2" fmla="*/ 0 h 649941"/>
                <a:gd name="connsiteX0" fmla="*/ 0 w 139776"/>
                <a:gd name="connsiteY0" fmla="*/ 649941 h 649941"/>
                <a:gd name="connsiteX1" fmla="*/ 0 w 139776"/>
                <a:gd name="connsiteY1" fmla="*/ 287949 h 649941"/>
                <a:gd name="connsiteX2" fmla="*/ 139776 w 139776"/>
                <a:gd name="connsiteY2" fmla="*/ 0 h 649941"/>
                <a:gd name="connsiteX0" fmla="*/ 0 w 153830"/>
                <a:gd name="connsiteY0" fmla="*/ 651203 h 651203"/>
                <a:gd name="connsiteX1" fmla="*/ 0 w 153830"/>
                <a:gd name="connsiteY1" fmla="*/ 289211 h 651203"/>
                <a:gd name="connsiteX2" fmla="*/ 153830 w 153830"/>
                <a:gd name="connsiteY2" fmla="*/ 0 h 651203"/>
                <a:gd name="connsiteX0" fmla="*/ 0 w 153830"/>
                <a:gd name="connsiteY0" fmla="*/ 651203 h 651203"/>
                <a:gd name="connsiteX1" fmla="*/ 0 w 153830"/>
                <a:gd name="connsiteY1" fmla="*/ 203048 h 651203"/>
                <a:gd name="connsiteX2" fmla="*/ 153830 w 153830"/>
                <a:gd name="connsiteY2" fmla="*/ 0 h 651203"/>
                <a:gd name="connsiteX0" fmla="*/ 0 w 153830"/>
                <a:gd name="connsiteY0" fmla="*/ 651203 h 651203"/>
                <a:gd name="connsiteX1" fmla="*/ 0 w 153830"/>
                <a:gd name="connsiteY1" fmla="*/ 203048 h 651203"/>
                <a:gd name="connsiteX2" fmla="*/ 24919 w 153830"/>
                <a:gd name="connsiteY2" fmla="*/ 172728 h 651203"/>
                <a:gd name="connsiteX3" fmla="*/ 153830 w 153830"/>
                <a:gd name="connsiteY3" fmla="*/ 0 h 651203"/>
                <a:gd name="connsiteX0" fmla="*/ 0 w 153830"/>
                <a:gd name="connsiteY0" fmla="*/ 651203 h 651203"/>
                <a:gd name="connsiteX1" fmla="*/ 24919 w 153830"/>
                <a:gd name="connsiteY1" fmla="*/ 172728 h 651203"/>
                <a:gd name="connsiteX2" fmla="*/ 153830 w 153830"/>
                <a:gd name="connsiteY2" fmla="*/ 0 h 651203"/>
                <a:gd name="connsiteX0" fmla="*/ 1621 w 128911"/>
                <a:gd name="connsiteY0" fmla="*/ 651203 h 651203"/>
                <a:gd name="connsiteX1" fmla="*/ 0 w 128911"/>
                <a:gd name="connsiteY1" fmla="*/ 172728 h 651203"/>
                <a:gd name="connsiteX2" fmla="*/ 128911 w 128911"/>
                <a:gd name="connsiteY2" fmla="*/ 0 h 651203"/>
                <a:gd name="connsiteX0" fmla="*/ 4149 w 131439"/>
                <a:gd name="connsiteY0" fmla="*/ 651203 h 651203"/>
                <a:gd name="connsiteX1" fmla="*/ 0 w 131439"/>
                <a:gd name="connsiteY1" fmla="*/ 172728 h 651203"/>
                <a:gd name="connsiteX2" fmla="*/ 131439 w 131439"/>
                <a:gd name="connsiteY2" fmla="*/ 0 h 651203"/>
                <a:gd name="connsiteX0" fmla="*/ 4149 w 131439"/>
                <a:gd name="connsiteY0" fmla="*/ 651203 h 651203"/>
                <a:gd name="connsiteX1" fmla="*/ 0 w 131439"/>
                <a:gd name="connsiteY1" fmla="*/ 172728 h 651203"/>
                <a:gd name="connsiteX2" fmla="*/ 131439 w 131439"/>
                <a:gd name="connsiteY2" fmla="*/ 0 h 651203"/>
                <a:gd name="connsiteX0" fmla="*/ 1621 w 131439"/>
                <a:gd name="connsiteY0" fmla="*/ 648721 h 648721"/>
                <a:gd name="connsiteX1" fmla="*/ 0 w 131439"/>
                <a:gd name="connsiteY1" fmla="*/ 172728 h 648721"/>
                <a:gd name="connsiteX2" fmla="*/ 131439 w 131439"/>
                <a:gd name="connsiteY2" fmla="*/ 0 h 648721"/>
              </a:gdLst>
              <a:ahLst/>
              <a:cxnLst>
                <a:cxn ang="0">
                  <a:pos x="connsiteX0" y="connsiteY0"/>
                </a:cxn>
                <a:cxn ang="0">
                  <a:pos x="connsiteX1" y="connsiteY1"/>
                </a:cxn>
                <a:cxn ang="0">
                  <a:pos x="connsiteX2" y="connsiteY2"/>
                </a:cxn>
              </a:cxnLst>
              <a:rect l="l" t="t" r="r" b="b"/>
              <a:pathLst>
                <a:path w="131439" h="648721">
                  <a:moveTo>
                    <a:pt x="1621" y="648721"/>
                  </a:moveTo>
                  <a:cubicBezTo>
                    <a:pt x="1081" y="490057"/>
                    <a:pt x="540" y="331392"/>
                    <a:pt x="0" y="172728"/>
                  </a:cubicBezTo>
                  <a:lnTo>
                    <a:pt x="131439" y="0"/>
                  </a:lnTo>
                </a:path>
              </a:pathLst>
            </a:custGeom>
            <a:noFill/>
            <a:ln w="38100">
              <a:solidFill>
                <a:schemeClr val="accent2"/>
              </a:solidFill>
            </a:ln>
          </p:spPr>
          <p:style>
            <a:lnRef idx="1">
              <a:schemeClr val="accent1"/>
            </a:lnRef>
            <a:fillRef idx="0">
              <a:schemeClr val="accent1"/>
            </a:fillRef>
            <a:effectRef idx="0">
              <a:schemeClr val="accent1"/>
            </a:effectRef>
            <a:fontRef idx="minor">
              <a:schemeClr val="tx1"/>
            </a:fontRef>
          </p:style>
          <p:txBody>
            <a:bodyPr wrap="none" anchor="ctr"/>
            <a:lstStyle/>
            <a:p>
              <a:pPr algn="ctr">
                <a:defRPr/>
              </a:pPr>
              <a:endParaRPr lang="en-US" sz="800" dirty="0">
                <a:solidFill>
                  <a:srgbClr val="002060"/>
                </a:solidFill>
              </a:endParaRPr>
            </a:p>
          </p:txBody>
        </p:sp>
        <p:sp>
          <p:nvSpPr>
            <p:cNvPr id="182282" name="AutoShape 1364"/>
            <p:cNvSpPr>
              <a:spLocks noChangeAspect="1" noChangeArrowheads="1"/>
            </p:cNvSpPr>
            <p:nvPr/>
          </p:nvSpPr>
          <p:spPr bwMode="auto">
            <a:xfrm rot="-600000">
              <a:off x="5461064" y="3349106"/>
              <a:ext cx="179210" cy="192087"/>
            </a:xfrm>
            <a:prstGeom prst="diamond">
              <a:avLst/>
            </a:prstGeom>
            <a:solidFill>
              <a:srgbClr val="3EAF74"/>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283" name="AutoShape 1365"/>
            <p:cNvSpPr>
              <a:spLocks noChangeAspect="1" noChangeArrowheads="1"/>
            </p:cNvSpPr>
            <p:nvPr/>
          </p:nvSpPr>
          <p:spPr bwMode="auto">
            <a:xfrm rot="-600000">
              <a:off x="5549770" y="3472762"/>
              <a:ext cx="177800" cy="190500"/>
            </a:xfrm>
            <a:prstGeom prst="diamond">
              <a:avLst/>
            </a:prstGeom>
            <a:solidFill>
              <a:srgbClr val="3EAF74"/>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284" name="AutoShape 1366"/>
            <p:cNvSpPr>
              <a:spLocks noChangeAspect="1" noChangeArrowheads="1"/>
            </p:cNvSpPr>
            <p:nvPr/>
          </p:nvSpPr>
          <p:spPr bwMode="auto">
            <a:xfrm rot="-600000">
              <a:off x="5634281" y="3597951"/>
              <a:ext cx="180622" cy="190500"/>
            </a:xfrm>
            <a:prstGeom prst="diamond">
              <a:avLst/>
            </a:prstGeom>
            <a:solidFill>
              <a:srgbClr val="3EAF74"/>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285" name="AutoShape 1367"/>
            <p:cNvSpPr>
              <a:spLocks noChangeAspect="1" noChangeArrowheads="1"/>
            </p:cNvSpPr>
            <p:nvPr/>
          </p:nvSpPr>
          <p:spPr bwMode="auto">
            <a:xfrm rot="-600000">
              <a:off x="5691378" y="3920208"/>
              <a:ext cx="179211" cy="188912"/>
            </a:xfrm>
            <a:prstGeom prst="diamond">
              <a:avLst/>
            </a:prstGeom>
            <a:solidFill>
              <a:srgbClr val="3EAF74"/>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286" name="AutoShape 1368"/>
            <p:cNvSpPr>
              <a:spLocks noChangeAspect="1" noChangeArrowheads="1"/>
            </p:cNvSpPr>
            <p:nvPr/>
          </p:nvSpPr>
          <p:spPr bwMode="auto">
            <a:xfrm rot="-600000">
              <a:off x="5721079" y="4064736"/>
              <a:ext cx="177800" cy="193675"/>
            </a:xfrm>
            <a:prstGeom prst="diamond">
              <a:avLst/>
            </a:prstGeom>
            <a:solidFill>
              <a:srgbClr val="3EAF74"/>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287" name="AutoShape 1367"/>
            <p:cNvSpPr>
              <a:spLocks noChangeAspect="1" noChangeArrowheads="1"/>
            </p:cNvSpPr>
            <p:nvPr/>
          </p:nvSpPr>
          <p:spPr bwMode="auto">
            <a:xfrm rot="-600000">
              <a:off x="5665774" y="3764669"/>
              <a:ext cx="179211" cy="190500"/>
            </a:xfrm>
            <a:prstGeom prst="diamond">
              <a:avLst/>
            </a:prstGeom>
            <a:solidFill>
              <a:srgbClr val="3EAF74"/>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288" name="AutoShape 1363"/>
            <p:cNvSpPr>
              <a:spLocks noChangeAspect="1" noChangeArrowheads="1"/>
            </p:cNvSpPr>
            <p:nvPr/>
          </p:nvSpPr>
          <p:spPr bwMode="auto">
            <a:xfrm rot="-600000">
              <a:off x="5380796" y="3223976"/>
              <a:ext cx="173567" cy="192087"/>
            </a:xfrm>
            <a:prstGeom prst="diamond">
              <a:avLst/>
            </a:prstGeom>
            <a:solidFill>
              <a:srgbClr val="3EAF74"/>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752" name="Freeform 1751"/>
            <p:cNvSpPr/>
            <p:nvPr/>
          </p:nvSpPr>
          <p:spPr bwMode="auto">
            <a:xfrm rot="21000000">
              <a:off x="5926646" y="3220907"/>
              <a:ext cx="190664" cy="1590224"/>
            </a:xfrm>
            <a:custGeom>
              <a:avLst/>
              <a:gdLst>
                <a:gd name="connsiteX0" fmla="*/ 0 w 147637"/>
                <a:gd name="connsiteY0" fmla="*/ 438150 h 438150"/>
                <a:gd name="connsiteX1" fmla="*/ 0 w 147637"/>
                <a:gd name="connsiteY1" fmla="*/ 438150 h 438150"/>
                <a:gd name="connsiteX2" fmla="*/ 2381 w 147637"/>
                <a:gd name="connsiteY2" fmla="*/ 221456 h 438150"/>
                <a:gd name="connsiteX3" fmla="*/ 147637 w 147637"/>
                <a:gd name="connsiteY3" fmla="*/ 0 h 438150"/>
                <a:gd name="connsiteX0" fmla="*/ 0 w 230195"/>
                <a:gd name="connsiteY0" fmla="*/ 438150 h 493679"/>
                <a:gd name="connsiteX1" fmla="*/ 229401 w 230195"/>
                <a:gd name="connsiteY1" fmla="*/ 493679 h 493679"/>
                <a:gd name="connsiteX2" fmla="*/ 2381 w 230195"/>
                <a:gd name="connsiteY2" fmla="*/ 221456 h 493679"/>
                <a:gd name="connsiteX3" fmla="*/ 147637 w 230195"/>
                <a:gd name="connsiteY3" fmla="*/ 0 h 493679"/>
                <a:gd name="connsiteX0" fmla="*/ 0 w 147637"/>
                <a:gd name="connsiteY0" fmla="*/ 438150 h 438150"/>
                <a:gd name="connsiteX1" fmla="*/ 2381 w 147637"/>
                <a:gd name="connsiteY1" fmla="*/ 221456 h 438150"/>
                <a:gd name="connsiteX2" fmla="*/ 147637 w 147637"/>
                <a:gd name="connsiteY2" fmla="*/ 0 h 438150"/>
                <a:gd name="connsiteX0" fmla="*/ 0 w 147637"/>
                <a:gd name="connsiteY0" fmla="*/ 802514 h 802514"/>
                <a:gd name="connsiteX1" fmla="*/ 2381 w 147637"/>
                <a:gd name="connsiteY1" fmla="*/ 221456 h 802514"/>
                <a:gd name="connsiteX2" fmla="*/ 147637 w 147637"/>
                <a:gd name="connsiteY2" fmla="*/ 0 h 802514"/>
                <a:gd name="connsiteX0" fmla="*/ 794 w 148431"/>
                <a:gd name="connsiteY0" fmla="*/ 802514 h 802514"/>
                <a:gd name="connsiteX1" fmla="*/ 794 w 148431"/>
                <a:gd name="connsiteY1" fmla="*/ 220696 h 802514"/>
                <a:gd name="connsiteX2" fmla="*/ 148431 w 148431"/>
                <a:gd name="connsiteY2" fmla="*/ 0 h 802514"/>
                <a:gd name="connsiteX0" fmla="*/ 0 w 147637"/>
                <a:gd name="connsiteY0" fmla="*/ 802514 h 802514"/>
                <a:gd name="connsiteX1" fmla="*/ 0 w 147637"/>
                <a:gd name="connsiteY1" fmla="*/ 220696 h 802514"/>
                <a:gd name="connsiteX2" fmla="*/ 147637 w 147637"/>
                <a:gd name="connsiteY2" fmla="*/ 0 h 802514"/>
                <a:gd name="connsiteX0" fmla="*/ 0 w 149346"/>
                <a:gd name="connsiteY0" fmla="*/ 688920 h 688920"/>
                <a:gd name="connsiteX1" fmla="*/ 1709 w 149346"/>
                <a:gd name="connsiteY1" fmla="*/ 220696 h 688920"/>
                <a:gd name="connsiteX2" fmla="*/ 149346 w 149346"/>
                <a:gd name="connsiteY2" fmla="*/ 0 h 688920"/>
                <a:gd name="connsiteX0" fmla="*/ 0 w 149346"/>
                <a:gd name="connsiteY0" fmla="*/ 688920 h 688920"/>
                <a:gd name="connsiteX1" fmla="*/ 1709 w 149346"/>
                <a:gd name="connsiteY1" fmla="*/ 220696 h 688920"/>
                <a:gd name="connsiteX2" fmla="*/ 149346 w 149346"/>
                <a:gd name="connsiteY2" fmla="*/ 0 h 688920"/>
                <a:gd name="connsiteX0" fmla="*/ 0 w 149346"/>
                <a:gd name="connsiteY0" fmla="*/ 688920 h 688920"/>
                <a:gd name="connsiteX1" fmla="*/ 1709 w 149346"/>
                <a:gd name="connsiteY1" fmla="*/ 220696 h 688920"/>
                <a:gd name="connsiteX2" fmla="*/ 149346 w 149346"/>
                <a:gd name="connsiteY2" fmla="*/ 0 h 688920"/>
                <a:gd name="connsiteX0" fmla="*/ 0 w 149346"/>
                <a:gd name="connsiteY0" fmla="*/ 687399 h 687399"/>
                <a:gd name="connsiteX1" fmla="*/ 1709 w 149346"/>
                <a:gd name="connsiteY1" fmla="*/ 220696 h 687399"/>
                <a:gd name="connsiteX2" fmla="*/ 149346 w 149346"/>
                <a:gd name="connsiteY2" fmla="*/ 0 h 687399"/>
                <a:gd name="connsiteX0" fmla="*/ 570 w 149916"/>
                <a:gd name="connsiteY0" fmla="*/ 687399 h 687399"/>
                <a:gd name="connsiteX1" fmla="*/ 570 w 149916"/>
                <a:gd name="connsiteY1" fmla="*/ 222218 h 687399"/>
                <a:gd name="connsiteX2" fmla="*/ 149916 w 149916"/>
                <a:gd name="connsiteY2" fmla="*/ 0 h 687399"/>
                <a:gd name="connsiteX0" fmla="*/ 0 w 149346"/>
                <a:gd name="connsiteY0" fmla="*/ 687399 h 687399"/>
                <a:gd name="connsiteX1" fmla="*/ 0 w 149346"/>
                <a:gd name="connsiteY1" fmla="*/ 222218 h 687399"/>
                <a:gd name="connsiteX2" fmla="*/ 149346 w 149346"/>
                <a:gd name="connsiteY2" fmla="*/ 0 h 687399"/>
                <a:gd name="connsiteX0" fmla="*/ 0 w 149346"/>
                <a:gd name="connsiteY0" fmla="*/ 687399 h 687399"/>
                <a:gd name="connsiteX1" fmla="*/ 0 w 149346"/>
                <a:gd name="connsiteY1" fmla="*/ 343926 h 687399"/>
                <a:gd name="connsiteX2" fmla="*/ 149346 w 149346"/>
                <a:gd name="connsiteY2" fmla="*/ 0 h 687399"/>
                <a:gd name="connsiteX0" fmla="*/ 0 w 169851"/>
                <a:gd name="connsiteY0" fmla="*/ 669903 h 669903"/>
                <a:gd name="connsiteX1" fmla="*/ 0 w 169851"/>
                <a:gd name="connsiteY1" fmla="*/ 326430 h 669903"/>
                <a:gd name="connsiteX2" fmla="*/ 169851 w 169851"/>
                <a:gd name="connsiteY2" fmla="*/ 0 h 669903"/>
                <a:gd name="connsiteX0" fmla="*/ 0 w 148064"/>
                <a:gd name="connsiteY0" fmla="*/ 599921 h 599921"/>
                <a:gd name="connsiteX1" fmla="*/ 0 w 148064"/>
                <a:gd name="connsiteY1" fmla="*/ 256448 h 599921"/>
                <a:gd name="connsiteX2" fmla="*/ 148064 w 148064"/>
                <a:gd name="connsiteY2" fmla="*/ 0 h 599921"/>
                <a:gd name="connsiteX0" fmla="*/ 0 w 148064"/>
                <a:gd name="connsiteY0" fmla="*/ 599921 h 656201"/>
                <a:gd name="connsiteX1" fmla="*/ 721 w 148064"/>
                <a:gd name="connsiteY1" fmla="*/ 656201 h 656201"/>
                <a:gd name="connsiteX2" fmla="*/ 0 w 148064"/>
                <a:gd name="connsiteY2" fmla="*/ 256448 h 656201"/>
                <a:gd name="connsiteX3" fmla="*/ 148064 w 148064"/>
                <a:gd name="connsiteY3" fmla="*/ 0 h 656201"/>
                <a:gd name="connsiteX0" fmla="*/ 24677 w 172741"/>
                <a:gd name="connsiteY0" fmla="*/ 599921 h 599921"/>
                <a:gd name="connsiteX1" fmla="*/ 24677 w 172741"/>
                <a:gd name="connsiteY1" fmla="*/ 256448 h 599921"/>
                <a:gd name="connsiteX2" fmla="*/ 172741 w 172741"/>
                <a:gd name="connsiteY2" fmla="*/ 0 h 599921"/>
                <a:gd name="connsiteX0" fmla="*/ 0 w 148064"/>
                <a:gd name="connsiteY0" fmla="*/ 599921 h 599921"/>
                <a:gd name="connsiteX1" fmla="*/ 0 w 148064"/>
                <a:gd name="connsiteY1" fmla="*/ 256448 h 599921"/>
                <a:gd name="connsiteX2" fmla="*/ 148064 w 148064"/>
                <a:gd name="connsiteY2" fmla="*/ 0 h 599921"/>
                <a:gd name="connsiteX0" fmla="*/ 721 w 148064"/>
                <a:gd name="connsiteY0" fmla="*/ 656201 h 656201"/>
                <a:gd name="connsiteX1" fmla="*/ 0 w 148064"/>
                <a:gd name="connsiteY1" fmla="*/ 256448 h 656201"/>
                <a:gd name="connsiteX2" fmla="*/ 148064 w 148064"/>
                <a:gd name="connsiteY2" fmla="*/ 0 h 656201"/>
                <a:gd name="connsiteX0" fmla="*/ 240 w 147583"/>
                <a:gd name="connsiteY0" fmla="*/ 656201 h 656201"/>
                <a:gd name="connsiteX1" fmla="*/ 1080 w 147583"/>
                <a:gd name="connsiteY1" fmla="*/ 265212 h 656201"/>
                <a:gd name="connsiteX2" fmla="*/ 147583 w 147583"/>
                <a:gd name="connsiteY2" fmla="*/ 0 h 656201"/>
                <a:gd name="connsiteX0" fmla="*/ 240 w 147583"/>
                <a:gd name="connsiteY0" fmla="*/ 656201 h 656201"/>
                <a:gd name="connsiteX1" fmla="*/ 0 w 147583"/>
                <a:gd name="connsiteY1" fmla="*/ 267717 h 656201"/>
                <a:gd name="connsiteX2" fmla="*/ 147583 w 147583"/>
                <a:gd name="connsiteY2" fmla="*/ 0 h 656201"/>
                <a:gd name="connsiteX0" fmla="*/ 240 w 147823"/>
                <a:gd name="connsiteY0" fmla="*/ 654949 h 654949"/>
                <a:gd name="connsiteX1" fmla="*/ 240 w 147823"/>
                <a:gd name="connsiteY1" fmla="*/ 267717 h 654949"/>
                <a:gd name="connsiteX2" fmla="*/ 147823 w 147823"/>
                <a:gd name="connsiteY2" fmla="*/ 0 h 654949"/>
                <a:gd name="connsiteX0" fmla="*/ 0 w 147583"/>
                <a:gd name="connsiteY0" fmla="*/ 654949 h 654949"/>
                <a:gd name="connsiteX1" fmla="*/ 0 w 147583"/>
                <a:gd name="connsiteY1" fmla="*/ 267717 h 654949"/>
                <a:gd name="connsiteX2" fmla="*/ 147583 w 147583"/>
                <a:gd name="connsiteY2" fmla="*/ 0 h 654949"/>
                <a:gd name="connsiteX0" fmla="*/ 0 w 139776"/>
                <a:gd name="connsiteY0" fmla="*/ 649941 h 649941"/>
                <a:gd name="connsiteX1" fmla="*/ 0 w 139776"/>
                <a:gd name="connsiteY1" fmla="*/ 262709 h 649941"/>
                <a:gd name="connsiteX2" fmla="*/ 139776 w 139776"/>
                <a:gd name="connsiteY2" fmla="*/ 0 h 649941"/>
                <a:gd name="connsiteX0" fmla="*/ 0 w 139776"/>
                <a:gd name="connsiteY0" fmla="*/ 649941 h 649941"/>
                <a:gd name="connsiteX1" fmla="*/ 0 w 139776"/>
                <a:gd name="connsiteY1" fmla="*/ 287949 h 649941"/>
                <a:gd name="connsiteX2" fmla="*/ 139776 w 139776"/>
                <a:gd name="connsiteY2" fmla="*/ 0 h 649941"/>
                <a:gd name="connsiteX0" fmla="*/ 0 w 153830"/>
                <a:gd name="connsiteY0" fmla="*/ 651203 h 651203"/>
                <a:gd name="connsiteX1" fmla="*/ 0 w 153830"/>
                <a:gd name="connsiteY1" fmla="*/ 289211 h 651203"/>
                <a:gd name="connsiteX2" fmla="*/ 153830 w 153830"/>
                <a:gd name="connsiteY2" fmla="*/ 0 h 651203"/>
                <a:gd name="connsiteX0" fmla="*/ 0 w 153830"/>
                <a:gd name="connsiteY0" fmla="*/ 651203 h 651203"/>
                <a:gd name="connsiteX1" fmla="*/ 0 w 153830"/>
                <a:gd name="connsiteY1" fmla="*/ 203048 h 651203"/>
                <a:gd name="connsiteX2" fmla="*/ 153830 w 153830"/>
                <a:gd name="connsiteY2" fmla="*/ 0 h 651203"/>
                <a:gd name="connsiteX0" fmla="*/ 0 w 153830"/>
                <a:gd name="connsiteY0" fmla="*/ 651203 h 651203"/>
                <a:gd name="connsiteX1" fmla="*/ 0 w 153830"/>
                <a:gd name="connsiteY1" fmla="*/ 203048 h 651203"/>
                <a:gd name="connsiteX2" fmla="*/ 24919 w 153830"/>
                <a:gd name="connsiteY2" fmla="*/ 172728 h 651203"/>
                <a:gd name="connsiteX3" fmla="*/ 153830 w 153830"/>
                <a:gd name="connsiteY3" fmla="*/ 0 h 651203"/>
                <a:gd name="connsiteX0" fmla="*/ 0 w 153830"/>
                <a:gd name="connsiteY0" fmla="*/ 651203 h 651203"/>
                <a:gd name="connsiteX1" fmla="*/ 24919 w 153830"/>
                <a:gd name="connsiteY1" fmla="*/ 172728 h 651203"/>
                <a:gd name="connsiteX2" fmla="*/ 153830 w 153830"/>
                <a:gd name="connsiteY2" fmla="*/ 0 h 651203"/>
                <a:gd name="connsiteX0" fmla="*/ 1621 w 128911"/>
                <a:gd name="connsiteY0" fmla="*/ 651203 h 651203"/>
                <a:gd name="connsiteX1" fmla="*/ 0 w 128911"/>
                <a:gd name="connsiteY1" fmla="*/ 172728 h 651203"/>
                <a:gd name="connsiteX2" fmla="*/ 128911 w 128911"/>
                <a:gd name="connsiteY2" fmla="*/ 0 h 651203"/>
                <a:gd name="connsiteX0" fmla="*/ 4149 w 131439"/>
                <a:gd name="connsiteY0" fmla="*/ 651203 h 651203"/>
                <a:gd name="connsiteX1" fmla="*/ 0 w 131439"/>
                <a:gd name="connsiteY1" fmla="*/ 172728 h 651203"/>
                <a:gd name="connsiteX2" fmla="*/ 131439 w 131439"/>
                <a:gd name="connsiteY2" fmla="*/ 0 h 651203"/>
                <a:gd name="connsiteX0" fmla="*/ 4149 w 131439"/>
                <a:gd name="connsiteY0" fmla="*/ 651203 h 651203"/>
                <a:gd name="connsiteX1" fmla="*/ 0 w 131439"/>
                <a:gd name="connsiteY1" fmla="*/ 172728 h 651203"/>
                <a:gd name="connsiteX2" fmla="*/ 131439 w 131439"/>
                <a:gd name="connsiteY2" fmla="*/ 0 h 651203"/>
                <a:gd name="connsiteX0" fmla="*/ 1621 w 131439"/>
                <a:gd name="connsiteY0" fmla="*/ 648721 h 648721"/>
                <a:gd name="connsiteX1" fmla="*/ 0 w 131439"/>
                <a:gd name="connsiteY1" fmla="*/ 172728 h 648721"/>
                <a:gd name="connsiteX2" fmla="*/ 131439 w 131439"/>
                <a:gd name="connsiteY2" fmla="*/ 0 h 648721"/>
              </a:gdLst>
              <a:ahLst/>
              <a:cxnLst>
                <a:cxn ang="0">
                  <a:pos x="connsiteX0" y="connsiteY0"/>
                </a:cxn>
                <a:cxn ang="0">
                  <a:pos x="connsiteX1" y="connsiteY1"/>
                </a:cxn>
                <a:cxn ang="0">
                  <a:pos x="connsiteX2" y="connsiteY2"/>
                </a:cxn>
              </a:cxnLst>
              <a:rect l="l" t="t" r="r" b="b"/>
              <a:pathLst>
                <a:path w="131439" h="648721">
                  <a:moveTo>
                    <a:pt x="1621" y="648721"/>
                  </a:moveTo>
                  <a:cubicBezTo>
                    <a:pt x="1081" y="490057"/>
                    <a:pt x="540" y="331392"/>
                    <a:pt x="0" y="172728"/>
                  </a:cubicBezTo>
                  <a:lnTo>
                    <a:pt x="131439" y="0"/>
                  </a:lnTo>
                </a:path>
              </a:pathLst>
            </a:custGeom>
            <a:noFill/>
            <a:ln w="38100">
              <a:solidFill>
                <a:schemeClr val="accent2"/>
              </a:solidFill>
            </a:ln>
          </p:spPr>
          <p:style>
            <a:lnRef idx="1">
              <a:schemeClr val="accent1"/>
            </a:lnRef>
            <a:fillRef idx="0">
              <a:schemeClr val="accent1"/>
            </a:fillRef>
            <a:effectRef idx="0">
              <a:schemeClr val="accent1"/>
            </a:effectRef>
            <a:fontRef idx="minor">
              <a:schemeClr val="tx1"/>
            </a:fontRef>
          </p:style>
          <p:txBody>
            <a:bodyPr wrap="none" anchor="ctr"/>
            <a:lstStyle/>
            <a:p>
              <a:pPr algn="ctr">
                <a:defRPr/>
              </a:pPr>
              <a:endParaRPr lang="en-US" sz="800" dirty="0">
                <a:solidFill>
                  <a:srgbClr val="002060"/>
                </a:solidFill>
              </a:endParaRPr>
            </a:p>
          </p:txBody>
        </p:sp>
        <p:sp>
          <p:nvSpPr>
            <p:cNvPr id="182290" name="AutoShape 1364"/>
            <p:cNvSpPr>
              <a:spLocks noChangeAspect="1" noChangeArrowheads="1"/>
            </p:cNvSpPr>
            <p:nvPr/>
          </p:nvSpPr>
          <p:spPr bwMode="auto">
            <a:xfrm rot="21000000" flipH="1">
              <a:off x="5854168" y="3266154"/>
              <a:ext cx="176389" cy="192088"/>
            </a:xfrm>
            <a:prstGeom prst="diamond">
              <a:avLst/>
            </a:prstGeom>
            <a:solidFill>
              <a:srgbClr val="3EAF74"/>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291" name="AutoShape 1365"/>
            <p:cNvSpPr>
              <a:spLocks noChangeAspect="1" noChangeArrowheads="1"/>
            </p:cNvSpPr>
            <p:nvPr/>
          </p:nvSpPr>
          <p:spPr bwMode="auto">
            <a:xfrm rot="21000000" flipH="1">
              <a:off x="5808951" y="3418597"/>
              <a:ext cx="176389" cy="193675"/>
            </a:xfrm>
            <a:prstGeom prst="diamond">
              <a:avLst/>
            </a:prstGeom>
            <a:solidFill>
              <a:srgbClr val="3EAF74"/>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292" name="AutoShape 1366"/>
            <p:cNvSpPr>
              <a:spLocks noChangeAspect="1" noChangeArrowheads="1"/>
            </p:cNvSpPr>
            <p:nvPr/>
          </p:nvSpPr>
          <p:spPr bwMode="auto">
            <a:xfrm rot="21000000" flipH="1">
              <a:off x="5782051" y="3568243"/>
              <a:ext cx="173566" cy="192088"/>
            </a:xfrm>
            <a:prstGeom prst="diamond">
              <a:avLst/>
            </a:prstGeom>
            <a:solidFill>
              <a:srgbClr val="3EAF74"/>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293" name="AutoShape 1367"/>
            <p:cNvSpPr>
              <a:spLocks noChangeAspect="1" noChangeArrowheads="1"/>
            </p:cNvSpPr>
            <p:nvPr/>
          </p:nvSpPr>
          <p:spPr bwMode="auto">
            <a:xfrm rot="21000000" flipH="1">
              <a:off x="5834918" y="3890438"/>
              <a:ext cx="174978" cy="192087"/>
            </a:xfrm>
            <a:prstGeom prst="diamond">
              <a:avLst/>
            </a:prstGeom>
            <a:solidFill>
              <a:srgbClr val="3EAF74"/>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294" name="AutoShape 1368"/>
            <p:cNvSpPr>
              <a:spLocks noChangeAspect="1" noChangeArrowheads="1"/>
            </p:cNvSpPr>
            <p:nvPr/>
          </p:nvSpPr>
          <p:spPr bwMode="auto">
            <a:xfrm rot="21000000" flipH="1">
              <a:off x="5861894" y="4039665"/>
              <a:ext cx="174978" cy="198437"/>
            </a:xfrm>
            <a:prstGeom prst="diamond">
              <a:avLst/>
            </a:prstGeom>
            <a:solidFill>
              <a:srgbClr val="3EAF74"/>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295" name="AutoShape 1367"/>
            <p:cNvSpPr>
              <a:spLocks noChangeAspect="1" noChangeArrowheads="1"/>
            </p:cNvSpPr>
            <p:nvPr/>
          </p:nvSpPr>
          <p:spPr bwMode="auto">
            <a:xfrm rot="21000000" flipH="1">
              <a:off x="5810792" y="3738093"/>
              <a:ext cx="174978" cy="193675"/>
            </a:xfrm>
            <a:prstGeom prst="diamond">
              <a:avLst/>
            </a:prstGeom>
            <a:solidFill>
              <a:srgbClr val="3EAF74"/>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296" name="AutoShape 1363"/>
            <p:cNvSpPr>
              <a:spLocks noChangeAspect="1" noChangeArrowheads="1"/>
            </p:cNvSpPr>
            <p:nvPr/>
          </p:nvSpPr>
          <p:spPr bwMode="auto">
            <a:xfrm rot="21000000" flipH="1">
              <a:off x="5888162" y="3118228"/>
              <a:ext cx="177800" cy="192088"/>
            </a:xfrm>
            <a:prstGeom prst="diamond">
              <a:avLst/>
            </a:prstGeom>
            <a:solidFill>
              <a:srgbClr val="3EAF74"/>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297" name="Line 1357"/>
            <p:cNvSpPr>
              <a:spLocks noChangeShapeType="1"/>
            </p:cNvSpPr>
            <p:nvPr/>
          </p:nvSpPr>
          <p:spPr bwMode="auto">
            <a:xfrm rot="21000000" flipV="1">
              <a:off x="5792905" y="4683510"/>
              <a:ext cx="109527" cy="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2298" name="Oval 1358"/>
            <p:cNvSpPr>
              <a:spLocks noChangeArrowheads="1"/>
            </p:cNvSpPr>
            <p:nvPr/>
          </p:nvSpPr>
          <p:spPr bwMode="auto">
            <a:xfrm rot="-600000">
              <a:off x="5760422" y="4651944"/>
              <a:ext cx="80746" cy="87109"/>
            </a:xfrm>
            <a:prstGeom prst="ellipse">
              <a:avLst/>
            </a:prstGeom>
            <a:solidFill>
              <a:schemeClr val="hlink"/>
            </a:solidFill>
            <a:ln w="0">
              <a:solidFill>
                <a:schemeClr val="tx1"/>
              </a:solidFill>
              <a:round/>
              <a:headEnd/>
              <a:tailEnd/>
            </a:ln>
          </p:spPr>
          <p:txBody>
            <a:bodyPr wrap="none" lIns="9144" tIns="0" rIns="0" bIns="0" anchor="ctr"/>
            <a:lstStyle/>
            <a:p>
              <a:pPr algn="ctr"/>
              <a:r>
                <a:rPr lang="en-US" sz="800">
                  <a:solidFill>
                    <a:srgbClr val="002060"/>
                  </a:solidFill>
                  <a:latin typeface="Calibri" charset="0"/>
                </a:rPr>
                <a:t>P</a:t>
              </a:r>
            </a:p>
          </p:txBody>
        </p:sp>
        <p:sp>
          <p:nvSpPr>
            <p:cNvPr id="182299" name="Line 1357"/>
            <p:cNvSpPr>
              <a:spLocks noChangeShapeType="1"/>
            </p:cNvSpPr>
            <p:nvPr/>
          </p:nvSpPr>
          <p:spPr bwMode="auto">
            <a:xfrm rot="21000000" flipV="1">
              <a:off x="5820101" y="4825692"/>
              <a:ext cx="109527" cy="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2300" name="Oval 1358"/>
            <p:cNvSpPr>
              <a:spLocks noChangeArrowheads="1"/>
            </p:cNvSpPr>
            <p:nvPr/>
          </p:nvSpPr>
          <p:spPr bwMode="auto">
            <a:xfrm rot="-600000">
              <a:off x="5779717" y="4792741"/>
              <a:ext cx="80746" cy="87110"/>
            </a:xfrm>
            <a:prstGeom prst="ellipse">
              <a:avLst/>
            </a:prstGeom>
            <a:solidFill>
              <a:schemeClr val="hlink"/>
            </a:solidFill>
            <a:ln w="0">
              <a:solidFill>
                <a:schemeClr val="tx1"/>
              </a:solidFill>
              <a:round/>
              <a:headEnd/>
              <a:tailEnd/>
            </a:ln>
          </p:spPr>
          <p:txBody>
            <a:bodyPr wrap="none" lIns="9144" tIns="0" rIns="0" bIns="0" anchor="ctr"/>
            <a:lstStyle/>
            <a:p>
              <a:pPr algn="ctr"/>
              <a:r>
                <a:rPr lang="en-US" sz="800">
                  <a:solidFill>
                    <a:srgbClr val="002060"/>
                  </a:solidFill>
                  <a:latin typeface="Calibri" charset="0"/>
                </a:rPr>
                <a:t>P</a:t>
              </a:r>
            </a:p>
          </p:txBody>
        </p:sp>
        <p:sp>
          <p:nvSpPr>
            <p:cNvPr id="182301" name="Rectangle 1361"/>
            <p:cNvSpPr>
              <a:spLocks noChangeArrowheads="1"/>
            </p:cNvSpPr>
            <p:nvPr/>
          </p:nvSpPr>
          <p:spPr bwMode="auto">
            <a:xfrm rot="-6000000">
              <a:off x="5858725" y="4608691"/>
              <a:ext cx="111160" cy="96366"/>
            </a:xfrm>
            <a:prstGeom prst="rect">
              <a:avLst/>
            </a:prstGeom>
            <a:solidFill>
              <a:srgbClr val="3EAF74"/>
            </a:solidFill>
            <a:ln w="0">
              <a:solidFill>
                <a:schemeClr val="tx1"/>
              </a:solidFill>
              <a:miter lim="800000"/>
              <a:headEnd/>
              <a:tailEnd/>
            </a:ln>
          </p:spPr>
          <p:txBody>
            <a:bodyPr wrap="none" anchor="ctr"/>
            <a:lstStyle/>
            <a:p>
              <a:pPr algn="r"/>
              <a:endParaRPr lang="en-US" sz="800">
                <a:solidFill>
                  <a:srgbClr val="002060"/>
                </a:solidFill>
                <a:latin typeface="Calibri" charset="0"/>
              </a:endParaRPr>
            </a:p>
          </p:txBody>
        </p:sp>
        <p:sp>
          <p:nvSpPr>
            <p:cNvPr id="182302" name="Rectangle 1361"/>
            <p:cNvSpPr>
              <a:spLocks noChangeArrowheads="1"/>
            </p:cNvSpPr>
            <p:nvPr/>
          </p:nvSpPr>
          <p:spPr bwMode="auto">
            <a:xfrm rot="-6000000">
              <a:off x="5877022" y="4749636"/>
              <a:ext cx="112604" cy="97704"/>
            </a:xfrm>
            <a:prstGeom prst="rect">
              <a:avLst/>
            </a:prstGeom>
            <a:solidFill>
              <a:srgbClr val="3EAF74"/>
            </a:solidFill>
            <a:ln w="0">
              <a:solidFill>
                <a:schemeClr val="tx1"/>
              </a:solidFill>
              <a:miter lim="800000"/>
              <a:headEnd/>
              <a:tailEnd/>
            </a:ln>
          </p:spPr>
          <p:txBody>
            <a:bodyPr wrap="none" anchor="ctr"/>
            <a:lstStyle/>
            <a:p>
              <a:pPr algn="r"/>
              <a:endParaRPr lang="en-US" sz="800">
                <a:solidFill>
                  <a:srgbClr val="002060"/>
                </a:solidFill>
                <a:latin typeface="Calibri" charset="0"/>
              </a:endParaRPr>
            </a:p>
          </p:txBody>
        </p:sp>
        <p:sp>
          <p:nvSpPr>
            <p:cNvPr id="182303" name="Line 1357"/>
            <p:cNvSpPr>
              <a:spLocks noChangeShapeType="1"/>
            </p:cNvSpPr>
            <p:nvPr/>
          </p:nvSpPr>
          <p:spPr bwMode="auto">
            <a:xfrm rot="-600000" flipH="1" flipV="1">
              <a:off x="6072920" y="4626832"/>
              <a:ext cx="109527" cy="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2304" name="Oval 1358"/>
            <p:cNvSpPr>
              <a:spLocks noChangeArrowheads="1"/>
            </p:cNvSpPr>
            <p:nvPr/>
          </p:nvSpPr>
          <p:spPr bwMode="auto">
            <a:xfrm rot="21000000" flipH="1">
              <a:off x="6134920" y="4576145"/>
              <a:ext cx="80746" cy="87110"/>
            </a:xfrm>
            <a:prstGeom prst="ellipse">
              <a:avLst/>
            </a:prstGeom>
            <a:solidFill>
              <a:schemeClr val="hlink"/>
            </a:solidFill>
            <a:ln w="0">
              <a:solidFill>
                <a:schemeClr val="tx1"/>
              </a:solidFill>
              <a:round/>
              <a:headEnd/>
              <a:tailEnd/>
            </a:ln>
          </p:spPr>
          <p:txBody>
            <a:bodyPr wrap="none" lIns="9144" tIns="0" rIns="0" bIns="0" anchor="ctr"/>
            <a:lstStyle/>
            <a:p>
              <a:pPr algn="ctr"/>
              <a:r>
                <a:rPr lang="en-US" sz="800">
                  <a:solidFill>
                    <a:srgbClr val="002060"/>
                  </a:solidFill>
                  <a:latin typeface="Calibri" charset="0"/>
                </a:rPr>
                <a:t>P</a:t>
              </a:r>
            </a:p>
          </p:txBody>
        </p:sp>
        <p:sp>
          <p:nvSpPr>
            <p:cNvPr id="182305" name="Line 1357"/>
            <p:cNvSpPr>
              <a:spLocks noChangeShapeType="1"/>
            </p:cNvSpPr>
            <p:nvPr/>
          </p:nvSpPr>
          <p:spPr bwMode="auto">
            <a:xfrm rot="-600000" flipH="1" flipV="1">
              <a:off x="6092211" y="4767628"/>
              <a:ext cx="109527" cy="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2306" name="Oval 1358"/>
            <p:cNvSpPr>
              <a:spLocks noChangeArrowheads="1"/>
            </p:cNvSpPr>
            <p:nvPr/>
          </p:nvSpPr>
          <p:spPr bwMode="auto">
            <a:xfrm rot="21000000" flipH="1">
              <a:off x="6154211" y="4716934"/>
              <a:ext cx="80746" cy="87110"/>
            </a:xfrm>
            <a:prstGeom prst="ellipse">
              <a:avLst/>
            </a:prstGeom>
            <a:solidFill>
              <a:schemeClr val="hlink"/>
            </a:solidFill>
            <a:ln w="0">
              <a:solidFill>
                <a:schemeClr val="tx1"/>
              </a:solidFill>
              <a:round/>
              <a:headEnd/>
              <a:tailEnd/>
            </a:ln>
          </p:spPr>
          <p:txBody>
            <a:bodyPr wrap="none" lIns="9144" tIns="0" rIns="0" bIns="0" anchor="ctr"/>
            <a:lstStyle/>
            <a:p>
              <a:pPr algn="ctr"/>
              <a:r>
                <a:rPr lang="en-US" sz="800">
                  <a:solidFill>
                    <a:srgbClr val="002060"/>
                  </a:solidFill>
                  <a:latin typeface="Calibri" charset="0"/>
                </a:rPr>
                <a:t>P</a:t>
              </a:r>
            </a:p>
          </p:txBody>
        </p:sp>
        <p:sp>
          <p:nvSpPr>
            <p:cNvPr id="182307" name="Rectangle 1361"/>
            <p:cNvSpPr>
              <a:spLocks noChangeArrowheads="1"/>
            </p:cNvSpPr>
            <p:nvPr/>
          </p:nvSpPr>
          <p:spPr bwMode="auto">
            <a:xfrm rot="4800000" flipH="1">
              <a:off x="5991862" y="4581000"/>
              <a:ext cx="111160" cy="96366"/>
            </a:xfrm>
            <a:prstGeom prst="rect">
              <a:avLst/>
            </a:prstGeom>
            <a:solidFill>
              <a:srgbClr val="3EAF74"/>
            </a:solidFill>
            <a:ln w="0">
              <a:solidFill>
                <a:schemeClr val="tx1"/>
              </a:solidFill>
              <a:miter lim="800000"/>
              <a:headEnd/>
              <a:tailEnd/>
            </a:ln>
          </p:spPr>
          <p:txBody>
            <a:bodyPr wrap="none" anchor="ctr"/>
            <a:lstStyle/>
            <a:p>
              <a:pPr algn="r"/>
              <a:endParaRPr lang="en-US" sz="800">
                <a:solidFill>
                  <a:srgbClr val="002060"/>
                </a:solidFill>
                <a:latin typeface="Calibri" charset="0"/>
              </a:endParaRPr>
            </a:p>
          </p:txBody>
        </p:sp>
        <p:sp>
          <p:nvSpPr>
            <p:cNvPr id="182308" name="Rectangle 1361"/>
            <p:cNvSpPr>
              <a:spLocks noChangeArrowheads="1"/>
            </p:cNvSpPr>
            <p:nvPr/>
          </p:nvSpPr>
          <p:spPr bwMode="auto">
            <a:xfrm rot="4800000" flipH="1">
              <a:off x="6010213" y="4723327"/>
              <a:ext cx="111160" cy="96366"/>
            </a:xfrm>
            <a:prstGeom prst="rect">
              <a:avLst/>
            </a:prstGeom>
            <a:solidFill>
              <a:srgbClr val="3EAF74"/>
            </a:solidFill>
            <a:ln w="0">
              <a:solidFill>
                <a:schemeClr val="tx1"/>
              </a:solidFill>
              <a:miter lim="800000"/>
              <a:headEnd/>
              <a:tailEnd/>
            </a:ln>
          </p:spPr>
          <p:txBody>
            <a:bodyPr wrap="none" anchor="ctr"/>
            <a:lstStyle/>
            <a:p>
              <a:pPr algn="r"/>
              <a:endParaRPr lang="en-US" sz="800">
                <a:solidFill>
                  <a:srgbClr val="002060"/>
                </a:solidFill>
                <a:latin typeface="Calibri" charset="0"/>
              </a:endParaRPr>
            </a:p>
          </p:txBody>
        </p:sp>
        <p:sp>
          <p:nvSpPr>
            <p:cNvPr id="182309" name="Text Box 331"/>
            <p:cNvSpPr txBox="1">
              <a:spLocks noChangeArrowheads="1"/>
            </p:cNvSpPr>
            <p:nvPr/>
          </p:nvSpPr>
          <p:spPr bwMode="auto">
            <a:xfrm rot="600000">
              <a:off x="6611438" y="4886805"/>
              <a:ext cx="524479" cy="185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8288" tIns="18288" rIns="18288" bIns="18288"/>
            <a:lstStyle>
              <a:lvl1pPr>
                <a:defRPr sz="3600" b="1">
                  <a:solidFill>
                    <a:schemeClr val="tx2"/>
                  </a:solidFill>
                  <a:latin typeface="Arial" charset="0"/>
                  <a:ea typeface="ＭＳ Ｐゴシック" charset="0"/>
                  <a:cs typeface="ＭＳ Ｐゴシック" charset="0"/>
                </a:defRPr>
              </a:lvl1pPr>
              <a:lvl2pPr marL="742950" indent="-285750">
                <a:defRPr sz="3600" b="1">
                  <a:solidFill>
                    <a:schemeClr val="tx2"/>
                  </a:solidFill>
                  <a:latin typeface="Arial" charset="0"/>
                  <a:ea typeface="ＭＳ Ｐゴシック" charset="0"/>
                </a:defRPr>
              </a:lvl2pPr>
              <a:lvl3pPr marL="1143000" indent="-228600">
                <a:defRPr sz="3600" b="1">
                  <a:solidFill>
                    <a:schemeClr val="tx2"/>
                  </a:solidFill>
                  <a:latin typeface="Arial" charset="0"/>
                  <a:ea typeface="ＭＳ Ｐゴシック" charset="0"/>
                </a:defRPr>
              </a:lvl3pPr>
              <a:lvl4pPr marL="1600200" indent="-228600">
                <a:defRPr sz="3600" b="1">
                  <a:solidFill>
                    <a:schemeClr val="tx2"/>
                  </a:solidFill>
                  <a:latin typeface="Arial" charset="0"/>
                  <a:ea typeface="ＭＳ Ｐゴシック" charset="0"/>
                </a:defRPr>
              </a:lvl4pPr>
              <a:lvl5pPr marL="2057400" indent="-228600">
                <a:defRPr sz="3600" b="1">
                  <a:solidFill>
                    <a:schemeClr val="tx2"/>
                  </a:solidFill>
                  <a:latin typeface="Arial" charset="0"/>
                  <a:ea typeface="ＭＳ Ｐゴシック" charset="0"/>
                </a:defRPr>
              </a:lvl5pPr>
              <a:lvl6pPr marL="2514600" indent="-228600" eaLnBrk="0" fontAlgn="base" hangingPunct="0">
                <a:spcBef>
                  <a:spcPct val="0"/>
                </a:spcBef>
                <a:spcAft>
                  <a:spcPct val="0"/>
                </a:spcAft>
                <a:defRPr sz="3600" b="1">
                  <a:solidFill>
                    <a:schemeClr val="tx2"/>
                  </a:solidFill>
                  <a:latin typeface="Arial" charset="0"/>
                  <a:ea typeface="ＭＳ Ｐゴシック" charset="0"/>
                </a:defRPr>
              </a:lvl6pPr>
              <a:lvl7pPr marL="2971800" indent="-228600" eaLnBrk="0" fontAlgn="base" hangingPunct="0">
                <a:spcBef>
                  <a:spcPct val="0"/>
                </a:spcBef>
                <a:spcAft>
                  <a:spcPct val="0"/>
                </a:spcAft>
                <a:defRPr sz="3600" b="1">
                  <a:solidFill>
                    <a:schemeClr val="tx2"/>
                  </a:solidFill>
                  <a:latin typeface="Arial" charset="0"/>
                  <a:ea typeface="ＭＳ Ｐゴシック" charset="0"/>
                </a:defRPr>
              </a:lvl7pPr>
              <a:lvl8pPr marL="3429000" indent="-228600" eaLnBrk="0" fontAlgn="base" hangingPunct="0">
                <a:spcBef>
                  <a:spcPct val="0"/>
                </a:spcBef>
                <a:spcAft>
                  <a:spcPct val="0"/>
                </a:spcAft>
                <a:defRPr sz="3600" b="1">
                  <a:solidFill>
                    <a:schemeClr val="tx2"/>
                  </a:solidFill>
                  <a:latin typeface="Arial" charset="0"/>
                  <a:ea typeface="ＭＳ Ｐゴシック" charset="0"/>
                </a:defRPr>
              </a:lvl8pPr>
              <a:lvl9pPr marL="3886200" indent="-228600" eaLnBrk="0" fontAlgn="base" hangingPunct="0">
                <a:spcBef>
                  <a:spcPct val="0"/>
                </a:spcBef>
                <a:spcAft>
                  <a:spcPct val="0"/>
                </a:spcAft>
                <a:defRPr sz="3600" b="1">
                  <a:solidFill>
                    <a:schemeClr val="tx2"/>
                  </a:solidFill>
                  <a:latin typeface="Arial" charset="0"/>
                  <a:ea typeface="ＭＳ Ｐゴシック" charset="0"/>
                </a:defRPr>
              </a:lvl9pPr>
            </a:lstStyle>
            <a:p>
              <a:pPr algn="ctr">
                <a:lnSpc>
                  <a:spcPct val="85000"/>
                </a:lnSpc>
              </a:pPr>
              <a:r>
                <a:rPr lang="en-US" sz="1300">
                  <a:solidFill>
                    <a:srgbClr val="FFFF00"/>
                  </a:solidFill>
                  <a:latin typeface="Calibri" charset="0"/>
                  <a:cs typeface="Arial" charset="0"/>
                </a:rPr>
                <a:t>VEGFR-2</a:t>
              </a:r>
            </a:p>
          </p:txBody>
        </p:sp>
        <p:sp>
          <p:nvSpPr>
            <p:cNvPr id="1792" name="Freeform 1791"/>
            <p:cNvSpPr/>
            <p:nvPr/>
          </p:nvSpPr>
          <p:spPr bwMode="auto">
            <a:xfrm rot="600000" flipH="1">
              <a:off x="6739947" y="3241886"/>
              <a:ext cx="193643" cy="1572043"/>
            </a:xfrm>
            <a:custGeom>
              <a:avLst/>
              <a:gdLst>
                <a:gd name="connsiteX0" fmla="*/ 0 w 147637"/>
                <a:gd name="connsiteY0" fmla="*/ 438150 h 438150"/>
                <a:gd name="connsiteX1" fmla="*/ 0 w 147637"/>
                <a:gd name="connsiteY1" fmla="*/ 438150 h 438150"/>
                <a:gd name="connsiteX2" fmla="*/ 2381 w 147637"/>
                <a:gd name="connsiteY2" fmla="*/ 221456 h 438150"/>
                <a:gd name="connsiteX3" fmla="*/ 147637 w 147637"/>
                <a:gd name="connsiteY3" fmla="*/ 0 h 438150"/>
                <a:gd name="connsiteX0" fmla="*/ 0 w 230195"/>
                <a:gd name="connsiteY0" fmla="*/ 438150 h 493679"/>
                <a:gd name="connsiteX1" fmla="*/ 229401 w 230195"/>
                <a:gd name="connsiteY1" fmla="*/ 493679 h 493679"/>
                <a:gd name="connsiteX2" fmla="*/ 2381 w 230195"/>
                <a:gd name="connsiteY2" fmla="*/ 221456 h 493679"/>
                <a:gd name="connsiteX3" fmla="*/ 147637 w 230195"/>
                <a:gd name="connsiteY3" fmla="*/ 0 h 493679"/>
                <a:gd name="connsiteX0" fmla="*/ 0 w 147637"/>
                <a:gd name="connsiteY0" fmla="*/ 438150 h 438150"/>
                <a:gd name="connsiteX1" fmla="*/ 2381 w 147637"/>
                <a:gd name="connsiteY1" fmla="*/ 221456 h 438150"/>
                <a:gd name="connsiteX2" fmla="*/ 147637 w 147637"/>
                <a:gd name="connsiteY2" fmla="*/ 0 h 438150"/>
                <a:gd name="connsiteX0" fmla="*/ 0 w 147637"/>
                <a:gd name="connsiteY0" fmla="*/ 802514 h 802514"/>
                <a:gd name="connsiteX1" fmla="*/ 2381 w 147637"/>
                <a:gd name="connsiteY1" fmla="*/ 221456 h 802514"/>
                <a:gd name="connsiteX2" fmla="*/ 147637 w 147637"/>
                <a:gd name="connsiteY2" fmla="*/ 0 h 802514"/>
                <a:gd name="connsiteX0" fmla="*/ 794 w 148431"/>
                <a:gd name="connsiteY0" fmla="*/ 802514 h 802514"/>
                <a:gd name="connsiteX1" fmla="*/ 794 w 148431"/>
                <a:gd name="connsiteY1" fmla="*/ 220696 h 802514"/>
                <a:gd name="connsiteX2" fmla="*/ 148431 w 148431"/>
                <a:gd name="connsiteY2" fmla="*/ 0 h 802514"/>
                <a:gd name="connsiteX0" fmla="*/ 0 w 147637"/>
                <a:gd name="connsiteY0" fmla="*/ 802514 h 802514"/>
                <a:gd name="connsiteX1" fmla="*/ 0 w 147637"/>
                <a:gd name="connsiteY1" fmla="*/ 220696 h 802514"/>
                <a:gd name="connsiteX2" fmla="*/ 147637 w 147637"/>
                <a:gd name="connsiteY2" fmla="*/ 0 h 802514"/>
                <a:gd name="connsiteX0" fmla="*/ 0 w 149346"/>
                <a:gd name="connsiteY0" fmla="*/ 688920 h 688920"/>
                <a:gd name="connsiteX1" fmla="*/ 1709 w 149346"/>
                <a:gd name="connsiteY1" fmla="*/ 220696 h 688920"/>
                <a:gd name="connsiteX2" fmla="*/ 149346 w 149346"/>
                <a:gd name="connsiteY2" fmla="*/ 0 h 688920"/>
                <a:gd name="connsiteX0" fmla="*/ 0 w 149346"/>
                <a:gd name="connsiteY0" fmla="*/ 688920 h 688920"/>
                <a:gd name="connsiteX1" fmla="*/ 1709 w 149346"/>
                <a:gd name="connsiteY1" fmla="*/ 220696 h 688920"/>
                <a:gd name="connsiteX2" fmla="*/ 149346 w 149346"/>
                <a:gd name="connsiteY2" fmla="*/ 0 h 688920"/>
                <a:gd name="connsiteX0" fmla="*/ 0 w 149346"/>
                <a:gd name="connsiteY0" fmla="*/ 688920 h 688920"/>
                <a:gd name="connsiteX1" fmla="*/ 1709 w 149346"/>
                <a:gd name="connsiteY1" fmla="*/ 220696 h 688920"/>
                <a:gd name="connsiteX2" fmla="*/ 149346 w 149346"/>
                <a:gd name="connsiteY2" fmla="*/ 0 h 688920"/>
                <a:gd name="connsiteX0" fmla="*/ 0 w 149346"/>
                <a:gd name="connsiteY0" fmla="*/ 687399 h 687399"/>
                <a:gd name="connsiteX1" fmla="*/ 1709 w 149346"/>
                <a:gd name="connsiteY1" fmla="*/ 220696 h 687399"/>
                <a:gd name="connsiteX2" fmla="*/ 149346 w 149346"/>
                <a:gd name="connsiteY2" fmla="*/ 0 h 687399"/>
                <a:gd name="connsiteX0" fmla="*/ 570 w 149916"/>
                <a:gd name="connsiteY0" fmla="*/ 687399 h 687399"/>
                <a:gd name="connsiteX1" fmla="*/ 570 w 149916"/>
                <a:gd name="connsiteY1" fmla="*/ 222218 h 687399"/>
                <a:gd name="connsiteX2" fmla="*/ 149916 w 149916"/>
                <a:gd name="connsiteY2" fmla="*/ 0 h 687399"/>
                <a:gd name="connsiteX0" fmla="*/ 0 w 149346"/>
                <a:gd name="connsiteY0" fmla="*/ 687399 h 687399"/>
                <a:gd name="connsiteX1" fmla="*/ 0 w 149346"/>
                <a:gd name="connsiteY1" fmla="*/ 222218 h 687399"/>
                <a:gd name="connsiteX2" fmla="*/ 149346 w 149346"/>
                <a:gd name="connsiteY2" fmla="*/ 0 h 687399"/>
                <a:gd name="connsiteX0" fmla="*/ 0 w 149346"/>
                <a:gd name="connsiteY0" fmla="*/ 687399 h 687399"/>
                <a:gd name="connsiteX1" fmla="*/ 0 w 149346"/>
                <a:gd name="connsiteY1" fmla="*/ 343926 h 687399"/>
                <a:gd name="connsiteX2" fmla="*/ 149346 w 149346"/>
                <a:gd name="connsiteY2" fmla="*/ 0 h 687399"/>
                <a:gd name="connsiteX0" fmla="*/ 0 w 169851"/>
                <a:gd name="connsiteY0" fmla="*/ 669903 h 669903"/>
                <a:gd name="connsiteX1" fmla="*/ 0 w 169851"/>
                <a:gd name="connsiteY1" fmla="*/ 326430 h 669903"/>
                <a:gd name="connsiteX2" fmla="*/ 169851 w 169851"/>
                <a:gd name="connsiteY2" fmla="*/ 0 h 669903"/>
                <a:gd name="connsiteX0" fmla="*/ 0 w 148064"/>
                <a:gd name="connsiteY0" fmla="*/ 599921 h 599921"/>
                <a:gd name="connsiteX1" fmla="*/ 0 w 148064"/>
                <a:gd name="connsiteY1" fmla="*/ 256448 h 599921"/>
                <a:gd name="connsiteX2" fmla="*/ 148064 w 148064"/>
                <a:gd name="connsiteY2" fmla="*/ 0 h 599921"/>
                <a:gd name="connsiteX0" fmla="*/ 0 w 148064"/>
                <a:gd name="connsiteY0" fmla="*/ 599921 h 656201"/>
                <a:gd name="connsiteX1" fmla="*/ 721 w 148064"/>
                <a:gd name="connsiteY1" fmla="*/ 656201 h 656201"/>
                <a:gd name="connsiteX2" fmla="*/ 0 w 148064"/>
                <a:gd name="connsiteY2" fmla="*/ 256448 h 656201"/>
                <a:gd name="connsiteX3" fmla="*/ 148064 w 148064"/>
                <a:gd name="connsiteY3" fmla="*/ 0 h 656201"/>
                <a:gd name="connsiteX0" fmla="*/ 24677 w 172741"/>
                <a:gd name="connsiteY0" fmla="*/ 599921 h 599921"/>
                <a:gd name="connsiteX1" fmla="*/ 24677 w 172741"/>
                <a:gd name="connsiteY1" fmla="*/ 256448 h 599921"/>
                <a:gd name="connsiteX2" fmla="*/ 172741 w 172741"/>
                <a:gd name="connsiteY2" fmla="*/ 0 h 599921"/>
                <a:gd name="connsiteX0" fmla="*/ 0 w 148064"/>
                <a:gd name="connsiteY0" fmla="*/ 599921 h 599921"/>
                <a:gd name="connsiteX1" fmla="*/ 0 w 148064"/>
                <a:gd name="connsiteY1" fmla="*/ 256448 h 599921"/>
                <a:gd name="connsiteX2" fmla="*/ 148064 w 148064"/>
                <a:gd name="connsiteY2" fmla="*/ 0 h 599921"/>
                <a:gd name="connsiteX0" fmla="*/ 721 w 148064"/>
                <a:gd name="connsiteY0" fmla="*/ 656201 h 656201"/>
                <a:gd name="connsiteX1" fmla="*/ 0 w 148064"/>
                <a:gd name="connsiteY1" fmla="*/ 256448 h 656201"/>
                <a:gd name="connsiteX2" fmla="*/ 148064 w 148064"/>
                <a:gd name="connsiteY2" fmla="*/ 0 h 656201"/>
                <a:gd name="connsiteX0" fmla="*/ 240 w 147583"/>
                <a:gd name="connsiteY0" fmla="*/ 656201 h 656201"/>
                <a:gd name="connsiteX1" fmla="*/ 1080 w 147583"/>
                <a:gd name="connsiteY1" fmla="*/ 265212 h 656201"/>
                <a:gd name="connsiteX2" fmla="*/ 147583 w 147583"/>
                <a:gd name="connsiteY2" fmla="*/ 0 h 656201"/>
                <a:gd name="connsiteX0" fmla="*/ 240 w 147583"/>
                <a:gd name="connsiteY0" fmla="*/ 656201 h 656201"/>
                <a:gd name="connsiteX1" fmla="*/ 0 w 147583"/>
                <a:gd name="connsiteY1" fmla="*/ 267717 h 656201"/>
                <a:gd name="connsiteX2" fmla="*/ 147583 w 147583"/>
                <a:gd name="connsiteY2" fmla="*/ 0 h 656201"/>
                <a:gd name="connsiteX0" fmla="*/ 240 w 147823"/>
                <a:gd name="connsiteY0" fmla="*/ 654949 h 654949"/>
                <a:gd name="connsiteX1" fmla="*/ 240 w 147823"/>
                <a:gd name="connsiteY1" fmla="*/ 267717 h 654949"/>
                <a:gd name="connsiteX2" fmla="*/ 147823 w 147823"/>
                <a:gd name="connsiteY2" fmla="*/ 0 h 654949"/>
                <a:gd name="connsiteX0" fmla="*/ 0 w 147583"/>
                <a:gd name="connsiteY0" fmla="*/ 654949 h 654949"/>
                <a:gd name="connsiteX1" fmla="*/ 0 w 147583"/>
                <a:gd name="connsiteY1" fmla="*/ 267717 h 654949"/>
                <a:gd name="connsiteX2" fmla="*/ 147583 w 147583"/>
                <a:gd name="connsiteY2" fmla="*/ 0 h 654949"/>
                <a:gd name="connsiteX0" fmla="*/ 0 w 139776"/>
                <a:gd name="connsiteY0" fmla="*/ 649941 h 649941"/>
                <a:gd name="connsiteX1" fmla="*/ 0 w 139776"/>
                <a:gd name="connsiteY1" fmla="*/ 262709 h 649941"/>
                <a:gd name="connsiteX2" fmla="*/ 139776 w 139776"/>
                <a:gd name="connsiteY2" fmla="*/ 0 h 649941"/>
                <a:gd name="connsiteX0" fmla="*/ 0 w 139776"/>
                <a:gd name="connsiteY0" fmla="*/ 649941 h 649941"/>
                <a:gd name="connsiteX1" fmla="*/ 0 w 139776"/>
                <a:gd name="connsiteY1" fmla="*/ 287949 h 649941"/>
                <a:gd name="connsiteX2" fmla="*/ 139776 w 139776"/>
                <a:gd name="connsiteY2" fmla="*/ 0 h 649941"/>
                <a:gd name="connsiteX0" fmla="*/ 0 w 153830"/>
                <a:gd name="connsiteY0" fmla="*/ 651203 h 651203"/>
                <a:gd name="connsiteX1" fmla="*/ 0 w 153830"/>
                <a:gd name="connsiteY1" fmla="*/ 289211 h 651203"/>
                <a:gd name="connsiteX2" fmla="*/ 153830 w 153830"/>
                <a:gd name="connsiteY2" fmla="*/ 0 h 651203"/>
                <a:gd name="connsiteX0" fmla="*/ 0 w 153830"/>
                <a:gd name="connsiteY0" fmla="*/ 651203 h 651203"/>
                <a:gd name="connsiteX1" fmla="*/ 0 w 153830"/>
                <a:gd name="connsiteY1" fmla="*/ 203048 h 651203"/>
                <a:gd name="connsiteX2" fmla="*/ 153830 w 153830"/>
                <a:gd name="connsiteY2" fmla="*/ 0 h 651203"/>
                <a:gd name="connsiteX0" fmla="*/ 0 w 153830"/>
                <a:gd name="connsiteY0" fmla="*/ 651203 h 651203"/>
                <a:gd name="connsiteX1" fmla="*/ 0 w 153830"/>
                <a:gd name="connsiteY1" fmla="*/ 203048 h 651203"/>
                <a:gd name="connsiteX2" fmla="*/ 24919 w 153830"/>
                <a:gd name="connsiteY2" fmla="*/ 172728 h 651203"/>
                <a:gd name="connsiteX3" fmla="*/ 153830 w 153830"/>
                <a:gd name="connsiteY3" fmla="*/ 0 h 651203"/>
                <a:gd name="connsiteX0" fmla="*/ 0 w 153830"/>
                <a:gd name="connsiteY0" fmla="*/ 651203 h 651203"/>
                <a:gd name="connsiteX1" fmla="*/ 24919 w 153830"/>
                <a:gd name="connsiteY1" fmla="*/ 172728 h 651203"/>
                <a:gd name="connsiteX2" fmla="*/ 153830 w 153830"/>
                <a:gd name="connsiteY2" fmla="*/ 0 h 651203"/>
                <a:gd name="connsiteX0" fmla="*/ 1621 w 128911"/>
                <a:gd name="connsiteY0" fmla="*/ 651203 h 651203"/>
                <a:gd name="connsiteX1" fmla="*/ 0 w 128911"/>
                <a:gd name="connsiteY1" fmla="*/ 172728 h 651203"/>
                <a:gd name="connsiteX2" fmla="*/ 128911 w 128911"/>
                <a:gd name="connsiteY2" fmla="*/ 0 h 651203"/>
                <a:gd name="connsiteX0" fmla="*/ 4149 w 131439"/>
                <a:gd name="connsiteY0" fmla="*/ 651203 h 651203"/>
                <a:gd name="connsiteX1" fmla="*/ 0 w 131439"/>
                <a:gd name="connsiteY1" fmla="*/ 172728 h 651203"/>
                <a:gd name="connsiteX2" fmla="*/ 131439 w 131439"/>
                <a:gd name="connsiteY2" fmla="*/ 0 h 651203"/>
                <a:gd name="connsiteX0" fmla="*/ 4149 w 131439"/>
                <a:gd name="connsiteY0" fmla="*/ 651203 h 651203"/>
                <a:gd name="connsiteX1" fmla="*/ 0 w 131439"/>
                <a:gd name="connsiteY1" fmla="*/ 172728 h 651203"/>
                <a:gd name="connsiteX2" fmla="*/ 131439 w 131439"/>
                <a:gd name="connsiteY2" fmla="*/ 0 h 651203"/>
                <a:gd name="connsiteX0" fmla="*/ 1621 w 131439"/>
                <a:gd name="connsiteY0" fmla="*/ 648721 h 648721"/>
                <a:gd name="connsiteX1" fmla="*/ 0 w 131439"/>
                <a:gd name="connsiteY1" fmla="*/ 172728 h 648721"/>
                <a:gd name="connsiteX2" fmla="*/ 131439 w 131439"/>
                <a:gd name="connsiteY2" fmla="*/ 0 h 648721"/>
              </a:gdLst>
              <a:ahLst/>
              <a:cxnLst>
                <a:cxn ang="0">
                  <a:pos x="connsiteX0" y="connsiteY0"/>
                </a:cxn>
                <a:cxn ang="0">
                  <a:pos x="connsiteX1" y="connsiteY1"/>
                </a:cxn>
                <a:cxn ang="0">
                  <a:pos x="connsiteX2" y="connsiteY2"/>
                </a:cxn>
              </a:cxnLst>
              <a:rect l="l" t="t" r="r" b="b"/>
              <a:pathLst>
                <a:path w="131439" h="648721">
                  <a:moveTo>
                    <a:pt x="1621" y="648721"/>
                  </a:moveTo>
                  <a:cubicBezTo>
                    <a:pt x="1081" y="490057"/>
                    <a:pt x="540" y="331392"/>
                    <a:pt x="0" y="172728"/>
                  </a:cubicBezTo>
                  <a:lnTo>
                    <a:pt x="131439" y="0"/>
                  </a:lnTo>
                </a:path>
              </a:pathLst>
            </a:custGeom>
            <a:noFill/>
            <a:ln w="38100">
              <a:solidFill>
                <a:schemeClr val="tx2"/>
              </a:solidFill>
            </a:ln>
          </p:spPr>
          <p:style>
            <a:lnRef idx="1">
              <a:schemeClr val="accent1"/>
            </a:lnRef>
            <a:fillRef idx="0">
              <a:schemeClr val="accent1"/>
            </a:fillRef>
            <a:effectRef idx="0">
              <a:schemeClr val="accent1"/>
            </a:effectRef>
            <a:fontRef idx="minor">
              <a:schemeClr val="tx1"/>
            </a:fontRef>
          </p:style>
          <p:txBody>
            <a:bodyPr wrap="none" anchor="ctr"/>
            <a:lstStyle/>
            <a:p>
              <a:pPr algn="ctr">
                <a:defRPr/>
              </a:pPr>
              <a:endParaRPr lang="en-US" sz="800" dirty="0">
                <a:solidFill>
                  <a:srgbClr val="002060"/>
                </a:solidFill>
              </a:endParaRPr>
            </a:p>
          </p:txBody>
        </p:sp>
        <p:sp>
          <p:nvSpPr>
            <p:cNvPr id="182311" name="AutoShape 1364"/>
            <p:cNvSpPr>
              <a:spLocks noChangeAspect="1" noChangeArrowheads="1"/>
            </p:cNvSpPr>
            <p:nvPr/>
          </p:nvSpPr>
          <p:spPr bwMode="auto">
            <a:xfrm rot="600000">
              <a:off x="6849875" y="3303914"/>
              <a:ext cx="135467" cy="152400"/>
            </a:xfrm>
            <a:prstGeom prst="ellipse">
              <a:avLst/>
            </a:prstGeom>
            <a:solidFill>
              <a:srgbClr val="165530"/>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312" name="AutoShape 1365"/>
            <p:cNvSpPr>
              <a:spLocks noChangeAspect="1" noChangeArrowheads="1"/>
            </p:cNvSpPr>
            <p:nvPr/>
          </p:nvSpPr>
          <p:spPr bwMode="auto">
            <a:xfrm rot="600000">
              <a:off x="6885287" y="3451809"/>
              <a:ext cx="136878" cy="152400"/>
            </a:xfrm>
            <a:prstGeom prst="ellipse">
              <a:avLst/>
            </a:prstGeom>
            <a:solidFill>
              <a:srgbClr val="165530"/>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313" name="AutoShape 1366"/>
            <p:cNvSpPr>
              <a:spLocks noChangeAspect="1" noChangeArrowheads="1"/>
            </p:cNvSpPr>
            <p:nvPr/>
          </p:nvSpPr>
          <p:spPr bwMode="auto">
            <a:xfrm rot="600000">
              <a:off x="6919218" y="3602914"/>
              <a:ext cx="136878" cy="152400"/>
            </a:xfrm>
            <a:prstGeom prst="ellipse">
              <a:avLst/>
            </a:prstGeom>
            <a:solidFill>
              <a:srgbClr val="165530"/>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314" name="AutoShape 1367"/>
            <p:cNvSpPr>
              <a:spLocks noChangeAspect="1" noChangeArrowheads="1"/>
            </p:cNvSpPr>
            <p:nvPr/>
          </p:nvSpPr>
          <p:spPr bwMode="auto">
            <a:xfrm rot="600000">
              <a:off x="6859348" y="3922066"/>
              <a:ext cx="138289" cy="150812"/>
            </a:xfrm>
            <a:prstGeom prst="ellipse">
              <a:avLst/>
            </a:prstGeom>
            <a:solidFill>
              <a:srgbClr val="165530"/>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315" name="AutoShape 1368"/>
            <p:cNvSpPr>
              <a:spLocks noChangeAspect="1" noChangeArrowheads="1"/>
            </p:cNvSpPr>
            <p:nvPr/>
          </p:nvSpPr>
          <p:spPr bwMode="auto">
            <a:xfrm rot="600000">
              <a:off x="6835200" y="4072850"/>
              <a:ext cx="135467" cy="153988"/>
            </a:xfrm>
            <a:prstGeom prst="ellipse">
              <a:avLst/>
            </a:prstGeom>
            <a:solidFill>
              <a:srgbClr val="165530"/>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316" name="AutoShape 1367"/>
            <p:cNvSpPr>
              <a:spLocks noChangeAspect="1" noChangeArrowheads="1"/>
            </p:cNvSpPr>
            <p:nvPr/>
          </p:nvSpPr>
          <p:spPr bwMode="auto">
            <a:xfrm rot="600000">
              <a:off x="6890663" y="3763240"/>
              <a:ext cx="138289" cy="153987"/>
            </a:xfrm>
            <a:prstGeom prst="ellipse">
              <a:avLst/>
            </a:prstGeom>
            <a:solidFill>
              <a:srgbClr val="165530"/>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317" name="AutoShape 1363"/>
            <p:cNvSpPr>
              <a:spLocks noChangeAspect="1" noChangeArrowheads="1"/>
            </p:cNvSpPr>
            <p:nvPr/>
          </p:nvSpPr>
          <p:spPr bwMode="auto">
            <a:xfrm rot="600000">
              <a:off x="6810129" y="3160825"/>
              <a:ext cx="136879" cy="152400"/>
            </a:xfrm>
            <a:prstGeom prst="ellipse">
              <a:avLst/>
            </a:prstGeom>
            <a:solidFill>
              <a:srgbClr val="165530"/>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grpSp>
          <p:nvGrpSpPr>
            <p:cNvPr id="182318" name="Group 611"/>
            <p:cNvGrpSpPr>
              <a:grpSpLocks/>
            </p:cNvGrpSpPr>
            <p:nvPr/>
          </p:nvGrpSpPr>
          <p:grpSpPr bwMode="auto">
            <a:xfrm rot="600000" flipH="1">
              <a:off x="7031162" y="3261551"/>
              <a:ext cx="332161" cy="1651213"/>
              <a:chOff x="6375041" y="2783681"/>
              <a:chExt cx="424760" cy="1958336"/>
            </a:xfrm>
          </p:grpSpPr>
          <p:sp>
            <p:nvSpPr>
              <p:cNvPr id="1784" name="Freeform 1783"/>
              <p:cNvSpPr/>
              <p:nvPr/>
            </p:nvSpPr>
            <p:spPr bwMode="auto">
              <a:xfrm flipH="1">
                <a:off x="6529780" y="2850888"/>
                <a:ext cx="232387" cy="1876051"/>
              </a:xfrm>
              <a:custGeom>
                <a:avLst/>
                <a:gdLst>
                  <a:gd name="connsiteX0" fmla="*/ 0 w 147637"/>
                  <a:gd name="connsiteY0" fmla="*/ 438150 h 438150"/>
                  <a:gd name="connsiteX1" fmla="*/ 0 w 147637"/>
                  <a:gd name="connsiteY1" fmla="*/ 438150 h 438150"/>
                  <a:gd name="connsiteX2" fmla="*/ 2381 w 147637"/>
                  <a:gd name="connsiteY2" fmla="*/ 221456 h 438150"/>
                  <a:gd name="connsiteX3" fmla="*/ 147637 w 147637"/>
                  <a:gd name="connsiteY3" fmla="*/ 0 h 438150"/>
                  <a:gd name="connsiteX0" fmla="*/ 0 w 230195"/>
                  <a:gd name="connsiteY0" fmla="*/ 438150 h 493679"/>
                  <a:gd name="connsiteX1" fmla="*/ 229401 w 230195"/>
                  <a:gd name="connsiteY1" fmla="*/ 493679 h 493679"/>
                  <a:gd name="connsiteX2" fmla="*/ 2381 w 230195"/>
                  <a:gd name="connsiteY2" fmla="*/ 221456 h 493679"/>
                  <a:gd name="connsiteX3" fmla="*/ 147637 w 230195"/>
                  <a:gd name="connsiteY3" fmla="*/ 0 h 493679"/>
                  <a:gd name="connsiteX0" fmla="*/ 0 w 147637"/>
                  <a:gd name="connsiteY0" fmla="*/ 438150 h 438150"/>
                  <a:gd name="connsiteX1" fmla="*/ 2381 w 147637"/>
                  <a:gd name="connsiteY1" fmla="*/ 221456 h 438150"/>
                  <a:gd name="connsiteX2" fmla="*/ 147637 w 147637"/>
                  <a:gd name="connsiteY2" fmla="*/ 0 h 438150"/>
                  <a:gd name="connsiteX0" fmla="*/ 0 w 147637"/>
                  <a:gd name="connsiteY0" fmla="*/ 802514 h 802514"/>
                  <a:gd name="connsiteX1" fmla="*/ 2381 w 147637"/>
                  <a:gd name="connsiteY1" fmla="*/ 221456 h 802514"/>
                  <a:gd name="connsiteX2" fmla="*/ 147637 w 147637"/>
                  <a:gd name="connsiteY2" fmla="*/ 0 h 802514"/>
                  <a:gd name="connsiteX0" fmla="*/ 794 w 148431"/>
                  <a:gd name="connsiteY0" fmla="*/ 802514 h 802514"/>
                  <a:gd name="connsiteX1" fmla="*/ 794 w 148431"/>
                  <a:gd name="connsiteY1" fmla="*/ 220696 h 802514"/>
                  <a:gd name="connsiteX2" fmla="*/ 148431 w 148431"/>
                  <a:gd name="connsiteY2" fmla="*/ 0 h 802514"/>
                  <a:gd name="connsiteX0" fmla="*/ 0 w 147637"/>
                  <a:gd name="connsiteY0" fmla="*/ 802514 h 802514"/>
                  <a:gd name="connsiteX1" fmla="*/ 0 w 147637"/>
                  <a:gd name="connsiteY1" fmla="*/ 220696 h 802514"/>
                  <a:gd name="connsiteX2" fmla="*/ 147637 w 147637"/>
                  <a:gd name="connsiteY2" fmla="*/ 0 h 802514"/>
                  <a:gd name="connsiteX0" fmla="*/ 0 w 149346"/>
                  <a:gd name="connsiteY0" fmla="*/ 688920 h 688920"/>
                  <a:gd name="connsiteX1" fmla="*/ 1709 w 149346"/>
                  <a:gd name="connsiteY1" fmla="*/ 220696 h 688920"/>
                  <a:gd name="connsiteX2" fmla="*/ 149346 w 149346"/>
                  <a:gd name="connsiteY2" fmla="*/ 0 h 688920"/>
                  <a:gd name="connsiteX0" fmla="*/ 0 w 149346"/>
                  <a:gd name="connsiteY0" fmla="*/ 688920 h 688920"/>
                  <a:gd name="connsiteX1" fmla="*/ 1709 w 149346"/>
                  <a:gd name="connsiteY1" fmla="*/ 220696 h 688920"/>
                  <a:gd name="connsiteX2" fmla="*/ 149346 w 149346"/>
                  <a:gd name="connsiteY2" fmla="*/ 0 h 688920"/>
                  <a:gd name="connsiteX0" fmla="*/ 0 w 149346"/>
                  <a:gd name="connsiteY0" fmla="*/ 688920 h 688920"/>
                  <a:gd name="connsiteX1" fmla="*/ 1709 w 149346"/>
                  <a:gd name="connsiteY1" fmla="*/ 220696 h 688920"/>
                  <a:gd name="connsiteX2" fmla="*/ 149346 w 149346"/>
                  <a:gd name="connsiteY2" fmla="*/ 0 h 688920"/>
                  <a:gd name="connsiteX0" fmla="*/ 0 w 149346"/>
                  <a:gd name="connsiteY0" fmla="*/ 687399 h 687399"/>
                  <a:gd name="connsiteX1" fmla="*/ 1709 w 149346"/>
                  <a:gd name="connsiteY1" fmla="*/ 220696 h 687399"/>
                  <a:gd name="connsiteX2" fmla="*/ 149346 w 149346"/>
                  <a:gd name="connsiteY2" fmla="*/ 0 h 687399"/>
                  <a:gd name="connsiteX0" fmla="*/ 570 w 149916"/>
                  <a:gd name="connsiteY0" fmla="*/ 687399 h 687399"/>
                  <a:gd name="connsiteX1" fmla="*/ 570 w 149916"/>
                  <a:gd name="connsiteY1" fmla="*/ 222218 h 687399"/>
                  <a:gd name="connsiteX2" fmla="*/ 149916 w 149916"/>
                  <a:gd name="connsiteY2" fmla="*/ 0 h 687399"/>
                  <a:gd name="connsiteX0" fmla="*/ 0 w 149346"/>
                  <a:gd name="connsiteY0" fmla="*/ 687399 h 687399"/>
                  <a:gd name="connsiteX1" fmla="*/ 0 w 149346"/>
                  <a:gd name="connsiteY1" fmla="*/ 222218 h 687399"/>
                  <a:gd name="connsiteX2" fmla="*/ 149346 w 149346"/>
                  <a:gd name="connsiteY2" fmla="*/ 0 h 687399"/>
                  <a:gd name="connsiteX0" fmla="*/ 0 w 149346"/>
                  <a:gd name="connsiteY0" fmla="*/ 687399 h 687399"/>
                  <a:gd name="connsiteX1" fmla="*/ 0 w 149346"/>
                  <a:gd name="connsiteY1" fmla="*/ 343926 h 687399"/>
                  <a:gd name="connsiteX2" fmla="*/ 149346 w 149346"/>
                  <a:gd name="connsiteY2" fmla="*/ 0 h 687399"/>
                  <a:gd name="connsiteX0" fmla="*/ 0 w 169851"/>
                  <a:gd name="connsiteY0" fmla="*/ 669903 h 669903"/>
                  <a:gd name="connsiteX1" fmla="*/ 0 w 169851"/>
                  <a:gd name="connsiteY1" fmla="*/ 326430 h 669903"/>
                  <a:gd name="connsiteX2" fmla="*/ 169851 w 169851"/>
                  <a:gd name="connsiteY2" fmla="*/ 0 h 669903"/>
                  <a:gd name="connsiteX0" fmla="*/ 0 w 148064"/>
                  <a:gd name="connsiteY0" fmla="*/ 599921 h 599921"/>
                  <a:gd name="connsiteX1" fmla="*/ 0 w 148064"/>
                  <a:gd name="connsiteY1" fmla="*/ 256448 h 599921"/>
                  <a:gd name="connsiteX2" fmla="*/ 148064 w 148064"/>
                  <a:gd name="connsiteY2" fmla="*/ 0 h 599921"/>
                  <a:gd name="connsiteX0" fmla="*/ 0 w 148064"/>
                  <a:gd name="connsiteY0" fmla="*/ 599921 h 656201"/>
                  <a:gd name="connsiteX1" fmla="*/ 721 w 148064"/>
                  <a:gd name="connsiteY1" fmla="*/ 656201 h 656201"/>
                  <a:gd name="connsiteX2" fmla="*/ 0 w 148064"/>
                  <a:gd name="connsiteY2" fmla="*/ 256448 h 656201"/>
                  <a:gd name="connsiteX3" fmla="*/ 148064 w 148064"/>
                  <a:gd name="connsiteY3" fmla="*/ 0 h 656201"/>
                  <a:gd name="connsiteX0" fmla="*/ 24677 w 172741"/>
                  <a:gd name="connsiteY0" fmla="*/ 599921 h 599921"/>
                  <a:gd name="connsiteX1" fmla="*/ 24677 w 172741"/>
                  <a:gd name="connsiteY1" fmla="*/ 256448 h 599921"/>
                  <a:gd name="connsiteX2" fmla="*/ 172741 w 172741"/>
                  <a:gd name="connsiteY2" fmla="*/ 0 h 599921"/>
                  <a:gd name="connsiteX0" fmla="*/ 0 w 148064"/>
                  <a:gd name="connsiteY0" fmla="*/ 599921 h 599921"/>
                  <a:gd name="connsiteX1" fmla="*/ 0 w 148064"/>
                  <a:gd name="connsiteY1" fmla="*/ 256448 h 599921"/>
                  <a:gd name="connsiteX2" fmla="*/ 148064 w 148064"/>
                  <a:gd name="connsiteY2" fmla="*/ 0 h 599921"/>
                  <a:gd name="connsiteX0" fmla="*/ 721 w 148064"/>
                  <a:gd name="connsiteY0" fmla="*/ 656201 h 656201"/>
                  <a:gd name="connsiteX1" fmla="*/ 0 w 148064"/>
                  <a:gd name="connsiteY1" fmla="*/ 256448 h 656201"/>
                  <a:gd name="connsiteX2" fmla="*/ 148064 w 148064"/>
                  <a:gd name="connsiteY2" fmla="*/ 0 h 656201"/>
                  <a:gd name="connsiteX0" fmla="*/ 240 w 147583"/>
                  <a:gd name="connsiteY0" fmla="*/ 656201 h 656201"/>
                  <a:gd name="connsiteX1" fmla="*/ 1080 w 147583"/>
                  <a:gd name="connsiteY1" fmla="*/ 265212 h 656201"/>
                  <a:gd name="connsiteX2" fmla="*/ 147583 w 147583"/>
                  <a:gd name="connsiteY2" fmla="*/ 0 h 656201"/>
                  <a:gd name="connsiteX0" fmla="*/ 240 w 147583"/>
                  <a:gd name="connsiteY0" fmla="*/ 656201 h 656201"/>
                  <a:gd name="connsiteX1" fmla="*/ 0 w 147583"/>
                  <a:gd name="connsiteY1" fmla="*/ 267717 h 656201"/>
                  <a:gd name="connsiteX2" fmla="*/ 147583 w 147583"/>
                  <a:gd name="connsiteY2" fmla="*/ 0 h 656201"/>
                  <a:gd name="connsiteX0" fmla="*/ 240 w 147823"/>
                  <a:gd name="connsiteY0" fmla="*/ 654949 h 654949"/>
                  <a:gd name="connsiteX1" fmla="*/ 240 w 147823"/>
                  <a:gd name="connsiteY1" fmla="*/ 267717 h 654949"/>
                  <a:gd name="connsiteX2" fmla="*/ 147823 w 147823"/>
                  <a:gd name="connsiteY2" fmla="*/ 0 h 654949"/>
                  <a:gd name="connsiteX0" fmla="*/ 0 w 147583"/>
                  <a:gd name="connsiteY0" fmla="*/ 654949 h 654949"/>
                  <a:gd name="connsiteX1" fmla="*/ 0 w 147583"/>
                  <a:gd name="connsiteY1" fmla="*/ 267717 h 654949"/>
                  <a:gd name="connsiteX2" fmla="*/ 147583 w 147583"/>
                  <a:gd name="connsiteY2" fmla="*/ 0 h 654949"/>
                  <a:gd name="connsiteX0" fmla="*/ 0 w 139776"/>
                  <a:gd name="connsiteY0" fmla="*/ 649941 h 649941"/>
                  <a:gd name="connsiteX1" fmla="*/ 0 w 139776"/>
                  <a:gd name="connsiteY1" fmla="*/ 262709 h 649941"/>
                  <a:gd name="connsiteX2" fmla="*/ 139776 w 139776"/>
                  <a:gd name="connsiteY2" fmla="*/ 0 h 649941"/>
                  <a:gd name="connsiteX0" fmla="*/ 0 w 139776"/>
                  <a:gd name="connsiteY0" fmla="*/ 649941 h 649941"/>
                  <a:gd name="connsiteX1" fmla="*/ 0 w 139776"/>
                  <a:gd name="connsiteY1" fmla="*/ 287949 h 649941"/>
                  <a:gd name="connsiteX2" fmla="*/ 139776 w 139776"/>
                  <a:gd name="connsiteY2" fmla="*/ 0 h 649941"/>
                  <a:gd name="connsiteX0" fmla="*/ 0 w 153830"/>
                  <a:gd name="connsiteY0" fmla="*/ 651203 h 651203"/>
                  <a:gd name="connsiteX1" fmla="*/ 0 w 153830"/>
                  <a:gd name="connsiteY1" fmla="*/ 289211 h 651203"/>
                  <a:gd name="connsiteX2" fmla="*/ 153830 w 153830"/>
                  <a:gd name="connsiteY2" fmla="*/ 0 h 651203"/>
                  <a:gd name="connsiteX0" fmla="*/ 0 w 153830"/>
                  <a:gd name="connsiteY0" fmla="*/ 651203 h 651203"/>
                  <a:gd name="connsiteX1" fmla="*/ 0 w 153830"/>
                  <a:gd name="connsiteY1" fmla="*/ 203048 h 651203"/>
                  <a:gd name="connsiteX2" fmla="*/ 153830 w 153830"/>
                  <a:gd name="connsiteY2" fmla="*/ 0 h 651203"/>
                  <a:gd name="connsiteX0" fmla="*/ 0 w 153830"/>
                  <a:gd name="connsiteY0" fmla="*/ 651203 h 651203"/>
                  <a:gd name="connsiteX1" fmla="*/ 0 w 153830"/>
                  <a:gd name="connsiteY1" fmla="*/ 203048 h 651203"/>
                  <a:gd name="connsiteX2" fmla="*/ 24919 w 153830"/>
                  <a:gd name="connsiteY2" fmla="*/ 172728 h 651203"/>
                  <a:gd name="connsiteX3" fmla="*/ 153830 w 153830"/>
                  <a:gd name="connsiteY3" fmla="*/ 0 h 651203"/>
                  <a:gd name="connsiteX0" fmla="*/ 0 w 153830"/>
                  <a:gd name="connsiteY0" fmla="*/ 651203 h 651203"/>
                  <a:gd name="connsiteX1" fmla="*/ 24919 w 153830"/>
                  <a:gd name="connsiteY1" fmla="*/ 172728 h 651203"/>
                  <a:gd name="connsiteX2" fmla="*/ 153830 w 153830"/>
                  <a:gd name="connsiteY2" fmla="*/ 0 h 651203"/>
                  <a:gd name="connsiteX0" fmla="*/ 1621 w 128911"/>
                  <a:gd name="connsiteY0" fmla="*/ 651203 h 651203"/>
                  <a:gd name="connsiteX1" fmla="*/ 0 w 128911"/>
                  <a:gd name="connsiteY1" fmla="*/ 172728 h 651203"/>
                  <a:gd name="connsiteX2" fmla="*/ 128911 w 128911"/>
                  <a:gd name="connsiteY2" fmla="*/ 0 h 651203"/>
                  <a:gd name="connsiteX0" fmla="*/ 4149 w 131439"/>
                  <a:gd name="connsiteY0" fmla="*/ 651203 h 651203"/>
                  <a:gd name="connsiteX1" fmla="*/ 0 w 131439"/>
                  <a:gd name="connsiteY1" fmla="*/ 172728 h 651203"/>
                  <a:gd name="connsiteX2" fmla="*/ 131439 w 131439"/>
                  <a:gd name="connsiteY2" fmla="*/ 0 h 651203"/>
                  <a:gd name="connsiteX0" fmla="*/ 4149 w 131439"/>
                  <a:gd name="connsiteY0" fmla="*/ 651203 h 651203"/>
                  <a:gd name="connsiteX1" fmla="*/ 0 w 131439"/>
                  <a:gd name="connsiteY1" fmla="*/ 172728 h 651203"/>
                  <a:gd name="connsiteX2" fmla="*/ 131439 w 131439"/>
                  <a:gd name="connsiteY2" fmla="*/ 0 h 651203"/>
                  <a:gd name="connsiteX0" fmla="*/ 1621 w 131439"/>
                  <a:gd name="connsiteY0" fmla="*/ 648721 h 648721"/>
                  <a:gd name="connsiteX1" fmla="*/ 0 w 131439"/>
                  <a:gd name="connsiteY1" fmla="*/ 172728 h 648721"/>
                  <a:gd name="connsiteX2" fmla="*/ 131439 w 131439"/>
                  <a:gd name="connsiteY2" fmla="*/ 0 h 648721"/>
                </a:gdLst>
                <a:ahLst/>
                <a:cxnLst>
                  <a:cxn ang="0">
                    <a:pos x="connsiteX0" y="connsiteY0"/>
                  </a:cxn>
                  <a:cxn ang="0">
                    <a:pos x="connsiteX1" y="connsiteY1"/>
                  </a:cxn>
                  <a:cxn ang="0">
                    <a:pos x="connsiteX2" y="connsiteY2"/>
                  </a:cxn>
                </a:cxnLst>
                <a:rect l="l" t="t" r="r" b="b"/>
                <a:pathLst>
                  <a:path w="131439" h="648721">
                    <a:moveTo>
                      <a:pt x="1621" y="648721"/>
                    </a:moveTo>
                    <a:cubicBezTo>
                      <a:pt x="1081" y="490057"/>
                      <a:pt x="540" y="331392"/>
                      <a:pt x="0" y="172728"/>
                    </a:cubicBezTo>
                    <a:lnTo>
                      <a:pt x="131439" y="0"/>
                    </a:lnTo>
                  </a:path>
                </a:pathLst>
              </a:custGeom>
              <a:noFill/>
              <a:ln w="38100">
                <a:solidFill>
                  <a:schemeClr val="tx2"/>
                </a:solidFill>
              </a:ln>
            </p:spPr>
            <p:style>
              <a:lnRef idx="1">
                <a:schemeClr val="accent1"/>
              </a:lnRef>
              <a:fillRef idx="0">
                <a:schemeClr val="accent1"/>
              </a:fillRef>
              <a:effectRef idx="0">
                <a:schemeClr val="accent1"/>
              </a:effectRef>
              <a:fontRef idx="minor">
                <a:schemeClr val="tx1"/>
              </a:fontRef>
            </p:style>
            <p:txBody>
              <a:bodyPr wrap="none" anchor="ctr"/>
              <a:lstStyle/>
              <a:p>
                <a:pPr algn="ctr">
                  <a:defRPr/>
                </a:pPr>
                <a:endParaRPr lang="en-US" sz="800" dirty="0">
                  <a:solidFill>
                    <a:srgbClr val="002060"/>
                  </a:solidFill>
                </a:endParaRPr>
              </a:p>
            </p:txBody>
          </p:sp>
          <p:sp>
            <p:nvSpPr>
              <p:cNvPr id="182335" name="AutoShape 1364"/>
              <p:cNvSpPr>
                <a:spLocks noChangeAspect="1" noChangeArrowheads="1"/>
              </p:cNvSpPr>
              <p:nvPr/>
            </p:nvSpPr>
            <p:spPr bwMode="auto">
              <a:xfrm>
                <a:off x="6517343" y="2936129"/>
                <a:ext cx="175037" cy="178864"/>
              </a:xfrm>
              <a:prstGeom prst="ellipse">
                <a:avLst/>
              </a:prstGeom>
              <a:solidFill>
                <a:srgbClr val="165530"/>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336" name="AutoShape 1365"/>
              <p:cNvSpPr>
                <a:spLocks noChangeAspect="1" noChangeArrowheads="1"/>
              </p:cNvSpPr>
              <p:nvPr/>
            </p:nvSpPr>
            <p:spPr bwMode="auto">
              <a:xfrm>
                <a:off x="6581900" y="3095397"/>
                <a:ext cx="176842" cy="180746"/>
              </a:xfrm>
              <a:prstGeom prst="ellipse">
                <a:avLst/>
              </a:prstGeom>
              <a:solidFill>
                <a:srgbClr val="165530"/>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337" name="AutoShape 1366"/>
              <p:cNvSpPr>
                <a:spLocks noChangeAspect="1" noChangeArrowheads="1"/>
              </p:cNvSpPr>
              <p:nvPr/>
            </p:nvSpPr>
            <p:spPr bwMode="auto">
              <a:xfrm>
                <a:off x="6656036" y="3263893"/>
                <a:ext cx="176842" cy="180746"/>
              </a:xfrm>
              <a:prstGeom prst="ellipse">
                <a:avLst/>
              </a:prstGeom>
              <a:solidFill>
                <a:srgbClr val="165530"/>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338" name="AutoShape 1367"/>
              <p:cNvSpPr>
                <a:spLocks noChangeAspect="1" noChangeArrowheads="1"/>
              </p:cNvSpPr>
              <p:nvPr/>
            </p:nvSpPr>
            <p:spPr bwMode="auto">
              <a:xfrm>
                <a:off x="6665403" y="3642079"/>
                <a:ext cx="175037" cy="180746"/>
              </a:xfrm>
              <a:prstGeom prst="ellipse">
                <a:avLst/>
              </a:prstGeom>
              <a:solidFill>
                <a:srgbClr val="165530"/>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339" name="AutoShape 1368"/>
              <p:cNvSpPr>
                <a:spLocks noChangeAspect="1" noChangeArrowheads="1"/>
              </p:cNvSpPr>
              <p:nvPr/>
            </p:nvSpPr>
            <p:spPr bwMode="auto">
              <a:xfrm>
                <a:off x="6665504" y="3825964"/>
                <a:ext cx="178647" cy="180746"/>
              </a:xfrm>
              <a:prstGeom prst="ellipse">
                <a:avLst/>
              </a:prstGeom>
              <a:solidFill>
                <a:srgbClr val="165530"/>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340" name="AutoShape 1367"/>
              <p:cNvSpPr>
                <a:spLocks noChangeAspect="1" noChangeArrowheads="1"/>
              </p:cNvSpPr>
              <p:nvPr/>
            </p:nvSpPr>
            <p:spPr bwMode="auto">
              <a:xfrm>
                <a:off x="6665328" y="3457867"/>
                <a:ext cx="167820" cy="180746"/>
              </a:xfrm>
              <a:prstGeom prst="ellipse">
                <a:avLst/>
              </a:prstGeom>
              <a:solidFill>
                <a:srgbClr val="165530"/>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sp>
            <p:nvSpPr>
              <p:cNvPr id="182341" name="AutoShape 1363"/>
              <p:cNvSpPr>
                <a:spLocks noChangeAspect="1" noChangeArrowheads="1"/>
              </p:cNvSpPr>
              <p:nvPr/>
            </p:nvSpPr>
            <p:spPr bwMode="auto">
              <a:xfrm>
                <a:off x="6430495" y="2764826"/>
                <a:ext cx="169624" cy="182628"/>
              </a:xfrm>
              <a:prstGeom prst="ellipse">
                <a:avLst/>
              </a:prstGeom>
              <a:solidFill>
                <a:srgbClr val="165530"/>
              </a:solidFill>
              <a:ln w="0">
                <a:solidFill>
                  <a:schemeClr val="tx1"/>
                </a:solidFill>
                <a:miter lim="800000"/>
                <a:headEnd/>
                <a:tailEnd/>
              </a:ln>
            </p:spPr>
            <p:txBody>
              <a:bodyPr wrap="none" anchor="ctr"/>
              <a:lstStyle/>
              <a:p>
                <a:pPr algn="r"/>
                <a:endParaRPr lang="fr-FR" sz="800">
                  <a:solidFill>
                    <a:srgbClr val="002060"/>
                  </a:solidFill>
                  <a:latin typeface="Calibri" charset="0"/>
                  <a:cs typeface="MS PGothic" charset="0"/>
                </a:endParaRPr>
              </a:p>
            </p:txBody>
          </p:sp>
        </p:grpSp>
        <p:sp>
          <p:nvSpPr>
            <p:cNvPr id="182319" name="Line 1357"/>
            <p:cNvSpPr>
              <a:spLocks noChangeShapeType="1"/>
            </p:cNvSpPr>
            <p:nvPr/>
          </p:nvSpPr>
          <p:spPr bwMode="auto">
            <a:xfrm rot="600000" flipV="1">
              <a:off x="6732160" y="4655730"/>
              <a:ext cx="109633" cy="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2320" name="Oval 1358"/>
            <p:cNvSpPr>
              <a:spLocks noChangeArrowheads="1"/>
            </p:cNvSpPr>
            <p:nvPr/>
          </p:nvSpPr>
          <p:spPr bwMode="auto">
            <a:xfrm rot="600000">
              <a:off x="6699071" y="4606312"/>
              <a:ext cx="80824" cy="87114"/>
            </a:xfrm>
            <a:prstGeom prst="ellipse">
              <a:avLst/>
            </a:prstGeom>
            <a:solidFill>
              <a:schemeClr val="tx2"/>
            </a:solidFill>
            <a:ln w="0">
              <a:solidFill>
                <a:schemeClr val="tx1"/>
              </a:solidFill>
              <a:round/>
              <a:headEnd/>
              <a:tailEnd/>
            </a:ln>
          </p:spPr>
          <p:txBody>
            <a:bodyPr wrap="none" lIns="9144" tIns="0" rIns="0" bIns="0" anchor="ctr"/>
            <a:lstStyle/>
            <a:p>
              <a:pPr algn="ctr"/>
              <a:r>
                <a:rPr lang="en-US" sz="800">
                  <a:solidFill>
                    <a:srgbClr val="002060"/>
                  </a:solidFill>
                  <a:latin typeface="Calibri" charset="0"/>
                </a:rPr>
                <a:t>P</a:t>
              </a:r>
            </a:p>
          </p:txBody>
        </p:sp>
        <p:sp>
          <p:nvSpPr>
            <p:cNvPr id="182321" name="Line 1357"/>
            <p:cNvSpPr>
              <a:spLocks noChangeShapeType="1"/>
            </p:cNvSpPr>
            <p:nvPr/>
          </p:nvSpPr>
          <p:spPr bwMode="auto">
            <a:xfrm rot="600000" flipV="1">
              <a:off x="6706963" y="4798627"/>
              <a:ext cx="109633" cy="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2322" name="Oval 1358"/>
            <p:cNvSpPr>
              <a:spLocks noChangeArrowheads="1"/>
            </p:cNvSpPr>
            <p:nvPr/>
          </p:nvSpPr>
          <p:spPr bwMode="auto">
            <a:xfrm rot="600000">
              <a:off x="6673872" y="4749208"/>
              <a:ext cx="80824" cy="87114"/>
            </a:xfrm>
            <a:prstGeom prst="ellipse">
              <a:avLst/>
            </a:prstGeom>
            <a:solidFill>
              <a:schemeClr val="tx2"/>
            </a:solidFill>
            <a:ln w="0">
              <a:solidFill>
                <a:schemeClr val="tx1"/>
              </a:solidFill>
              <a:round/>
              <a:headEnd/>
              <a:tailEnd/>
            </a:ln>
          </p:spPr>
          <p:txBody>
            <a:bodyPr wrap="none" lIns="9144" tIns="0" rIns="0" bIns="0" anchor="ctr"/>
            <a:lstStyle/>
            <a:p>
              <a:pPr algn="ctr"/>
              <a:r>
                <a:rPr lang="en-US" sz="800">
                  <a:solidFill>
                    <a:srgbClr val="002060"/>
                  </a:solidFill>
                  <a:latin typeface="Calibri" charset="0"/>
                </a:rPr>
                <a:t>P</a:t>
              </a:r>
            </a:p>
          </p:txBody>
        </p:sp>
        <p:sp>
          <p:nvSpPr>
            <p:cNvPr id="182323" name="Rectangle 1361"/>
            <p:cNvSpPr>
              <a:spLocks noChangeArrowheads="1"/>
            </p:cNvSpPr>
            <p:nvPr/>
          </p:nvSpPr>
          <p:spPr bwMode="auto">
            <a:xfrm rot="-4800000">
              <a:off x="6796248" y="4610066"/>
              <a:ext cx="112604" cy="97705"/>
            </a:xfrm>
            <a:prstGeom prst="rect">
              <a:avLst/>
            </a:prstGeom>
            <a:solidFill>
              <a:srgbClr val="165530"/>
            </a:solidFill>
            <a:ln w="0">
              <a:solidFill>
                <a:schemeClr val="tx1"/>
              </a:solidFill>
              <a:miter lim="800000"/>
              <a:headEnd/>
              <a:tailEnd/>
            </a:ln>
          </p:spPr>
          <p:txBody>
            <a:bodyPr wrap="none" anchor="ctr"/>
            <a:lstStyle/>
            <a:p>
              <a:pPr algn="r"/>
              <a:endParaRPr lang="en-US" sz="800">
                <a:solidFill>
                  <a:srgbClr val="002060"/>
                </a:solidFill>
                <a:latin typeface="Calibri" charset="0"/>
              </a:endParaRPr>
            </a:p>
          </p:txBody>
        </p:sp>
        <p:sp>
          <p:nvSpPr>
            <p:cNvPr id="182324" name="Rectangle 1361"/>
            <p:cNvSpPr>
              <a:spLocks noChangeArrowheads="1"/>
            </p:cNvSpPr>
            <p:nvPr/>
          </p:nvSpPr>
          <p:spPr bwMode="auto">
            <a:xfrm rot="-4800000">
              <a:off x="6779044" y="4756483"/>
              <a:ext cx="111161" cy="97705"/>
            </a:xfrm>
            <a:prstGeom prst="rect">
              <a:avLst/>
            </a:prstGeom>
            <a:solidFill>
              <a:srgbClr val="165530"/>
            </a:solidFill>
            <a:ln w="0">
              <a:solidFill>
                <a:schemeClr val="tx1"/>
              </a:solidFill>
              <a:miter lim="800000"/>
              <a:headEnd/>
              <a:tailEnd/>
            </a:ln>
          </p:spPr>
          <p:txBody>
            <a:bodyPr wrap="none" anchor="ctr"/>
            <a:lstStyle/>
            <a:p>
              <a:pPr algn="r"/>
              <a:endParaRPr lang="en-US" sz="800">
                <a:solidFill>
                  <a:srgbClr val="002060"/>
                </a:solidFill>
                <a:latin typeface="Calibri" charset="0"/>
              </a:endParaRPr>
            </a:p>
          </p:txBody>
        </p:sp>
        <p:sp>
          <p:nvSpPr>
            <p:cNvPr id="182325" name="Line 1357"/>
            <p:cNvSpPr>
              <a:spLocks noChangeShapeType="1"/>
            </p:cNvSpPr>
            <p:nvPr/>
          </p:nvSpPr>
          <p:spPr bwMode="auto">
            <a:xfrm rot="600000" flipH="1" flipV="1">
              <a:off x="7011113" y="4704904"/>
              <a:ext cx="109633" cy="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2326" name="Oval 1358"/>
            <p:cNvSpPr>
              <a:spLocks noChangeArrowheads="1"/>
            </p:cNvSpPr>
            <p:nvPr/>
          </p:nvSpPr>
          <p:spPr bwMode="auto">
            <a:xfrm rot="600000" flipH="1">
              <a:off x="7072140" y="4672081"/>
              <a:ext cx="80824" cy="87114"/>
            </a:xfrm>
            <a:prstGeom prst="ellipse">
              <a:avLst/>
            </a:prstGeom>
            <a:solidFill>
              <a:schemeClr val="tx2"/>
            </a:solidFill>
            <a:ln w="0">
              <a:solidFill>
                <a:schemeClr val="tx1"/>
              </a:solidFill>
              <a:round/>
              <a:headEnd/>
              <a:tailEnd/>
            </a:ln>
          </p:spPr>
          <p:txBody>
            <a:bodyPr wrap="none" lIns="9144" tIns="0" rIns="0" bIns="0" anchor="ctr"/>
            <a:lstStyle/>
            <a:p>
              <a:pPr algn="ctr"/>
              <a:r>
                <a:rPr lang="en-US" sz="800">
                  <a:solidFill>
                    <a:srgbClr val="002060"/>
                  </a:solidFill>
                  <a:latin typeface="Calibri" charset="0"/>
                </a:rPr>
                <a:t>P</a:t>
              </a:r>
            </a:p>
          </p:txBody>
        </p:sp>
        <p:sp>
          <p:nvSpPr>
            <p:cNvPr id="182327" name="Line 1357"/>
            <p:cNvSpPr>
              <a:spLocks noChangeShapeType="1"/>
            </p:cNvSpPr>
            <p:nvPr/>
          </p:nvSpPr>
          <p:spPr bwMode="auto">
            <a:xfrm rot="600000" flipH="1" flipV="1">
              <a:off x="6985906" y="4847799"/>
              <a:ext cx="109633" cy="0"/>
            </a:xfrm>
            <a:prstGeom prst="line">
              <a:avLst/>
            </a:prstGeom>
            <a:noFill/>
            <a:ln w="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82328" name="Oval 1358"/>
            <p:cNvSpPr>
              <a:spLocks noChangeArrowheads="1"/>
            </p:cNvSpPr>
            <p:nvPr/>
          </p:nvSpPr>
          <p:spPr bwMode="auto">
            <a:xfrm rot="600000" flipH="1">
              <a:off x="7046936" y="4814971"/>
              <a:ext cx="80824" cy="87114"/>
            </a:xfrm>
            <a:prstGeom prst="ellipse">
              <a:avLst/>
            </a:prstGeom>
            <a:solidFill>
              <a:schemeClr val="tx2"/>
            </a:solidFill>
            <a:ln w="0">
              <a:solidFill>
                <a:schemeClr val="tx1"/>
              </a:solidFill>
              <a:round/>
              <a:headEnd/>
              <a:tailEnd/>
            </a:ln>
          </p:spPr>
          <p:txBody>
            <a:bodyPr wrap="none" lIns="9144" tIns="0" rIns="0" bIns="0" anchor="ctr"/>
            <a:lstStyle/>
            <a:p>
              <a:pPr algn="ctr"/>
              <a:r>
                <a:rPr lang="en-US" sz="800">
                  <a:solidFill>
                    <a:srgbClr val="002060"/>
                  </a:solidFill>
                  <a:latin typeface="Calibri" charset="0"/>
                </a:rPr>
                <a:t>P</a:t>
              </a:r>
            </a:p>
          </p:txBody>
        </p:sp>
        <p:sp>
          <p:nvSpPr>
            <p:cNvPr id="182329" name="Rectangle 1361"/>
            <p:cNvSpPr>
              <a:spLocks noChangeArrowheads="1"/>
            </p:cNvSpPr>
            <p:nvPr/>
          </p:nvSpPr>
          <p:spPr bwMode="auto">
            <a:xfrm rot="6000000" flipH="1">
              <a:off x="6938099" y="4636961"/>
              <a:ext cx="112604" cy="97705"/>
            </a:xfrm>
            <a:prstGeom prst="rect">
              <a:avLst/>
            </a:prstGeom>
            <a:solidFill>
              <a:srgbClr val="165530"/>
            </a:solidFill>
            <a:ln w="0">
              <a:solidFill>
                <a:schemeClr val="tx1"/>
              </a:solidFill>
              <a:miter lim="800000"/>
              <a:headEnd/>
              <a:tailEnd/>
            </a:ln>
          </p:spPr>
          <p:txBody>
            <a:bodyPr wrap="none" anchor="ctr"/>
            <a:lstStyle/>
            <a:p>
              <a:pPr algn="r"/>
              <a:endParaRPr lang="en-US" sz="800">
                <a:solidFill>
                  <a:srgbClr val="002060"/>
                </a:solidFill>
                <a:latin typeface="Calibri" charset="0"/>
              </a:endParaRPr>
            </a:p>
          </p:txBody>
        </p:sp>
        <p:sp>
          <p:nvSpPr>
            <p:cNvPr id="182330" name="Rectangle 1361"/>
            <p:cNvSpPr>
              <a:spLocks noChangeArrowheads="1"/>
            </p:cNvSpPr>
            <p:nvPr/>
          </p:nvSpPr>
          <p:spPr bwMode="auto">
            <a:xfrm rot="6000000" flipH="1">
              <a:off x="6906245" y="4774959"/>
              <a:ext cx="111161" cy="97704"/>
            </a:xfrm>
            <a:prstGeom prst="rect">
              <a:avLst/>
            </a:prstGeom>
            <a:solidFill>
              <a:srgbClr val="165530"/>
            </a:solidFill>
            <a:ln w="0">
              <a:solidFill>
                <a:schemeClr val="tx1"/>
              </a:solidFill>
              <a:miter lim="800000"/>
              <a:headEnd/>
              <a:tailEnd/>
            </a:ln>
          </p:spPr>
          <p:txBody>
            <a:bodyPr wrap="none" anchor="ctr"/>
            <a:lstStyle/>
            <a:p>
              <a:pPr algn="r"/>
              <a:endParaRPr lang="en-US" sz="800">
                <a:solidFill>
                  <a:srgbClr val="002060"/>
                </a:solidFill>
                <a:latin typeface="Calibri" charset="0"/>
              </a:endParaRPr>
            </a:p>
          </p:txBody>
        </p:sp>
        <p:grpSp>
          <p:nvGrpSpPr>
            <p:cNvPr id="10" name="Group 475"/>
            <p:cNvGrpSpPr/>
            <p:nvPr/>
          </p:nvGrpSpPr>
          <p:grpSpPr bwMode="auto">
            <a:xfrm>
              <a:off x="4373034" y="4253270"/>
              <a:ext cx="4286956" cy="1282344"/>
              <a:chOff x="3441130" y="4374008"/>
              <a:chExt cx="5484387" cy="1521208"/>
            </a:xfrm>
            <a:solidFill>
              <a:schemeClr val="accent3">
                <a:lumMod val="85000"/>
              </a:schemeClr>
            </a:solidFill>
          </p:grpSpPr>
          <p:sp>
            <p:nvSpPr>
              <p:cNvPr id="1281" name="Oval 15"/>
              <p:cNvSpPr/>
              <p:nvPr/>
            </p:nvSpPr>
            <p:spPr bwMode="auto">
              <a:xfrm rot="21305882">
                <a:off x="5954782" y="4376623"/>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282" name="Oval 16"/>
              <p:cNvSpPr/>
              <p:nvPr/>
            </p:nvSpPr>
            <p:spPr bwMode="auto">
              <a:xfrm rot="21305882">
                <a:off x="5969654" y="4550036"/>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283" name="Straight Connector 17"/>
              <p:cNvCxnSpPr/>
              <p:nvPr/>
            </p:nvCxnSpPr>
            <p:spPr bwMode="auto">
              <a:xfrm rot="5105882">
                <a:off x="5942226" y="4497985"/>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284" name="Oval 35"/>
              <p:cNvSpPr/>
              <p:nvPr/>
            </p:nvSpPr>
            <p:spPr bwMode="auto">
              <a:xfrm rot="20700000">
                <a:off x="5623793" y="4406473"/>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285" name="Oval 36"/>
              <p:cNvSpPr/>
              <p:nvPr/>
            </p:nvSpPr>
            <p:spPr bwMode="auto">
              <a:xfrm rot="20700000">
                <a:off x="5668841" y="4574592"/>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286" name="Straight Connector 37"/>
              <p:cNvCxnSpPr/>
              <p:nvPr/>
            </p:nvCxnSpPr>
            <p:spPr bwMode="auto">
              <a:xfrm rot="4500000">
                <a:off x="5626325" y="4525188"/>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287" name="Oval 39"/>
              <p:cNvSpPr/>
              <p:nvPr/>
            </p:nvSpPr>
            <p:spPr bwMode="auto">
              <a:xfrm rot="20400000">
                <a:off x="5428122" y="4436536"/>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288" name="Oval 40"/>
              <p:cNvSpPr/>
              <p:nvPr/>
            </p:nvSpPr>
            <p:spPr bwMode="auto">
              <a:xfrm rot="20400000">
                <a:off x="5487651" y="4600088"/>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289" name="Straight Connector 41"/>
              <p:cNvCxnSpPr/>
              <p:nvPr/>
            </p:nvCxnSpPr>
            <p:spPr bwMode="auto">
              <a:xfrm rot="4200000">
                <a:off x="5437895" y="4552968"/>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290" name="Oval 1289"/>
              <p:cNvSpPr/>
              <p:nvPr/>
            </p:nvSpPr>
            <p:spPr bwMode="auto">
              <a:xfrm rot="20100000">
                <a:off x="5237795" y="4477486"/>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291" name="Oval 1290"/>
              <p:cNvSpPr/>
              <p:nvPr/>
            </p:nvSpPr>
            <p:spPr bwMode="auto">
              <a:xfrm rot="20100000">
                <a:off x="5311352" y="4635227"/>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292" name="Straight Connector 1291"/>
              <p:cNvCxnSpPr>
                <a:stCxn id="1290" idx="4"/>
                <a:endCxn id="1291" idx="0"/>
              </p:cNvCxnSpPr>
              <p:nvPr/>
            </p:nvCxnSpPr>
            <p:spPr bwMode="auto">
              <a:xfrm rot="3900000">
                <a:off x="5254582" y="4591012"/>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293" name="Oval 1292"/>
              <p:cNvSpPr/>
              <p:nvPr/>
            </p:nvSpPr>
            <p:spPr bwMode="auto">
              <a:xfrm rot="19800000">
                <a:off x="5044571" y="4530592"/>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294" name="Oval 1293"/>
              <p:cNvSpPr/>
              <p:nvPr/>
            </p:nvSpPr>
            <p:spPr bwMode="auto">
              <a:xfrm rot="19800000">
                <a:off x="5131596" y="4681322"/>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295" name="Straight Connector 1294"/>
              <p:cNvCxnSpPr>
                <a:stCxn id="1293" idx="4"/>
                <a:endCxn id="1294" idx="0"/>
              </p:cNvCxnSpPr>
              <p:nvPr/>
            </p:nvCxnSpPr>
            <p:spPr bwMode="auto">
              <a:xfrm rot="3600000">
                <a:off x="5068092" y="4640613"/>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296" name="Oval 1295"/>
              <p:cNvSpPr/>
              <p:nvPr/>
            </p:nvSpPr>
            <p:spPr bwMode="auto">
              <a:xfrm rot="19500000">
                <a:off x="4855943" y="4590937"/>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297" name="Oval 1296"/>
              <p:cNvSpPr/>
              <p:nvPr/>
            </p:nvSpPr>
            <p:spPr bwMode="auto">
              <a:xfrm rot="19500000">
                <a:off x="4955774" y="4733509"/>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298" name="Straight Connector 1297"/>
              <p:cNvCxnSpPr>
                <a:stCxn id="1296" idx="4"/>
                <a:endCxn id="1297" idx="0"/>
              </p:cNvCxnSpPr>
              <p:nvPr/>
            </p:nvCxnSpPr>
            <p:spPr bwMode="auto">
              <a:xfrm rot="3300000">
                <a:off x="4885867" y="4696879"/>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299" name="Oval 1298"/>
              <p:cNvSpPr/>
              <p:nvPr/>
            </p:nvSpPr>
            <p:spPr bwMode="auto">
              <a:xfrm rot="19200000">
                <a:off x="4674118" y="4666365"/>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00" name="Oval 1299"/>
              <p:cNvSpPr/>
              <p:nvPr/>
            </p:nvSpPr>
            <p:spPr bwMode="auto">
              <a:xfrm rot="19200000">
                <a:off x="4785995" y="4799693"/>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01" name="Straight Connector 1300"/>
              <p:cNvCxnSpPr>
                <a:stCxn id="1299" idx="4"/>
                <a:endCxn id="1300" idx="0"/>
              </p:cNvCxnSpPr>
              <p:nvPr/>
            </p:nvCxnSpPr>
            <p:spPr bwMode="auto">
              <a:xfrm rot="3000000">
                <a:off x="4710065" y="4767685"/>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02" name="Oval 1301"/>
              <p:cNvSpPr/>
              <p:nvPr/>
            </p:nvSpPr>
            <p:spPr bwMode="auto">
              <a:xfrm rot="18900000">
                <a:off x="4490053" y="4750732"/>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03" name="Oval 1302"/>
              <p:cNvSpPr/>
              <p:nvPr/>
            </p:nvSpPr>
            <p:spPr bwMode="auto">
              <a:xfrm rot="18900000">
                <a:off x="4613124" y="4873802"/>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04" name="Straight Connector 1303"/>
              <p:cNvCxnSpPr>
                <a:stCxn id="1302" idx="4"/>
                <a:endCxn id="1303" idx="0"/>
              </p:cNvCxnSpPr>
              <p:nvPr/>
            </p:nvCxnSpPr>
            <p:spPr bwMode="auto">
              <a:xfrm rot="2700000">
                <a:off x="4531597" y="4846923"/>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05" name="Oval 1304"/>
              <p:cNvSpPr/>
              <p:nvPr/>
            </p:nvSpPr>
            <p:spPr bwMode="auto">
              <a:xfrm rot="18600000">
                <a:off x="4316720" y="4851363"/>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06" name="Oval 1305"/>
              <p:cNvSpPr/>
              <p:nvPr/>
            </p:nvSpPr>
            <p:spPr bwMode="auto">
              <a:xfrm rot="18600000">
                <a:off x="4441281" y="4955881"/>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07" name="Straight Connector 1306"/>
              <p:cNvCxnSpPr>
                <a:stCxn id="1305" idx="4"/>
                <a:endCxn id="1306" idx="0"/>
              </p:cNvCxnSpPr>
              <p:nvPr/>
            </p:nvCxnSpPr>
            <p:spPr bwMode="auto">
              <a:xfrm rot="2400000">
                <a:off x="4364732" y="4935999"/>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08" name="Oval 1307"/>
              <p:cNvSpPr/>
              <p:nvPr/>
            </p:nvSpPr>
            <p:spPr bwMode="auto">
              <a:xfrm rot="18300000">
                <a:off x="4145104" y="4959282"/>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09" name="Oval 1308"/>
              <p:cNvSpPr/>
              <p:nvPr/>
            </p:nvSpPr>
            <p:spPr bwMode="auto">
              <a:xfrm rot="18300000">
                <a:off x="4278301" y="5052546"/>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10" name="Straight Connector 1309"/>
              <p:cNvCxnSpPr>
                <a:stCxn id="1308" idx="4"/>
                <a:endCxn id="1309" idx="0"/>
              </p:cNvCxnSpPr>
              <p:nvPr/>
            </p:nvCxnSpPr>
            <p:spPr bwMode="auto">
              <a:xfrm rot="2100000">
                <a:off x="4197434" y="5038291"/>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11" name="Oval 1310"/>
              <p:cNvSpPr/>
              <p:nvPr/>
            </p:nvSpPr>
            <p:spPr bwMode="auto">
              <a:xfrm rot="18000000">
                <a:off x="3978526" y="5084027"/>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12" name="Oval 1311"/>
              <p:cNvSpPr/>
              <p:nvPr/>
            </p:nvSpPr>
            <p:spPr bwMode="auto">
              <a:xfrm rot="18000000">
                <a:off x="4119345" y="5165328"/>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13" name="Straight Connector 1312"/>
              <p:cNvCxnSpPr>
                <a:stCxn id="1311" idx="4"/>
                <a:endCxn id="1312" idx="0"/>
              </p:cNvCxnSpPr>
              <p:nvPr/>
            </p:nvCxnSpPr>
            <p:spPr bwMode="auto">
              <a:xfrm rot="1800000">
                <a:off x="4034667" y="5157053"/>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14" name="Oval 1313"/>
              <p:cNvSpPr/>
              <p:nvPr/>
            </p:nvSpPr>
            <p:spPr bwMode="auto">
              <a:xfrm rot="17700000">
                <a:off x="3825116" y="5225177"/>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15" name="Oval 1314"/>
              <p:cNvSpPr/>
              <p:nvPr/>
            </p:nvSpPr>
            <p:spPr bwMode="auto">
              <a:xfrm rot="17700000">
                <a:off x="3972485" y="5293895"/>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16" name="Straight Connector 1315"/>
              <p:cNvCxnSpPr>
                <a:stCxn id="1314" idx="4"/>
                <a:endCxn id="1315" idx="0"/>
              </p:cNvCxnSpPr>
              <p:nvPr/>
            </p:nvCxnSpPr>
            <p:spPr bwMode="auto">
              <a:xfrm rot="1500000">
                <a:off x="3884532" y="5291912"/>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17" name="Oval 1316"/>
              <p:cNvSpPr/>
              <p:nvPr/>
            </p:nvSpPr>
            <p:spPr bwMode="auto">
              <a:xfrm rot="17400000">
                <a:off x="3682648" y="5382205"/>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18" name="Oval 1317"/>
              <p:cNvSpPr/>
              <p:nvPr/>
            </p:nvSpPr>
            <p:spPr bwMode="auto">
              <a:xfrm rot="17400000">
                <a:off x="3835445" y="5437818"/>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19" name="Straight Connector 1318"/>
              <p:cNvCxnSpPr>
                <a:stCxn id="1317" idx="4"/>
                <a:endCxn id="1318" idx="0"/>
              </p:cNvCxnSpPr>
              <p:nvPr/>
            </p:nvCxnSpPr>
            <p:spPr bwMode="auto">
              <a:xfrm rot="1200000">
                <a:off x="3744778" y="5442387"/>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20" name="Oval 1319"/>
              <p:cNvSpPr/>
              <p:nvPr/>
            </p:nvSpPr>
            <p:spPr bwMode="auto">
              <a:xfrm rot="17160000">
                <a:off x="3562195" y="5555946"/>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21" name="Oval 1320"/>
              <p:cNvSpPr/>
              <p:nvPr/>
            </p:nvSpPr>
            <p:spPr bwMode="auto">
              <a:xfrm rot="17160000">
                <a:off x="3718498" y="5600765"/>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22" name="Straight Connector 1321"/>
              <p:cNvCxnSpPr>
                <a:stCxn id="1320" idx="4"/>
                <a:endCxn id="1321" idx="0"/>
              </p:cNvCxnSpPr>
              <p:nvPr/>
            </p:nvCxnSpPr>
            <p:spPr bwMode="auto">
              <a:xfrm rot="960000">
                <a:off x="3626078" y="5610731"/>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23" name="Oval 15"/>
              <p:cNvSpPr/>
              <p:nvPr/>
            </p:nvSpPr>
            <p:spPr bwMode="auto">
              <a:xfrm rot="21125882">
                <a:off x="5823073" y="4385538"/>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24" name="Oval 16"/>
              <p:cNvSpPr/>
              <p:nvPr/>
            </p:nvSpPr>
            <p:spPr bwMode="auto">
              <a:xfrm rot="21125882">
                <a:off x="5847001" y="4557935"/>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25" name="Straight Connector 17"/>
              <p:cNvCxnSpPr/>
              <p:nvPr/>
            </p:nvCxnSpPr>
            <p:spPr bwMode="auto">
              <a:xfrm rot="4925882">
                <a:off x="5815045" y="4506392"/>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26" name="Oval 1325"/>
              <p:cNvSpPr/>
              <p:nvPr/>
            </p:nvSpPr>
            <p:spPr bwMode="auto">
              <a:xfrm rot="20820000">
                <a:off x="5688060" y="4399858"/>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27" name="Oval 1326"/>
              <p:cNvSpPr/>
              <p:nvPr/>
            </p:nvSpPr>
            <p:spPr bwMode="auto">
              <a:xfrm rot="20820000">
                <a:off x="5727212" y="4569447"/>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28" name="Straight Connector 1327"/>
              <p:cNvCxnSpPr>
                <a:stCxn id="1326" idx="4"/>
                <a:endCxn id="1327" idx="0"/>
              </p:cNvCxnSpPr>
              <p:nvPr/>
            </p:nvCxnSpPr>
            <p:spPr bwMode="auto">
              <a:xfrm rot="4620000">
                <a:off x="5687644" y="4519308"/>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29" name="Oval 1328"/>
              <p:cNvSpPr/>
              <p:nvPr/>
            </p:nvSpPr>
            <p:spPr bwMode="auto">
              <a:xfrm rot="20520000">
                <a:off x="5492854" y="4425005"/>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30" name="Oval 1329"/>
              <p:cNvSpPr/>
              <p:nvPr/>
            </p:nvSpPr>
            <p:spPr bwMode="auto">
              <a:xfrm rot="20520000">
                <a:off x="5546638" y="4590536"/>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31" name="Straight Connector 1330"/>
              <p:cNvCxnSpPr>
                <a:stCxn id="1329" idx="4"/>
                <a:endCxn id="1330" idx="0"/>
              </p:cNvCxnSpPr>
              <p:nvPr/>
            </p:nvCxnSpPr>
            <p:spPr bwMode="auto">
              <a:xfrm rot="4320000">
                <a:off x="5499754" y="4542426"/>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32" name="Oval 1331"/>
              <p:cNvSpPr/>
              <p:nvPr/>
            </p:nvSpPr>
            <p:spPr bwMode="auto">
              <a:xfrm rot="20220000">
                <a:off x="5301337" y="4464416"/>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33" name="Oval 1332"/>
              <p:cNvSpPr/>
              <p:nvPr/>
            </p:nvSpPr>
            <p:spPr bwMode="auto">
              <a:xfrm rot="20220000">
                <a:off x="5369344" y="4624628"/>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34" name="Straight Connector 1333"/>
              <p:cNvCxnSpPr>
                <a:stCxn id="1332" idx="4"/>
                <a:endCxn id="1333" idx="0"/>
              </p:cNvCxnSpPr>
              <p:nvPr/>
            </p:nvCxnSpPr>
            <p:spPr bwMode="auto">
              <a:xfrm rot="4020000">
                <a:off x="5315349" y="4579178"/>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35" name="Oval 1334"/>
              <p:cNvSpPr/>
              <p:nvPr/>
            </p:nvSpPr>
            <p:spPr bwMode="auto">
              <a:xfrm rot="19920000">
                <a:off x="5109120" y="4511284"/>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36" name="Oval 1335"/>
              <p:cNvSpPr/>
              <p:nvPr/>
            </p:nvSpPr>
            <p:spPr bwMode="auto">
              <a:xfrm rot="19920000">
                <a:off x="5190831" y="4664959"/>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37" name="Straight Connector 1336"/>
              <p:cNvCxnSpPr>
                <a:stCxn id="1335" idx="4"/>
                <a:endCxn id="1336" idx="0"/>
              </p:cNvCxnSpPr>
              <p:nvPr/>
            </p:nvCxnSpPr>
            <p:spPr bwMode="auto">
              <a:xfrm rot="3720000">
                <a:off x="5129984" y="4622777"/>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38" name="Oval 1337"/>
              <p:cNvSpPr/>
              <p:nvPr/>
            </p:nvSpPr>
            <p:spPr bwMode="auto">
              <a:xfrm rot="19620000">
                <a:off x="4918620" y="4569751"/>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39" name="Oval 1338"/>
              <p:cNvSpPr/>
              <p:nvPr/>
            </p:nvSpPr>
            <p:spPr bwMode="auto">
              <a:xfrm rot="19620000">
                <a:off x="5013415" y="4715720"/>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40" name="Straight Connector 1339"/>
              <p:cNvCxnSpPr>
                <a:stCxn id="1338" idx="4"/>
                <a:endCxn id="1339" idx="0"/>
              </p:cNvCxnSpPr>
              <p:nvPr/>
            </p:nvCxnSpPr>
            <p:spPr bwMode="auto">
              <a:xfrm rot="3420000">
                <a:off x="4946026" y="4677391"/>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41" name="Oval 1340"/>
              <p:cNvSpPr/>
              <p:nvPr/>
            </p:nvSpPr>
            <p:spPr bwMode="auto">
              <a:xfrm rot="19320000">
                <a:off x="4735083" y="4638336"/>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42" name="Oval 1341"/>
              <p:cNvSpPr/>
              <p:nvPr/>
            </p:nvSpPr>
            <p:spPr bwMode="auto">
              <a:xfrm rot="19320000">
                <a:off x="4842238" y="4775488"/>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43" name="Straight Connector 1342"/>
              <p:cNvCxnSpPr>
                <a:stCxn id="1341" idx="4"/>
                <a:endCxn id="1342" idx="0"/>
              </p:cNvCxnSpPr>
              <p:nvPr/>
            </p:nvCxnSpPr>
            <p:spPr bwMode="auto">
              <a:xfrm rot="3120000">
                <a:off x="4768669" y="4741568"/>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44" name="Oval 1343"/>
              <p:cNvSpPr/>
              <p:nvPr/>
            </p:nvSpPr>
            <p:spPr bwMode="auto">
              <a:xfrm rot="19020000">
                <a:off x="4551304" y="4720153"/>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45" name="Oval 1344"/>
              <p:cNvSpPr/>
              <p:nvPr/>
            </p:nvSpPr>
            <p:spPr bwMode="auto">
              <a:xfrm rot="19020000">
                <a:off x="4670005" y="4847443"/>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46" name="Straight Connector 1345"/>
              <p:cNvCxnSpPr>
                <a:stCxn id="1344" idx="4"/>
                <a:endCxn id="1345" idx="0"/>
              </p:cNvCxnSpPr>
              <p:nvPr/>
            </p:nvCxnSpPr>
            <p:spPr bwMode="auto">
              <a:xfrm rot="2820000">
                <a:off x="4590663" y="4818454"/>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47" name="Oval 1346"/>
              <p:cNvSpPr/>
              <p:nvPr/>
            </p:nvSpPr>
            <p:spPr bwMode="auto">
              <a:xfrm rot="18720000">
                <a:off x="4373627" y="4819465"/>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48" name="Oval 1347"/>
              <p:cNvSpPr/>
              <p:nvPr/>
            </p:nvSpPr>
            <p:spPr bwMode="auto">
              <a:xfrm rot="18720000">
                <a:off x="4494464" y="4928267"/>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49" name="Straight Connector 1348"/>
              <p:cNvCxnSpPr>
                <a:stCxn id="1347" idx="4"/>
                <a:endCxn id="1348" idx="0"/>
              </p:cNvCxnSpPr>
              <p:nvPr/>
            </p:nvCxnSpPr>
            <p:spPr bwMode="auto">
              <a:xfrm rot="2520000">
                <a:off x="4419777" y="4906243"/>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50" name="Oval 1349"/>
              <p:cNvSpPr/>
              <p:nvPr/>
            </p:nvSpPr>
            <p:spPr bwMode="auto">
              <a:xfrm rot="18420000">
                <a:off x="4202167" y="4922402"/>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51" name="Oval 1350"/>
              <p:cNvSpPr/>
              <p:nvPr/>
            </p:nvSpPr>
            <p:spPr bwMode="auto">
              <a:xfrm rot="18420000">
                <a:off x="4332028" y="5020258"/>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52" name="Straight Connector 1351"/>
              <p:cNvCxnSpPr>
                <a:stCxn id="1350" idx="4"/>
                <a:endCxn id="1351" idx="0"/>
              </p:cNvCxnSpPr>
              <p:nvPr/>
            </p:nvCxnSpPr>
            <p:spPr bwMode="auto">
              <a:xfrm rot="2220000">
                <a:off x="4252829" y="5003707"/>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53" name="Oval 1352"/>
              <p:cNvSpPr/>
              <p:nvPr/>
            </p:nvSpPr>
            <p:spPr bwMode="auto">
              <a:xfrm rot="18120000">
                <a:off x="4032995" y="5041072"/>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54" name="Oval 1353"/>
              <p:cNvSpPr/>
              <p:nvPr/>
            </p:nvSpPr>
            <p:spPr bwMode="auto">
              <a:xfrm rot="18120000">
                <a:off x="4170890" y="5127237"/>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55" name="Straight Connector 1354"/>
              <p:cNvCxnSpPr>
                <a:stCxn id="1353" idx="4"/>
                <a:endCxn id="1354" idx="0"/>
              </p:cNvCxnSpPr>
              <p:nvPr/>
            </p:nvCxnSpPr>
            <p:spPr bwMode="auto">
              <a:xfrm rot="1920000">
                <a:off x="4087674" y="5116530"/>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56" name="Oval 1355"/>
              <p:cNvSpPr/>
              <p:nvPr/>
            </p:nvSpPr>
            <p:spPr bwMode="auto">
              <a:xfrm rot="17820000">
                <a:off x="3873936" y="5176371"/>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57" name="Oval 1356"/>
              <p:cNvSpPr/>
              <p:nvPr/>
            </p:nvSpPr>
            <p:spPr bwMode="auto">
              <a:xfrm rot="17820000">
                <a:off x="4018817" y="5250190"/>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58" name="Straight Connector 1357"/>
              <p:cNvCxnSpPr>
                <a:stCxn id="1356" idx="4"/>
                <a:endCxn id="1357" idx="0"/>
              </p:cNvCxnSpPr>
              <p:nvPr/>
            </p:nvCxnSpPr>
            <p:spPr bwMode="auto">
              <a:xfrm rot="1620000">
                <a:off x="3932108" y="5245656"/>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59" name="Oval 1358"/>
              <p:cNvSpPr/>
              <p:nvPr/>
            </p:nvSpPr>
            <p:spPr bwMode="auto">
              <a:xfrm rot="17520000">
                <a:off x="3727275" y="5325413"/>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60" name="Oval 1359"/>
              <p:cNvSpPr/>
              <p:nvPr/>
            </p:nvSpPr>
            <p:spPr bwMode="auto">
              <a:xfrm rot="17520000">
                <a:off x="3878038" y="5386324"/>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61" name="Straight Connector 1360"/>
              <p:cNvCxnSpPr>
                <a:stCxn id="1359" idx="4"/>
                <a:endCxn id="1360" idx="0"/>
              </p:cNvCxnSpPr>
              <p:nvPr/>
            </p:nvCxnSpPr>
            <p:spPr bwMode="auto">
              <a:xfrm rot="1320000">
                <a:off x="3788388" y="5388244"/>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62" name="Oval 1361"/>
              <p:cNvSpPr/>
              <p:nvPr/>
            </p:nvSpPr>
            <p:spPr bwMode="auto">
              <a:xfrm rot="17220000">
                <a:off x="3598910" y="5495468"/>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63" name="Oval 1362"/>
              <p:cNvSpPr/>
              <p:nvPr/>
            </p:nvSpPr>
            <p:spPr bwMode="auto">
              <a:xfrm rot="17220000">
                <a:off x="3754407" y="5543007"/>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64" name="Straight Connector 1363"/>
              <p:cNvCxnSpPr>
                <a:stCxn id="1362" idx="4"/>
                <a:endCxn id="1363" idx="0"/>
              </p:cNvCxnSpPr>
              <p:nvPr/>
            </p:nvCxnSpPr>
            <p:spPr bwMode="auto">
              <a:xfrm rot="1020000">
                <a:off x="3662390" y="5551613"/>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65" name="Oval 1364"/>
              <p:cNvSpPr/>
              <p:nvPr/>
            </p:nvSpPr>
            <p:spPr bwMode="auto">
              <a:xfrm rot="21420000" flipH="1">
                <a:off x="6021497" y="4374551"/>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66" name="Oval 1365"/>
              <p:cNvSpPr/>
              <p:nvPr/>
            </p:nvSpPr>
            <p:spPr bwMode="auto">
              <a:xfrm rot="21420000" flipH="1">
                <a:off x="6030607" y="4548362"/>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67" name="Straight Connector 1366"/>
              <p:cNvCxnSpPr>
                <a:stCxn id="1365" idx="4"/>
                <a:endCxn id="1366" idx="0"/>
              </p:cNvCxnSpPr>
              <p:nvPr/>
            </p:nvCxnSpPr>
            <p:spPr bwMode="auto">
              <a:xfrm rot="16020000" flipH="1">
                <a:off x="6006059" y="4496113"/>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68" name="Oval 15"/>
              <p:cNvSpPr/>
              <p:nvPr/>
            </p:nvSpPr>
            <p:spPr bwMode="auto">
              <a:xfrm rot="21245882">
                <a:off x="5890774" y="4379971"/>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69" name="Oval 16"/>
              <p:cNvSpPr/>
              <p:nvPr/>
            </p:nvSpPr>
            <p:spPr bwMode="auto">
              <a:xfrm rot="21245882">
                <a:off x="5908670" y="4553098"/>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70" name="Straight Connector 17"/>
              <p:cNvCxnSpPr/>
              <p:nvPr/>
            </p:nvCxnSpPr>
            <p:spPr bwMode="auto">
              <a:xfrm rot="5045882">
                <a:off x="5879730" y="4501190"/>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71" name="Oval 1370"/>
              <p:cNvSpPr/>
              <p:nvPr/>
            </p:nvSpPr>
            <p:spPr bwMode="auto">
              <a:xfrm rot="20940000">
                <a:off x="5754529" y="4391471"/>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72" name="Oval 1371"/>
              <p:cNvSpPr/>
              <p:nvPr/>
            </p:nvSpPr>
            <p:spPr bwMode="auto">
              <a:xfrm rot="20940000">
                <a:off x="5787739" y="4562323"/>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73" name="Straight Connector 1372"/>
              <p:cNvCxnSpPr>
                <a:stCxn id="1371" idx="4"/>
                <a:endCxn id="1372" idx="0"/>
              </p:cNvCxnSpPr>
              <p:nvPr/>
            </p:nvCxnSpPr>
            <p:spPr bwMode="auto">
              <a:xfrm rot="4740000">
                <a:off x="5751142" y="4511552"/>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74" name="Oval 1373"/>
              <p:cNvSpPr/>
              <p:nvPr/>
            </p:nvSpPr>
            <p:spPr bwMode="auto">
              <a:xfrm rot="20640000">
                <a:off x="5557742" y="4413508"/>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75" name="Oval 1374"/>
              <p:cNvSpPr/>
              <p:nvPr/>
            </p:nvSpPr>
            <p:spPr bwMode="auto">
              <a:xfrm rot="20640000">
                <a:off x="5605716" y="4580815"/>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76" name="Straight Connector 1375"/>
              <p:cNvCxnSpPr>
                <a:stCxn id="1374" idx="4"/>
                <a:endCxn id="1375" idx="0"/>
              </p:cNvCxnSpPr>
              <p:nvPr/>
            </p:nvCxnSpPr>
            <p:spPr bwMode="auto">
              <a:xfrm rot="4440000">
                <a:off x="5561737" y="4531817"/>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77" name="Oval 1376"/>
              <p:cNvSpPr/>
              <p:nvPr/>
            </p:nvSpPr>
            <p:spPr bwMode="auto">
              <a:xfrm rot="20340000">
                <a:off x="5365154" y="4449044"/>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78" name="Oval 1377"/>
              <p:cNvSpPr/>
              <p:nvPr/>
            </p:nvSpPr>
            <p:spPr bwMode="auto">
              <a:xfrm rot="20340000">
                <a:off x="5427528" y="4611532"/>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79" name="Straight Connector 1378"/>
              <p:cNvCxnSpPr>
                <a:stCxn id="1377" idx="4"/>
                <a:endCxn id="1378" idx="0"/>
              </p:cNvCxnSpPr>
              <p:nvPr/>
            </p:nvCxnSpPr>
            <p:spPr bwMode="auto">
              <a:xfrm rot="4140000">
                <a:off x="5376350" y="4564944"/>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80" name="Oval 1379"/>
              <p:cNvSpPr/>
              <p:nvPr/>
            </p:nvSpPr>
            <p:spPr bwMode="auto">
              <a:xfrm rot="20040000">
                <a:off x="5173485" y="4494091"/>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81" name="Oval 1380"/>
              <p:cNvSpPr/>
              <p:nvPr/>
            </p:nvSpPr>
            <p:spPr bwMode="auto">
              <a:xfrm rot="20040000">
                <a:off x="5249784" y="4650524"/>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82" name="Straight Connector 1381"/>
              <p:cNvCxnSpPr>
                <a:stCxn id="1380" idx="4"/>
                <a:endCxn id="1381" idx="0"/>
              </p:cNvCxnSpPr>
              <p:nvPr/>
            </p:nvCxnSpPr>
            <p:spPr bwMode="auto">
              <a:xfrm rot="3840000">
                <a:off x="5191643" y="4606963"/>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83" name="Oval 1382"/>
              <p:cNvSpPr/>
              <p:nvPr/>
            </p:nvSpPr>
            <p:spPr bwMode="auto">
              <a:xfrm rot="19740000">
                <a:off x="4981113" y="4549939"/>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84" name="Oval 1383"/>
              <p:cNvSpPr/>
              <p:nvPr/>
            </p:nvSpPr>
            <p:spPr bwMode="auto">
              <a:xfrm rot="19740000">
                <a:off x="5070756" y="4699127"/>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85" name="Straight Connector 1384"/>
              <p:cNvCxnSpPr>
                <a:stCxn id="1383" idx="4"/>
                <a:endCxn id="1384" idx="0"/>
              </p:cNvCxnSpPr>
              <p:nvPr/>
            </p:nvCxnSpPr>
            <p:spPr bwMode="auto">
              <a:xfrm rot="3540000">
                <a:off x="5005943" y="4659189"/>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86" name="Oval 1385"/>
              <p:cNvSpPr/>
              <p:nvPr/>
            </p:nvSpPr>
            <p:spPr bwMode="auto">
              <a:xfrm rot="19440000">
                <a:off x="4795441" y="4613754"/>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87" name="Oval 1386"/>
              <p:cNvSpPr/>
              <p:nvPr/>
            </p:nvSpPr>
            <p:spPr bwMode="auto">
              <a:xfrm rot="19440000">
                <a:off x="4897744" y="4754562"/>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88" name="Straight Connector 1387"/>
              <p:cNvCxnSpPr>
                <a:stCxn id="1386" idx="4"/>
                <a:endCxn id="1387" idx="0"/>
              </p:cNvCxnSpPr>
              <p:nvPr/>
            </p:nvCxnSpPr>
            <p:spPr bwMode="auto">
              <a:xfrm rot="3240000">
                <a:off x="4826601" y="4718814"/>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89" name="Oval 1388"/>
              <p:cNvSpPr/>
              <p:nvPr/>
            </p:nvSpPr>
            <p:spPr bwMode="auto">
              <a:xfrm rot="19140000">
                <a:off x="4612907" y="4690632"/>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90" name="Oval 1389"/>
              <p:cNvSpPr/>
              <p:nvPr/>
            </p:nvSpPr>
            <p:spPr bwMode="auto">
              <a:xfrm rot="19140000">
                <a:off x="4727094" y="4821988"/>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91" name="Straight Connector 1390"/>
              <p:cNvCxnSpPr>
                <a:stCxn id="1389" idx="4"/>
                <a:endCxn id="1390" idx="0"/>
              </p:cNvCxnSpPr>
              <p:nvPr/>
            </p:nvCxnSpPr>
            <p:spPr bwMode="auto">
              <a:xfrm rot="2940000">
                <a:off x="4650009" y="4790966"/>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92" name="Oval 1391"/>
              <p:cNvSpPr/>
              <p:nvPr/>
            </p:nvSpPr>
            <p:spPr bwMode="auto">
              <a:xfrm rot="18840000">
                <a:off x="4432092" y="4787043"/>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93" name="Oval 1392"/>
              <p:cNvSpPr/>
              <p:nvPr/>
            </p:nvSpPr>
            <p:spPr bwMode="auto">
              <a:xfrm rot="18840000">
                <a:off x="4549059" y="4899996"/>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94" name="Straight Connector 1393"/>
              <p:cNvCxnSpPr>
                <a:stCxn id="1392" idx="4"/>
                <a:endCxn id="1393" idx="0"/>
              </p:cNvCxnSpPr>
              <p:nvPr/>
            </p:nvCxnSpPr>
            <p:spPr bwMode="auto">
              <a:xfrm rot="2640000">
                <a:off x="4476307" y="4875896"/>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95" name="Oval 1394"/>
              <p:cNvSpPr/>
              <p:nvPr/>
            </p:nvSpPr>
            <p:spPr bwMode="auto">
              <a:xfrm rot="18540000">
                <a:off x="4258804" y="4884966"/>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96" name="Oval 1395"/>
              <p:cNvSpPr/>
              <p:nvPr/>
            </p:nvSpPr>
            <p:spPr bwMode="auto">
              <a:xfrm rot="18540000">
                <a:off x="4385171" y="4987294"/>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397" name="Straight Connector 1396"/>
              <p:cNvCxnSpPr>
                <a:stCxn id="1395" idx="4"/>
                <a:endCxn id="1396" idx="0"/>
              </p:cNvCxnSpPr>
              <p:nvPr/>
            </p:nvCxnSpPr>
            <p:spPr bwMode="auto">
              <a:xfrm rot="2340000">
                <a:off x="4307719" y="4968507"/>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398" name="Oval 1397"/>
              <p:cNvSpPr/>
              <p:nvPr/>
            </p:nvSpPr>
            <p:spPr bwMode="auto">
              <a:xfrm rot="18240000">
                <a:off x="4089260" y="4998621"/>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399" name="Oval 1398"/>
              <p:cNvSpPr/>
              <p:nvPr/>
            </p:nvSpPr>
            <p:spPr bwMode="auto">
              <a:xfrm rot="18240000">
                <a:off x="4224065" y="5089546"/>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00" name="Straight Connector 1399"/>
              <p:cNvCxnSpPr>
                <a:stCxn id="1398" idx="4"/>
                <a:endCxn id="1399" idx="0"/>
              </p:cNvCxnSpPr>
              <p:nvPr/>
            </p:nvCxnSpPr>
            <p:spPr bwMode="auto">
              <a:xfrm rot="2040000">
                <a:off x="4142394" y="5076459"/>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01" name="Oval 1400"/>
              <p:cNvSpPr/>
              <p:nvPr/>
            </p:nvSpPr>
            <p:spPr bwMode="auto">
              <a:xfrm rot="17940000">
                <a:off x="3925132" y="5129042"/>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02" name="Oval 1401"/>
              <p:cNvSpPr/>
              <p:nvPr/>
            </p:nvSpPr>
            <p:spPr bwMode="auto">
              <a:xfrm rot="17940000">
                <a:off x="4067347" y="5207873"/>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03" name="Straight Connector 1402"/>
              <p:cNvCxnSpPr>
                <a:stCxn id="1401" idx="4"/>
                <a:endCxn id="1402" idx="0"/>
              </p:cNvCxnSpPr>
              <p:nvPr/>
            </p:nvCxnSpPr>
            <p:spPr bwMode="auto">
              <a:xfrm rot="1740000">
                <a:off x="3981971" y="5200833"/>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04" name="Oval 1403"/>
              <p:cNvSpPr/>
              <p:nvPr/>
            </p:nvSpPr>
            <p:spPr bwMode="auto">
              <a:xfrm rot="17640000">
                <a:off x="3774574" y="5273580"/>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05" name="Oval 1404"/>
              <p:cNvSpPr/>
              <p:nvPr/>
            </p:nvSpPr>
            <p:spPr bwMode="auto">
              <a:xfrm rot="17640000">
                <a:off x="3923119" y="5339716"/>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06" name="Straight Connector 1405"/>
              <p:cNvCxnSpPr>
                <a:stCxn id="1404" idx="4"/>
                <a:endCxn id="1405" idx="0"/>
              </p:cNvCxnSpPr>
              <p:nvPr/>
            </p:nvCxnSpPr>
            <p:spPr bwMode="auto">
              <a:xfrm rot="1440000">
                <a:off x="3834578" y="5339024"/>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07" name="Oval 1406"/>
              <p:cNvSpPr/>
              <p:nvPr/>
            </p:nvSpPr>
            <p:spPr bwMode="auto">
              <a:xfrm rot="17340000">
                <a:off x="3639334" y="5437830"/>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08" name="Oval 1407"/>
              <p:cNvSpPr/>
              <p:nvPr/>
            </p:nvSpPr>
            <p:spPr bwMode="auto">
              <a:xfrm rot="17340000">
                <a:off x="3793078" y="5490767"/>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09" name="Straight Connector 1408"/>
              <p:cNvCxnSpPr>
                <a:stCxn id="1407" idx="4"/>
                <a:endCxn id="1408" idx="0"/>
              </p:cNvCxnSpPr>
              <p:nvPr/>
            </p:nvCxnSpPr>
            <p:spPr bwMode="auto">
              <a:xfrm rot="1140000">
                <a:off x="3701938" y="5496674"/>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10" name="Oval 1409"/>
              <p:cNvSpPr/>
              <p:nvPr/>
            </p:nvSpPr>
            <p:spPr bwMode="auto">
              <a:xfrm rot="17100000">
                <a:off x="3524472" y="5614153"/>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11" name="Oval 1410"/>
              <p:cNvSpPr/>
              <p:nvPr/>
            </p:nvSpPr>
            <p:spPr bwMode="auto">
              <a:xfrm rot="17100000">
                <a:off x="3681535" y="5656237"/>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12" name="Straight Connector 1411"/>
              <p:cNvCxnSpPr>
                <a:stCxn id="1410" idx="4"/>
                <a:endCxn id="1411" idx="0"/>
              </p:cNvCxnSpPr>
              <p:nvPr/>
            </p:nvCxnSpPr>
            <p:spPr bwMode="auto">
              <a:xfrm rot="900000">
                <a:off x="3588735" y="5667571"/>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13" name="Oval 1412"/>
              <p:cNvSpPr/>
              <p:nvPr/>
            </p:nvSpPr>
            <p:spPr bwMode="auto">
              <a:xfrm rot="21540000" flipH="1">
                <a:off x="6086866" y="4374092"/>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14" name="Oval 1413"/>
              <p:cNvSpPr/>
              <p:nvPr/>
            </p:nvSpPr>
            <p:spPr bwMode="auto">
              <a:xfrm rot="21540000" flipH="1">
                <a:off x="6089904" y="4548115"/>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15" name="Straight Connector 1414"/>
              <p:cNvCxnSpPr>
                <a:stCxn id="1413" idx="4"/>
                <a:endCxn id="1414" idx="0"/>
              </p:cNvCxnSpPr>
              <p:nvPr/>
            </p:nvCxnSpPr>
            <p:spPr bwMode="auto">
              <a:xfrm rot="16140000" flipH="1">
                <a:off x="6068392" y="4495760"/>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16" name="Oval 1415"/>
              <p:cNvSpPr/>
              <p:nvPr/>
            </p:nvSpPr>
            <p:spPr bwMode="auto">
              <a:xfrm rot="16980000">
                <a:off x="3491479" y="5676755"/>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17" name="Oval 1416"/>
              <p:cNvSpPr/>
              <p:nvPr/>
            </p:nvSpPr>
            <p:spPr bwMode="auto">
              <a:xfrm rot="16980000">
                <a:off x="3649914" y="5713332"/>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18" name="Straight Connector 1417"/>
              <p:cNvCxnSpPr>
                <a:stCxn id="1416" idx="4"/>
                <a:endCxn id="1417" idx="0"/>
              </p:cNvCxnSpPr>
              <p:nvPr/>
            </p:nvCxnSpPr>
            <p:spPr bwMode="auto">
              <a:xfrm rot="780000">
                <a:off x="3556428" y="5727419"/>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19" name="Oval 1418"/>
              <p:cNvSpPr/>
              <p:nvPr/>
            </p:nvSpPr>
            <p:spPr bwMode="auto">
              <a:xfrm rot="16860000">
                <a:off x="3465000" y="5738684"/>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20" name="Oval 1419"/>
              <p:cNvSpPr/>
              <p:nvPr/>
            </p:nvSpPr>
            <p:spPr bwMode="auto">
              <a:xfrm rot="16860000">
                <a:off x="3624615" y="5769709"/>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21" name="Straight Connector 1420"/>
              <p:cNvCxnSpPr>
                <a:stCxn id="1419" idx="4"/>
                <a:endCxn id="1420" idx="0"/>
              </p:cNvCxnSpPr>
              <p:nvPr/>
            </p:nvCxnSpPr>
            <p:spPr bwMode="auto">
              <a:xfrm rot="660000">
                <a:off x="3530539" y="5786572"/>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22" name="Oval 1421"/>
              <p:cNvSpPr/>
              <p:nvPr/>
            </p:nvSpPr>
            <p:spPr bwMode="auto">
              <a:xfrm rot="16740000">
                <a:off x="3438851" y="5802744"/>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23" name="Oval 1422"/>
              <p:cNvSpPr/>
              <p:nvPr/>
            </p:nvSpPr>
            <p:spPr bwMode="auto">
              <a:xfrm rot="16740000">
                <a:off x="3599452" y="5828180"/>
                <a:ext cx="69311"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24" name="Straight Connector 1423"/>
              <p:cNvCxnSpPr>
                <a:stCxn id="1422" idx="4"/>
                <a:endCxn id="1423" idx="0"/>
              </p:cNvCxnSpPr>
              <p:nvPr/>
            </p:nvCxnSpPr>
            <p:spPr bwMode="auto">
              <a:xfrm rot="540000">
                <a:off x="3504883" y="5847838"/>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25" name="Oval 15"/>
              <p:cNvSpPr/>
              <p:nvPr/>
            </p:nvSpPr>
            <p:spPr bwMode="auto">
              <a:xfrm rot="294118" flipH="1">
                <a:off x="6347112" y="4376625"/>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26" name="Oval 16"/>
              <p:cNvSpPr/>
              <p:nvPr/>
            </p:nvSpPr>
            <p:spPr bwMode="auto">
              <a:xfrm rot="294118" flipH="1">
                <a:off x="6332240" y="4550038"/>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27" name="Straight Connector 17"/>
              <p:cNvCxnSpPr/>
              <p:nvPr/>
            </p:nvCxnSpPr>
            <p:spPr bwMode="auto">
              <a:xfrm rot="16494118" flipH="1">
                <a:off x="6319683" y="4497987"/>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28" name="Oval 35"/>
              <p:cNvSpPr/>
              <p:nvPr/>
            </p:nvSpPr>
            <p:spPr bwMode="auto">
              <a:xfrm rot="900000" flipH="1">
                <a:off x="6678101" y="4406475"/>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29" name="Oval 36"/>
              <p:cNvSpPr/>
              <p:nvPr/>
            </p:nvSpPr>
            <p:spPr bwMode="auto">
              <a:xfrm rot="900000" flipH="1">
                <a:off x="6633053" y="4574594"/>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30" name="Straight Connector 37"/>
              <p:cNvCxnSpPr/>
              <p:nvPr/>
            </p:nvCxnSpPr>
            <p:spPr bwMode="auto">
              <a:xfrm rot="17100000" flipH="1">
                <a:off x="6635584" y="4525190"/>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31" name="Oval 39"/>
              <p:cNvSpPr/>
              <p:nvPr/>
            </p:nvSpPr>
            <p:spPr bwMode="auto">
              <a:xfrm rot="1200000" flipH="1">
                <a:off x="6873773" y="4436538"/>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32" name="Oval 40"/>
              <p:cNvSpPr/>
              <p:nvPr/>
            </p:nvSpPr>
            <p:spPr bwMode="auto">
              <a:xfrm rot="1200000" flipH="1">
                <a:off x="6814244" y="4600090"/>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33" name="Straight Connector 41"/>
              <p:cNvCxnSpPr/>
              <p:nvPr/>
            </p:nvCxnSpPr>
            <p:spPr bwMode="auto">
              <a:xfrm rot="17400000" flipH="1">
                <a:off x="6824015" y="4552970"/>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34" name="Oval 1433"/>
              <p:cNvSpPr/>
              <p:nvPr/>
            </p:nvSpPr>
            <p:spPr bwMode="auto">
              <a:xfrm rot="1500000" flipH="1">
                <a:off x="7064099" y="4477487"/>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35" name="Oval 1434"/>
              <p:cNvSpPr/>
              <p:nvPr/>
            </p:nvSpPr>
            <p:spPr bwMode="auto">
              <a:xfrm rot="1500000" flipH="1">
                <a:off x="6990542" y="4635228"/>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36" name="Straight Connector 1435"/>
              <p:cNvCxnSpPr>
                <a:stCxn id="1434" idx="4"/>
                <a:endCxn id="1435" idx="0"/>
              </p:cNvCxnSpPr>
              <p:nvPr/>
            </p:nvCxnSpPr>
            <p:spPr bwMode="auto">
              <a:xfrm rot="17700000" flipH="1">
                <a:off x="7007327" y="4591013"/>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37" name="Oval 1436"/>
              <p:cNvSpPr/>
              <p:nvPr/>
            </p:nvSpPr>
            <p:spPr bwMode="auto">
              <a:xfrm rot="1800000" flipH="1">
                <a:off x="7257323" y="4530593"/>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38" name="Oval 1437"/>
              <p:cNvSpPr/>
              <p:nvPr/>
            </p:nvSpPr>
            <p:spPr bwMode="auto">
              <a:xfrm rot="1800000" flipH="1">
                <a:off x="7170298" y="4681323"/>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39" name="Straight Connector 1438"/>
              <p:cNvCxnSpPr>
                <a:stCxn id="1437" idx="4"/>
                <a:endCxn id="1438" idx="0"/>
              </p:cNvCxnSpPr>
              <p:nvPr/>
            </p:nvCxnSpPr>
            <p:spPr bwMode="auto">
              <a:xfrm rot="18000000" flipH="1">
                <a:off x="7193817" y="4640614"/>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40" name="Oval 1439"/>
              <p:cNvSpPr/>
              <p:nvPr/>
            </p:nvSpPr>
            <p:spPr bwMode="auto">
              <a:xfrm rot="2100000" flipH="1">
                <a:off x="7445951" y="4590939"/>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41" name="Oval 1440"/>
              <p:cNvSpPr/>
              <p:nvPr/>
            </p:nvSpPr>
            <p:spPr bwMode="auto">
              <a:xfrm rot="2100000" flipH="1">
                <a:off x="7346120" y="4733511"/>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42" name="Straight Connector 1441"/>
              <p:cNvCxnSpPr>
                <a:stCxn id="1440" idx="4"/>
                <a:endCxn id="1441" idx="0"/>
              </p:cNvCxnSpPr>
              <p:nvPr/>
            </p:nvCxnSpPr>
            <p:spPr bwMode="auto">
              <a:xfrm rot="18300000" flipH="1">
                <a:off x="7376042" y="4696881"/>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43" name="Oval 1442"/>
              <p:cNvSpPr/>
              <p:nvPr/>
            </p:nvSpPr>
            <p:spPr bwMode="auto">
              <a:xfrm rot="2400000" flipH="1">
                <a:off x="7627776" y="4666367"/>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44" name="Oval 1443"/>
              <p:cNvSpPr/>
              <p:nvPr/>
            </p:nvSpPr>
            <p:spPr bwMode="auto">
              <a:xfrm rot="2400000" flipH="1">
                <a:off x="7515899" y="4799695"/>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45" name="Straight Connector 1444"/>
              <p:cNvCxnSpPr>
                <a:stCxn id="1443" idx="4"/>
                <a:endCxn id="1444" idx="0"/>
              </p:cNvCxnSpPr>
              <p:nvPr/>
            </p:nvCxnSpPr>
            <p:spPr bwMode="auto">
              <a:xfrm rot="18600000" flipH="1">
                <a:off x="7551844" y="4767687"/>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46" name="Oval 1445"/>
              <p:cNvSpPr/>
              <p:nvPr/>
            </p:nvSpPr>
            <p:spPr bwMode="auto">
              <a:xfrm rot="2700000" flipH="1">
                <a:off x="7811841" y="4750734"/>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47" name="Oval 1446"/>
              <p:cNvSpPr/>
              <p:nvPr/>
            </p:nvSpPr>
            <p:spPr bwMode="auto">
              <a:xfrm rot="2700000" flipH="1">
                <a:off x="7688770" y="4873804"/>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48" name="Straight Connector 1447"/>
              <p:cNvCxnSpPr>
                <a:stCxn id="1446" idx="4"/>
                <a:endCxn id="1447" idx="0"/>
              </p:cNvCxnSpPr>
              <p:nvPr/>
            </p:nvCxnSpPr>
            <p:spPr bwMode="auto">
              <a:xfrm rot="18900000" flipH="1">
                <a:off x="7730312" y="4846925"/>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49" name="Oval 1448"/>
              <p:cNvSpPr/>
              <p:nvPr/>
            </p:nvSpPr>
            <p:spPr bwMode="auto">
              <a:xfrm rot="3000000" flipH="1">
                <a:off x="7980616" y="4851366"/>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50" name="Oval 1449"/>
              <p:cNvSpPr/>
              <p:nvPr/>
            </p:nvSpPr>
            <p:spPr bwMode="auto">
              <a:xfrm rot="3000000" flipH="1">
                <a:off x="7856055" y="4955884"/>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51" name="Straight Connector 1450"/>
              <p:cNvCxnSpPr>
                <a:stCxn id="1449" idx="4"/>
                <a:endCxn id="1450" idx="0"/>
              </p:cNvCxnSpPr>
              <p:nvPr/>
            </p:nvCxnSpPr>
            <p:spPr bwMode="auto">
              <a:xfrm rot="19200000" flipH="1">
                <a:off x="7904066" y="4936002"/>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52" name="Oval 1451"/>
              <p:cNvSpPr/>
              <p:nvPr/>
            </p:nvSpPr>
            <p:spPr bwMode="auto">
              <a:xfrm rot="3300000" flipH="1">
                <a:off x="8152232" y="4959284"/>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53" name="Oval 1452"/>
              <p:cNvSpPr/>
              <p:nvPr/>
            </p:nvSpPr>
            <p:spPr bwMode="auto">
              <a:xfrm rot="3300000" flipH="1">
                <a:off x="8019035" y="5052548"/>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54" name="Straight Connector 1453"/>
              <p:cNvCxnSpPr>
                <a:stCxn id="1452" idx="4"/>
                <a:endCxn id="1453" idx="0"/>
              </p:cNvCxnSpPr>
              <p:nvPr/>
            </p:nvCxnSpPr>
            <p:spPr bwMode="auto">
              <a:xfrm rot="19500000" flipH="1">
                <a:off x="8071364" y="5038293"/>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55" name="Oval 1454"/>
              <p:cNvSpPr/>
              <p:nvPr/>
            </p:nvSpPr>
            <p:spPr bwMode="auto">
              <a:xfrm rot="3600000" flipH="1">
                <a:off x="8318810" y="5084030"/>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56" name="Oval 1455"/>
              <p:cNvSpPr/>
              <p:nvPr/>
            </p:nvSpPr>
            <p:spPr bwMode="auto">
              <a:xfrm rot="3600000" flipH="1">
                <a:off x="8177991" y="5165331"/>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57" name="Straight Connector 1456"/>
              <p:cNvCxnSpPr>
                <a:stCxn id="1455" idx="4"/>
                <a:endCxn id="1456" idx="0"/>
              </p:cNvCxnSpPr>
              <p:nvPr/>
            </p:nvCxnSpPr>
            <p:spPr bwMode="auto">
              <a:xfrm rot="19800000" flipH="1">
                <a:off x="8234131" y="5157056"/>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58" name="Oval 1457"/>
              <p:cNvSpPr/>
              <p:nvPr/>
            </p:nvSpPr>
            <p:spPr bwMode="auto">
              <a:xfrm rot="3900000" flipH="1">
                <a:off x="8472220" y="5225180"/>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59" name="Oval 1458"/>
              <p:cNvSpPr/>
              <p:nvPr/>
            </p:nvSpPr>
            <p:spPr bwMode="auto">
              <a:xfrm rot="3900000" flipH="1">
                <a:off x="8324851" y="5293898"/>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60" name="Straight Connector 1459"/>
              <p:cNvCxnSpPr>
                <a:stCxn id="1458" idx="4"/>
                <a:endCxn id="1459" idx="0"/>
              </p:cNvCxnSpPr>
              <p:nvPr/>
            </p:nvCxnSpPr>
            <p:spPr bwMode="auto">
              <a:xfrm rot="20100000" flipH="1">
                <a:off x="8384266" y="5291915"/>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61" name="Oval 1460"/>
              <p:cNvSpPr/>
              <p:nvPr/>
            </p:nvSpPr>
            <p:spPr bwMode="auto">
              <a:xfrm rot="4200000" flipH="1">
                <a:off x="8614688" y="5382207"/>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62" name="Oval 1461"/>
              <p:cNvSpPr/>
              <p:nvPr/>
            </p:nvSpPr>
            <p:spPr bwMode="auto">
              <a:xfrm rot="4200000" flipH="1">
                <a:off x="8461891" y="5437820"/>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63" name="Straight Connector 1462"/>
              <p:cNvCxnSpPr>
                <a:stCxn id="1461" idx="4"/>
                <a:endCxn id="1462" idx="0"/>
              </p:cNvCxnSpPr>
              <p:nvPr/>
            </p:nvCxnSpPr>
            <p:spPr bwMode="auto">
              <a:xfrm rot="20400000" flipH="1">
                <a:off x="8524020" y="5442389"/>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64" name="Oval 1463"/>
              <p:cNvSpPr/>
              <p:nvPr/>
            </p:nvSpPr>
            <p:spPr bwMode="auto">
              <a:xfrm rot="4440000" flipH="1">
                <a:off x="8735140" y="5555949"/>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65" name="Oval 1464"/>
              <p:cNvSpPr/>
              <p:nvPr/>
            </p:nvSpPr>
            <p:spPr bwMode="auto">
              <a:xfrm rot="4440000" flipH="1">
                <a:off x="8578837" y="5600768"/>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66" name="Straight Connector 1465"/>
              <p:cNvCxnSpPr>
                <a:stCxn id="1464" idx="4"/>
                <a:endCxn id="1465" idx="0"/>
              </p:cNvCxnSpPr>
              <p:nvPr/>
            </p:nvCxnSpPr>
            <p:spPr bwMode="auto">
              <a:xfrm rot="20640000" flipH="1">
                <a:off x="8642719" y="5610734"/>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67" name="Oval 1466"/>
              <p:cNvSpPr/>
              <p:nvPr/>
            </p:nvSpPr>
            <p:spPr bwMode="auto">
              <a:xfrm>
                <a:off x="6150950" y="4374008"/>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68" name="Oval 1467"/>
              <p:cNvSpPr/>
              <p:nvPr/>
            </p:nvSpPr>
            <p:spPr bwMode="auto">
              <a:xfrm>
                <a:off x="6150950" y="4548057"/>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69" name="Straight Connector 1468"/>
              <p:cNvCxnSpPr>
                <a:stCxn id="1467" idx="4"/>
                <a:endCxn id="1468" idx="0"/>
              </p:cNvCxnSpPr>
              <p:nvPr/>
            </p:nvCxnSpPr>
            <p:spPr bwMode="auto">
              <a:xfrm rot="5400000">
                <a:off x="6130958" y="4495689"/>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70" name="Oval 15"/>
              <p:cNvSpPr/>
              <p:nvPr/>
            </p:nvSpPr>
            <p:spPr bwMode="auto">
              <a:xfrm rot="474118" flipH="1">
                <a:off x="6478821" y="4385538"/>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71" name="Oval 16"/>
              <p:cNvSpPr/>
              <p:nvPr/>
            </p:nvSpPr>
            <p:spPr bwMode="auto">
              <a:xfrm rot="474118" flipH="1">
                <a:off x="6454893" y="4557937"/>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72" name="Straight Connector 17"/>
              <p:cNvCxnSpPr/>
              <p:nvPr/>
            </p:nvCxnSpPr>
            <p:spPr bwMode="auto">
              <a:xfrm rot="16674118" flipH="1">
                <a:off x="6446864" y="4506394"/>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73" name="Oval 1472"/>
              <p:cNvSpPr/>
              <p:nvPr/>
            </p:nvSpPr>
            <p:spPr bwMode="auto">
              <a:xfrm rot="780000" flipH="1">
                <a:off x="6613834" y="4399860"/>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74" name="Oval 1473"/>
              <p:cNvSpPr/>
              <p:nvPr/>
            </p:nvSpPr>
            <p:spPr bwMode="auto">
              <a:xfrm rot="780000" flipH="1">
                <a:off x="6574682" y="4569449"/>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75" name="Straight Connector 1474"/>
              <p:cNvCxnSpPr>
                <a:stCxn id="1473" idx="4"/>
                <a:endCxn id="1474" idx="0"/>
              </p:cNvCxnSpPr>
              <p:nvPr/>
            </p:nvCxnSpPr>
            <p:spPr bwMode="auto">
              <a:xfrm rot="16980000" flipH="1">
                <a:off x="6574265" y="4519310"/>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76" name="Oval 1475"/>
              <p:cNvSpPr/>
              <p:nvPr/>
            </p:nvSpPr>
            <p:spPr bwMode="auto">
              <a:xfrm rot="1080000" flipH="1">
                <a:off x="6809040" y="4425007"/>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77" name="Oval 1476"/>
              <p:cNvSpPr/>
              <p:nvPr/>
            </p:nvSpPr>
            <p:spPr bwMode="auto">
              <a:xfrm rot="1080000" flipH="1">
                <a:off x="6755256" y="4590538"/>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78" name="Straight Connector 1477"/>
              <p:cNvCxnSpPr>
                <a:stCxn id="1476" idx="4"/>
                <a:endCxn id="1477" idx="0"/>
              </p:cNvCxnSpPr>
              <p:nvPr/>
            </p:nvCxnSpPr>
            <p:spPr bwMode="auto">
              <a:xfrm rot="17280000" flipH="1">
                <a:off x="6762155" y="4542428"/>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79" name="Oval 1478"/>
              <p:cNvSpPr/>
              <p:nvPr/>
            </p:nvSpPr>
            <p:spPr bwMode="auto">
              <a:xfrm rot="1380000" flipH="1">
                <a:off x="7000557" y="4464418"/>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80" name="Oval 1479"/>
              <p:cNvSpPr/>
              <p:nvPr/>
            </p:nvSpPr>
            <p:spPr bwMode="auto">
              <a:xfrm rot="1380000" flipH="1">
                <a:off x="6932550" y="4624630"/>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81" name="Straight Connector 1480"/>
              <p:cNvCxnSpPr>
                <a:stCxn id="1479" idx="4"/>
                <a:endCxn id="1480" idx="0"/>
              </p:cNvCxnSpPr>
              <p:nvPr/>
            </p:nvCxnSpPr>
            <p:spPr bwMode="auto">
              <a:xfrm rot="17580000" flipH="1">
                <a:off x="6946560" y="4579180"/>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82" name="Oval 1481"/>
              <p:cNvSpPr/>
              <p:nvPr/>
            </p:nvSpPr>
            <p:spPr bwMode="auto">
              <a:xfrm rot="1680000" flipH="1">
                <a:off x="7192774" y="4511286"/>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83" name="Oval 1482"/>
              <p:cNvSpPr/>
              <p:nvPr/>
            </p:nvSpPr>
            <p:spPr bwMode="auto">
              <a:xfrm rot="1680000" flipH="1">
                <a:off x="7111063" y="4664961"/>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84" name="Straight Connector 1483"/>
              <p:cNvCxnSpPr>
                <a:stCxn id="1482" idx="4"/>
                <a:endCxn id="1483" idx="0"/>
              </p:cNvCxnSpPr>
              <p:nvPr/>
            </p:nvCxnSpPr>
            <p:spPr bwMode="auto">
              <a:xfrm rot="17880000" flipH="1">
                <a:off x="7131925" y="4622779"/>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85" name="Oval 1484"/>
              <p:cNvSpPr/>
              <p:nvPr/>
            </p:nvSpPr>
            <p:spPr bwMode="auto">
              <a:xfrm rot="1980000" flipH="1">
                <a:off x="7383274" y="4569753"/>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86" name="Oval 1485"/>
              <p:cNvSpPr/>
              <p:nvPr/>
            </p:nvSpPr>
            <p:spPr bwMode="auto">
              <a:xfrm rot="1980000" flipH="1">
                <a:off x="7288479" y="4715722"/>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87" name="Straight Connector 1486"/>
              <p:cNvCxnSpPr>
                <a:stCxn id="1485" idx="4"/>
                <a:endCxn id="1486" idx="0"/>
              </p:cNvCxnSpPr>
              <p:nvPr/>
            </p:nvCxnSpPr>
            <p:spPr bwMode="auto">
              <a:xfrm rot="18180000" flipH="1">
                <a:off x="7315883" y="4677393"/>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88" name="Oval 1487"/>
              <p:cNvSpPr/>
              <p:nvPr/>
            </p:nvSpPr>
            <p:spPr bwMode="auto">
              <a:xfrm rot="2280000" flipH="1">
                <a:off x="7566811" y="4638338"/>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89" name="Oval 1488"/>
              <p:cNvSpPr/>
              <p:nvPr/>
            </p:nvSpPr>
            <p:spPr bwMode="auto">
              <a:xfrm rot="2280000" flipH="1">
                <a:off x="7459656" y="4775490"/>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90" name="Straight Connector 1489"/>
              <p:cNvCxnSpPr>
                <a:stCxn id="1488" idx="4"/>
                <a:endCxn id="1489" idx="0"/>
              </p:cNvCxnSpPr>
              <p:nvPr/>
            </p:nvCxnSpPr>
            <p:spPr bwMode="auto">
              <a:xfrm rot="18480000" flipH="1">
                <a:off x="7493240" y="4741570"/>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91" name="Oval 1490"/>
              <p:cNvSpPr/>
              <p:nvPr/>
            </p:nvSpPr>
            <p:spPr bwMode="auto">
              <a:xfrm rot="2580000" flipH="1">
                <a:off x="7750590" y="4720155"/>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92" name="Oval 1491"/>
              <p:cNvSpPr/>
              <p:nvPr/>
            </p:nvSpPr>
            <p:spPr bwMode="auto">
              <a:xfrm rot="2580000" flipH="1">
                <a:off x="7631889" y="4847445"/>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93" name="Straight Connector 1492"/>
              <p:cNvCxnSpPr>
                <a:stCxn id="1491" idx="4"/>
                <a:endCxn id="1492" idx="0"/>
              </p:cNvCxnSpPr>
              <p:nvPr/>
            </p:nvCxnSpPr>
            <p:spPr bwMode="auto">
              <a:xfrm rot="18780000" flipH="1">
                <a:off x="7671246" y="4818456"/>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94" name="Oval 1493"/>
              <p:cNvSpPr/>
              <p:nvPr/>
            </p:nvSpPr>
            <p:spPr bwMode="auto">
              <a:xfrm rot="2880000" flipH="1">
                <a:off x="7923708" y="4819467"/>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95" name="Oval 1494"/>
              <p:cNvSpPr/>
              <p:nvPr/>
            </p:nvSpPr>
            <p:spPr bwMode="auto">
              <a:xfrm rot="2880000" flipH="1">
                <a:off x="7802871" y="4928269"/>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96" name="Straight Connector 1495"/>
              <p:cNvCxnSpPr>
                <a:stCxn id="1494" idx="4"/>
                <a:endCxn id="1495" idx="0"/>
              </p:cNvCxnSpPr>
              <p:nvPr/>
            </p:nvCxnSpPr>
            <p:spPr bwMode="auto">
              <a:xfrm rot="19080000" flipH="1">
                <a:off x="7849020" y="4906245"/>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497" name="Oval 1496"/>
              <p:cNvSpPr/>
              <p:nvPr/>
            </p:nvSpPr>
            <p:spPr bwMode="auto">
              <a:xfrm rot="3180000" flipH="1">
                <a:off x="8095169" y="4922404"/>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498" name="Oval 1497"/>
              <p:cNvSpPr/>
              <p:nvPr/>
            </p:nvSpPr>
            <p:spPr bwMode="auto">
              <a:xfrm rot="3180000" flipH="1">
                <a:off x="7965308" y="5020260"/>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499" name="Straight Connector 1498"/>
              <p:cNvCxnSpPr>
                <a:stCxn id="1497" idx="4"/>
                <a:endCxn id="1498" idx="0"/>
              </p:cNvCxnSpPr>
              <p:nvPr/>
            </p:nvCxnSpPr>
            <p:spPr bwMode="auto">
              <a:xfrm rot="19380000" flipH="1">
                <a:off x="8015969" y="5003709"/>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00" name="Oval 1499"/>
              <p:cNvSpPr/>
              <p:nvPr/>
            </p:nvSpPr>
            <p:spPr bwMode="auto">
              <a:xfrm rot="3480000" flipH="1">
                <a:off x="8264341" y="5041075"/>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01" name="Oval 1500"/>
              <p:cNvSpPr/>
              <p:nvPr/>
            </p:nvSpPr>
            <p:spPr bwMode="auto">
              <a:xfrm rot="3480000" flipH="1">
                <a:off x="8126446" y="5127240"/>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02" name="Straight Connector 1501"/>
              <p:cNvCxnSpPr>
                <a:stCxn id="1500" idx="4"/>
                <a:endCxn id="1501" idx="0"/>
              </p:cNvCxnSpPr>
              <p:nvPr/>
            </p:nvCxnSpPr>
            <p:spPr bwMode="auto">
              <a:xfrm rot="19680000" flipH="1">
                <a:off x="8181124" y="5116533"/>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03" name="Oval 1502"/>
              <p:cNvSpPr/>
              <p:nvPr/>
            </p:nvSpPr>
            <p:spPr bwMode="auto">
              <a:xfrm rot="3780000" flipH="1">
                <a:off x="8423400" y="5176373"/>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04" name="Oval 1503"/>
              <p:cNvSpPr/>
              <p:nvPr/>
            </p:nvSpPr>
            <p:spPr bwMode="auto">
              <a:xfrm rot="3780000" flipH="1">
                <a:off x="8278519" y="5250192"/>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05" name="Straight Connector 1504"/>
              <p:cNvCxnSpPr>
                <a:stCxn id="1503" idx="4"/>
                <a:endCxn id="1504" idx="0"/>
              </p:cNvCxnSpPr>
              <p:nvPr/>
            </p:nvCxnSpPr>
            <p:spPr bwMode="auto">
              <a:xfrm rot="19980000" flipH="1">
                <a:off x="8336690" y="5245658"/>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06" name="Oval 1505"/>
              <p:cNvSpPr/>
              <p:nvPr/>
            </p:nvSpPr>
            <p:spPr bwMode="auto">
              <a:xfrm rot="4080000" flipH="1">
                <a:off x="8570060" y="5325416"/>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07" name="Oval 1506"/>
              <p:cNvSpPr/>
              <p:nvPr/>
            </p:nvSpPr>
            <p:spPr bwMode="auto">
              <a:xfrm rot="4080000" flipH="1">
                <a:off x="8419297" y="5386327"/>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08" name="Straight Connector 1507"/>
              <p:cNvCxnSpPr>
                <a:stCxn id="1506" idx="4"/>
                <a:endCxn id="1507" idx="0"/>
              </p:cNvCxnSpPr>
              <p:nvPr/>
            </p:nvCxnSpPr>
            <p:spPr bwMode="auto">
              <a:xfrm rot="20280000" flipH="1">
                <a:off x="8480409" y="5388247"/>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09" name="Oval 1508"/>
              <p:cNvSpPr/>
              <p:nvPr/>
            </p:nvSpPr>
            <p:spPr bwMode="auto">
              <a:xfrm rot="4380000" flipH="1">
                <a:off x="8698426" y="5495471"/>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10" name="Oval 1509"/>
              <p:cNvSpPr/>
              <p:nvPr/>
            </p:nvSpPr>
            <p:spPr bwMode="auto">
              <a:xfrm rot="4380000" flipH="1">
                <a:off x="8542929" y="5543010"/>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11" name="Straight Connector 1510"/>
              <p:cNvCxnSpPr>
                <a:stCxn id="1509" idx="4"/>
                <a:endCxn id="1510" idx="0"/>
              </p:cNvCxnSpPr>
              <p:nvPr/>
            </p:nvCxnSpPr>
            <p:spPr bwMode="auto">
              <a:xfrm rot="20580000" flipH="1">
                <a:off x="8606408" y="5551616"/>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12" name="Oval 1511"/>
              <p:cNvSpPr/>
              <p:nvPr/>
            </p:nvSpPr>
            <p:spPr bwMode="auto">
              <a:xfrm rot="180000">
                <a:off x="6280397" y="4374553"/>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13" name="Oval 1512"/>
              <p:cNvSpPr/>
              <p:nvPr/>
            </p:nvSpPr>
            <p:spPr bwMode="auto">
              <a:xfrm rot="180000">
                <a:off x="6271287" y="4548364"/>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14" name="Straight Connector 1513"/>
              <p:cNvCxnSpPr>
                <a:stCxn id="1512" idx="4"/>
                <a:endCxn id="1513" idx="0"/>
              </p:cNvCxnSpPr>
              <p:nvPr/>
            </p:nvCxnSpPr>
            <p:spPr bwMode="auto">
              <a:xfrm rot="5580000">
                <a:off x="6255850" y="4496115"/>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15" name="Oval 15"/>
              <p:cNvSpPr/>
              <p:nvPr/>
            </p:nvSpPr>
            <p:spPr bwMode="auto">
              <a:xfrm rot="354118" flipH="1">
                <a:off x="6411121" y="4379973"/>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16" name="Oval 16"/>
              <p:cNvSpPr/>
              <p:nvPr/>
            </p:nvSpPr>
            <p:spPr bwMode="auto">
              <a:xfrm rot="354118" flipH="1">
                <a:off x="6393225" y="4553100"/>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17" name="Straight Connector 17"/>
              <p:cNvCxnSpPr/>
              <p:nvPr/>
            </p:nvCxnSpPr>
            <p:spPr bwMode="auto">
              <a:xfrm rot="16554118" flipH="1">
                <a:off x="6382180" y="4501192"/>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18" name="Oval 1517"/>
              <p:cNvSpPr/>
              <p:nvPr/>
            </p:nvSpPr>
            <p:spPr bwMode="auto">
              <a:xfrm rot="660000" flipH="1">
                <a:off x="6547365" y="4391473"/>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19" name="Oval 1518"/>
              <p:cNvSpPr/>
              <p:nvPr/>
            </p:nvSpPr>
            <p:spPr bwMode="auto">
              <a:xfrm rot="660000" flipH="1">
                <a:off x="6514155" y="4562325"/>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20" name="Straight Connector 1519"/>
              <p:cNvCxnSpPr>
                <a:stCxn id="1518" idx="4"/>
                <a:endCxn id="1519" idx="0"/>
              </p:cNvCxnSpPr>
              <p:nvPr/>
            </p:nvCxnSpPr>
            <p:spPr bwMode="auto">
              <a:xfrm rot="16860000" flipH="1">
                <a:off x="6510767" y="4511554"/>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21" name="Oval 1520"/>
              <p:cNvSpPr/>
              <p:nvPr/>
            </p:nvSpPr>
            <p:spPr bwMode="auto">
              <a:xfrm rot="960000" flipH="1">
                <a:off x="6744152" y="4413510"/>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22" name="Oval 1521"/>
              <p:cNvSpPr/>
              <p:nvPr/>
            </p:nvSpPr>
            <p:spPr bwMode="auto">
              <a:xfrm rot="960000" flipH="1">
                <a:off x="6696178" y="4580817"/>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23" name="Straight Connector 1522"/>
              <p:cNvCxnSpPr>
                <a:stCxn id="1521" idx="4"/>
                <a:endCxn id="1522" idx="0"/>
              </p:cNvCxnSpPr>
              <p:nvPr/>
            </p:nvCxnSpPr>
            <p:spPr bwMode="auto">
              <a:xfrm rot="17160000" flipH="1">
                <a:off x="6700172" y="4531819"/>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24" name="Oval 1523"/>
              <p:cNvSpPr/>
              <p:nvPr/>
            </p:nvSpPr>
            <p:spPr bwMode="auto">
              <a:xfrm rot="1260000" flipH="1">
                <a:off x="6936739" y="4449046"/>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25" name="Oval 1524"/>
              <p:cNvSpPr/>
              <p:nvPr/>
            </p:nvSpPr>
            <p:spPr bwMode="auto">
              <a:xfrm rot="1260000" flipH="1">
                <a:off x="6874365" y="4611534"/>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26" name="Straight Connector 1525"/>
              <p:cNvCxnSpPr>
                <a:stCxn id="1524" idx="4"/>
                <a:endCxn id="1525" idx="0"/>
              </p:cNvCxnSpPr>
              <p:nvPr/>
            </p:nvCxnSpPr>
            <p:spPr bwMode="auto">
              <a:xfrm rot="17460000" flipH="1">
                <a:off x="6885559" y="4564946"/>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27" name="Oval 1526"/>
              <p:cNvSpPr/>
              <p:nvPr/>
            </p:nvSpPr>
            <p:spPr bwMode="auto">
              <a:xfrm rot="1560000" flipH="1">
                <a:off x="7128409" y="4494093"/>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28" name="Oval 1527"/>
              <p:cNvSpPr/>
              <p:nvPr/>
            </p:nvSpPr>
            <p:spPr bwMode="auto">
              <a:xfrm rot="1560000" flipH="1">
                <a:off x="7052110" y="4650526"/>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29" name="Straight Connector 1528"/>
              <p:cNvCxnSpPr>
                <a:stCxn id="1527" idx="4"/>
                <a:endCxn id="1528" idx="0"/>
              </p:cNvCxnSpPr>
              <p:nvPr/>
            </p:nvCxnSpPr>
            <p:spPr bwMode="auto">
              <a:xfrm rot="17760000" flipH="1">
                <a:off x="7070266" y="4606965"/>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30" name="Oval 1529"/>
              <p:cNvSpPr/>
              <p:nvPr/>
            </p:nvSpPr>
            <p:spPr bwMode="auto">
              <a:xfrm rot="1860000" flipH="1">
                <a:off x="7320781" y="4549941"/>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31" name="Oval 1530"/>
              <p:cNvSpPr/>
              <p:nvPr/>
            </p:nvSpPr>
            <p:spPr bwMode="auto">
              <a:xfrm rot="1860000" flipH="1">
                <a:off x="7231138" y="4699129"/>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32" name="Straight Connector 1531"/>
              <p:cNvCxnSpPr>
                <a:stCxn id="1530" idx="4"/>
                <a:endCxn id="1531" idx="0"/>
              </p:cNvCxnSpPr>
              <p:nvPr/>
            </p:nvCxnSpPr>
            <p:spPr bwMode="auto">
              <a:xfrm rot="18060000" flipH="1">
                <a:off x="7255966" y="4659191"/>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33" name="Oval 1532"/>
              <p:cNvSpPr/>
              <p:nvPr/>
            </p:nvSpPr>
            <p:spPr bwMode="auto">
              <a:xfrm rot="2160000" flipH="1">
                <a:off x="7506453" y="4613756"/>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34" name="Oval 1533"/>
              <p:cNvSpPr/>
              <p:nvPr/>
            </p:nvSpPr>
            <p:spPr bwMode="auto">
              <a:xfrm rot="2160000" flipH="1">
                <a:off x="7404150" y="4754564"/>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35" name="Straight Connector 1534"/>
              <p:cNvCxnSpPr>
                <a:stCxn id="1533" idx="4"/>
                <a:endCxn id="1534" idx="0"/>
              </p:cNvCxnSpPr>
              <p:nvPr/>
            </p:nvCxnSpPr>
            <p:spPr bwMode="auto">
              <a:xfrm rot="18360000" flipH="1">
                <a:off x="7435308" y="4718816"/>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36" name="Oval 1535"/>
              <p:cNvSpPr/>
              <p:nvPr/>
            </p:nvSpPr>
            <p:spPr bwMode="auto">
              <a:xfrm rot="2460000" flipH="1">
                <a:off x="7688987" y="4690634"/>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37" name="Oval 1536"/>
              <p:cNvSpPr/>
              <p:nvPr/>
            </p:nvSpPr>
            <p:spPr bwMode="auto">
              <a:xfrm rot="2460000" flipH="1">
                <a:off x="7574800" y="4821990"/>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38" name="Straight Connector 1537"/>
              <p:cNvCxnSpPr>
                <a:stCxn id="1536" idx="4"/>
                <a:endCxn id="1537" idx="0"/>
              </p:cNvCxnSpPr>
              <p:nvPr/>
            </p:nvCxnSpPr>
            <p:spPr bwMode="auto">
              <a:xfrm rot="18660000" flipH="1">
                <a:off x="7611900" y="4790968"/>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39" name="Oval 1538"/>
              <p:cNvSpPr/>
              <p:nvPr/>
            </p:nvSpPr>
            <p:spPr bwMode="auto">
              <a:xfrm rot="2760000" flipH="1">
                <a:off x="7865244" y="4787046"/>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40" name="Oval 1539"/>
              <p:cNvSpPr/>
              <p:nvPr/>
            </p:nvSpPr>
            <p:spPr bwMode="auto">
              <a:xfrm rot="2760000" flipH="1">
                <a:off x="7748277" y="4899999"/>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41" name="Straight Connector 1540"/>
              <p:cNvCxnSpPr>
                <a:stCxn id="1539" idx="4"/>
                <a:endCxn id="1540" idx="0"/>
              </p:cNvCxnSpPr>
              <p:nvPr/>
            </p:nvCxnSpPr>
            <p:spPr bwMode="auto">
              <a:xfrm rot="18960000" flipH="1">
                <a:off x="7792491" y="4875899"/>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42" name="Oval 1541"/>
              <p:cNvSpPr/>
              <p:nvPr/>
            </p:nvSpPr>
            <p:spPr bwMode="auto">
              <a:xfrm rot="3060000" flipH="1">
                <a:off x="8038531" y="4884968"/>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43" name="Oval 1542"/>
              <p:cNvSpPr/>
              <p:nvPr/>
            </p:nvSpPr>
            <p:spPr bwMode="auto">
              <a:xfrm rot="3060000" flipH="1">
                <a:off x="7912164" y="4987296"/>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44" name="Straight Connector 1543"/>
              <p:cNvCxnSpPr>
                <a:stCxn id="1542" idx="4"/>
                <a:endCxn id="1543" idx="0"/>
              </p:cNvCxnSpPr>
              <p:nvPr/>
            </p:nvCxnSpPr>
            <p:spPr bwMode="auto">
              <a:xfrm rot="19260000" flipH="1">
                <a:off x="7961078" y="4968509"/>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45" name="Oval 1544"/>
              <p:cNvSpPr/>
              <p:nvPr/>
            </p:nvSpPr>
            <p:spPr bwMode="auto">
              <a:xfrm rot="3360000" flipH="1">
                <a:off x="8208076" y="4998623"/>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46" name="Oval 1545"/>
              <p:cNvSpPr/>
              <p:nvPr/>
            </p:nvSpPr>
            <p:spPr bwMode="auto">
              <a:xfrm rot="3360000" flipH="1">
                <a:off x="8073271" y="5089548"/>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47" name="Straight Connector 1546"/>
              <p:cNvCxnSpPr>
                <a:stCxn id="1545" idx="4"/>
                <a:endCxn id="1546" idx="0"/>
              </p:cNvCxnSpPr>
              <p:nvPr/>
            </p:nvCxnSpPr>
            <p:spPr bwMode="auto">
              <a:xfrm rot="19560000" flipH="1">
                <a:off x="8126404" y="5076461"/>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48" name="Oval 1547"/>
              <p:cNvSpPr/>
              <p:nvPr/>
            </p:nvSpPr>
            <p:spPr bwMode="auto">
              <a:xfrm rot="3660000" flipH="1">
                <a:off x="8372203" y="5129044"/>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49" name="Oval 1548"/>
              <p:cNvSpPr/>
              <p:nvPr/>
            </p:nvSpPr>
            <p:spPr bwMode="auto">
              <a:xfrm rot="3660000" flipH="1">
                <a:off x="8229988" y="5207875"/>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50" name="Straight Connector 1549"/>
              <p:cNvCxnSpPr>
                <a:stCxn id="1548" idx="4"/>
                <a:endCxn id="1549" idx="0"/>
              </p:cNvCxnSpPr>
              <p:nvPr/>
            </p:nvCxnSpPr>
            <p:spPr bwMode="auto">
              <a:xfrm rot="19860000" flipH="1">
                <a:off x="8286826" y="5200835"/>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51" name="Oval 1550"/>
              <p:cNvSpPr/>
              <p:nvPr/>
            </p:nvSpPr>
            <p:spPr bwMode="auto">
              <a:xfrm rot="3960000" flipH="1">
                <a:off x="8522761" y="5273582"/>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52" name="Oval 1551"/>
              <p:cNvSpPr/>
              <p:nvPr/>
            </p:nvSpPr>
            <p:spPr bwMode="auto">
              <a:xfrm rot="3960000" flipH="1">
                <a:off x="8374216" y="5339718"/>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53" name="Straight Connector 1552"/>
              <p:cNvCxnSpPr>
                <a:stCxn id="1551" idx="4"/>
                <a:endCxn id="1552" idx="0"/>
              </p:cNvCxnSpPr>
              <p:nvPr/>
            </p:nvCxnSpPr>
            <p:spPr bwMode="auto">
              <a:xfrm rot="20160000" flipH="1">
                <a:off x="8434219" y="5339026"/>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54" name="Oval 1553"/>
              <p:cNvSpPr/>
              <p:nvPr/>
            </p:nvSpPr>
            <p:spPr bwMode="auto">
              <a:xfrm rot="4260000" flipH="1">
                <a:off x="8658001" y="5437832"/>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55" name="Oval 1554"/>
              <p:cNvSpPr/>
              <p:nvPr/>
            </p:nvSpPr>
            <p:spPr bwMode="auto">
              <a:xfrm rot="4260000" flipH="1">
                <a:off x="8504257" y="5490769"/>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56" name="Straight Connector 1555"/>
              <p:cNvCxnSpPr>
                <a:stCxn id="1554" idx="4"/>
                <a:endCxn id="1555" idx="0"/>
              </p:cNvCxnSpPr>
              <p:nvPr/>
            </p:nvCxnSpPr>
            <p:spPr bwMode="auto">
              <a:xfrm rot="20460000" flipH="1">
                <a:off x="8566860" y="5496676"/>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57" name="Oval 1556"/>
              <p:cNvSpPr/>
              <p:nvPr/>
            </p:nvSpPr>
            <p:spPr bwMode="auto">
              <a:xfrm rot="4500000" flipH="1">
                <a:off x="8772863" y="5614156"/>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58" name="Oval 1557"/>
              <p:cNvSpPr/>
              <p:nvPr/>
            </p:nvSpPr>
            <p:spPr bwMode="auto">
              <a:xfrm rot="4500000" flipH="1">
                <a:off x="8615800" y="5656240"/>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59" name="Straight Connector 1558"/>
              <p:cNvCxnSpPr>
                <a:stCxn id="1557" idx="4"/>
                <a:endCxn id="1558" idx="0"/>
              </p:cNvCxnSpPr>
              <p:nvPr/>
            </p:nvCxnSpPr>
            <p:spPr bwMode="auto">
              <a:xfrm rot="20700000" flipH="1">
                <a:off x="8680062" y="5667574"/>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60" name="Oval 1559"/>
              <p:cNvSpPr/>
              <p:nvPr/>
            </p:nvSpPr>
            <p:spPr bwMode="auto">
              <a:xfrm rot="60000">
                <a:off x="6215028" y="4374094"/>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61" name="Oval 1560"/>
              <p:cNvSpPr/>
              <p:nvPr/>
            </p:nvSpPr>
            <p:spPr bwMode="auto">
              <a:xfrm rot="60000">
                <a:off x="6211990" y="4548117"/>
                <a:ext cx="64753" cy="69312"/>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62" name="Straight Connector 1561"/>
              <p:cNvCxnSpPr>
                <a:stCxn id="1560" idx="4"/>
                <a:endCxn id="1561" idx="0"/>
              </p:cNvCxnSpPr>
              <p:nvPr/>
            </p:nvCxnSpPr>
            <p:spPr bwMode="auto">
              <a:xfrm rot="5460000">
                <a:off x="6193517" y="4495762"/>
                <a:ext cx="104738"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63" name="Oval 1562"/>
              <p:cNvSpPr/>
              <p:nvPr/>
            </p:nvSpPr>
            <p:spPr bwMode="auto">
              <a:xfrm rot="4620000" flipH="1">
                <a:off x="8805857" y="5676758"/>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64" name="Oval 1563"/>
              <p:cNvSpPr/>
              <p:nvPr/>
            </p:nvSpPr>
            <p:spPr bwMode="auto">
              <a:xfrm rot="4620000" flipH="1">
                <a:off x="8647422" y="5713335"/>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65" name="Straight Connector 1564"/>
              <p:cNvCxnSpPr>
                <a:stCxn id="1563" idx="4"/>
                <a:endCxn id="1564" idx="0"/>
              </p:cNvCxnSpPr>
              <p:nvPr/>
            </p:nvCxnSpPr>
            <p:spPr bwMode="auto">
              <a:xfrm rot="20820000" flipH="1">
                <a:off x="8712370" y="5727422"/>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66" name="Oval 1565"/>
              <p:cNvSpPr/>
              <p:nvPr/>
            </p:nvSpPr>
            <p:spPr bwMode="auto">
              <a:xfrm rot="4740000" flipH="1">
                <a:off x="8832336" y="5738686"/>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67" name="Oval 1566"/>
              <p:cNvSpPr/>
              <p:nvPr/>
            </p:nvSpPr>
            <p:spPr bwMode="auto">
              <a:xfrm rot="4740000" flipH="1">
                <a:off x="8672721" y="5769711"/>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68" name="Straight Connector 1567"/>
              <p:cNvCxnSpPr>
                <a:stCxn id="1566" idx="4"/>
                <a:endCxn id="1567" idx="0"/>
              </p:cNvCxnSpPr>
              <p:nvPr/>
            </p:nvCxnSpPr>
            <p:spPr bwMode="auto">
              <a:xfrm rot="20940000" flipH="1">
                <a:off x="8738259" y="5786574"/>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sp>
            <p:nvSpPr>
              <p:cNvPr id="1569" name="Oval 1568"/>
              <p:cNvSpPr/>
              <p:nvPr/>
            </p:nvSpPr>
            <p:spPr bwMode="auto">
              <a:xfrm rot="4860000" flipH="1">
                <a:off x="8858485" y="5802747"/>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sp>
            <p:nvSpPr>
              <p:cNvPr id="1570" name="Oval 1569"/>
              <p:cNvSpPr/>
              <p:nvPr/>
            </p:nvSpPr>
            <p:spPr bwMode="auto">
              <a:xfrm rot="4860000" flipH="1">
                <a:off x="8697884" y="5828183"/>
                <a:ext cx="69312" cy="64753"/>
              </a:xfrm>
              <a:prstGeom prst="ellipse">
                <a:avLst/>
              </a:prstGeom>
              <a:grpFill/>
              <a:ln w="0">
                <a:solidFill>
                  <a:schemeClr val="tx1"/>
                </a:solidFill>
              </a:ln>
            </p:spPr>
            <p:txBody>
              <a:bodyPr wrap="none" lIns="18288" tIns="18288" rIns="18288" bIns="18288" anchor="ctr"/>
              <a:lstStyle/>
              <a:p>
                <a:pPr algn="ctr">
                  <a:defRPr/>
                </a:pPr>
                <a:endParaRPr lang="en-US" sz="1200" dirty="0">
                  <a:solidFill>
                    <a:srgbClr val="002060"/>
                  </a:solidFill>
                  <a:latin typeface="Calibri"/>
                  <a:ea typeface="ＭＳ Ｐゴシック" charset="-128"/>
                  <a:cs typeface="+mn-cs"/>
                </a:endParaRPr>
              </a:p>
            </p:txBody>
          </p:sp>
          <p:cxnSp>
            <p:nvCxnSpPr>
              <p:cNvPr id="1571" name="Straight Connector 1570"/>
              <p:cNvCxnSpPr>
                <a:stCxn id="1569" idx="4"/>
                <a:endCxn id="1570" idx="0"/>
              </p:cNvCxnSpPr>
              <p:nvPr/>
            </p:nvCxnSpPr>
            <p:spPr bwMode="auto">
              <a:xfrm rot="21060000" flipH="1">
                <a:off x="8763915" y="5847841"/>
                <a:ext cx="97850" cy="0"/>
              </a:xfrm>
              <a:prstGeom prst="line">
                <a:avLst/>
              </a:prstGeom>
              <a:grpFill/>
              <a:ln w="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2281" name="Group 380"/>
            <p:cNvGrpSpPr>
              <a:grpSpLocks/>
            </p:cNvGrpSpPr>
            <p:nvPr/>
          </p:nvGrpSpPr>
          <p:grpSpPr bwMode="auto">
            <a:xfrm>
              <a:off x="7011058" y="1545403"/>
              <a:ext cx="396172" cy="345029"/>
              <a:chOff x="5359400" y="1928813"/>
              <a:chExt cx="469366" cy="379410"/>
            </a:xfrm>
            <a:solidFill>
              <a:srgbClr val="B603CA"/>
            </a:solidFill>
          </p:grpSpPr>
          <p:sp>
            <p:nvSpPr>
              <p:cNvPr id="384" name="Freeform 1414"/>
              <p:cNvSpPr>
                <a:spLocks noChangeAspect="1"/>
              </p:cNvSpPr>
              <p:nvPr/>
            </p:nvSpPr>
            <p:spPr bwMode="auto">
              <a:xfrm>
                <a:off x="5358622" y="1927973"/>
                <a:ext cx="448047" cy="279310"/>
              </a:xfrm>
              <a:custGeom>
                <a:avLst/>
                <a:gdLst/>
                <a:ahLst/>
                <a:cxnLst>
                  <a:cxn ang="0">
                    <a:pos x="37" y="382"/>
                  </a:cxn>
                  <a:cxn ang="0">
                    <a:pos x="525" y="466"/>
                  </a:cxn>
                  <a:cxn ang="0">
                    <a:pos x="1153" y="834"/>
                  </a:cxn>
                  <a:cxn ang="0">
                    <a:pos x="857" y="86"/>
                  </a:cxn>
                  <a:cxn ang="0">
                    <a:pos x="37" y="382"/>
                  </a:cxn>
                </a:cxnLst>
                <a:rect l="0" t="0" r="r" b="b"/>
                <a:pathLst>
                  <a:path w="1417" h="932">
                    <a:moveTo>
                      <a:pt x="37" y="382"/>
                    </a:moveTo>
                    <a:cubicBezTo>
                      <a:pt x="74" y="528"/>
                      <a:pt x="324" y="400"/>
                      <a:pt x="525" y="466"/>
                    </a:cubicBezTo>
                    <a:cubicBezTo>
                      <a:pt x="726" y="532"/>
                      <a:pt x="889" y="932"/>
                      <a:pt x="1153" y="834"/>
                    </a:cubicBezTo>
                    <a:cubicBezTo>
                      <a:pt x="1417" y="736"/>
                      <a:pt x="1176" y="172"/>
                      <a:pt x="857" y="86"/>
                    </a:cubicBezTo>
                    <a:cubicBezTo>
                      <a:pt x="538" y="0"/>
                      <a:pt x="0" y="236"/>
                      <a:pt x="37" y="382"/>
                    </a:cubicBezTo>
                    <a:close/>
                  </a:path>
                </a:pathLst>
              </a:custGeom>
              <a:grpFill/>
              <a:ln w="0">
                <a:solidFill>
                  <a:srgbClr val="7A0000"/>
                </a:solidFill>
                <a:round/>
                <a:headEnd/>
                <a:tailEnd/>
              </a:ln>
              <a:effectLst/>
            </p:spPr>
            <p:txBody>
              <a:bodyPr/>
              <a:lstStyle/>
              <a:p>
                <a:pPr algn="ctr">
                  <a:defRPr/>
                </a:pPr>
                <a:endParaRPr lang="en-US" sz="1800" dirty="0">
                  <a:solidFill>
                    <a:srgbClr val="002060"/>
                  </a:solidFill>
                  <a:latin typeface="Calibri"/>
                  <a:ea typeface="ＭＳ Ｐゴシック" charset="-128"/>
                  <a:cs typeface="+mn-cs"/>
                </a:endParaRPr>
              </a:p>
            </p:txBody>
          </p:sp>
          <p:sp>
            <p:nvSpPr>
              <p:cNvPr id="385" name="Freeform 1414"/>
              <p:cNvSpPr>
                <a:spLocks noChangeAspect="1"/>
              </p:cNvSpPr>
              <p:nvPr/>
            </p:nvSpPr>
            <p:spPr bwMode="auto">
              <a:xfrm rot="10800000">
                <a:off x="5375340" y="2029223"/>
                <a:ext cx="449719" cy="279310"/>
              </a:xfrm>
              <a:custGeom>
                <a:avLst/>
                <a:gdLst/>
                <a:ahLst/>
                <a:cxnLst>
                  <a:cxn ang="0">
                    <a:pos x="37" y="382"/>
                  </a:cxn>
                  <a:cxn ang="0">
                    <a:pos x="525" y="466"/>
                  </a:cxn>
                  <a:cxn ang="0">
                    <a:pos x="1153" y="834"/>
                  </a:cxn>
                  <a:cxn ang="0">
                    <a:pos x="857" y="86"/>
                  </a:cxn>
                  <a:cxn ang="0">
                    <a:pos x="37" y="382"/>
                  </a:cxn>
                </a:cxnLst>
                <a:rect l="0" t="0" r="r" b="b"/>
                <a:pathLst>
                  <a:path w="1417" h="932">
                    <a:moveTo>
                      <a:pt x="37" y="382"/>
                    </a:moveTo>
                    <a:cubicBezTo>
                      <a:pt x="74" y="528"/>
                      <a:pt x="324" y="400"/>
                      <a:pt x="525" y="466"/>
                    </a:cubicBezTo>
                    <a:cubicBezTo>
                      <a:pt x="726" y="532"/>
                      <a:pt x="889" y="932"/>
                      <a:pt x="1153" y="834"/>
                    </a:cubicBezTo>
                    <a:cubicBezTo>
                      <a:pt x="1417" y="736"/>
                      <a:pt x="1176" y="172"/>
                      <a:pt x="857" y="86"/>
                    </a:cubicBezTo>
                    <a:cubicBezTo>
                      <a:pt x="538" y="0"/>
                      <a:pt x="0" y="236"/>
                      <a:pt x="37" y="382"/>
                    </a:cubicBezTo>
                    <a:close/>
                  </a:path>
                </a:pathLst>
              </a:custGeom>
              <a:grpFill/>
              <a:ln w="0">
                <a:solidFill>
                  <a:srgbClr val="7A0000"/>
                </a:solidFill>
                <a:round/>
                <a:headEnd/>
                <a:tailEnd/>
              </a:ln>
              <a:effectLst/>
            </p:spPr>
            <p:txBody>
              <a:bodyPr/>
              <a:lstStyle/>
              <a:p>
                <a:pPr algn="ctr">
                  <a:defRPr/>
                </a:pPr>
                <a:endParaRPr lang="en-US" sz="1800" dirty="0">
                  <a:solidFill>
                    <a:srgbClr val="002060"/>
                  </a:solidFill>
                  <a:latin typeface="Calibri"/>
                  <a:ea typeface="ＭＳ Ｐゴシック" charset="-128"/>
                  <a:cs typeface="+mn-cs"/>
                </a:endParaRPr>
              </a:p>
            </p:txBody>
          </p:sp>
        </p:grpSp>
        <p:grpSp>
          <p:nvGrpSpPr>
            <p:cNvPr id="2" name="Group 385"/>
            <p:cNvGrpSpPr>
              <a:grpSpLocks/>
            </p:cNvGrpSpPr>
            <p:nvPr/>
          </p:nvGrpSpPr>
          <p:grpSpPr bwMode="auto">
            <a:xfrm>
              <a:off x="5557534" y="1545403"/>
              <a:ext cx="409556" cy="337811"/>
              <a:chOff x="6157913" y="1928813"/>
              <a:chExt cx="486299" cy="370943"/>
            </a:xfrm>
            <a:solidFill>
              <a:srgbClr val="B603CA"/>
            </a:solidFill>
          </p:grpSpPr>
          <p:sp>
            <p:nvSpPr>
              <p:cNvPr id="387" name="Freeform 1414"/>
              <p:cNvSpPr>
                <a:spLocks noChangeAspect="1"/>
              </p:cNvSpPr>
              <p:nvPr/>
            </p:nvSpPr>
            <p:spPr bwMode="auto">
              <a:xfrm>
                <a:off x="6155551" y="1927974"/>
                <a:ext cx="455743" cy="277168"/>
              </a:xfrm>
              <a:custGeom>
                <a:avLst/>
                <a:gdLst/>
                <a:ahLst/>
                <a:cxnLst>
                  <a:cxn ang="0">
                    <a:pos x="37" y="382"/>
                  </a:cxn>
                  <a:cxn ang="0">
                    <a:pos x="525" y="466"/>
                  </a:cxn>
                  <a:cxn ang="0">
                    <a:pos x="1153" y="834"/>
                  </a:cxn>
                  <a:cxn ang="0">
                    <a:pos x="857" y="86"/>
                  </a:cxn>
                  <a:cxn ang="0">
                    <a:pos x="37" y="382"/>
                  </a:cxn>
                </a:cxnLst>
                <a:rect l="0" t="0" r="r" b="b"/>
                <a:pathLst>
                  <a:path w="1417" h="932">
                    <a:moveTo>
                      <a:pt x="37" y="382"/>
                    </a:moveTo>
                    <a:cubicBezTo>
                      <a:pt x="74" y="528"/>
                      <a:pt x="324" y="400"/>
                      <a:pt x="525" y="466"/>
                    </a:cubicBezTo>
                    <a:cubicBezTo>
                      <a:pt x="726" y="532"/>
                      <a:pt x="889" y="932"/>
                      <a:pt x="1153" y="834"/>
                    </a:cubicBezTo>
                    <a:cubicBezTo>
                      <a:pt x="1417" y="736"/>
                      <a:pt x="1176" y="172"/>
                      <a:pt x="857" y="86"/>
                    </a:cubicBezTo>
                    <a:cubicBezTo>
                      <a:pt x="538" y="0"/>
                      <a:pt x="0" y="236"/>
                      <a:pt x="37" y="382"/>
                    </a:cubicBezTo>
                    <a:close/>
                  </a:path>
                </a:pathLst>
              </a:custGeom>
              <a:grpFill/>
              <a:ln w="0">
                <a:solidFill>
                  <a:schemeClr val="accent6">
                    <a:lumMod val="50000"/>
                  </a:schemeClr>
                </a:solidFill>
                <a:round/>
                <a:headEnd/>
                <a:tailEnd/>
              </a:ln>
              <a:effectLst/>
            </p:spPr>
            <p:txBody>
              <a:bodyPr/>
              <a:lstStyle/>
              <a:p>
                <a:pPr algn="ctr">
                  <a:defRPr/>
                </a:pPr>
                <a:endParaRPr lang="en-US" sz="1800" dirty="0">
                  <a:solidFill>
                    <a:srgbClr val="002060"/>
                  </a:solidFill>
                  <a:latin typeface="Calibri"/>
                  <a:ea typeface="ＭＳ Ｐゴシック" charset="-128"/>
                  <a:cs typeface="+mn-cs"/>
                </a:endParaRPr>
              </a:p>
            </p:txBody>
          </p:sp>
          <p:sp>
            <p:nvSpPr>
              <p:cNvPr id="388" name="Freeform 1414"/>
              <p:cNvSpPr>
                <a:spLocks noChangeAspect="1"/>
              </p:cNvSpPr>
              <p:nvPr/>
            </p:nvSpPr>
            <p:spPr bwMode="auto">
              <a:xfrm rot="10800000">
                <a:off x="6189061" y="2022107"/>
                <a:ext cx="457418" cy="277168"/>
              </a:xfrm>
              <a:custGeom>
                <a:avLst/>
                <a:gdLst/>
                <a:ahLst/>
                <a:cxnLst>
                  <a:cxn ang="0">
                    <a:pos x="37" y="382"/>
                  </a:cxn>
                  <a:cxn ang="0">
                    <a:pos x="525" y="466"/>
                  </a:cxn>
                  <a:cxn ang="0">
                    <a:pos x="1153" y="834"/>
                  </a:cxn>
                  <a:cxn ang="0">
                    <a:pos x="857" y="86"/>
                  </a:cxn>
                  <a:cxn ang="0">
                    <a:pos x="37" y="382"/>
                  </a:cxn>
                </a:cxnLst>
                <a:rect l="0" t="0" r="r" b="b"/>
                <a:pathLst>
                  <a:path w="1417" h="932">
                    <a:moveTo>
                      <a:pt x="37" y="382"/>
                    </a:moveTo>
                    <a:cubicBezTo>
                      <a:pt x="74" y="528"/>
                      <a:pt x="324" y="400"/>
                      <a:pt x="525" y="466"/>
                    </a:cubicBezTo>
                    <a:cubicBezTo>
                      <a:pt x="726" y="532"/>
                      <a:pt x="889" y="932"/>
                      <a:pt x="1153" y="834"/>
                    </a:cubicBezTo>
                    <a:cubicBezTo>
                      <a:pt x="1417" y="736"/>
                      <a:pt x="1176" y="172"/>
                      <a:pt x="857" y="86"/>
                    </a:cubicBezTo>
                    <a:cubicBezTo>
                      <a:pt x="538" y="0"/>
                      <a:pt x="0" y="236"/>
                      <a:pt x="37" y="382"/>
                    </a:cubicBezTo>
                    <a:close/>
                  </a:path>
                </a:pathLst>
              </a:custGeom>
              <a:grpFill/>
              <a:ln w="0">
                <a:solidFill>
                  <a:schemeClr val="accent6">
                    <a:lumMod val="50000"/>
                  </a:schemeClr>
                </a:solidFill>
                <a:round/>
                <a:headEnd/>
                <a:tailEnd/>
              </a:ln>
              <a:effectLst/>
            </p:spPr>
            <p:txBody>
              <a:bodyPr/>
              <a:lstStyle/>
              <a:p>
                <a:pPr algn="ctr">
                  <a:defRPr/>
                </a:pPr>
                <a:endParaRPr lang="en-US" sz="1800" dirty="0">
                  <a:solidFill>
                    <a:srgbClr val="002060"/>
                  </a:solidFill>
                  <a:latin typeface="Calibri"/>
                  <a:ea typeface="ＭＳ Ｐゴシック" charset="-128"/>
                  <a:cs typeface="+mn-cs"/>
                </a:endParaRPr>
              </a:p>
            </p:txBody>
          </p:sp>
        </p:grpSp>
      </p:grpSp>
    </p:spTree>
  </p:cSld>
  <p:clrMapOvr>
    <a:masterClrMapping/>
  </p:clrMapOvr>
  <p:transition xmlns:p14="http://schemas.microsoft.com/office/powerpoint/2010/main" spd="slow" advClick="0"/>
  <p:timing>
    <p:tnLst>
      <p:par>
        <p:cTn xmlns:p14="http://schemas.microsoft.com/office/powerpoint/2010/main" id="1" dur="indefinite" restart="never" nodeType="tmRoot"/>
      </p:par>
    </p:tnLst>
  </p:timing>
</p:sld>
</file>

<file path=ppt/theme/theme1.xml><?xml version="1.0" encoding="utf-8"?>
<a:theme xmlns:a="http://schemas.openxmlformats.org/drawingml/2006/main" name="5_Default Design">
  <a:themeElements>
    <a:clrScheme name="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Default Design">
      <a:majorFont>
        <a:latin typeface="Tahoma"/>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lnDef>
  </a:objectDefaults>
  <a:extraClrSchemeLst>
    <a:extraClrScheme>
      <a:clrScheme name="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2_Ordinary Master">
  <a:themeElements>
    <a:clrScheme name="1_Ordinary Master 13">
      <a:dk1>
        <a:srgbClr val="808080"/>
      </a:dk1>
      <a:lt1>
        <a:srgbClr val="FFFFFF"/>
      </a:lt1>
      <a:dk2>
        <a:srgbClr val="3333FF"/>
      </a:dk2>
      <a:lt2>
        <a:srgbClr val="FFFFFF"/>
      </a:lt2>
      <a:accent1>
        <a:srgbClr val="FF6600"/>
      </a:accent1>
      <a:accent2>
        <a:srgbClr val="99CCFF"/>
      </a:accent2>
      <a:accent3>
        <a:srgbClr val="ADADFF"/>
      </a:accent3>
      <a:accent4>
        <a:srgbClr val="DADADA"/>
      </a:accent4>
      <a:accent5>
        <a:srgbClr val="FFB8AA"/>
      </a:accent5>
      <a:accent6>
        <a:srgbClr val="8AB9E7"/>
      </a:accent6>
      <a:hlink>
        <a:srgbClr val="FFCC00"/>
      </a:hlink>
      <a:folHlink>
        <a:srgbClr val="FFFF00"/>
      </a:folHlink>
    </a:clrScheme>
    <a:fontScheme name="1_Ordinary Master">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Ordinary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Ordinary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Ordinary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Ordinary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Ordinary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Ordinary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Ordinary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Ordinary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Ordinary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Ordinary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Ordinary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Ordinary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Ordinary Master 13">
        <a:dk1>
          <a:srgbClr val="808080"/>
        </a:dk1>
        <a:lt1>
          <a:srgbClr val="FFFFFF"/>
        </a:lt1>
        <a:dk2>
          <a:srgbClr val="3333FF"/>
        </a:dk2>
        <a:lt2>
          <a:srgbClr val="FFFFFF"/>
        </a:lt2>
        <a:accent1>
          <a:srgbClr val="FF6600"/>
        </a:accent1>
        <a:accent2>
          <a:srgbClr val="99CCFF"/>
        </a:accent2>
        <a:accent3>
          <a:srgbClr val="ADADFF"/>
        </a:accent3>
        <a:accent4>
          <a:srgbClr val="DADADA"/>
        </a:accent4>
        <a:accent5>
          <a:srgbClr val="FFB8AA"/>
        </a:accent5>
        <a:accent6>
          <a:srgbClr val="8AB9E7"/>
        </a:accent6>
        <a:hlink>
          <a:srgbClr val="FFCC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_Blank Presentation">
  <a:themeElements>
    <a:clrScheme name="1_Blank Presentation 8">
      <a:dk1>
        <a:srgbClr val="000000"/>
      </a:dk1>
      <a:lt1>
        <a:srgbClr val="FFFFFF"/>
      </a:lt1>
      <a:dk2>
        <a:srgbClr val="0000FF"/>
      </a:dk2>
      <a:lt2>
        <a:srgbClr val="FFFF00"/>
      </a:lt2>
      <a:accent1>
        <a:srgbClr val="004600"/>
      </a:accent1>
      <a:accent2>
        <a:srgbClr val="006666"/>
      </a:accent2>
      <a:accent3>
        <a:srgbClr val="AAAAFF"/>
      </a:accent3>
      <a:accent4>
        <a:srgbClr val="DADADA"/>
      </a:accent4>
      <a:accent5>
        <a:srgbClr val="AAB0AA"/>
      </a:accent5>
      <a:accent6>
        <a:srgbClr val="005C5C"/>
      </a:accent6>
      <a:hlink>
        <a:srgbClr val="800000"/>
      </a:hlink>
      <a:folHlink>
        <a:srgbClr val="FFCC00"/>
      </a:folHlink>
    </a:clrScheme>
    <a:fontScheme name="1_Blank Presentatio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Blank Presentation 8">
        <a:dk1>
          <a:srgbClr val="000000"/>
        </a:dk1>
        <a:lt1>
          <a:srgbClr val="FFFFFF"/>
        </a:lt1>
        <a:dk2>
          <a:srgbClr val="0000FF"/>
        </a:dk2>
        <a:lt2>
          <a:srgbClr val="FFFF00"/>
        </a:lt2>
        <a:accent1>
          <a:srgbClr val="004600"/>
        </a:accent1>
        <a:accent2>
          <a:srgbClr val="006666"/>
        </a:accent2>
        <a:accent3>
          <a:srgbClr val="AAAAFF"/>
        </a:accent3>
        <a:accent4>
          <a:srgbClr val="DADADA"/>
        </a:accent4>
        <a:accent5>
          <a:srgbClr val="AAB0AA"/>
        </a:accent5>
        <a:accent6>
          <a:srgbClr val="005C5C"/>
        </a:accent6>
        <a:hlink>
          <a:srgbClr val="800000"/>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4_Custom Design">
  <a:themeElements>
    <a:clrScheme name="3_Custom Design 13">
      <a:dk1>
        <a:srgbClr val="808080"/>
      </a:dk1>
      <a:lt1>
        <a:srgbClr val="FFFFFF"/>
      </a:lt1>
      <a:dk2>
        <a:srgbClr val="000066"/>
      </a:dk2>
      <a:lt2>
        <a:srgbClr val="FFFF00"/>
      </a:lt2>
      <a:accent1>
        <a:srgbClr val="FF6600"/>
      </a:accent1>
      <a:accent2>
        <a:srgbClr val="99CCFF"/>
      </a:accent2>
      <a:accent3>
        <a:srgbClr val="AAAAB8"/>
      </a:accent3>
      <a:accent4>
        <a:srgbClr val="DADADA"/>
      </a:accent4>
      <a:accent5>
        <a:srgbClr val="FFB8AA"/>
      </a:accent5>
      <a:accent6>
        <a:srgbClr val="8AB9E7"/>
      </a:accent6>
      <a:hlink>
        <a:srgbClr val="FFFF00"/>
      </a:hlink>
      <a:folHlink>
        <a:srgbClr val="CCFF99"/>
      </a:folHlink>
    </a:clrScheme>
    <a:fontScheme name="3_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ea typeface="MS PGothic" pitchFamily="34" charset="-128"/>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ea typeface="MS PGothic" pitchFamily="34" charset="-128"/>
            <a:cs typeface="Arial" charset="0"/>
          </a:defRPr>
        </a:defPPr>
      </a:lstStyle>
    </a:lnDef>
  </a:objectDefaults>
  <a:extraClrSchemeLst>
    <a:extraClrScheme>
      <a:clrScheme name="3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Custom Design 13">
        <a:dk1>
          <a:srgbClr val="808080"/>
        </a:dk1>
        <a:lt1>
          <a:srgbClr val="FFFFFF"/>
        </a:lt1>
        <a:dk2>
          <a:srgbClr val="000066"/>
        </a:dk2>
        <a:lt2>
          <a:srgbClr val="FFFF00"/>
        </a:lt2>
        <a:accent1>
          <a:srgbClr val="FF6600"/>
        </a:accent1>
        <a:accent2>
          <a:srgbClr val="99CCFF"/>
        </a:accent2>
        <a:accent3>
          <a:srgbClr val="AAAAB8"/>
        </a:accent3>
        <a:accent4>
          <a:srgbClr val="DADADA"/>
        </a:accent4>
        <a:accent5>
          <a:srgbClr val="FFB8AA"/>
        </a:accent5>
        <a:accent6>
          <a:srgbClr val="8AB9E7"/>
        </a:accent6>
        <a:hlink>
          <a:srgbClr val="FFFF00"/>
        </a:hlink>
        <a:folHlink>
          <a:srgbClr val="CCFF99"/>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Custom Design">
  <a:themeElements>
    <a:clrScheme name="Custom Design 13">
      <a:dk1>
        <a:srgbClr val="808080"/>
      </a:dk1>
      <a:lt1>
        <a:srgbClr val="FFFFFF"/>
      </a:lt1>
      <a:dk2>
        <a:srgbClr val="000066"/>
      </a:dk2>
      <a:lt2>
        <a:srgbClr val="FFFF00"/>
      </a:lt2>
      <a:accent1>
        <a:srgbClr val="FF6600"/>
      </a:accent1>
      <a:accent2>
        <a:srgbClr val="99CCFF"/>
      </a:accent2>
      <a:accent3>
        <a:srgbClr val="AAAAB8"/>
      </a:accent3>
      <a:accent4>
        <a:srgbClr val="DADADA"/>
      </a:accent4>
      <a:accent5>
        <a:srgbClr val="FFB8AA"/>
      </a:accent5>
      <a:accent6>
        <a:srgbClr val="8AB9E7"/>
      </a:accent6>
      <a:hlink>
        <a:srgbClr val="FFFF00"/>
      </a:hlink>
      <a:folHlink>
        <a:srgbClr val="CCFF99"/>
      </a:folHlink>
    </a:clrScheme>
    <a:fontScheme name="Custom Desig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808080"/>
        </a:dk1>
        <a:lt1>
          <a:srgbClr val="FFFFFF"/>
        </a:lt1>
        <a:dk2>
          <a:srgbClr val="000066"/>
        </a:dk2>
        <a:lt2>
          <a:srgbClr val="FFFF00"/>
        </a:lt2>
        <a:accent1>
          <a:srgbClr val="FF6600"/>
        </a:accent1>
        <a:accent2>
          <a:srgbClr val="99CCFF"/>
        </a:accent2>
        <a:accent3>
          <a:srgbClr val="AAAAB8"/>
        </a:accent3>
        <a:accent4>
          <a:srgbClr val="DADADA"/>
        </a:accent4>
        <a:accent5>
          <a:srgbClr val="FFB8AA"/>
        </a:accent5>
        <a:accent6>
          <a:srgbClr val="8AB9E7"/>
        </a:accent6>
        <a:hlink>
          <a:srgbClr val="FFFF00"/>
        </a:hlink>
        <a:folHlink>
          <a:srgbClr val="CCFF99"/>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7_Custom Design">
  <a:themeElements>
    <a:clrScheme name="3_Custom Design 13">
      <a:dk1>
        <a:srgbClr val="808080"/>
      </a:dk1>
      <a:lt1>
        <a:srgbClr val="FFFFFF"/>
      </a:lt1>
      <a:dk2>
        <a:srgbClr val="000066"/>
      </a:dk2>
      <a:lt2>
        <a:srgbClr val="FFFF00"/>
      </a:lt2>
      <a:accent1>
        <a:srgbClr val="FF6600"/>
      </a:accent1>
      <a:accent2>
        <a:srgbClr val="99CCFF"/>
      </a:accent2>
      <a:accent3>
        <a:srgbClr val="AAAAB8"/>
      </a:accent3>
      <a:accent4>
        <a:srgbClr val="DADADA"/>
      </a:accent4>
      <a:accent5>
        <a:srgbClr val="FFB8AA"/>
      </a:accent5>
      <a:accent6>
        <a:srgbClr val="8AB9E7"/>
      </a:accent6>
      <a:hlink>
        <a:srgbClr val="FFFF00"/>
      </a:hlink>
      <a:folHlink>
        <a:srgbClr val="CCFF99"/>
      </a:folHlink>
    </a:clrScheme>
    <a:fontScheme name="3_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ea typeface="MS PGothic" pitchFamily="34" charset="-128"/>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ea typeface="MS PGothic" pitchFamily="34" charset="-128"/>
            <a:cs typeface="Arial" charset="0"/>
          </a:defRPr>
        </a:defPPr>
      </a:lstStyle>
    </a:lnDef>
  </a:objectDefaults>
  <a:extraClrSchemeLst>
    <a:extraClrScheme>
      <a:clrScheme name="3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Custom Design 13">
        <a:dk1>
          <a:srgbClr val="808080"/>
        </a:dk1>
        <a:lt1>
          <a:srgbClr val="FFFFFF"/>
        </a:lt1>
        <a:dk2>
          <a:srgbClr val="000066"/>
        </a:dk2>
        <a:lt2>
          <a:srgbClr val="FFFF00"/>
        </a:lt2>
        <a:accent1>
          <a:srgbClr val="FF6600"/>
        </a:accent1>
        <a:accent2>
          <a:srgbClr val="99CCFF"/>
        </a:accent2>
        <a:accent3>
          <a:srgbClr val="AAAAB8"/>
        </a:accent3>
        <a:accent4>
          <a:srgbClr val="DADADA"/>
        </a:accent4>
        <a:accent5>
          <a:srgbClr val="FFB8AA"/>
        </a:accent5>
        <a:accent6>
          <a:srgbClr val="8AB9E7"/>
        </a:accent6>
        <a:hlink>
          <a:srgbClr val="FFFF00"/>
        </a:hlink>
        <a:folHlink>
          <a:srgbClr val="CCFF99"/>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3_Blank Presentation">
  <a:themeElements>
    <a:clrScheme name="1_Blank Presentation 8">
      <a:dk1>
        <a:srgbClr val="000000"/>
      </a:dk1>
      <a:lt1>
        <a:srgbClr val="FFFFFF"/>
      </a:lt1>
      <a:dk2>
        <a:srgbClr val="0000FF"/>
      </a:dk2>
      <a:lt2>
        <a:srgbClr val="FFFF00"/>
      </a:lt2>
      <a:accent1>
        <a:srgbClr val="004600"/>
      </a:accent1>
      <a:accent2>
        <a:srgbClr val="006666"/>
      </a:accent2>
      <a:accent3>
        <a:srgbClr val="AAAAFF"/>
      </a:accent3>
      <a:accent4>
        <a:srgbClr val="DADADA"/>
      </a:accent4>
      <a:accent5>
        <a:srgbClr val="AAB0AA"/>
      </a:accent5>
      <a:accent6>
        <a:srgbClr val="005C5C"/>
      </a:accent6>
      <a:hlink>
        <a:srgbClr val="800000"/>
      </a:hlink>
      <a:folHlink>
        <a:srgbClr val="FFCC00"/>
      </a:folHlink>
    </a:clrScheme>
    <a:fontScheme name="1_Blank Presentatio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_Blank Presentation 8">
        <a:dk1>
          <a:srgbClr val="000000"/>
        </a:dk1>
        <a:lt1>
          <a:srgbClr val="FFFFFF"/>
        </a:lt1>
        <a:dk2>
          <a:srgbClr val="0000FF"/>
        </a:dk2>
        <a:lt2>
          <a:srgbClr val="FFFF00"/>
        </a:lt2>
        <a:accent1>
          <a:srgbClr val="004600"/>
        </a:accent1>
        <a:accent2>
          <a:srgbClr val="006666"/>
        </a:accent2>
        <a:accent3>
          <a:srgbClr val="AAAAFF"/>
        </a:accent3>
        <a:accent4>
          <a:srgbClr val="DADADA"/>
        </a:accent4>
        <a:accent5>
          <a:srgbClr val="AAB0AA"/>
        </a:accent5>
        <a:accent6>
          <a:srgbClr val="005C5C"/>
        </a:accent6>
        <a:hlink>
          <a:srgbClr val="800000"/>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_ERBITUX slide template_Jun09">
  <a:themeElements>
    <a:clrScheme name="1_ERBITUX slide template_Jun09 13">
      <a:dk1>
        <a:srgbClr val="DDDDDD"/>
      </a:dk1>
      <a:lt1>
        <a:srgbClr val="FFFFFF"/>
      </a:lt1>
      <a:dk2>
        <a:srgbClr val="0033AB"/>
      </a:dk2>
      <a:lt2>
        <a:srgbClr val="FFFFFF"/>
      </a:lt2>
      <a:accent1>
        <a:srgbClr val="FF6600"/>
      </a:accent1>
      <a:accent2>
        <a:srgbClr val="99CCFF"/>
      </a:accent2>
      <a:accent3>
        <a:srgbClr val="AAADD2"/>
      </a:accent3>
      <a:accent4>
        <a:srgbClr val="DADADA"/>
      </a:accent4>
      <a:accent5>
        <a:srgbClr val="FFB8AA"/>
      </a:accent5>
      <a:accent6>
        <a:srgbClr val="8AB9E7"/>
      </a:accent6>
      <a:hlink>
        <a:srgbClr val="FFFF00"/>
      </a:hlink>
      <a:folHlink>
        <a:srgbClr val="FFCC00"/>
      </a:folHlink>
    </a:clrScheme>
    <a:fontScheme name="1_ERBITUX slide template_Jun09">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RBITUX slide template_Jun0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RBITUX slide template_Jun09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RBITUX slide template_Jun09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RBITUX slide template_Jun09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RBITUX slide template_Jun09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RBITUX slide template_Jun09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RBITUX slide template_Jun09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RBITUX slide template_Jun09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RBITUX slide template_Jun09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RBITUX slide template_Jun09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RBITUX slide template_Jun09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RBITUX slide template_Jun09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ERBITUX slide template_Jun09 13">
        <a:dk1>
          <a:srgbClr val="DDDDDD"/>
        </a:dk1>
        <a:lt1>
          <a:srgbClr val="FFFFFF"/>
        </a:lt1>
        <a:dk2>
          <a:srgbClr val="0033AB"/>
        </a:dk2>
        <a:lt2>
          <a:srgbClr val="FFFFFF"/>
        </a:lt2>
        <a:accent1>
          <a:srgbClr val="FF6600"/>
        </a:accent1>
        <a:accent2>
          <a:srgbClr val="99CCFF"/>
        </a:accent2>
        <a:accent3>
          <a:srgbClr val="AAADD2"/>
        </a:accent3>
        <a:accent4>
          <a:srgbClr val="DADADA"/>
        </a:accent4>
        <a:accent5>
          <a:srgbClr val="FFB8AA"/>
        </a:accent5>
        <a:accent6>
          <a:srgbClr val="8AB9E7"/>
        </a:accent6>
        <a:hlink>
          <a:srgbClr val="FFFF00"/>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6_GCC On-screen">
  <a:themeElements>
    <a:clrScheme name="">
      <a:dk1>
        <a:srgbClr val="919191"/>
      </a:dk1>
      <a:lt1>
        <a:srgbClr val="FFFFFF"/>
      </a:lt1>
      <a:dk2>
        <a:srgbClr val="00003E"/>
      </a:dk2>
      <a:lt2>
        <a:srgbClr val="EBE114"/>
      </a:lt2>
      <a:accent1>
        <a:srgbClr val="618FFD"/>
      </a:accent1>
      <a:accent2>
        <a:srgbClr val="00AE00"/>
      </a:accent2>
      <a:accent3>
        <a:srgbClr val="AAAAAF"/>
      </a:accent3>
      <a:accent4>
        <a:srgbClr val="DADADA"/>
      </a:accent4>
      <a:accent5>
        <a:srgbClr val="B7C6FE"/>
      </a:accent5>
      <a:accent6>
        <a:srgbClr val="009D00"/>
      </a:accent6>
      <a:hlink>
        <a:srgbClr val="FC0128"/>
      </a:hlink>
      <a:folHlink>
        <a:srgbClr val="CECECE"/>
      </a:folHlink>
    </a:clrScheme>
    <a:fontScheme name="6_GCC On-scree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GCC On-scree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6_GCC On-scree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6_GCC On-scree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6_GCC On-scree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6_GCC On-scree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6_GCC On-scree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6_GCC On-scree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9_Custom Design">
  <a:themeElements>
    <a:clrScheme name="Custom Design 13">
      <a:dk1>
        <a:srgbClr val="808080"/>
      </a:dk1>
      <a:lt1>
        <a:srgbClr val="FFFFFF"/>
      </a:lt1>
      <a:dk2>
        <a:srgbClr val="000066"/>
      </a:dk2>
      <a:lt2>
        <a:srgbClr val="FFFF00"/>
      </a:lt2>
      <a:accent1>
        <a:srgbClr val="FF6600"/>
      </a:accent1>
      <a:accent2>
        <a:srgbClr val="99CCFF"/>
      </a:accent2>
      <a:accent3>
        <a:srgbClr val="AAAAB8"/>
      </a:accent3>
      <a:accent4>
        <a:srgbClr val="DADADA"/>
      </a:accent4>
      <a:accent5>
        <a:srgbClr val="FFB8AA"/>
      </a:accent5>
      <a:accent6>
        <a:srgbClr val="8AB9E7"/>
      </a:accent6>
      <a:hlink>
        <a:srgbClr val="FFFF00"/>
      </a:hlink>
      <a:folHlink>
        <a:srgbClr val="CCFF99"/>
      </a:folHlink>
    </a:clrScheme>
    <a:fontScheme name="Custom Desig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200" b="1"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200" b="1" i="0" u="none" strike="noStrike" cap="none" normalizeH="0" baseline="0" smtClean="0">
            <a:ln>
              <a:noFill/>
            </a:ln>
            <a:solidFill>
              <a:schemeClr val="tx2"/>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808080"/>
        </a:dk1>
        <a:lt1>
          <a:srgbClr val="FFFFFF"/>
        </a:lt1>
        <a:dk2>
          <a:srgbClr val="000066"/>
        </a:dk2>
        <a:lt2>
          <a:srgbClr val="FFFF00"/>
        </a:lt2>
        <a:accent1>
          <a:srgbClr val="FF6600"/>
        </a:accent1>
        <a:accent2>
          <a:srgbClr val="99CCFF"/>
        </a:accent2>
        <a:accent3>
          <a:srgbClr val="AAAAB8"/>
        </a:accent3>
        <a:accent4>
          <a:srgbClr val="DADADA"/>
        </a:accent4>
        <a:accent5>
          <a:srgbClr val="FFB8AA"/>
        </a:accent5>
        <a:accent6>
          <a:srgbClr val="8AB9E7"/>
        </a:accent6>
        <a:hlink>
          <a:srgbClr val="FFFF00"/>
        </a:hlink>
        <a:folHlink>
          <a:srgbClr val="CCFF99"/>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4_Default Design">
  <a:themeElements>
    <a:clrScheme name="4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fontScheme name="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1" u="none" strike="noStrike" cap="none" normalizeH="0" baseline="0">
            <a:ln>
              <a:noFill/>
            </a:ln>
            <a:solidFill>
              <a:schemeClr val="tx1"/>
            </a:solidFill>
            <a:effectLst/>
            <a:latin typeface="Arial" pitchFamily="-109" charset="0"/>
            <a:ea typeface="Arial" pitchFamily="-109" charset="0"/>
            <a:cs typeface="Arial" pitchFamily="-109"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1" u="none" strike="noStrike" cap="none" normalizeH="0" baseline="0">
            <a:ln>
              <a:noFill/>
            </a:ln>
            <a:solidFill>
              <a:schemeClr val="tx1"/>
            </a:solidFill>
            <a:effectLst/>
            <a:latin typeface="Arial" pitchFamily="-109" charset="0"/>
            <a:ea typeface="Arial" pitchFamily="-109" charset="0"/>
            <a:cs typeface="Arial" pitchFamily="-109" charset="0"/>
          </a:defRPr>
        </a:defPPr>
      </a:lstStyle>
    </a:lnDef>
  </a:objectDefaults>
  <a:extraClrSchemeLst>
    <a:extraClrScheme>
      <a:clrScheme name="4_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4_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4_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4_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4_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4_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4_Default Design 8">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FC0128"/>
        </a:hlink>
        <a:folHlink>
          <a:srgbClr val="CECECE"/>
        </a:folHlink>
      </a:clrScheme>
      <a:clrMap bg1="dk2" tx1="lt1" bg2="dk1" tx2="lt2" accent1="accent1" accent2="accent2" accent3="accent3" accent4="accent4" accent5="accent5" accent6="accent6" hlink="hlink" folHlink="folHlink"/>
    </a:extraClrScheme>
    <a:extraClrScheme>
      <a:clrScheme name="4_Default Design 9">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4_Default Design 10">
        <a:dk1>
          <a:srgbClr val="919191"/>
        </a:dk1>
        <a:lt1>
          <a:srgbClr val="FFFFFF"/>
        </a:lt1>
        <a:dk2>
          <a:srgbClr val="030374"/>
        </a:dk2>
        <a:lt2>
          <a:srgbClr val="EBE114"/>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4_Default Design 11">
        <a:dk1>
          <a:srgbClr val="C18243"/>
        </a:dk1>
        <a:lt1>
          <a:srgbClr val="FFFFFF"/>
        </a:lt1>
        <a:dk2>
          <a:srgbClr val="030374"/>
        </a:dk2>
        <a:lt2>
          <a:srgbClr val="FF8F95"/>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4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8_Default Design">
  <a:themeElements>
    <a:clrScheme name="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8_Default Design">
      <a:majorFont>
        <a:latin typeface="Tahoma"/>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lnDef>
  </a:objectDefaults>
  <a:extraClrSchemeLst>
    <a:extraClrScheme>
      <a:clrScheme name="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8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8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8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8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8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8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8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8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8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8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9_Default Design">
  <a:themeElements>
    <a:clrScheme name="4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fontScheme name="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1" u="none" strike="noStrike" cap="none" normalizeH="0" baseline="0">
            <a:ln>
              <a:noFill/>
            </a:ln>
            <a:solidFill>
              <a:schemeClr val="tx1"/>
            </a:solidFill>
            <a:effectLst/>
            <a:latin typeface="Arial" pitchFamily="-109" charset="0"/>
            <a:ea typeface="Arial" pitchFamily="-109" charset="0"/>
            <a:cs typeface="Arial" pitchFamily="-109"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1" u="none" strike="noStrike" cap="none" normalizeH="0" baseline="0">
            <a:ln>
              <a:noFill/>
            </a:ln>
            <a:solidFill>
              <a:schemeClr val="tx1"/>
            </a:solidFill>
            <a:effectLst/>
            <a:latin typeface="Arial" pitchFamily="-109" charset="0"/>
            <a:ea typeface="Arial" pitchFamily="-109" charset="0"/>
            <a:cs typeface="Arial" pitchFamily="-109" charset="0"/>
          </a:defRPr>
        </a:defPPr>
      </a:lstStyle>
    </a:lnDef>
  </a:objectDefaults>
  <a:extraClrSchemeLst>
    <a:extraClrScheme>
      <a:clrScheme name="4_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4_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4_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4_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4_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4_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4_Default Design 8">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FC0128"/>
        </a:hlink>
        <a:folHlink>
          <a:srgbClr val="CECECE"/>
        </a:folHlink>
      </a:clrScheme>
      <a:clrMap bg1="dk2" tx1="lt1" bg2="dk1" tx2="lt2" accent1="accent1" accent2="accent2" accent3="accent3" accent4="accent4" accent5="accent5" accent6="accent6" hlink="hlink" folHlink="folHlink"/>
    </a:extraClrScheme>
    <a:extraClrScheme>
      <a:clrScheme name="4_Default Design 9">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4_Default Design 10">
        <a:dk1>
          <a:srgbClr val="919191"/>
        </a:dk1>
        <a:lt1>
          <a:srgbClr val="FFFFFF"/>
        </a:lt1>
        <a:dk2>
          <a:srgbClr val="030374"/>
        </a:dk2>
        <a:lt2>
          <a:srgbClr val="EBE114"/>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4_Default Design 11">
        <a:dk1>
          <a:srgbClr val="C18243"/>
        </a:dk1>
        <a:lt1>
          <a:srgbClr val="FFFFFF"/>
        </a:lt1>
        <a:dk2>
          <a:srgbClr val="030374"/>
        </a:dk2>
        <a:lt2>
          <a:srgbClr val="FF8F95"/>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4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14_Default Design">
  <a:themeElements>
    <a:clrScheme name="4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fontScheme name="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1" u="none" strike="noStrike" cap="none" normalizeH="0" baseline="0">
            <a:ln>
              <a:noFill/>
            </a:ln>
            <a:solidFill>
              <a:schemeClr val="tx1"/>
            </a:solidFill>
            <a:effectLst/>
            <a:latin typeface="Arial" pitchFamily="-109" charset="0"/>
            <a:ea typeface="Arial" pitchFamily="-109" charset="0"/>
            <a:cs typeface="Arial" pitchFamily="-109"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1" u="none" strike="noStrike" cap="none" normalizeH="0" baseline="0">
            <a:ln>
              <a:noFill/>
            </a:ln>
            <a:solidFill>
              <a:schemeClr val="tx1"/>
            </a:solidFill>
            <a:effectLst/>
            <a:latin typeface="Arial" pitchFamily="-109" charset="0"/>
            <a:ea typeface="Arial" pitchFamily="-109" charset="0"/>
            <a:cs typeface="Arial" pitchFamily="-109" charset="0"/>
          </a:defRPr>
        </a:defPPr>
      </a:lstStyle>
    </a:lnDef>
  </a:objectDefaults>
  <a:extraClrSchemeLst>
    <a:extraClrScheme>
      <a:clrScheme name="4_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4_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4_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4_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4_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4_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4_Default Design 8">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FC0128"/>
        </a:hlink>
        <a:folHlink>
          <a:srgbClr val="CECECE"/>
        </a:folHlink>
      </a:clrScheme>
      <a:clrMap bg1="dk2" tx1="lt1" bg2="dk1" tx2="lt2" accent1="accent1" accent2="accent2" accent3="accent3" accent4="accent4" accent5="accent5" accent6="accent6" hlink="hlink" folHlink="folHlink"/>
    </a:extraClrScheme>
    <a:extraClrScheme>
      <a:clrScheme name="4_Default Design 9">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4_Default Design 10">
        <a:dk1>
          <a:srgbClr val="919191"/>
        </a:dk1>
        <a:lt1>
          <a:srgbClr val="FFFFFF"/>
        </a:lt1>
        <a:dk2>
          <a:srgbClr val="030374"/>
        </a:dk2>
        <a:lt2>
          <a:srgbClr val="EBE114"/>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4_Default Design 11">
        <a:dk1>
          <a:srgbClr val="C18243"/>
        </a:dk1>
        <a:lt1>
          <a:srgbClr val="FFFFFF"/>
        </a:lt1>
        <a:dk2>
          <a:srgbClr val="030374"/>
        </a:dk2>
        <a:lt2>
          <a:srgbClr val="FF8F95"/>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4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15_Default Design">
  <a:themeElements>
    <a:clrScheme name="4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fontScheme name="4_Default Desig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Arial" charset="0"/>
            <a:ea typeface="ヒラギノ角ゴ Pro W3" pitchFamily="-11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Arial" charset="0"/>
            <a:ea typeface="ヒラギノ角ゴ Pro W3" pitchFamily="-110" charset="-128"/>
          </a:defRPr>
        </a:defPPr>
      </a:lstStyle>
    </a:lnDef>
  </a:objectDefaults>
  <a:extraClrSchemeLst>
    <a:extraClrScheme>
      <a:clrScheme name="4_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4_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4_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4_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4_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4_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4_Default Design 8">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FC0128"/>
        </a:hlink>
        <a:folHlink>
          <a:srgbClr val="CECECE"/>
        </a:folHlink>
      </a:clrScheme>
      <a:clrMap bg1="dk2" tx1="lt1" bg2="dk1" tx2="lt2" accent1="accent1" accent2="accent2" accent3="accent3" accent4="accent4" accent5="accent5" accent6="accent6" hlink="hlink" folHlink="folHlink"/>
    </a:extraClrScheme>
    <a:extraClrScheme>
      <a:clrScheme name="4_Default Design 9">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4_Default Design 10">
        <a:dk1>
          <a:srgbClr val="919191"/>
        </a:dk1>
        <a:lt1>
          <a:srgbClr val="FFFFFF"/>
        </a:lt1>
        <a:dk2>
          <a:srgbClr val="030374"/>
        </a:dk2>
        <a:lt2>
          <a:srgbClr val="EBE114"/>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4_Default Design 11">
        <a:dk1>
          <a:srgbClr val="C18243"/>
        </a:dk1>
        <a:lt1>
          <a:srgbClr val="FFFFFF"/>
        </a:lt1>
        <a:dk2>
          <a:srgbClr val="030374"/>
        </a:dk2>
        <a:lt2>
          <a:srgbClr val="FF8F95"/>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4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clrMap bg1="dk2" tx1="lt1" bg2="dk1" tx2="lt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6_Default Design">
  <a:themeElements>
    <a:clrScheme name="4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fontScheme name="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1" u="none" strike="noStrike" cap="none" normalizeH="0" baseline="0">
            <a:ln>
              <a:noFill/>
            </a:ln>
            <a:solidFill>
              <a:schemeClr val="tx1"/>
            </a:solidFill>
            <a:effectLst/>
            <a:latin typeface="Arial" pitchFamily="-109" charset="0"/>
            <a:ea typeface="Arial" pitchFamily="-109" charset="0"/>
            <a:cs typeface="Arial" pitchFamily="-109"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1" u="none" strike="noStrike" cap="none" normalizeH="0" baseline="0">
            <a:ln>
              <a:noFill/>
            </a:ln>
            <a:solidFill>
              <a:schemeClr val="tx1"/>
            </a:solidFill>
            <a:effectLst/>
            <a:latin typeface="Arial" pitchFamily="-109" charset="0"/>
            <a:ea typeface="Arial" pitchFamily="-109" charset="0"/>
            <a:cs typeface="Arial" pitchFamily="-109" charset="0"/>
          </a:defRPr>
        </a:defPPr>
      </a:lstStyle>
    </a:lnDef>
  </a:objectDefaults>
  <a:extraClrSchemeLst>
    <a:extraClrScheme>
      <a:clrScheme name="4_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4_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4_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4_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4_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4_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4_Default Design 8">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FC0128"/>
        </a:hlink>
        <a:folHlink>
          <a:srgbClr val="CECECE"/>
        </a:folHlink>
      </a:clrScheme>
      <a:clrMap bg1="dk2" tx1="lt1" bg2="dk1" tx2="lt2" accent1="accent1" accent2="accent2" accent3="accent3" accent4="accent4" accent5="accent5" accent6="accent6" hlink="hlink" folHlink="folHlink"/>
    </a:extraClrScheme>
    <a:extraClrScheme>
      <a:clrScheme name="4_Default Design 9">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4_Default Design 10">
        <a:dk1>
          <a:srgbClr val="919191"/>
        </a:dk1>
        <a:lt1>
          <a:srgbClr val="FFFFFF"/>
        </a:lt1>
        <a:dk2>
          <a:srgbClr val="030374"/>
        </a:dk2>
        <a:lt2>
          <a:srgbClr val="EBE114"/>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4_Default Design 11">
        <a:dk1>
          <a:srgbClr val="C18243"/>
        </a:dk1>
        <a:lt1>
          <a:srgbClr val="FFFFFF"/>
        </a:lt1>
        <a:dk2>
          <a:srgbClr val="030374"/>
        </a:dk2>
        <a:lt2>
          <a:srgbClr val="FF8F95"/>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4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clrMap bg1="dk2" tx1="lt1" bg2="dk1" tx2="lt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Screen">
  <a:themeElements>
    <a:clrScheme name="">
      <a:dk1>
        <a:srgbClr val="919191"/>
      </a:dk1>
      <a:lt1>
        <a:srgbClr val="FAFD00"/>
      </a:lt1>
      <a:dk2>
        <a:srgbClr val="2260FC"/>
      </a:dk2>
      <a:lt2>
        <a:srgbClr val="00FF00"/>
      </a:lt2>
      <a:accent1>
        <a:srgbClr val="618FFD"/>
      </a:accent1>
      <a:accent2>
        <a:srgbClr val="00AE00"/>
      </a:accent2>
      <a:accent3>
        <a:srgbClr val="ABB6FD"/>
      </a:accent3>
      <a:accent4>
        <a:srgbClr val="D6D800"/>
      </a:accent4>
      <a:accent5>
        <a:srgbClr val="B7C6FE"/>
      </a:accent5>
      <a:accent6>
        <a:srgbClr val="009D00"/>
      </a:accent6>
      <a:hlink>
        <a:srgbClr val="FC0128"/>
      </a:hlink>
      <a:folHlink>
        <a:srgbClr val="CECECE"/>
      </a:folHlink>
    </a:clrScheme>
    <a:fontScheme name="Scre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cree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cree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cree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cree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cre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cre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cre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19_Default Design">
  <a:themeElements>
    <a:clrScheme name="15_Default Design 15">
      <a:dk1>
        <a:srgbClr val="000000"/>
      </a:dk1>
      <a:lt1>
        <a:srgbClr val="FFFFFF"/>
      </a:lt1>
      <a:dk2>
        <a:srgbClr val="030374"/>
      </a:dk2>
      <a:lt2>
        <a:srgbClr val="FFFFFF"/>
      </a:lt2>
      <a:accent1>
        <a:srgbClr val="FFBC01"/>
      </a:accent1>
      <a:accent2>
        <a:srgbClr val="B27BDF"/>
      </a:accent2>
      <a:accent3>
        <a:srgbClr val="AAAABC"/>
      </a:accent3>
      <a:accent4>
        <a:srgbClr val="DADADA"/>
      </a:accent4>
      <a:accent5>
        <a:srgbClr val="FFDAAA"/>
      </a:accent5>
      <a:accent6>
        <a:srgbClr val="A16FCA"/>
      </a:accent6>
      <a:hlink>
        <a:srgbClr val="00B8B4"/>
      </a:hlink>
      <a:folHlink>
        <a:srgbClr val="FFFFFF"/>
      </a:folHlink>
    </a:clrScheme>
    <a:fontScheme name="15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prstShdw prst="shdw17" dist="17961" dir="2700000">
            <a:schemeClr val="bg1">
              <a:gamma/>
              <a:shade val="60000"/>
              <a:invGamma/>
            </a:schemeClr>
          </a:prstShdw>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prstShdw prst="shdw17" dist="17961" dir="2700000">
            <a:schemeClr val="bg1">
              <a:gamma/>
              <a:shade val="60000"/>
              <a:invGamma/>
            </a:schemeClr>
          </a:prstShdw>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400" b="0" i="0" u="none" strike="noStrike" cap="none" normalizeH="0" baseline="0" smtClean="0">
            <a:ln>
              <a:noFill/>
            </a:ln>
            <a:solidFill>
              <a:schemeClr val="tx1"/>
            </a:solidFill>
            <a:effectLst/>
            <a:latin typeface="Arial" charset="0"/>
            <a:ea typeface="MS PGothic" pitchFamily="34" charset="-128"/>
          </a:defRPr>
        </a:defPPr>
      </a:lstStyle>
    </a:lnDef>
    <a:txDef>
      <a:spPr>
        <a:noFill/>
      </a:spPr>
      <a:bodyPr wrap="none" rtlCol="0">
        <a:spAutoFit/>
      </a:bodyPr>
      <a:lstStyle>
        <a:defPPr>
          <a:defRPr b="1" dirty="0" smtClean="0">
            <a:latin typeface="+mn-lt"/>
          </a:defRPr>
        </a:defPPr>
      </a:lstStyle>
    </a:txDef>
  </a:objectDefaults>
  <a:extraClrSchemeLst>
    <a:extraClrScheme>
      <a:clrScheme name="15_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5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5_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5_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5_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5_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5_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5_Default Design 8">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FC0128"/>
        </a:hlink>
        <a:folHlink>
          <a:srgbClr val="CECECE"/>
        </a:folHlink>
      </a:clrScheme>
      <a:clrMap bg1="dk2" tx1="lt1" bg2="dk1" tx2="lt2" accent1="accent1" accent2="accent2" accent3="accent3" accent4="accent4" accent5="accent5" accent6="accent6" hlink="hlink" folHlink="folHlink"/>
    </a:extraClrScheme>
    <a:extraClrScheme>
      <a:clrScheme name="15_Default Design 9">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5_Default Design 10">
        <a:dk1>
          <a:srgbClr val="919191"/>
        </a:dk1>
        <a:lt1>
          <a:srgbClr val="FFFFFF"/>
        </a:lt1>
        <a:dk2>
          <a:srgbClr val="030374"/>
        </a:dk2>
        <a:lt2>
          <a:srgbClr val="EBE114"/>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5_Default Design 11">
        <a:dk1>
          <a:srgbClr val="C18243"/>
        </a:dk1>
        <a:lt1>
          <a:srgbClr val="FFFFFF"/>
        </a:lt1>
        <a:dk2>
          <a:srgbClr val="030374"/>
        </a:dk2>
        <a:lt2>
          <a:srgbClr val="FF8F95"/>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5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clrMap bg1="dk2" tx1="lt1" bg2="dk1" tx2="lt2" accent1="accent1" accent2="accent2" accent3="accent3" accent4="accent4" accent5="accent5" accent6="accent6" hlink="hlink" folHlink="folHlink"/>
    </a:extraClrScheme>
    <a:extraClrScheme>
      <a:clrScheme name="15_Default Design 13">
        <a:dk1>
          <a:srgbClr val="42B4E6"/>
        </a:dk1>
        <a:lt1>
          <a:srgbClr val="FFFFFF"/>
        </a:lt1>
        <a:dk2>
          <a:srgbClr val="030374"/>
        </a:dk2>
        <a:lt2>
          <a:srgbClr val="7ED7ED"/>
        </a:lt2>
        <a:accent1>
          <a:srgbClr val="1C9998"/>
        </a:accent1>
        <a:accent2>
          <a:srgbClr val="6DCCCB"/>
        </a:accent2>
        <a:accent3>
          <a:srgbClr val="AAAABC"/>
        </a:accent3>
        <a:accent4>
          <a:srgbClr val="DADADA"/>
        </a:accent4>
        <a:accent5>
          <a:srgbClr val="ABCACA"/>
        </a:accent5>
        <a:accent6>
          <a:srgbClr val="62B9B8"/>
        </a:accent6>
        <a:hlink>
          <a:srgbClr val="973398"/>
        </a:hlink>
        <a:folHlink>
          <a:srgbClr val="D9A4E6"/>
        </a:folHlink>
      </a:clrScheme>
      <a:clrMap bg1="dk2" tx1="lt1" bg2="dk1" tx2="lt2" accent1="accent1" accent2="accent2" accent3="accent3" accent4="accent4" accent5="accent5" accent6="accent6" hlink="hlink" folHlink="folHlink"/>
    </a:extraClrScheme>
    <a:extraClrScheme>
      <a:clrScheme name="15_Default Design 14">
        <a:dk1>
          <a:srgbClr val="EBAB00"/>
        </a:dk1>
        <a:lt1>
          <a:srgbClr val="FFFFFF"/>
        </a:lt1>
        <a:dk2>
          <a:srgbClr val="030374"/>
        </a:dk2>
        <a:lt2>
          <a:srgbClr val="FBCC79"/>
        </a:lt2>
        <a:accent1>
          <a:srgbClr val="1C9998"/>
        </a:accent1>
        <a:accent2>
          <a:srgbClr val="6DCCCB"/>
        </a:accent2>
        <a:accent3>
          <a:srgbClr val="AAAABC"/>
        </a:accent3>
        <a:accent4>
          <a:srgbClr val="DADADA"/>
        </a:accent4>
        <a:accent5>
          <a:srgbClr val="ABCACA"/>
        </a:accent5>
        <a:accent6>
          <a:srgbClr val="62B9B8"/>
        </a:accent6>
        <a:hlink>
          <a:srgbClr val="973398"/>
        </a:hlink>
        <a:folHlink>
          <a:srgbClr val="D9A4E6"/>
        </a:folHlink>
      </a:clrScheme>
      <a:clrMap bg1="dk2" tx1="lt1" bg2="dk1" tx2="lt2" accent1="accent1" accent2="accent2" accent3="accent3" accent4="accent4" accent5="accent5" accent6="accent6" hlink="hlink" folHlink="folHlink"/>
    </a:extraClrScheme>
    <a:extraClrScheme>
      <a:clrScheme name="15_Default Design 15">
        <a:dk1>
          <a:srgbClr val="000000"/>
        </a:dk1>
        <a:lt1>
          <a:srgbClr val="FFFFFF"/>
        </a:lt1>
        <a:dk2>
          <a:srgbClr val="030374"/>
        </a:dk2>
        <a:lt2>
          <a:srgbClr val="FFFFFF"/>
        </a:lt2>
        <a:accent1>
          <a:srgbClr val="FFBC01"/>
        </a:accent1>
        <a:accent2>
          <a:srgbClr val="B27BDF"/>
        </a:accent2>
        <a:accent3>
          <a:srgbClr val="AAAABC"/>
        </a:accent3>
        <a:accent4>
          <a:srgbClr val="DADADA"/>
        </a:accent4>
        <a:accent5>
          <a:srgbClr val="FFDAAA"/>
        </a:accent5>
        <a:accent6>
          <a:srgbClr val="A16FCA"/>
        </a:accent6>
        <a:hlink>
          <a:srgbClr val="00B8B4"/>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2_Default Design">
  <a:themeElements>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Default Desig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lnDef>
  </a:objectDefaults>
  <a:extraClrSchemeLst>
    <a:extraClrScheme>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28_Default Design">
  <a:themeElements>
    <a:clrScheme name="15_Default Design 15">
      <a:dk1>
        <a:srgbClr val="000000"/>
      </a:dk1>
      <a:lt1>
        <a:srgbClr val="FFFFFF"/>
      </a:lt1>
      <a:dk2>
        <a:srgbClr val="030374"/>
      </a:dk2>
      <a:lt2>
        <a:srgbClr val="FFFFFF"/>
      </a:lt2>
      <a:accent1>
        <a:srgbClr val="FFBC01"/>
      </a:accent1>
      <a:accent2>
        <a:srgbClr val="B27BDF"/>
      </a:accent2>
      <a:accent3>
        <a:srgbClr val="AAAABC"/>
      </a:accent3>
      <a:accent4>
        <a:srgbClr val="DADADA"/>
      </a:accent4>
      <a:accent5>
        <a:srgbClr val="FFDAAA"/>
      </a:accent5>
      <a:accent6>
        <a:srgbClr val="A16FCA"/>
      </a:accent6>
      <a:hlink>
        <a:srgbClr val="00B8B4"/>
      </a:hlink>
      <a:folHlink>
        <a:srgbClr val="FFFFFF"/>
      </a:folHlink>
    </a:clrScheme>
    <a:fontScheme name="15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prstShdw prst="shdw17" dist="17961" dir="2700000">
            <a:schemeClr val="bg1">
              <a:gamma/>
              <a:shade val="60000"/>
              <a:invGamma/>
            </a:schemeClr>
          </a:prstShdw>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prstShdw prst="shdw17" dist="17961" dir="2700000">
            <a:schemeClr val="bg1">
              <a:gamma/>
              <a:shade val="60000"/>
              <a:invGamma/>
            </a:schemeClr>
          </a:prstShdw>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400" b="0" i="0" u="none" strike="noStrike" cap="none" normalizeH="0" baseline="0" smtClean="0">
            <a:ln>
              <a:noFill/>
            </a:ln>
            <a:solidFill>
              <a:schemeClr val="tx1"/>
            </a:solidFill>
            <a:effectLst/>
            <a:latin typeface="Arial" charset="0"/>
            <a:ea typeface="MS PGothic" pitchFamily="34" charset="-128"/>
          </a:defRPr>
        </a:defPPr>
      </a:lstStyle>
    </a:lnDef>
    <a:txDef>
      <a:spPr>
        <a:noFill/>
      </a:spPr>
      <a:bodyPr wrap="none" rtlCol="0">
        <a:spAutoFit/>
      </a:bodyPr>
      <a:lstStyle>
        <a:defPPr>
          <a:defRPr b="1" dirty="0" smtClean="0">
            <a:latin typeface="+mn-lt"/>
          </a:defRPr>
        </a:defPPr>
      </a:lstStyle>
    </a:txDef>
  </a:objectDefaults>
  <a:extraClrSchemeLst>
    <a:extraClrScheme>
      <a:clrScheme name="15_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5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5_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5_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5_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5_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5_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5_Default Design 8">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FC0128"/>
        </a:hlink>
        <a:folHlink>
          <a:srgbClr val="CECECE"/>
        </a:folHlink>
      </a:clrScheme>
      <a:clrMap bg1="dk2" tx1="lt1" bg2="dk1" tx2="lt2" accent1="accent1" accent2="accent2" accent3="accent3" accent4="accent4" accent5="accent5" accent6="accent6" hlink="hlink" folHlink="folHlink"/>
    </a:extraClrScheme>
    <a:extraClrScheme>
      <a:clrScheme name="15_Default Design 9">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5_Default Design 10">
        <a:dk1>
          <a:srgbClr val="919191"/>
        </a:dk1>
        <a:lt1>
          <a:srgbClr val="FFFFFF"/>
        </a:lt1>
        <a:dk2>
          <a:srgbClr val="030374"/>
        </a:dk2>
        <a:lt2>
          <a:srgbClr val="EBE114"/>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5_Default Design 11">
        <a:dk1>
          <a:srgbClr val="C18243"/>
        </a:dk1>
        <a:lt1>
          <a:srgbClr val="FFFFFF"/>
        </a:lt1>
        <a:dk2>
          <a:srgbClr val="030374"/>
        </a:dk2>
        <a:lt2>
          <a:srgbClr val="FF8F95"/>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5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clrMap bg1="dk2" tx1="lt1" bg2="dk1" tx2="lt2" accent1="accent1" accent2="accent2" accent3="accent3" accent4="accent4" accent5="accent5" accent6="accent6" hlink="hlink" folHlink="folHlink"/>
    </a:extraClrScheme>
    <a:extraClrScheme>
      <a:clrScheme name="15_Default Design 13">
        <a:dk1>
          <a:srgbClr val="42B4E6"/>
        </a:dk1>
        <a:lt1>
          <a:srgbClr val="FFFFFF"/>
        </a:lt1>
        <a:dk2>
          <a:srgbClr val="030374"/>
        </a:dk2>
        <a:lt2>
          <a:srgbClr val="7ED7ED"/>
        </a:lt2>
        <a:accent1>
          <a:srgbClr val="1C9998"/>
        </a:accent1>
        <a:accent2>
          <a:srgbClr val="6DCCCB"/>
        </a:accent2>
        <a:accent3>
          <a:srgbClr val="AAAABC"/>
        </a:accent3>
        <a:accent4>
          <a:srgbClr val="DADADA"/>
        </a:accent4>
        <a:accent5>
          <a:srgbClr val="ABCACA"/>
        </a:accent5>
        <a:accent6>
          <a:srgbClr val="62B9B8"/>
        </a:accent6>
        <a:hlink>
          <a:srgbClr val="973398"/>
        </a:hlink>
        <a:folHlink>
          <a:srgbClr val="D9A4E6"/>
        </a:folHlink>
      </a:clrScheme>
      <a:clrMap bg1="dk2" tx1="lt1" bg2="dk1" tx2="lt2" accent1="accent1" accent2="accent2" accent3="accent3" accent4="accent4" accent5="accent5" accent6="accent6" hlink="hlink" folHlink="folHlink"/>
    </a:extraClrScheme>
    <a:extraClrScheme>
      <a:clrScheme name="15_Default Design 14">
        <a:dk1>
          <a:srgbClr val="EBAB00"/>
        </a:dk1>
        <a:lt1>
          <a:srgbClr val="FFFFFF"/>
        </a:lt1>
        <a:dk2>
          <a:srgbClr val="030374"/>
        </a:dk2>
        <a:lt2>
          <a:srgbClr val="FBCC79"/>
        </a:lt2>
        <a:accent1>
          <a:srgbClr val="1C9998"/>
        </a:accent1>
        <a:accent2>
          <a:srgbClr val="6DCCCB"/>
        </a:accent2>
        <a:accent3>
          <a:srgbClr val="AAAABC"/>
        </a:accent3>
        <a:accent4>
          <a:srgbClr val="DADADA"/>
        </a:accent4>
        <a:accent5>
          <a:srgbClr val="ABCACA"/>
        </a:accent5>
        <a:accent6>
          <a:srgbClr val="62B9B8"/>
        </a:accent6>
        <a:hlink>
          <a:srgbClr val="973398"/>
        </a:hlink>
        <a:folHlink>
          <a:srgbClr val="D9A4E6"/>
        </a:folHlink>
      </a:clrScheme>
      <a:clrMap bg1="dk2" tx1="lt1" bg2="dk1" tx2="lt2" accent1="accent1" accent2="accent2" accent3="accent3" accent4="accent4" accent5="accent5" accent6="accent6" hlink="hlink" folHlink="folHlink"/>
    </a:extraClrScheme>
    <a:extraClrScheme>
      <a:clrScheme name="15_Default Design 15">
        <a:dk1>
          <a:srgbClr val="000000"/>
        </a:dk1>
        <a:lt1>
          <a:srgbClr val="FFFFFF"/>
        </a:lt1>
        <a:dk2>
          <a:srgbClr val="030374"/>
        </a:dk2>
        <a:lt2>
          <a:srgbClr val="FFFFFF"/>
        </a:lt2>
        <a:accent1>
          <a:srgbClr val="FFBC01"/>
        </a:accent1>
        <a:accent2>
          <a:srgbClr val="B27BDF"/>
        </a:accent2>
        <a:accent3>
          <a:srgbClr val="AAAABC"/>
        </a:accent3>
        <a:accent4>
          <a:srgbClr val="DADADA"/>
        </a:accent4>
        <a:accent5>
          <a:srgbClr val="FFDAAA"/>
        </a:accent5>
        <a:accent6>
          <a:srgbClr val="A16FCA"/>
        </a:accent6>
        <a:hlink>
          <a:srgbClr val="00B8B4"/>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6_Default Design">
  <a:themeElements>
    <a:clrScheme name="13_Default Design 15">
      <a:dk1>
        <a:srgbClr val="000000"/>
      </a:dk1>
      <a:lt1>
        <a:srgbClr val="FFFFFF"/>
      </a:lt1>
      <a:dk2>
        <a:srgbClr val="030374"/>
      </a:dk2>
      <a:lt2>
        <a:srgbClr val="FFFFFF"/>
      </a:lt2>
      <a:accent1>
        <a:srgbClr val="FFBC01"/>
      </a:accent1>
      <a:accent2>
        <a:srgbClr val="B27BDF"/>
      </a:accent2>
      <a:accent3>
        <a:srgbClr val="AAAABC"/>
      </a:accent3>
      <a:accent4>
        <a:srgbClr val="DADADA"/>
      </a:accent4>
      <a:accent5>
        <a:srgbClr val="FFDAAA"/>
      </a:accent5>
      <a:accent6>
        <a:srgbClr val="A16FCA"/>
      </a:accent6>
      <a:hlink>
        <a:srgbClr val="00B8B4"/>
      </a:hlink>
      <a:folHlink>
        <a:srgbClr val="FFFFFF"/>
      </a:folHlink>
    </a:clrScheme>
    <a:fontScheme name="13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triangle" w="lg" len="lg"/>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000" b="1" i="0" u="none" strike="noStrike" cap="none" normalizeH="0" baseline="0" smtClean="0">
            <a:ln>
              <a:noFill/>
            </a:ln>
            <a:solidFill>
              <a:schemeClr val="tx1"/>
            </a:solidFill>
            <a:effectLst/>
            <a:latin typeface="Arial" charset="0"/>
            <a:cs typeface="Arial" charset="0"/>
          </a:defRPr>
        </a:defPPr>
      </a:lstStyle>
    </a:spDef>
    <a:lnDef>
      <a:spPr bwMode="auto">
        <a:solidFill>
          <a:schemeClr val="accent1"/>
        </a:solidFill>
        <a:ln w="28575" cap="flat" cmpd="sng" algn="ctr">
          <a:solidFill>
            <a:schemeClr val="tx1"/>
          </a:solidFill>
          <a:prstDash val="solid"/>
          <a:round/>
          <a:headEnd type="none" w="med" len="med"/>
          <a:tailEnd type="triangle" w="lg" len="lg"/>
        </a:ln>
        <a:effectLst/>
      </a:spPr>
      <a:bodyPr/>
      <a:lstStyle/>
    </a:lnDef>
  </a:objectDefaults>
  <a:extraClrSchemeLst>
    <a:extraClrScheme>
      <a:clrScheme name="13_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3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3_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3_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3_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3_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3_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3_Default Design 8">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FC0128"/>
        </a:hlink>
        <a:folHlink>
          <a:srgbClr val="CECECE"/>
        </a:folHlink>
      </a:clrScheme>
      <a:clrMap bg1="dk2" tx1="lt1" bg2="dk1" tx2="lt2" accent1="accent1" accent2="accent2" accent3="accent3" accent4="accent4" accent5="accent5" accent6="accent6" hlink="hlink" folHlink="folHlink"/>
    </a:extraClrScheme>
    <a:extraClrScheme>
      <a:clrScheme name="13_Default Design 9">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3_Default Design 10">
        <a:dk1>
          <a:srgbClr val="919191"/>
        </a:dk1>
        <a:lt1>
          <a:srgbClr val="FFFFFF"/>
        </a:lt1>
        <a:dk2>
          <a:srgbClr val="030374"/>
        </a:dk2>
        <a:lt2>
          <a:srgbClr val="EBE114"/>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3_Default Design 11">
        <a:dk1>
          <a:srgbClr val="C18243"/>
        </a:dk1>
        <a:lt1>
          <a:srgbClr val="FFFFFF"/>
        </a:lt1>
        <a:dk2>
          <a:srgbClr val="030374"/>
        </a:dk2>
        <a:lt2>
          <a:srgbClr val="FF8F95"/>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3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clrMap bg1="dk2" tx1="lt1" bg2="dk1" tx2="lt2" accent1="accent1" accent2="accent2" accent3="accent3" accent4="accent4" accent5="accent5" accent6="accent6" hlink="hlink" folHlink="folHlink"/>
    </a:extraClrScheme>
    <a:extraClrScheme>
      <a:clrScheme name="13_Default Design 13">
        <a:dk1>
          <a:srgbClr val="42B4E6"/>
        </a:dk1>
        <a:lt1>
          <a:srgbClr val="FFFFFF"/>
        </a:lt1>
        <a:dk2>
          <a:srgbClr val="030374"/>
        </a:dk2>
        <a:lt2>
          <a:srgbClr val="7ED7ED"/>
        </a:lt2>
        <a:accent1>
          <a:srgbClr val="1C9998"/>
        </a:accent1>
        <a:accent2>
          <a:srgbClr val="6DCCCB"/>
        </a:accent2>
        <a:accent3>
          <a:srgbClr val="AAAABC"/>
        </a:accent3>
        <a:accent4>
          <a:srgbClr val="DADADA"/>
        </a:accent4>
        <a:accent5>
          <a:srgbClr val="ABCACA"/>
        </a:accent5>
        <a:accent6>
          <a:srgbClr val="62B9B8"/>
        </a:accent6>
        <a:hlink>
          <a:srgbClr val="973398"/>
        </a:hlink>
        <a:folHlink>
          <a:srgbClr val="D9A4E6"/>
        </a:folHlink>
      </a:clrScheme>
      <a:clrMap bg1="dk2" tx1="lt1" bg2="dk1" tx2="lt2" accent1="accent1" accent2="accent2" accent3="accent3" accent4="accent4" accent5="accent5" accent6="accent6" hlink="hlink" folHlink="folHlink"/>
    </a:extraClrScheme>
    <a:extraClrScheme>
      <a:clrScheme name="13_Default Design 14">
        <a:dk1>
          <a:srgbClr val="EBAB00"/>
        </a:dk1>
        <a:lt1>
          <a:srgbClr val="FFFFFF"/>
        </a:lt1>
        <a:dk2>
          <a:srgbClr val="030374"/>
        </a:dk2>
        <a:lt2>
          <a:srgbClr val="FBCC79"/>
        </a:lt2>
        <a:accent1>
          <a:srgbClr val="1C9998"/>
        </a:accent1>
        <a:accent2>
          <a:srgbClr val="6DCCCB"/>
        </a:accent2>
        <a:accent3>
          <a:srgbClr val="AAAABC"/>
        </a:accent3>
        <a:accent4>
          <a:srgbClr val="DADADA"/>
        </a:accent4>
        <a:accent5>
          <a:srgbClr val="ABCACA"/>
        </a:accent5>
        <a:accent6>
          <a:srgbClr val="62B9B8"/>
        </a:accent6>
        <a:hlink>
          <a:srgbClr val="973398"/>
        </a:hlink>
        <a:folHlink>
          <a:srgbClr val="D9A4E6"/>
        </a:folHlink>
      </a:clrScheme>
      <a:clrMap bg1="dk2" tx1="lt1" bg2="dk1" tx2="lt2" accent1="accent1" accent2="accent2" accent3="accent3" accent4="accent4" accent5="accent5" accent6="accent6" hlink="hlink" folHlink="folHlink"/>
    </a:extraClrScheme>
    <a:extraClrScheme>
      <a:clrScheme name="13_Default Design 15">
        <a:dk1>
          <a:srgbClr val="000000"/>
        </a:dk1>
        <a:lt1>
          <a:srgbClr val="FFFFFF"/>
        </a:lt1>
        <a:dk2>
          <a:srgbClr val="030374"/>
        </a:dk2>
        <a:lt2>
          <a:srgbClr val="FFFFFF"/>
        </a:lt2>
        <a:accent1>
          <a:srgbClr val="FFBC01"/>
        </a:accent1>
        <a:accent2>
          <a:srgbClr val="B27BDF"/>
        </a:accent2>
        <a:accent3>
          <a:srgbClr val="AAAABC"/>
        </a:accent3>
        <a:accent4>
          <a:srgbClr val="DADADA"/>
        </a:accent4>
        <a:accent5>
          <a:srgbClr val="FFDAAA"/>
        </a:accent5>
        <a:accent6>
          <a:srgbClr val="A16FCA"/>
        </a:accent6>
        <a:hlink>
          <a:srgbClr val="00B8B4"/>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27_Default Design">
  <a:themeElements>
    <a:clrScheme name="15_Default Design 15">
      <a:dk1>
        <a:srgbClr val="000000"/>
      </a:dk1>
      <a:lt1>
        <a:srgbClr val="FFFFFF"/>
      </a:lt1>
      <a:dk2>
        <a:srgbClr val="030374"/>
      </a:dk2>
      <a:lt2>
        <a:srgbClr val="FFFFFF"/>
      </a:lt2>
      <a:accent1>
        <a:srgbClr val="FFBC01"/>
      </a:accent1>
      <a:accent2>
        <a:srgbClr val="B27BDF"/>
      </a:accent2>
      <a:accent3>
        <a:srgbClr val="AAAABC"/>
      </a:accent3>
      <a:accent4>
        <a:srgbClr val="DADADA"/>
      </a:accent4>
      <a:accent5>
        <a:srgbClr val="FFDAAA"/>
      </a:accent5>
      <a:accent6>
        <a:srgbClr val="A16FCA"/>
      </a:accent6>
      <a:hlink>
        <a:srgbClr val="00B8B4"/>
      </a:hlink>
      <a:folHlink>
        <a:srgbClr val="FFFFFF"/>
      </a:folHlink>
    </a:clrScheme>
    <a:fontScheme name="15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prstShdw prst="shdw17" dist="17961" dir="2700000">
            <a:schemeClr val="bg1">
              <a:gamma/>
              <a:shade val="60000"/>
              <a:invGamma/>
            </a:schemeClr>
          </a:prstShdw>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400" b="0" i="0" u="none" strike="noStrike" cap="none" normalizeH="0" baseline="0" smtClean="0">
            <a:ln>
              <a:noFill/>
            </a:ln>
            <a:solidFill>
              <a:schemeClr val="tx1"/>
            </a:solidFill>
            <a:effectLst/>
            <a:latin typeface="Arial" charset="0"/>
            <a:ea typeface="MS PGothic" pitchFamily="34" charset="-128"/>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prstShdw prst="shdw17" dist="17961" dir="2700000">
            <a:schemeClr val="bg1">
              <a:gamma/>
              <a:shade val="60000"/>
              <a:invGamma/>
            </a:schemeClr>
          </a:prstShdw>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400" b="0" i="0" u="none" strike="noStrike" cap="none" normalizeH="0" baseline="0" smtClean="0">
            <a:ln>
              <a:noFill/>
            </a:ln>
            <a:solidFill>
              <a:schemeClr val="tx1"/>
            </a:solidFill>
            <a:effectLst/>
            <a:latin typeface="Arial" charset="0"/>
            <a:ea typeface="MS PGothic" pitchFamily="34" charset="-128"/>
          </a:defRPr>
        </a:defPPr>
      </a:lstStyle>
    </a:lnDef>
    <a:txDef>
      <a:spPr>
        <a:noFill/>
      </a:spPr>
      <a:bodyPr wrap="none" rtlCol="0">
        <a:spAutoFit/>
      </a:bodyPr>
      <a:lstStyle>
        <a:defPPr>
          <a:defRPr b="1" dirty="0" smtClean="0">
            <a:latin typeface="+mn-lt"/>
          </a:defRPr>
        </a:defPPr>
      </a:lstStyle>
    </a:txDef>
  </a:objectDefaults>
  <a:extraClrSchemeLst>
    <a:extraClrScheme>
      <a:clrScheme name="15_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5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5_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5_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5_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5_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5_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5_Default Design 8">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FC0128"/>
        </a:hlink>
        <a:folHlink>
          <a:srgbClr val="CECECE"/>
        </a:folHlink>
      </a:clrScheme>
      <a:clrMap bg1="dk2" tx1="lt1" bg2="dk1" tx2="lt2" accent1="accent1" accent2="accent2" accent3="accent3" accent4="accent4" accent5="accent5" accent6="accent6" hlink="hlink" folHlink="folHlink"/>
    </a:extraClrScheme>
    <a:extraClrScheme>
      <a:clrScheme name="15_Default Design 9">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5_Default Design 10">
        <a:dk1>
          <a:srgbClr val="919191"/>
        </a:dk1>
        <a:lt1>
          <a:srgbClr val="FFFFFF"/>
        </a:lt1>
        <a:dk2>
          <a:srgbClr val="030374"/>
        </a:dk2>
        <a:lt2>
          <a:srgbClr val="EBE114"/>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5_Default Design 11">
        <a:dk1>
          <a:srgbClr val="C18243"/>
        </a:dk1>
        <a:lt1>
          <a:srgbClr val="FFFFFF"/>
        </a:lt1>
        <a:dk2>
          <a:srgbClr val="030374"/>
        </a:dk2>
        <a:lt2>
          <a:srgbClr val="FF8F95"/>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5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clrMap bg1="dk2" tx1="lt1" bg2="dk1" tx2="lt2" accent1="accent1" accent2="accent2" accent3="accent3" accent4="accent4" accent5="accent5" accent6="accent6" hlink="hlink" folHlink="folHlink"/>
    </a:extraClrScheme>
    <a:extraClrScheme>
      <a:clrScheme name="15_Default Design 13">
        <a:dk1>
          <a:srgbClr val="42B4E6"/>
        </a:dk1>
        <a:lt1>
          <a:srgbClr val="FFFFFF"/>
        </a:lt1>
        <a:dk2>
          <a:srgbClr val="030374"/>
        </a:dk2>
        <a:lt2>
          <a:srgbClr val="7ED7ED"/>
        </a:lt2>
        <a:accent1>
          <a:srgbClr val="1C9998"/>
        </a:accent1>
        <a:accent2>
          <a:srgbClr val="6DCCCB"/>
        </a:accent2>
        <a:accent3>
          <a:srgbClr val="AAAABC"/>
        </a:accent3>
        <a:accent4>
          <a:srgbClr val="DADADA"/>
        </a:accent4>
        <a:accent5>
          <a:srgbClr val="ABCACA"/>
        </a:accent5>
        <a:accent6>
          <a:srgbClr val="62B9B8"/>
        </a:accent6>
        <a:hlink>
          <a:srgbClr val="973398"/>
        </a:hlink>
        <a:folHlink>
          <a:srgbClr val="D9A4E6"/>
        </a:folHlink>
      </a:clrScheme>
      <a:clrMap bg1="dk2" tx1="lt1" bg2="dk1" tx2="lt2" accent1="accent1" accent2="accent2" accent3="accent3" accent4="accent4" accent5="accent5" accent6="accent6" hlink="hlink" folHlink="folHlink"/>
    </a:extraClrScheme>
    <a:extraClrScheme>
      <a:clrScheme name="15_Default Design 14">
        <a:dk1>
          <a:srgbClr val="EBAB00"/>
        </a:dk1>
        <a:lt1>
          <a:srgbClr val="FFFFFF"/>
        </a:lt1>
        <a:dk2>
          <a:srgbClr val="030374"/>
        </a:dk2>
        <a:lt2>
          <a:srgbClr val="FBCC79"/>
        </a:lt2>
        <a:accent1>
          <a:srgbClr val="1C9998"/>
        </a:accent1>
        <a:accent2>
          <a:srgbClr val="6DCCCB"/>
        </a:accent2>
        <a:accent3>
          <a:srgbClr val="AAAABC"/>
        </a:accent3>
        <a:accent4>
          <a:srgbClr val="DADADA"/>
        </a:accent4>
        <a:accent5>
          <a:srgbClr val="ABCACA"/>
        </a:accent5>
        <a:accent6>
          <a:srgbClr val="62B9B8"/>
        </a:accent6>
        <a:hlink>
          <a:srgbClr val="973398"/>
        </a:hlink>
        <a:folHlink>
          <a:srgbClr val="D9A4E6"/>
        </a:folHlink>
      </a:clrScheme>
      <a:clrMap bg1="dk2" tx1="lt1" bg2="dk1" tx2="lt2" accent1="accent1" accent2="accent2" accent3="accent3" accent4="accent4" accent5="accent5" accent6="accent6" hlink="hlink" folHlink="folHlink"/>
    </a:extraClrScheme>
    <a:extraClrScheme>
      <a:clrScheme name="15_Default Design 15">
        <a:dk1>
          <a:srgbClr val="000000"/>
        </a:dk1>
        <a:lt1>
          <a:srgbClr val="FFFFFF"/>
        </a:lt1>
        <a:dk2>
          <a:srgbClr val="030374"/>
        </a:dk2>
        <a:lt2>
          <a:srgbClr val="FFFFFF"/>
        </a:lt2>
        <a:accent1>
          <a:srgbClr val="FFBC01"/>
        </a:accent1>
        <a:accent2>
          <a:srgbClr val="B27BDF"/>
        </a:accent2>
        <a:accent3>
          <a:srgbClr val="AAAABC"/>
        </a:accent3>
        <a:accent4>
          <a:srgbClr val="DADADA"/>
        </a:accent4>
        <a:accent5>
          <a:srgbClr val="FFDAAA"/>
        </a:accent5>
        <a:accent6>
          <a:srgbClr val="A16FCA"/>
        </a:accent6>
        <a:hlink>
          <a:srgbClr val="00B8B4"/>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owerpoint_blauw">
  <a:themeElements>
    <a:clrScheme name="powerpoint_blau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owerpoint_blauw">
      <a:majorFont>
        <a:latin typeface="Gill Sans Std"/>
        <a:ea typeface=""/>
        <a:cs typeface=""/>
      </a:majorFont>
      <a:minorFont>
        <a:latin typeface="Gill Sans Std"/>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lnDef>
  </a:objectDefaults>
  <a:extraClrSchemeLst>
    <a:extraClrScheme>
      <a:clrScheme name="powerpoint_blau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owerpoint_blau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owerpoint_blau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owerpoint_blau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owerpoint_blau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owerpoint_blau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owerpoint_blau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owerpoint_blau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owerpoint_blau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owerpoint_blau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owerpoint_blau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owerpoint_blau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2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3.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Default Design">
  <a:themeElements>
    <a:clrScheme name="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7_Default Design">
      <a:majorFont>
        <a:latin typeface="Tahoma"/>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lnDef>
  </a:objectDefaults>
  <a:extraClrSchemeLst>
    <a:extraClrScheme>
      <a:clrScheme name="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0_Default Design">
  <a:themeElements>
    <a:clrScheme name="1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0_Default Design">
      <a:majorFont>
        <a:latin typeface="Tahoma"/>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lnDef>
  </a:objectDefaults>
  <a:extraClrSchemeLst>
    <a:extraClrScheme>
      <a:clrScheme name="1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0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0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0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0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0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0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0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0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0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0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0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2_Default Design">
  <a:themeElements>
    <a:clrScheme name="12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fontScheme name="12_Default Desig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lnDef>
  </a:objectDefaults>
  <a:extraClrSchemeLst>
    <a:extraClrScheme>
      <a:clrScheme name="12_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2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2_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2_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2_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2_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2_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2_Default Design 8">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FC0128"/>
        </a:hlink>
        <a:folHlink>
          <a:srgbClr val="CECECE"/>
        </a:folHlink>
      </a:clrScheme>
      <a:clrMap bg1="dk2" tx1="lt1" bg2="dk1" tx2="lt2" accent1="accent1" accent2="accent2" accent3="accent3" accent4="accent4" accent5="accent5" accent6="accent6" hlink="hlink" folHlink="folHlink"/>
    </a:extraClrScheme>
    <a:extraClrScheme>
      <a:clrScheme name="12_Default Design 9">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2_Default Design 10">
        <a:dk1>
          <a:srgbClr val="919191"/>
        </a:dk1>
        <a:lt1>
          <a:srgbClr val="FFFFFF"/>
        </a:lt1>
        <a:dk2>
          <a:srgbClr val="030374"/>
        </a:dk2>
        <a:lt2>
          <a:srgbClr val="EBE114"/>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2_Default Design 11">
        <a:dk1>
          <a:srgbClr val="C18243"/>
        </a:dk1>
        <a:lt1>
          <a:srgbClr val="FFFFFF"/>
        </a:lt1>
        <a:dk2>
          <a:srgbClr val="030374"/>
        </a:dk2>
        <a:lt2>
          <a:srgbClr val="FF8F95"/>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2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Aangepast ontwerp">
  <a:themeElements>
    <a:clrScheme name="Aangepast 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angepast ontwer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lnDef>
  </a:objectDefaults>
  <a:extraClrSchemeLst>
    <a:extraClrScheme>
      <a:clrScheme name="Aangepast 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angepast 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angepast 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angepast 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angepast 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angepast 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angepast 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angepast 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angepast 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angepast 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angepast 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angepast 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Aangepast ontwerp">
  <a:themeElements>
    <a:clrScheme name="1_Aangepast 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Aangepast ontwer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lnDef>
  </a:objectDefaults>
  <a:extraClrSchemeLst>
    <a:extraClrScheme>
      <a:clrScheme name="1_Aangepast 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angepast 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angepast 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Aangepast 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Aangepast 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Aangepast 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Aangepast 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Aangepast 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Aangepast 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Aangepast 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Aangepast 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Aangepast 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6_Default Design">
  <a:themeElements>
    <a:clrScheme name="12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fontScheme name="12_Default Desig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l-NL" sz="3600" b="1" i="0" u="none" strike="noStrike" cap="none" normalizeH="0" baseline="0" smtClean="0">
            <a:ln>
              <a:noFill/>
            </a:ln>
            <a:solidFill>
              <a:schemeClr val="tx2"/>
            </a:solidFill>
            <a:effectLst/>
            <a:latin typeface="Arial" charset="0"/>
          </a:defRPr>
        </a:defPPr>
      </a:lstStyle>
    </a:lnDef>
  </a:objectDefaults>
  <a:extraClrSchemeLst>
    <a:extraClrScheme>
      <a:clrScheme name="12_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2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2_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2_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2_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2_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2_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12_Default Design 8">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FC0128"/>
        </a:hlink>
        <a:folHlink>
          <a:srgbClr val="CECECE"/>
        </a:folHlink>
      </a:clrScheme>
      <a:clrMap bg1="dk2" tx1="lt1" bg2="dk1" tx2="lt2" accent1="accent1" accent2="accent2" accent3="accent3" accent4="accent4" accent5="accent5" accent6="accent6" hlink="hlink" folHlink="folHlink"/>
    </a:extraClrScheme>
    <a:extraClrScheme>
      <a:clrScheme name="12_Default Design 9">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2_Default Design 10">
        <a:dk1>
          <a:srgbClr val="919191"/>
        </a:dk1>
        <a:lt1>
          <a:srgbClr val="FFFFFF"/>
        </a:lt1>
        <a:dk2>
          <a:srgbClr val="030374"/>
        </a:dk2>
        <a:lt2>
          <a:srgbClr val="EBE114"/>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2_Default Design 11">
        <a:dk1>
          <a:srgbClr val="C18243"/>
        </a:dk1>
        <a:lt1>
          <a:srgbClr val="FFFFFF"/>
        </a:lt1>
        <a:dk2>
          <a:srgbClr val="030374"/>
        </a:dk2>
        <a:lt2>
          <a:srgbClr val="FF8F95"/>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12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6169</TotalTime>
  <Words>2087</Words>
  <Application>Microsoft Macintosh PowerPoint</Application>
  <PresentationFormat>On-screen Show (4:3)</PresentationFormat>
  <Paragraphs>469</Paragraphs>
  <Slides>27</Slides>
  <Notes>27</Notes>
  <HiddenSlides>0</HiddenSlides>
  <MMClips>0</MMClips>
  <ScaleCrop>false</ScaleCrop>
  <HeadingPairs>
    <vt:vector size="8" baseType="variant">
      <vt:variant>
        <vt:lpstr>Fonts Used</vt:lpstr>
      </vt:variant>
      <vt:variant>
        <vt:i4>14</vt:i4>
      </vt:variant>
      <vt:variant>
        <vt:lpstr>Theme</vt:lpstr>
      </vt:variant>
      <vt:variant>
        <vt:i4>31</vt:i4>
      </vt:variant>
      <vt:variant>
        <vt:lpstr>Embedded OLE Servers</vt:lpstr>
      </vt:variant>
      <vt:variant>
        <vt:i4>1</vt:i4>
      </vt:variant>
      <vt:variant>
        <vt:lpstr>Slide Titles</vt:lpstr>
      </vt:variant>
      <vt:variant>
        <vt:i4>27</vt:i4>
      </vt:variant>
    </vt:vector>
  </HeadingPairs>
  <TitlesOfParts>
    <vt:vector size="73" baseType="lpstr">
      <vt:lpstr>Arial</vt:lpstr>
      <vt:lpstr>ＭＳ Ｐゴシック</vt:lpstr>
      <vt:lpstr>Tahoma</vt:lpstr>
      <vt:lpstr>Times New Roman</vt:lpstr>
      <vt:lpstr>Wingdings</vt:lpstr>
      <vt:lpstr>Gill Sans Std</vt:lpstr>
      <vt:lpstr>ヒラギノ角ゴ Pro W3</vt:lpstr>
      <vt:lpstr>Castellar</vt:lpstr>
      <vt:lpstr>Arial Unicode MS</vt:lpstr>
      <vt:lpstr>MS PGothic</vt:lpstr>
      <vt:lpstr>Calibri</vt:lpstr>
      <vt:lpstr>MS Mincho</vt:lpstr>
      <vt:lpstr>Wingdings 3</vt:lpstr>
      <vt:lpstr>Times</vt:lpstr>
      <vt:lpstr>5_Default Design</vt:lpstr>
      <vt:lpstr>8_Default Design</vt:lpstr>
      <vt:lpstr>powerpoint_blauw</vt:lpstr>
      <vt:lpstr>7_Default Design</vt:lpstr>
      <vt:lpstr>10_Default Design</vt:lpstr>
      <vt:lpstr>12_Default Design</vt:lpstr>
      <vt:lpstr>Aangepast ontwerp</vt:lpstr>
      <vt:lpstr>1_Aangepast ontwerp</vt:lpstr>
      <vt:lpstr>16_Default Design</vt:lpstr>
      <vt:lpstr>2_Ordinary Master</vt:lpstr>
      <vt:lpstr>1_Blank Presentation</vt:lpstr>
      <vt:lpstr>4_Custom Design</vt:lpstr>
      <vt:lpstr>Custom Design</vt:lpstr>
      <vt:lpstr>7_Custom Design</vt:lpstr>
      <vt:lpstr>3_Blank Presentation</vt:lpstr>
      <vt:lpstr>1_ERBITUX slide template_Jun09</vt:lpstr>
      <vt:lpstr>6_GCC On-screen</vt:lpstr>
      <vt:lpstr>9_Custom Design</vt:lpstr>
      <vt:lpstr>4_Default Design</vt:lpstr>
      <vt:lpstr>9_Default Design</vt:lpstr>
      <vt:lpstr>14_Default Design</vt:lpstr>
      <vt:lpstr>15_Default Design</vt:lpstr>
      <vt:lpstr>6_Default Design</vt:lpstr>
      <vt:lpstr>Screen</vt:lpstr>
      <vt:lpstr>19_Default Design</vt:lpstr>
      <vt:lpstr>22_Default Design</vt:lpstr>
      <vt:lpstr>28_Default Design</vt:lpstr>
      <vt:lpstr>26_Default Design</vt:lpstr>
      <vt:lpstr>27_Default Design</vt:lpstr>
      <vt:lpstr>Blank Presentation</vt:lpstr>
      <vt:lpstr>2_Blank Presentation</vt:lpstr>
      <vt:lpstr>Excel.Chart.8</vt:lpstr>
      <vt:lpstr>PowerPoint Presentation</vt:lpstr>
      <vt:lpstr>PowerPoint Presentation</vt:lpstr>
      <vt:lpstr>PowerPoint Presentation</vt:lpstr>
      <vt:lpstr>What is your best guess about the anti-angiogenic activity of aflibercept compared to bevacizumab? </vt:lpstr>
      <vt:lpstr>What is your perception of the side effects and toxicity of aflibercept compared to bevacizumab?</vt:lpstr>
      <vt:lpstr>How many times, either on or off protocol, have you used aflibercept?</vt:lpstr>
      <vt:lpstr>PowerPoint Presentation</vt:lpstr>
      <vt:lpstr>Aflibercept</vt:lpstr>
      <vt:lpstr>The Potential Role of PlGF and VEGFR-1 in Angiogenesis</vt:lpstr>
      <vt:lpstr>PowerPoint Presentation</vt:lpstr>
      <vt:lpstr>VELOUR Study Design</vt:lpstr>
      <vt:lpstr>VELOUR STUDY: results</vt:lpstr>
      <vt:lpstr>VELOUR STUDY:  FOLFIRI ± aflibercept in oxaliplatin pretreated mCRC subgroup analysis</vt:lpstr>
      <vt:lpstr>Consistency of OS and PFS With  and Without Prior Bevacizumab </vt:lpstr>
      <vt:lpstr>Secondary Endpoints</vt:lpstr>
      <vt:lpstr>Safety – Most frequent AEs, with  ≥ 5% difference in incidence between treatment arms, excluding anti-VEGF class events</vt:lpstr>
      <vt:lpstr>AFFIRM Study Design: phase 2 study</vt:lpstr>
      <vt:lpstr>Phase 2 study: AFFIRM 12-Month Progression-Free Survival by IRC</vt:lpstr>
      <vt:lpstr>Phase 2 study: AFFIRM  Secondary Efficacy Endpointsa</vt:lpstr>
      <vt:lpstr>PowerPoint Presentation</vt:lpstr>
      <vt:lpstr>Considerations for second line treatment</vt:lpstr>
      <vt:lpstr>Ongoing trials</vt:lpstr>
      <vt:lpstr>A rationale for implementing a sequential treatment approach</vt:lpstr>
      <vt:lpstr>PowerPoint Presentation</vt:lpstr>
      <vt:lpstr>A 60-year-old patient with asymptomatic metastatic colon cancer receives FOLFOX/bevacizumab but within a few months experiences obvious disease progression. The tumor is K-ras mutant.   Systemic treatment?</vt:lpstr>
      <vt:lpstr>PowerPoint Presentation</vt:lpstr>
      <vt:lpstr>Case: 60 yo with asymptomatic mCRC receives FOLFOX/bev but within a few months experiences obvious disease progression. The tumor is K-ras wild type.   Systemic treatment? </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861</cp:revision>
  <cp:lastPrinted>2013-01-25T03:00:24Z</cp:lastPrinted>
  <dcterms:created xsi:type="dcterms:W3CDTF">2000-11-27T08:23:43Z</dcterms:created>
  <dcterms:modified xsi:type="dcterms:W3CDTF">2013-03-12T22:12:32Z</dcterms:modified>
  <cp:category/>
</cp:coreProperties>
</file>