
<file path=[Content_Types].xml><?xml version="1.0" encoding="utf-8"?>
<Types xmlns="http://schemas.openxmlformats.org/package/2006/content-types">
  <Default Extension="xml" ContentType="application/xml"/>
  <Default Extension="jpeg" ContentType="image/jpeg"/>
  <Default Extension="jpg" ContentType="image/jpeg"/>
  <Default Extension="rels" ContentType="application/vnd.openxmlformats-package.relationships+xml"/>
  <Default Extension="xlsx" ContentType="application/vnd.openxmlformats-officedocument.spreadsheetml.sheet"/>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5.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2.xml" ContentType="application/vnd.openxmlformats-officedocument.drawingml.chart+xml"/>
  <Override PartName="/ppt/theme/themeOverride2.xml" ContentType="application/vnd.openxmlformats-officedocument.themeOverride+xml"/>
  <Override PartName="/ppt/notesSlides/notesSlide6.xml" ContentType="application/vnd.openxmlformats-officedocument.presentationml.notesSlide+xml"/>
  <Override PartName="/ppt/theme/themeOverride3.xml" ContentType="application/vnd.openxmlformats-officedocument.themeOverride+xml"/>
  <Override PartName="/ppt/notesSlides/notesSlide7.xml" ContentType="application/vnd.openxmlformats-officedocument.presentationml.notesSlide+xml"/>
  <Override PartName="/ppt/tags/tag1.xml" ContentType="application/vnd.openxmlformats-officedocument.presentationml.tags+xml"/>
  <Override PartName="/ppt/notesSlides/notesSlide8.xml" ContentType="application/vnd.openxmlformats-officedocument.presentationml.notesSlide+xml"/>
  <Override PartName="/ppt/tags/tag2.xml" ContentType="application/vnd.openxmlformats-officedocument.presentationml.tags+xml"/>
  <Override PartName="/ppt/notesSlides/notesSlide9.xml" ContentType="application/vnd.openxmlformats-officedocument.presentationml.notesSlide+xml"/>
  <Override PartName="/ppt/tags/tag3.xml" ContentType="application/vnd.openxmlformats-officedocument.presentationml.tags+xml"/>
  <Override PartName="/ppt/notesSlides/notesSlide10.xml" ContentType="application/vnd.openxmlformats-officedocument.presentationml.notesSlide+xml"/>
  <Override PartName="/ppt/theme/themeOverride4.xml" ContentType="application/vnd.openxmlformats-officedocument.themeOverride+xml"/>
  <Override PartName="/ppt/tags/tag4.xml" ContentType="application/vnd.openxmlformats-officedocument.presentationml.tags+xml"/>
  <Override PartName="/ppt/notesSlides/notesSlide11.xml" ContentType="application/vnd.openxmlformats-officedocument.presentationml.notesSlide+xml"/>
  <Override PartName="/ppt/tags/tag5.xml" ContentType="application/vnd.openxmlformats-officedocument.presentationml.tags+xml"/>
  <Override PartName="/ppt/notesSlides/notesSlide12.xml" ContentType="application/vnd.openxmlformats-officedocument.presentationml.notesSlide+xml"/>
  <Override PartName="/ppt/tags/tag6.xml" ContentType="application/vnd.openxmlformats-officedocument.presentationml.tags+xml"/>
  <Override PartName="/ppt/notesSlides/notesSlide13.xml" ContentType="application/vnd.openxmlformats-officedocument.presentationml.notesSlide+xml"/>
  <Override PartName="/ppt/tags/tag7.xml" ContentType="application/vnd.openxmlformats-officedocument.presentationml.tags+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charts/chart3.xml" ContentType="application/vnd.openxmlformats-officedocument.drawingml.chart+xml"/>
  <Override PartName="/ppt/theme/themeOverride5.xml" ContentType="application/vnd.openxmlformats-officedocument.themeOverr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1" r:id="rId2"/>
    <p:sldMasterId id="2147483684" r:id="rId3"/>
    <p:sldMasterId id="2147483696" r:id="rId4"/>
    <p:sldMasterId id="2147483697" r:id="rId5"/>
    <p:sldMasterId id="2147483709" r:id="rId6"/>
  </p:sldMasterIdLst>
  <p:notesMasterIdLst>
    <p:notesMasterId r:id="rId26"/>
  </p:notesMasterIdLst>
  <p:sldIdLst>
    <p:sldId id="282" r:id="rId7"/>
    <p:sldId id="274" r:id="rId8"/>
    <p:sldId id="283" r:id="rId9"/>
    <p:sldId id="275" r:id="rId10"/>
    <p:sldId id="284" r:id="rId11"/>
    <p:sldId id="276" r:id="rId12"/>
    <p:sldId id="280" r:id="rId13"/>
    <p:sldId id="257" r:id="rId14"/>
    <p:sldId id="273" r:id="rId15"/>
    <p:sldId id="272" r:id="rId16"/>
    <p:sldId id="258" r:id="rId17"/>
    <p:sldId id="259" r:id="rId18"/>
    <p:sldId id="260" r:id="rId19"/>
    <p:sldId id="261" r:id="rId20"/>
    <p:sldId id="262" r:id="rId21"/>
    <p:sldId id="263" r:id="rId22"/>
    <p:sldId id="264" r:id="rId23"/>
    <p:sldId id="288" r:id="rId24"/>
    <p:sldId id="279" r:id="rId2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showPr loop="1"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AC6DF"/>
    <a:srgbClr val="AAADBD"/>
    <a:srgbClr val="D1D5E9"/>
    <a:srgbClr val="8B7091"/>
    <a:srgbClr val="5B659C"/>
    <a:srgbClr val="6E6E6E"/>
    <a:srgbClr val="E049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napVertSplitter="1" vertBarState="minimized" horzBarState="maximized">
    <p:restoredLeft sz="9664" autoAdjust="0"/>
    <p:restoredTop sz="98457" autoAdjust="0"/>
  </p:normalViewPr>
  <p:slideViewPr>
    <p:cSldViewPr>
      <p:cViewPr>
        <p:scale>
          <a:sx n="100" d="100"/>
          <a:sy n="100" d="100"/>
        </p:scale>
        <p:origin x="-2328" y="-160"/>
      </p:cViewPr>
      <p:guideLst>
        <p:guide orient="horz" pos="2160"/>
        <p:guide pos="2880"/>
      </p:guideLst>
    </p:cSldViewPr>
  </p:slideViewPr>
  <p:notesTextViewPr>
    <p:cViewPr>
      <p:scale>
        <a:sx n="1" d="1"/>
        <a:sy n="1" d="1"/>
      </p:scale>
      <p:origin x="0" y="0"/>
    </p:cViewPr>
  </p:notesTextViewPr>
  <p:sorterViewPr>
    <p:cViewPr>
      <p:scale>
        <a:sx n="150" d="100"/>
        <a:sy n="150" d="100"/>
      </p:scale>
      <p:origin x="0" y="0"/>
    </p:cViewPr>
  </p:sorterViewPr>
  <p:notesViewPr>
    <p:cSldViewPr snapToGrid="0" snapToObjects="1">
      <p:cViewPr varScale="1">
        <p:scale>
          <a:sx n="84" d="100"/>
          <a:sy n="84" d="100"/>
        </p:scale>
        <p:origin x="-2944" y="-11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3.xml"/><Relationship Id="rId20" Type="http://schemas.openxmlformats.org/officeDocument/2006/relationships/slide" Target="slides/slide14.xml"/><Relationship Id="rId21" Type="http://schemas.openxmlformats.org/officeDocument/2006/relationships/slide" Target="slides/slide15.xml"/><Relationship Id="rId22" Type="http://schemas.openxmlformats.org/officeDocument/2006/relationships/slide" Target="slides/slide16.xml"/><Relationship Id="rId23" Type="http://schemas.openxmlformats.org/officeDocument/2006/relationships/slide" Target="slides/slide17.xml"/><Relationship Id="rId24" Type="http://schemas.openxmlformats.org/officeDocument/2006/relationships/slide" Target="slides/slide18.xml"/><Relationship Id="rId25" Type="http://schemas.openxmlformats.org/officeDocument/2006/relationships/slide" Target="slides/slide19.xml"/><Relationship Id="rId26" Type="http://schemas.openxmlformats.org/officeDocument/2006/relationships/notesMaster" Target="notesMasters/notesMaster1.xml"/><Relationship Id="rId27" Type="http://schemas.openxmlformats.org/officeDocument/2006/relationships/printerSettings" Target="printerSettings/printerSettings1.bin"/><Relationship Id="rId28" Type="http://schemas.openxmlformats.org/officeDocument/2006/relationships/presProps" Target="presProps.xml"/><Relationship Id="rId29" Type="http://schemas.openxmlformats.org/officeDocument/2006/relationships/viewProps" Target="viewProps.xml"/><Relationship Id="rId30" Type="http://schemas.openxmlformats.org/officeDocument/2006/relationships/theme" Target="theme/theme1.xml"/><Relationship Id="rId31" Type="http://schemas.openxmlformats.org/officeDocument/2006/relationships/tableStyles" Target="tableStyles.xml"/><Relationship Id="rId10" Type="http://schemas.openxmlformats.org/officeDocument/2006/relationships/slide" Target="slides/slide4.xml"/><Relationship Id="rId11" Type="http://schemas.openxmlformats.org/officeDocument/2006/relationships/slide" Target="slides/slide5.xml"/><Relationship Id="rId12" Type="http://schemas.openxmlformats.org/officeDocument/2006/relationships/slide" Target="slides/slide6.xml"/><Relationship Id="rId13" Type="http://schemas.openxmlformats.org/officeDocument/2006/relationships/slide" Target="slides/slide7.xml"/><Relationship Id="rId14" Type="http://schemas.openxmlformats.org/officeDocument/2006/relationships/slide" Target="slides/slide8.xml"/><Relationship Id="rId15" Type="http://schemas.openxmlformats.org/officeDocument/2006/relationships/slide" Target="slides/slide9.xml"/><Relationship Id="rId16" Type="http://schemas.openxmlformats.org/officeDocument/2006/relationships/slide" Target="slides/slide10.xml"/><Relationship Id="rId17" Type="http://schemas.openxmlformats.org/officeDocument/2006/relationships/slide" Target="slides/slide11.xml"/><Relationship Id="rId18" Type="http://schemas.openxmlformats.org/officeDocument/2006/relationships/slide" Target="slides/slide12.xml"/><Relationship Id="rId19" Type="http://schemas.openxmlformats.org/officeDocument/2006/relationships/slide" Target="slides/slide13.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Master" Target="slideMasters/slideMaster4.xml"/><Relationship Id="rId5" Type="http://schemas.openxmlformats.org/officeDocument/2006/relationships/slideMaster" Target="slideMasters/slideMaster5.xml"/><Relationship Id="rId6" Type="http://schemas.openxmlformats.org/officeDocument/2006/relationships/slideMaster" Target="slideMasters/slideMaster6.xml"/><Relationship Id="rId7" Type="http://schemas.openxmlformats.org/officeDocument/2006/relationships/slide" Target="slides/slide1.xml"/><Relationship Id="rId8" Type="http://schemas.openxmlformats.org/officeDocument/2006/relationships/slide" Target="slides/slide2.xml"/></Relationships>
</file>

<file path=ppt/charts/_rels/chart1.xml.rels><?xml version="1.0" encoding="UTF-8" standalone="yes"?>
<Relationships xmlns="http://schemas.openxmlformats.org/package/2006/relationships"><Relationship Id="rId1" Type="http://schemas.openxmlformats.org/officeDocument/2006/relationships/themeOverride" Target="../theme/themeOverride1.xml"/><Relationship Id="rId2" Type="http://schemas.openxmlformats.org/officeDocument/2006/relationships/package" Target="../embeddings/Microsoft_Excel_Sheet1.xlsx"/></Relationships>
</file>

<file path=ppt/charts/_rels/chart2.xml.rels><?xml version="1.0" encoding="UTF-8" standalone="yes"?>
<Relationships xmlns="http://schemas.openxmlformats.org/package/2006/relationships"><Relationship Id="rId1" Type="http://schemas.openxmlformats.org/officeDocument/2006/relationships/themeOverride" Target="../theme/themeOverride2.xml"/><Relationship Id="rId2" Type="http://schemas.openxmlformats.org/officeDocument/2006/relationships/package" Target="../embeddings/Microsoft_Excel_Sheet2.xlsx"/></Relationships>
</file>

<file path=ppt/charts/_rels/chart3.xml.rels><?xml version="1.0" encoding="UTF-8" standalone="yes"?>
<Relationships xmlns="http://schemas.openxmlformats.org/package/2006/relationships"><Relationship Id="rId1" Type="http://schemas.openxmlformats.org/officeDocument/2006/relationships/themeOverride" Target="../theme/themeOverride5.xml"/><Relationship Id="rId2" Type="http://schemas.openxmlformats.org/officeDocument/2006/relationships/package" Target="../embeddings/Microsoft_Excel_Sheet3.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429277847278436"/>
          <c:y val="0.0448275862068965"/>
          <c:w val="0.495797949321755"/>
          <c:h val="0.83154059190877"/>
        </c:manualLayout>
      </c:layout>
      <c:barChart>
        <c:barDir val="bar"/>
        <c:grouping val="clustered"/>
        <c:varyColors val="0"/>
        <c:ser>
          <c:idx val="0"/>
          <c:order val="0"/>
          <c:tx>
            <c:strRef>
              <c:f>Sheet1!$B$1</c:f>
              <c:strCache>
                <c:ptCount val="1"/>
                <c:pt idx="0">
                  <c:v>Series 1</c:v>
                </c:pt>
              </c:strCache>
            </c:strRef>
          </c:tx>
          <c:spPr>
            <a:solidFill>
              <a:srgbClr val="FF6600"/>
            </a:solidFill>
            <a:ln>
              <a:noFill/>
            </a:ln>
            <a:effectLst/>
          </c:spPr>
          <c:invertIfNegative val="0"/>
          <c:dLbls>
            <c:showLegendKey val="0"/>
            <c:showVal val="1"/>
            <c:showCatName val="0"/>
            <c:showSerName val="0"/>
            <c:showPercent val="0"/>
            <c:showBubbleSize val="0"/>
            <c:showLeaderLines val="0"/>
          </c:dLbls>
          <c:cat>
            <c:strRef>
              <c:f>Sheet1!$A$2:$A$7</c:f>
              <c:strCache>
                <c:ptCount val="6"/>
                <c:pt idx="0">
                  <c:v>Other</c:v>
                </c:pt>
                <c:pt idx="1">
                  <c:v>Add back oxali (FOLFOX + bev)</c:v>
                </c:pt>
                <c:pt idx="2">
                  <c:v>Irinotecan + bevacizumab</c:v>
                </c:pt>
                <c:pt idx="3">
                  <c:v>FOLFIRI + bevacizumab</c:v>
                </c:pt>
                <c:pt idx="4">
                  <c:v>FOLFIRI + aflibercept</c:v>
                </c:pt>
                <c:pt idx="5">
                  <c:v>FOLFIRI</c:v>
                </c:pt>
              </c:strCache>
            </c:strRef>
          </c:cat>
          <c:val>
            <c:numRef>
              <c:f>Sheet1!$B$2:$B$7</c:f>
              <c:numCache>
                <c:formatCode>0%</c:formatCode>
                <c:ptCount val="6"/>
                <c:pt idx="0">
                  <c:v>0.01</c:v>
                </c:pt>
                <c:pt idx="1">
                  <c:v>0.35</c:v>
                </c:pt>
                <c:pt idx="2">
                  <c:v>0.12</c:v>
                </c:pt>
                <c:pt idx="3">
                  <c:v>0.42</c:v>
                </c:pt>
                <c:pt idx="4">
                  <c:v>0.05</c:v>
                </c:pt>
                <c:pt idx="5">
                  <c:v>0.04</c:v>
                </c:pt>
              </c:numCache>
            </c:numRef>
          </c:val>
        </c:ser>
        <c:dLbls>
          <c:showLegendKey val="0"/>
          <c:showVal val="0"/>
          <c:showCatName val="0"/>
          <c:showSerName val="0"/>
          <c:showPercent val="0"/>
          <c:showBubbleSize val="0"/>
        </c:dLbls>
        <c:gapWidth val="150"/>
        <c:axId val="2912056"/>
        <c:axId val="522840648"/>
      </c:barChart>
      <c:catAx>
        <c:axId val="2912056"/>
        <c:scaling>
          <c:orientation val="minMax"/>
        </c:scaling>
        <c:delete val="0"/>
        <c:axPos val="l"/>
        <c:majorTickMark val="out"/>
        <c:minorTickMark val="none"/>
        <c:tickLblPos val="nextTo"/>
        <c:txPr>
          <a:bodyPr/>
          <a:lstStyle/>
          <a:p>
            <a:pPr algn="r">
              <a:defRPr sz="1600"/>
            </a:pPr>
            <a:endParaRPr lang="en-US"/>
          </a:p>
        </c:txPr>
        <c:crossAx val="522840648"/>
        <c:crosses val="autoZero"/>
        <c:auto val="1"/>
        <c:lblAlgn val="ctr"/>
        <c:lblOffset val="100"/>
        <c:noMultiLvlLbl val="0"/>
      </c:catAx>
      <c:valAx>
        <c:axId val="522840648"/>
        <c:scaling>
          <c:orientation val="minMax"/>
        </c:scaling>
        <c:delete val="0"/>
        <c:axPos val="b"/>
        <c:numFmt formatCode="0%" sourceLinked="1"/>
        <c:majorTickMark val="out"/>
        <c:minorTickMark val="none"/>
        <c:tickLblPos val="nextTo"/>
        <c:txPr>
          <a:bodyPr/>
          <a:lstStyle/>
          <a:p>
            <a:pPr>
              <a:defRPr sz="1600"/>
            </a:pPr>
            <a:endParaRPr lang="en-US"/>
          </a:p>
        </c:txPr>
        <c:crossAx val="2912056"/>
        <c:crosses val="autoZero"/>
        <c:crossBetween val="between"/>
      </c:valAx>
    </c:plotArea>
    <c:plotVisOnly val="1"/>
    <c:dispBlanksAs val="gap"/>
    <c:showDLblsOverMax val="0"/>
  </c:chart>
  <c:txPr>
    <a:bodyPr/>
    <a:lstStyle/>
    <a:p>
      <a:pPr>
        <a:defRPr sz="1800"/>
      </a:pPr>
      <a:endParaRPr lang="en-US"/>
    </a:p>
  </c:txPr>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429277847278436"/>
          <c:y val="0.0448275862068965"/>
          <c:w val="0.495797949321755"/>
          <c:h val="0.83154059190877"/>
        </c:manualLayout>
      </c:layout>
      <c:barChart>
        <c:barDir val="bar"/>
        <c:grouping val="clustered"/>
        <c:varyColors val="0"/>
        <c:ser>
          <c:idx val="0"/>
          <c:order val="0"/>
          <c:tx>
            <c:strRef>
              <c:f>Sheet1!$B$1</c:f>
              <c:strCache>
                <c:ptCount val="1"/>
                <c:pt idx="0">
                  <c:v>Series 1</c:v>
                </c:pt>
              </c:strCache>
            </c:strRef>
          </c:tx>
          <c:spPr>
            <a:solidFill>
              <a:srgbClr val="FF6600"/>
            </a:solidFill>
            <a:ln>
              <a:noFill/>
            </a:ln>
            <a:effectLst/>
          </c:spPr>
          <c:invertIfNegative val="0"/>
          <c:dLbls>
            <c:showLegendKey val="0"/>
            <c:showVal val="1"/>
            <c:showCatName val="0"/>
            <c:showSerName val="0"/>
            <c:showPercent val="0"/>
            <c:showBubbleSize val="0"/>
            <c:showLeaderLines val="0"/>
          </c:dLbls>
          <c:cat>
            <c:strRef>
              <c:f>Sheet1!$A$2:$A$9</c:f>
              <c:strCache>
                <c:ptCount val="8"/>
                <c:pt idx="0">
                  <c:v>Other</c:v>
                </c:pt>
                <c:pt idx="1">
                  <c:v>FOLFOX + EGFR Ab</c:v>
                </c:pt>
                <c:pt idx="2">
                  <c:v>Add back oxali (FOLFOX + bev)</c:v>
                </c:pt>
                <c:pt idx="3">
                  <c:v>Irinotecan + EGFR Ab</c:v>
                </c:pt>
                <c:pt idx="4">
                  <c:v>FOLFIRI + aflibercept</c:v>
                </c:pt>
                <c:pt idx="5">
                  <c:v>FOLFIRI + EGFR Ab</c:v>
                </c:pt>
                <c:pt idx="6">
                  <c:v>FOLFIRI + bevacizumab</c:v>
                </c:pt>
                <c:pt idx="7">
                  <c:v>FOLFIRI </c:v>
                </c:pt>
              </c:strCache>
            </c:strRef>
          </c:cat>
          <c:val>
            <c:numRef>
              <c:f>Sheet1!$B$2:$B$9</c:f>
              <c:numCache>
                <c:formatCode>0%</c:formatCode>
                <c:ptCount val="8"/>
                <c:pt idx="0">
                  <c:v>0.01</c:v>
                </c:pt>
                <c:pt idx="1">
                  <c:v>0.03</c:v>
                </c:pt>
                <c:pt idx="2">
                  <c:v>0.32</c:v>
                </c:pt>
                <c:pt idx="3">
                  <c:v>0.14</c:v>
                </c:pt>
                <c:pt idx="4">
                  <c:v>0.05</c:v>
                </c:pt>
                <c:pt idx="5">
                  <c:v>0.15</c:v>
                </c:pt>
                <c:pt idx="6">
                  <c:v>0.3</c:v>
                </c:pt>
                <c:pt idx="7">
                  <c:v>0.0</c:v>
                </c:pt>
              </c:numCache>
            </c:numRef>
          </c:val>
        </c:ser>
        <c:dLbls>
          <c:showLegendKey val="0"/>
          <c:showVal val="0"/>
          <c:showCatName val="0"/>
          <c:showSerName val="0"/>
          <c:showPercent val="0"/>
          <c:showBubbleSize val="0"/>
        </c:dLbls>
        <c:gapWidth val="150"/>
        <c:axId val="491972440"/>
        <c:axId val="540368344"/>
      </c:barChart>
      <c:catAx>
        <c:axId val="491972440"/>
        <c:scaling>
          <c:orientation val="minMax"/>
        </c:scaling>
        <c:delete val="0"/>
        <c:axPos val="l"/>
        <c:majorTickMark val="out"/>
        <c:minorTickMark val="none"/>
        <c:tickLblPos val="nextTo"/>
        <c:txPr>
          <a:bodyPr/>
          <a:lstStyle/>
          <a:p>
            <a:pPr algn="r">
              <a:defRPr sz="1600"/>
            </a:pPr>
            <a:endParaRPr lang="en-US"/>
          </a:p>
        </c:txPr>
        <c:crossAx val="540368344"/>
        <c:crosses val="autoZero"/>
        <c:auto val="1"/>
        <c:lblAlgn val="ctr"/>
        <c:lblOffset val="100"/>
        <c:noMultiLvlLbl val="0"/>
      </c:catAx>
      <c:valAx>
        <c:axId val="540368344"/>
        <c:scaling>
          <c:orientation val="minMax"/>
        </c:scaling>
        <c:delete val="0"/>
        <c:axPos val="b"/>
        <c:numFmt formatCode="0%" sourceLinked="1"/>
        <c:majorTickMark val="out"/>
        <c:minorTickMark val="none"/>
        <c:tickLblPos val="nextTo"/>
        <c:txPr>
          <a:bodyPr/>
          <a:lstStyle/>
          <a:p>
            <a:pPr>
              <a:defRPr sz="1600"/>
            </a:pPr>
            <a:endParaRPr lang="en-US"/>
          </a:p>
        </c:txPr>
        <c:crossAx val="491972440"/>
        <c:crosses val="autoZero"/>
        <c:crossBetween val="between"/>
      </c:valAx>
    </c:plotArea>
    <c:plotVisOnly val="1"/>
    <c:dispBlanksAs val="gap"/>
    <c:showDLblsOverMax val="0"/>
  </c:chart>
  <c:txPr>
    <a:bodyPr/>
    <a:lstStyle/>
    <a:p>
      <a:pPr>
        <a:defRPr sz="1800"/>
      </a:pPr>
      <a:endParaRPr lang="en-US"/>
    </a:p>
  </c:txPr>
  <c:externalData r:id="rId2">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270399342605539"/>
          <c:y val="0.0448275862068965"/>
          <c:w val="0.654676453994652"/>
          <c:h val="0.83154059190877"/>
        </c:manualLayout>
      </c:layout>
      <c:barChart>
        <c:barDir val="bar"/>
        <c:grouping val="clustered"/>
        <c:varyColors val="0"/>
        <c:ser>
          <c:idx val="0"/>
          <c:order val="0"/>
          <c:tx>
            <c:strRef>
              <c:f>Sheet1!$B$1</c:f>
              <c:strCache>
                <c:ptCount val="1"/>
                <c:pt idx="0">
                  <c:v>Series 1</c:v>
                </c:pt>
              </c:strCache>
            </c:strRef>
          </c:tx>
          <c:spPr>
            <a:solidFill>
              <a:srgbClr val="FF6600"/>
            </a:solidFill>
            <a:ln>
              <a:noFill/>
            </a:ln>
            <a:effectLst/>
          </c:spPr>
          <c:invertIfNegative val="0"/>
          <c:dLbls>
            <c:showLegendKey val="0"/>
            <c:showVal val="1"/>
            <c:showCatName val="0"/>
            <c:showSerName val="0"/>
            <c:showPercent val="0"/>
            <c:showBubbleSize val="0"/>
            <c:showLeaderLines val="0"/>
          </c:dLbls>
          <c:cat>
            <c:strRef>
              <c:f>Sheet1!$A$2:$A$6</c:f>
              <c:strCache>
                <c:ptCount val="5"/>
                <c:pt idx="0">
                  <c:v>Other</c:v>
                </c:pt>
                <c:pt idx="1">
                  <c:v>Yes</c:v>
                </c:pt>
                <c:pt idx="2">
                  <c:v>Sometimes</c:v>
                </c:pt>
                <c:pt idx="3">
                  <c:v>Rarely</c:v>
                </c:pt>
                <c:pt idx="4">
                  <c:v>No</c:v>
                </c:pt>
              </c:strCache>
            </c:strRef>
          </c:cat>
          <c:val>
            <c:numRef>
              <c:f>Sheet1!$B$2:$B$6</c:f>
              <c:numCache>
                <c:formatCode>0%</c:formatCode>
                <c:ptCount val="5"/>
                <c:pt idx="0">
                  <c:v>0.01</c:v>
                </c:pt>
                <c:pt idx="1">
                  <c:v>0.14</c:v>
                </c:pt>
                <c:pt idx="2">
                  <c:v>0.18</c:v>
                </c:pt>
                <c:pt idx="3">
                  <c:v>0.11</c:v>
                </c:pt>
                <c:pt idx="4">
                  <c:v>0.56</c:v>
                </c:pt>
              </c:numCache>
            </c:numRef>
          </c:val>
        </c:ser>
        <c:dLbls>
          <c:showLegendKey val="0"/>
          <c:showVal val="0"/>
          <c:showCatName val="0"/>
          <c:showSerName val="0"/>
          <c:showPercent val="0"/>
          <c:showBubbleSize val="0"/>
        </c:dLbls>
        <c:gapWidth val="150"/>
        <c:axId val="610202760"/>
        <c:axId val="610205768"/>
      </c:barChart>
      <c:catAx>
        <c:axId val="610202760"/>
        <c:scaling>
          <c:orientation val="minMax"/>
        </c:scaling>
        <c:delete val="0"/>
        <c:axPos val="l"/>
        <c:majorTickMark val="out"/>
        <c:minorTickMark val="none"/>
        <c:tickLblPos val="nextTo"/>
        <c:txPr>
          <a:bodyPr/>
          <a:lstStyle/>
          <a:p>
            <a:pPr algn="r">
              <a:defRPr sz="1600"/>
            </a:pPr>
            <a:endParaRPr lang="en-US"/>
          </a:p>
        </c:txPr>
        <c:crossAx val="610205768"/>
        <c:crosses val="autoZero"/>
        <c:auto val="1"/>
        <c:lblAlgn val="ctr"/>
        <c:lblOffset val="100"/>
        <c:noMultiLvlLbl val="0"/>
      </c:catAx>
      <c:valAx>
        <c:axId val="610205768"/>
        <c:scaling>
          <c:orientation val="minMax"/>
        </c:scaling>
        <c:delete val="0"/>
        <c:axPos val="b"/>
        <c:numFmt formatCode="0%" sourceLinked="1"/>
        <c:majorTickMark val="out"/>
        <c:minorTickMark val="none"/>
        <c:tickLblPos val="nextTo"/>
        <c:txPr>
          <a:bodyPr/>
          <a:lstStyle/>
          <a:p>
            <a:pPr>
              <a:defRPr sz="1600"/>
            </a:pPr>
            <a:endParaRPr lang="en-US"/>
          </a:p>
        </c:txPr>
        <c:crossAx val="610202760"/>
        <c:crosses val="autoZero"/>
        <c:crossBetween val="between"/>
      </c:valAx>
    </c:plotArea>
    <c:plotVisOnly val="1"/>
    <c:dispBlanksAs val="gap"/>
    <c:showDLblsOverMax val="0"/>
  </c:chart>
  <c:txPr>
    <a:bodyPr/>
    <a:lstStyle/>
    <a:p>
      <a:pPr>
        <a:defRPr sz="1800"/>
      </a:pPr>
      <a:endParaRPr lang="en-US"/>
    </a:p>
  </c:txPr>
  <c:externalData r:id="rId2">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FA065A3-0B33-4A18-A3F1-98809BE0BE07}" type="datetimeFigureOut">
              <a:rPr lang="en-US" smtClean="0"/>
              <a:t>3/12/13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1575293-976A-4A0E-86F3-96F09975A2E5}" type="slidenum">
              <a:rPr lang="en-US" smtClean="0"/>
              <a:t>‹#›</a:t>
            </a:fld>
            <a:endParaRPr lang="en-US"/>
          </a:p>
        </p:txBody>
      </p:sp>
    </p:spTree>
    <p:extLst>
      <p:ext uri="{BB962C8B-B14F-4D97-AF65-F5344CB8AC3E}">
        <p14:creationId xmlns:p14="http://schemas.microsoft.com/office/powerpoint/2010/main" val="369308456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1575293-976A-4A0E-86F3-96F09975A2E5}" type="slidenum">
              <a:rPr lang="en-US" smtClean="0"/>
              <a:t>1</a:t>
            </a:fld>
            <a:endParaRPr lang="en-US"/>
          </a:p>
        </p:txBody>
      </p:sp>
    </p:spTree>
    <p:extLst>
      <p:ext uri="{BB962C8B-B14F-4D97-AF65-F5344CB8AC3E}">
        <p14:creationId xmlns:p14="http://schemas.microsoft.com/office/powerpoint/2010/main" val="261017621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A8156C5-6B87-4263-9447-90E9AA71BE17}" type="slidenum">
              <a:rPr lang="en-US" smtClean="0">
                <a:solidFill>
                  <a:prstClr val="black"/>
                </a:solidFill>
              </a:rPr>
              <a:pPr/>
              <a:t>10</a:t>
            </a:fld>
            <a:endParaRPr lang="en-US">
              <a:solidFill>
                <a:prstClr val="black"/>
              </a:solidFill>
            </a:endParaRPr>
          </a:p>
        </p:txBody>
      </p:sp>
    </p:spTree>
    <p:extLst>
      <p:ext uri="{BB962C8B-B14F-4D97-AF65-F5344CB8AC3E}">
        <p14:creationId xmlns:p14="http://schemas.microsoft.com/office/powerpoint/2010/main" val="4143466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38B7E56-0C3B-42AF-858D-7940A13AE137}" type="slidenum">
              <a:rPr lang="en-US" smtClean="0">
                <a:solidFill>
                  <a:prstClr val="black"/>
                </a:solidFill>
              </a:rPr>
              <a:pPr/>
              <a:t>11</a:t>
            </a:fld>
            <a:endParaRPr lang="en-US">
              <a:solidFill>
                <a:prstClr val="black"/>
              </a:solidFill>
            </a:endParaRPr>
          </a:p>
        </p:txBody>
      </p:sp>
    </p:spTree>
    <p:extLst>
      <p:ext uri="{BB962C8B-B14F-4D97-AF65-F5344CB8AC3E}">
        <p14:creationId xmlns:p14="http://schemas.microsoft.com/office/powerpoint/2010/main" val="364278429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38B7E56-0C3B-42AF-858D-7940A13AE137}" type="slidenum">
              <a:rPr lang="en-US" smtClean="0">
                <a:solidFill>
                  <a:prstClr val="black"/>
                </a:solidFill>
              </a:rPr>
              <a:pPr/>
              <a:t>12</a:t>
            </a:fld>
            <a:endParaRPr lang="en-US">
              <a:solidFill>
                <a:prstClr val="black"/>
              </a:solidFill>
            </a:endParaRPr>
          </a:p>
        </p:txBody>
      </p:sp>
    </p:spTree>
    <p:extLst>
      <p:ext uri="{BB962C8B-B14F-4D97-AF65-F5344CB8AC3E}">
        <p14:creationId xmlns:p14="http://schemas.microsoft.com/office/powerpoint/2010/main" val="364278429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154">
              <a:defRPr>
                <a:solidFill>
                  <a:schemeClr val="tx1"/>
                </a:solidFill>
                <a:latin typeface="Arial" charset="0"/>
              </a:defRPr>
            </a:lvl1pPr>
            <a:lvl2pPr marL="742854" indent="-285713" defTabSz="930154">
              <a:defRPr>
                <a:solidFill>
                  <a:schemeClr val="tx1"/>
                </a:solidFill>
                <a:latin typeface="Arial" charset="0"/>
              </a:defRPr>
            </a:lvl2pPr>
            <a:lvl3pPr marL="1142852" indent="-228571" defTabSz="930154">
              <a:defRPr>
                <a:solidFill>
                  <a:schemeClr val="tx1"/>
                </a:solidFill>
                <a:latin typeface="Arial" charset="0"/>
              </a:defRPr>
            </a:lvl3pPr>
            <a:lvl4pPr marL="1599993" indent="-228571" defTabSz="930154">
              <a:defRPr>
                <a:solidFill>
                  <a:schemeClr val="tx1"/>
                </a:solidFill>
                <a:latin typeface="Arial" charset="0"/>
              </a:defRPr>
            </a:lvl4pPr>
            <a:lvl5pPr marL="2057133" indent="-228571" defTabSz="930154">
              <a:defRPr>
                <a:solidFill>
                  <a:schemeClr val="tx1"/>
                </a:solidFill>
                <a:latin typeface="Arial" charset="0"/>
              </a:defRPr>
            </a:lvl5pPr>
            <a:lvl6pPr marL="2514274" indent="-228571" defTabSz="930154" eaLnBrk="0" fontAlgn="base" hangingPunct="0">
              <a:spcBef>
                <a:spcPct val="0"/>
              </a:spcBef>
              <a:spcAft>
                <a:spcPct val="0"/>
              </a:spcAft>
              <a:defRPr>
                <a:solidFill>
                  <a:schemeClr val="tx1"/>
                </a:solidFill>
                <a:latin typeface="Arial" charset="0"/>
              </a:defRPr>
            </a:lvl6pPr>
            <a:lvl7pPr marL="2971415" indent="-228571" defTabSz="930154" eaLnBrk="0" fontAlgn="base" hangingPunct="0">
              <a:spcBef>
                <a:spcPct val="0"/>
              </a:spcBef>
              <a:spcAft>
                <a:spcPct val="0"/>
              </a:spcAft>
              <a:defRPr>
                <a:solidFill>
                  <a:schemeClr val="tx1"/>
                </a:solidFill>
                <a:latin typeface="Arial" charset="0"/>
              </a:defRPr>
            </a:lvl7pPr>
            <a:lvl8pPr marL="3428556" indent="-228571" defTabSz="930154" eaLnBrk="0" fontAlgn="base" hangingPunct="0">
              <a:spcBef>
                <a:spcPct val="0"/>
              </a:spcBef>
              <a:spcAft>
                <a:spcPct val="0"/>
              </a:spcAft>
              <a:defRPr>
                <a:solidFill>
                  <a:schemeClr val="tx1"/>
                </a:solidFill>
                <a:latin typeface="Arial" charset="0"/>
              </a:defRPr>
            </a:lvl8pPr>
            <a:lvl9pPr marL="3885696" indent="-228571" defTabSz="930154" eaLnBrk="0" fontAlgn="base" hangingPunct="0">
              <a:spcBef>
                <a:spcPct val="0"/>
              </a:spcBef>
              <a:spcAft>
                <a:spcPct val="0"/>
              </a:spcAft>
              <a:defRPr>
                <a:solidFill>
                  <a:schemeClr val="tx1"/>
                </a:solidFill>
                <a:latin typeface="Arial" charset="0"/>
              </a:defRPr>
            </a:lvl9pPr>
          </a:lstStyle>
          <a:p>
            <a:fld id="{C392118C-F25F-47D4-AFB5-7BB8BA8DE85F}" type="slidenum">
              <a:rPr lang="en-US" altLang="zh-CN">
                <a:solidFill>
                  <a:srgbClr val="000000"/>
                </a:solidFill>
                <a:latin typeface="Times New Roman" pitchFamily="18" charset="0"/>
                <a:ea typeface="ＭＳ Ｐゴシック" charset="-128"/>
              </a:rPr>
              <a:pPr/>
              <a:t>13</a:t>
            </a:fld>
            <a:endParaRPr lang="en-US" altLang="zh-CN">
              <a:solidFill>
                <a:srgbClr val="000000"/>
              </a:solidFill>
              <a:latin typeface="Times New Roman" pitchFamily="18" charset="0"/>
              <a:ea typeface="ＭＳ Ｐゴシック" charset="-128"/>
            </a:endParaRPr>
          </a:p>
        </p:txBody>
      </p:sp>
      <p:sp>
        <p:nvSpPr>
          <p:cNvPr id="128003" name="Rectangle 2"/>
          <p:cNvSpPr>
            <a:spLocks noGrp="1" noRot="1" noChangeAspect="1" noChangeArrowheads="1" noTextEdit="1"/>
          </p:cNvSpPr>
          <p:nvPr>
            <p:ph type="sldImg"/>
          </p:nvPr>
        </p:nvSpPr>
        <p:spPr>
          <a:ln/>
        </p:spPr>
      </p:sp>
      <p:sp>
        <p:nvSpPr>
          <p:cNvPr id="2" name="Notes Placeholder 1"/>
          <p:cNvSpPr>
            <a:spLocks noGrp="1"/>
          </p:cNvSpPr>
          <p:nvPr>
            <p:ph type="body" sz="quarter" idx="10"/>
          </p:nvPr>
        </p:nvSpPr>
        <p:spPr/>
        <p:txBody>
          <a:bodyPr/>
          <a:lstStyle/>
          <a:p>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38B7E56-0C3B-42AF-858D-7940A13AE137}" type="slidenum">
              <a:rPr lang="en-US" smtClean="0">
                <a:solidFill>
                  <a:prstClr val="black"/>
                </a:solidFill>
              </a:rPr>
              <a:pPr/>
              <a:t>14</a:t>
            </a:fld>
            <a:endParaRPr lang="en-US">
              <a:solidFill>
                <a:prstClr val="black"/>
              </a:solidFill>
            </a:endParaRPr>
          </a:p>
        </p:txBody>
      </p:sp>
    </p:spTree>
    <p:extLst>
      <p:ext uri="{BB962C8B-B14F-4D97-AF65-F5344CB8AC3E}">
        <p14:creationId xmlns:p14="http://schemas.microsoft.com/office/powerpoint/2010/main" val="195059174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300">
                <a:solidFill>
                  <a:schemeClr val="tx1"/>
                </a:solidFill>
                <a:latin typeface="Arial" pitchFamily="34" charset="0"/>
                <a:ea typeface="ＭＳ Ｐゴシック" pitchFamily="34" charset="-128"/>
              </a:defRPr>
            </a:lvl1pPr>
            <a:lvl2pPr marL="720067" indent="-276949">
              <a:defRPr sz="2300">
                <a:solidFill>
                  <a:schemeClr val="tx1"/>
                </a:solidFill>
                <a:latin typeface="Arial" pitchFamily="34" charset="0"/>
                <a:ea typeface="ＭＳ Ｐゴシック" pitchFamily="34" charset="-128"/>
              </a:defRPr>
            </a:lvl2pPr>
            <a:lvl3pPr marL="1107796" indent="-221559">
              <a:defRPr sz="2300">
                <a:solidFill>
                  <a:schemeClr val="tx1"/>
                </a:solidFill>
                <a:latin typeface="Arial" pitchFamily="34" charset="0"/>
                <a:ea typeface="ＭＳ Ｐゴシック" pitchFamily="34" charset="-128"/>
              </a:defRPr>
            </a:lvl3pPr>
            <a:lvl4pPr marL="1550914" indent="-221559">
              <a:defRPr sz="2300">
                <a:solidFill>
                  <a:schemeClr val="tx1"/>
                </a:solidFill>
                <a:latin typeface="Arial" pitchFamily="34" charset="0"/>
                <a:ea typeface="ＭＳ Ｐゴシック" pitchFamily="34" charset="-128"/>
              </a:defRPr>
            </a:lvl4pPr>
            <a:lvl5pPr marL="1994032" indent="-221559">
              <a:defRPr sz="2300">
                <a:solidFill>
                  <a:schemeClr val="tx1"/>
                </a:solidFill>
                <a:latin typeface="Arial" pitchFamily="34" charset="0"/>
                <a:ea typeface="ＭＳ Ｐゴシック" pitchFamily="34" charset="-128"/>
              </a:defRPr>
            </a:lvl5pPr>
            <a:lvl6pPr marL="2437150" indent="-221559" eaLnBrk="0" fontAlgn="base" hangingPunct="0">
              <a:spcBef>
                <a:spcPct val="0"/>
              </a:spcBef>
              <a:spcAft>
                <a:spcPct val="0"/>
              </a:spcAft>
              <a:defRPr sz="2300">
                <a:solidFill>
                  <a:schemeClr val="tx1"/>
                </a:solidFill>
                <a:latin typeface="Arial" pitchFamily="34" charset="0"/>
                <a:ea typeface="ＭＳ Ｐゴシック" pitchFamily="34" charset="-128"/>
              </a:defRPr>
            </a:lvl6pPr>
            <a:lvl7pPr marL="2880269" indent="-221559" eaLnBrk="0" fontAlgn="base" hangingPunct="0">
              <a:spcBef>
                <a:spcPct val="0"/>
              </a:spcBef>
              <a:spcAft>
                <a:spcPct val="0"/>
              </a:spcAft>
              <a:defRPr sz="2300">
                <a:solidFill>
                  <a:schemeClr val="tx1"/>
                </a:solidFill>
                <a:latin typeface="Arial" pitchFamily="34" charset="0"/>
                <a:ea typeface="ＭＳ Ｐゴシック" pitchFamily="34" charset="-128"/>
              </a:defRPr>
            </a:lvl7pPr>
            <a:lvl8pPr marL="3323387" indent="-221559" eaLnBrk="0" fontAlgn="base" hangingPunct="0">
              <a:spcBef>
                <a:spcPct val="0"/>
              </a:spcBef>
              <a:spcAft>
                <a:spcPct val="0"/>
              </a:spcAft>
              <a:defRPr sz="2300">
                <a:solidFill>
                  <a:schemeClr val="tx1"/>
                </a:solidFill>
                <a:latin typeface="Arial" pitchFamily="34" charset="0"/>
                <a:ea typeface="ＭＳ Ｐゴシック" pitchFamily="34" charset="-128"/>
              </a:defRPr>
            </a:lvl8pPr>
            <a:lvl9pPr marL="3766505" indent="-221559" eaLnBrk="0" fontAlgn="base" hangingPunct="0">
              <a:spcBef>
                <a:spcPct val="0"/>
              </a:spcBef>
              <a:spcAft>
                <a:spcPct val="0"/>
              </a:spcAft>
              <a:defRPr sz="2300">
                <a:solidFill>
                  <a:schemeClr val="tx1"/>
                </a:solidFill>
                <a:latin typeface="Arial" pitchFamily="34" charset="0"/>
                <a:ea typeface="ＭＳ Ｐゴシック" pitchFamily="34" charset="-128"/>
              </a:defRPr>
            </a:lvl9pPr>
          </a:lstStyle>
          <a:p>
            <a:fld id="{F59D70C6-CD4F-47B2-9A38-BA9A8B0B7BDB}" type="slidenum">
              <a:rPr lang="en-US" sz="1200">
                <a:solidFill>
                  <a:prstClr val="black"/>
                </a:solidFill>
              </a:rPr>
              <a:pPr/>
              <a:t>15</a:t>
            </a:fld>
            <a:endParaRPr lang="en-US" sz="1200">
              <a:solidFill>
                <a:prstClr val="black"/>
              </a:solidFill>
            </a:endParaRPr>
          </a:p>
        </p:txBody>
      </p:sp>
      <p:sp>
        <p:nvSpPr>
          <p:cNvPr id="103427" name="Rectangle 7"/>
          <p:cNvSpPr txBox="1">
            <a:spLocks noGrp="1" noChangeArrowheads="1"/>
          </p:cNvSpPr>
          <p:nvPr/>
        </p:nvSpPr>
        <p:spPr bwMode="auto">
          <a:xfrm>
            <a:off x="3885180" y="8685256"/>
            <a:ext cx="297129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6" tIns="45712" rIns="91426" bIns="45712" anchor="b"/>
          <a:lstStyle>
            <a:lvl1pPr defTabSz="912813">
              <a:defRPr sz="2400">
                <a:solidFill>
                  <a:schemeClr val="tx1"/>
                </a:solidFill>
                <a:latin typeface="Arial" pitchFamily="34" charset="0"/>
                <a:ea typeface="ＭＳ Ｐゴシック" pitchFamily="34" charset="-128"/>
              </a:defRPr>
            </a:lvl1pPr>
            <a:lvl2pPr marL="742950" indent="-285750" defTabSz="912813">
              <a:defRPr sz="2400">
                <a:solidFill>
                  <a:schemeClr val="tx1"/>
                </a:solidFill>
                <a:latin typeface="Arial" pitchFamily="34" charset="0"/>
                <a:ea typeface="ＭＳ Ｐゴシック" pitchFamily="34" charset="-128"/>
              </a:defRPr>
            </a:lvl2pPr>
            <a:lvl3pPr marL="1143000" indent="-228600" defTabSz="912813">
              <a:defRPr sz="2400">
                <a:solidFill>
                  <a:schemeClr val="tx1"/>
                </a:solidFill>
                <a:latin typeface="Arial" pitchFamily="34" charset="0"/>
                <a:ea typeface="ＭＳ Ｐゴシック" pitchFamily="34" charset="-128"/>
              </a:defRPr>
            </a:lvl3pPr>
            <a:lvl4pPr marL="1600200" indent="-228600" defTabSz="912813">
              <a:defRPr sz="2400">
                <a:solidFill>
                  <a:schemeClr val="tx1"/>
                </a:solidFill>
                <a:latin typeface="Arial" pitchFamily="34" charset="0"/>
                <a:ea typeface="ＭＳ Ｐゴシック" pitchFamily="34" charset="-128"/>
              </a:defRPr>
            </a:lvl4pPr>
            <a:lvl5pPr marL="2057400" indent="-228600" defTabSz="912813">
              <a:defRPr sz="2400">
                <a:solidFill>
                  <a:schemeClr val="tx1"/>
                </a:solidFill>
                <a:latin typeface="Arial" pitchFamily="34" charset="0"/>
                <a:ea typeface="ＭＳ Ｐゴシック" pitchFamily="34" charset="-128"/>
              </a:defRPr>
            </a:lvl5pPr>
            <a:lvl6pPr marL="2514600" indent="-228600" defTabSz="912813"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defTabSz="912813"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defTabSz="912813"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defTabSz="912813"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r" eaLnBrk="0" fontAlgn="base" hangingPunct="0">
              <a:spcBef>
                <a:spcPct val="0"/>
              </a:spcBef>
              <a:spcAft>
                <a:spcPct val="0"/>
              </a:spcAft>
            </a:pPr>
            <a:fld id="{4A04A9CC-6944-48C2-BC06-098631560B84}" type="slidenum">
              <a:rPr lang="en-US" sz="1200">
                <a:solidFill>
                  <a:srgbClr val="000000"/>
                </a:solidFill>
              </a:rPr>
              <a:pPr algn="r" eaLnBrk="0" fontAlgn="base" hangingPunct="0">
                <a:spcBef>
                  <a:spcPct val="0"/>
                </a:spcBef>
                <a:spcAft>
                  <a:spcPct val="0"/>
                </a:spcAft>
              </a:pPr>
              <a:t>15</a:t>
            </a:fld>
            <a:endParaRPr lang="en-US" sz="1200">
              <a:solidFill>
                <a:srgbClr val="000000"/>
              </a:solidFill>
            </a:endParaRPr>
          </a:p>
        </p:txBody>
      </p:sp>
      <p:sp>
        <p:nvSpPr>
          <p:cNvPr id="103428" name="Rectangle 2"/>
          <p:cNvSpPr>
            <a:spLocks noGrp="1" noRot="1" noChangeAspect="1" noChangeArrowheads="1" noTextEdit="1"/>
          </p:cNvSpPr>
          <p:nvPr>
            <p:ph type="sldImg"/>
          </p:nvPr>
        </p:nvSpPr>
        <p:spPr>
          <a:ln/>
        </p:spPr>
      </p:sp>
      <p:sp>
        <p:nvSpPr>
          <p:cNvPr id="103429"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6" tIns="45712" rIns="91426" bIns="45712"/>
          <a:lstStyle/>
          <a:p>
            <a:pPr eaLnBrk="1" hangingPunct="1">
              <a:spcBef>
                <a:spcPct val="0"/>
              </a:spcBef>
            </a:pPr>
            <a:endParaRPr lang="en-US" smtClean="0">
              <a:latin typeface="Times" pitchFamily="1"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1575293-976A-4A0E-86F3-96F09975A2E5}" type="slidenum">
              <a:rPr lang="en-US" smtClean="0"/>
              <a:t>16</a:t>
            </a:fld>
            <a:endParaRPr lang="en-US"/>
          </a:p>
        </p:txBody>
      </p:sp>
    </p:spTree>
    <p:extLst>
      <p:ext uri="{BB962C8B-B14F-4D97-AF65-F5344CB8AC3E}">
        <p14:creationId xmlns:p14="http://schemas.microsoft.com/office/powerpoint/2010/main" val="113299452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1575293-976A-4A0E-86F3-96F09975A2E5}" type="slidenum">
              <a:rPr lang="en-US" smtClean="0"/>
              <a:t>17</a:t>
            </a:fld>
            <a:endParaRPr lang="en-US"/>
          </a:p>
        </p:txBody>
      </p:sp>
    </p:spTree>
    <p:extLst>
      <p:ext uri="{BB962C8B-B14F-4D97-AF65-F5344CB8AC3E}">
        <p14:creationId xmlns:p14="http://schemas.microsoft.com/office/powerpoint/2010/main" val="113473281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1575293-976A-4A0E-86F3-96F09975A2E5}" type="slidenum">
              <a:rPr lang="en-US" smtClean="0"/>
              <a:t>18</a:t>
            </a:fld>
            <a:endParaRPr lang="en-US"/>
          </a:p>
        </p:txBody>
      </p:sp>
    </p:spTree>
    <p:extLst>
      <p:ext uri="{BB962C8B-B14F-4D97-AF65-F5344CB8AC3E}">
        <p14:creationId xmlns:p14="http://schemas.microsoft.com/office/powerpoint/2010/main" val="321970567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1575293-976A-4A0E-86F3-96F09975A2E5}" type="slidenum">
              <a:rPr lang="en-US" smtClean="0"/>
              <a:t>19</a:t>
            </a:fld>
            <a:endParaRPr lang="en-US"/>
          </a:p>
        </p:txBody>
      </p:sp>
    </p:spTree>
    <p:extLst>
      <p:ext uri="{BB962C8B-B14F-4D97-AF65-F5344CB8AC3E}">
        <p14:creationId xmlns:p14="http://schemas.microsoft.com/office/powerpoint/2010/main" val="16652743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39C554EC-944D-D248-9431-570214349AC5}" type="slidenum">
              <a:rPr lang="en-US" sz="1200">
                <a:solidFill>
                  <a:srgbClr val="000000"/>
                </a:solidFill>
                <a:latin typeface="Times" charset="0"/>
              </a:rPr>
              <a:pPr/>
              <a:t>2</a:t>
            </a:fld>
            <a:endParaRPr lang="en-US" sz="1200">
              <a:solidFill>
                <a:srgbClr val="000000"/>
              </a:solidFill>
              <a:latin typeface="Times" charset="0"/>
            </a:endParaRPr>
          </a:p>
        </p:txBody>
      </p:sp>
      <p:sp>
        <p:nvSpPr>
          <p:cNvPr id="19458" name="Rectangle 7"/>
          <p:cNvSpPr txBox="1">
            <a:spLocks noGrp="1" noChangeArrowheads="1"/>
          </p:cNvSpPr>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r" eaLnBrk="0" fontAlgn="base" hangingPunct="0">
              <a:spcBef>
                <a:spcPct val="0"/>
              </a:spcBef>
              <a:spcAft>
                <a:spcPct val="0"/>
              </a:spcAft>
            </a:pPr>
            <a:fld id="{8080D0DC-6694-704C-90D6-5EC3B9179EE4}" type="slidenum">
              <a:rPr lang="en-US" sz="1200" smtClean="0">
                <a:solidFill>
                  <a:srgbClr val="000000"/>
                </a:solidFill>
                <a:latin typeface="Times" charset="0"/>
              </a:rPr>
              <a:pPr algn="r" eaLnBrk="0" fontAlgn="base" hangingPunct="0">
                <a:spcBef>
                  <a:spcPct val="0"/>
                </a:spcBef>
                <a:spcAft>
                  <a:spcPct val="0"/>
                </a:spcAft>
              </a:pPr>
              <a:t>2</a:t>
            </a:fld>
            <a:endParaRPr lang="en-US" sz="1200" smtClean="0">
              <a:solidFill>
                <a:srgbClr val="000000"/>
              </a:solidFill>
              <a:latin typeface="Times" charset="0"/>
            </a:endParaRPr>
          </a:p>
        </p:txBody>
      </p:sp>
      <p:sp>
        <p:nvSpPr>
          <p:cNvPr id="19459" name="Rectangle 7"/>
          <p:cNvSpPr txBox="1">
            <a:spLocks noGrp="1" noChangeArrowheads="1"/>
          </p:cNvSpPr>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r" eaLnBrk="0" fontAlgn="base" hangingPunct="0">
              <a:spcBef>
                <a:spcPct val="0"/>
              </a:spcBef>
              <a:spcAft>
                <a:spcPct val="0"/>
              </a:spcAft>
            </a:pPr>
            <a:fld id="{FD564EC0-2148-C444-A59E-FC8124F5FCD5}" type="slidenum">
              <a:rPr lang="en-US" sz="1200" smtClean="0">
                <a:solidFill>
                  <a:srgbClr val="000000"/>
                </a:solidFill>
                <a:latin typeface="Times" charset="0"/>
                <a:cs typeface="Arial" charset="0"/>
              </a:rPr>
              <a:pPr algn="r" eaLnBrk="0" fontAlgn="base" hangingPunct="0">
                <a:spcBef>
                  <a:spcPct val="0"/>
                </a:spcBef>
                <a:spcAft>
                  <a:spcPct val="0"/>
                </a:spcAft>
              </a:pPr>
              <a:t>2</a:t>
            </a:fld>
            <a:endParaRPr lang="en-US" sz="1200" smtClean="0">
              <a:solidFill>
                <a:srgbClr val="000000"/>
              </a:solidFill>
              <a:latin typeface="Times" charset="0"/>
              <a:cs typeface="Arial" charset="0"/>
            </a:endParaRPr>
          </a:p>
        </p:txBody>
      </p:sp>
      <p:sp>
        <p:nvSpPr>
          <p:cNvPr id="19460" name="Rectangle 7"/>
          <p:cNvSpPr txBox="1">
            <a:spLocks noGrp="1" noChangeArrowheads="1"/>
          </p:cNvSpPr>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r" eaLnBrk="0" fontAlgn="base" hangingPunct="0">
              <a:spcBef>
                <a:spcPct val="0"/>
              </a:spcBef>
              <a:spcAft>
                <a:spcPct val="0"/>
              </a:spcAft>
            </a:pPr>
            <a:fld id="{52C8907F-4420-D14E-B5EA-688A39279C93}" type="slidenum">
              <a:rPr lang="en-US" sz="1200" smtClean="0">
                <a:solidFill>
                  <a:srgbClr val="000000"/>
                </a:solidFill>
                <a:latin typeface="Times" charset="0"/>
                <a:cs typeface="Arial" charset="0"/>
              </a:rPr>
              <a:pPr algn="r" eaLnBrk="0" fontAlgn="base" hangingPunct="0">
                <a:spcBef>
                  <a:spcPct val="0"/>
                </a:spcBef>
                <a:spcAft>
                  <a:spcPct val="0"/>
                </a:spcAft>
              </a:pPr>
              <a:t>2</a:t>
            </a:fld>
            <a:endParaRPr lang="en-US" sz="1200" smtClean="0">
              <a:solidFill>
                <a:srgbClr val="000000"/>
              </a:solidFill>
              <a:latin typeface="Times" charset="0"/>
              <a:cs typeface="Arial" charset="0"/>
            </a:endParaRPr>
          </a:p>
        </p:txBody>
      </p:sp>
      <p:sp>
        <p:nvSpPr>
          <p:cNvPr id="19461" name="Rectangle 2"/>
          <p:cNvSpPr>
            <a:spLocks noGrp="1" noRot="1" noChangeAspect="1" noChangeArrowheads="1" noTextEdit="1"/>
          </p:cNvSpPr>
          <p:nvPr>
            <p:ph type="sldImg"/>
          </p:nvPr>
        </p:nvSpPr>
        <p:spPr>
          <a:solidFill>
            <a:srgbClr val="FFFFFF"/>
          </a:solidFill>
          <a:ln/>
        </p:spPr>
      </p:sp>
      <p:sp>
        <p:nvSpPr>
          <p:cNvPr id="19462" name="Rectangle 3"/>
          <p:cNvSpPr>
            <a:spLocks noGrp="1" noChangeArrowheads="1"/>
          </p:cNvSpPr>
          <p:nvPr>
            <p:ph type="body" idx="1"/>
          </p:nvPr>
        </p:nvSpPr>
        <p:spPr>
          <a:solidFill>
            <a:srgbClr val="FFFFFF"/>
          </a:solidFill>
          <a:ln>
            <a:solidFill>
              <a:srgbClr val="000000"/>
            </a:solidFill>
            <a:miter lim="800000"/>
            <a:headEnd/>
            <a:tailEnd/>
          </a:ln>
          <a:extLst>
            <a:ext uri="{FAA26D3D-D897-4be2-8F04-BA451C77F1D7}">
              <ma14:placeholderFlag xmlns:ma14="http://schemas.microsoft.com/office/mac/drawingml/2011/main" val="1"/>
            </a:ext>
          </a:extLst>
        </p:spPr>
        <p:txBody>
          <a:bodyPr/>
          <a:lstStyle/>
          <a:p>
            <a:pPr eaLnBrk="1" hangingPunct="1"/>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1575293-976A-4A0E-86F3-96F09975A2E5}" type="slidenum">
              <a:rPr lang="en-US" smtClean="0"/>
              <a:t>3</a:t>
            </a:fld>
            <a:endParaRPr lang="en-US"/>
          </a:p>
        </p:txBody>
      </p:sp>
    </p:spTree>
    <p:extLst>
      <p:ext uri="{BB962C8B-B14F-4D97-AF65-F5344CB8AC3E}">
        <p14:creationId xmlns:p14="http://schemas.microsoft.com/office/powerpoint/2010/main" val="166137849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Rectangle 2"/>
          <p:cNvSpPr>
            <a:spLocks noGrp="1" noRot="1" noChangeAspect="1" noChangeArrowheads="1" noTextEdit="1"/>
          </p:cNvSpPr>
          <p:nvPr>
            <p:ph type="sldImg"/>
          </p:nvPr>
        </p:nvSpPr>
        <p:spPr>
          <a:ln/>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1575293-976A-4A0E-86F3-96F09975A2E5}" type="slidenum">
              <a:rPr lang="en-US" smtClean="0"/>
              <a:t>5</a:t>
            </a:fld>
            <a:endParaRPr lang="en-US"/>
          </a:p>
        </p:txBody>
      </p:sp>
    </p:spTree>
    <p:extLst>
      <p:ext uri="{BB962C8B-B14F-4D97-AF65-F5344CB8AC3E}">
        <p14:creationId xmlns:p14="http://schemas.microsoft.com/office/powerpoint/2010/main" val="64367971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Rectangle 2"/>
          <p:cNvSpPr>
            <a:spLocks noGrp="1" noRot="1" noChangeAspect="1" noChangeArrowheads="1" noTextEdit="1"/>
          </p:cNvSpPr>
          <p:nvPr>
            <p:ph type="sldImg"/>
          </p:nvPr>
        </p:nvSpPr>
        <p:spPr>
          <a:ln/>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1362" name="Rectangle 7"/>
          <p:cNvSpPr>
            <a:spLocks noGrp="1" noChangeArrowheads="1"/>
          </p:cNvSpPr>
          <p:nvPr>
            <p:ph type="sldNum" sz="quarter" idx="5"/>
          </p:nvPr>
        </p:nvSpPr>
        <p:spPr>
          <a:noFill/>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9DF71295-6542-4326-8D1B-21F0BF1EA3E6}" type="slidenum">
              <a:rPr lang="en-US">
                <a:solidFill>
                  <a:prstClr val="black"/>
                </a:solidFill>
              </a:rPr>
              <a:pPr eaLnBrk="1" hangingPunct="1"/>
              <a:t>7</a:t>
            </a:fld>
            <a:endParaRPr lang="en-US">
              <a:solidFill>
                <a:prstClr val="black"/>
              </a:solidFill>
            </a:endParaRPr>
          </a:p>
        </p:txBody>
      </p:sp>
      <p:sp>
        <p:nvSpPr>
          <p:cNvPr id="271363" name="Slide Image Placeholder 1"/>
          <p:cNvSpPr>
            <a:spLocks noGrp="1" noRot="1" noChangeAspect="1" noTextEdit="1"/>
          </p:cNvSpPr>
          <p:nvPr>
            <p:ph type="sldImg"/>
          </p:nvPr>
        </p:nvSpPr>
        <p:spPr>
          <a:ln/>
        </p:spPr>
      </p:sp>
      <p:sp>
        <p:nvSpPr>
          <p:cNvPr id="271364" name="Notes Placeholder 2"/>
          <p:cNvSpPr>
            <a:spLocks noGrp="1"/>
          </p:cNvSpPr>
          <p:nvPr>
            <p:ph type="body" idx="1"/>
          </p:nvPr>
        </p:nvSpPr>
        <p:spPr>
          <a:noFill/>
        </p:spPr>
        <p:txBody>
          <a:bodyPr/>
          <a:lstStyle/>
          <a:p>
            <a:pPr eaLnBrk="1" hangingPunct="1">
              <a:spcBef>
                <a:spcPct val="0"/>
              </a:spcBef>
            </a:pPr>
            <a:endParaRPr lang="en-US" smtClean="0"/>
          </a:p>
        </p:txBody>
      </p:sp>
      <p:sp>
        <p:nvSpPr>
          <p:cNvPr id="271365" name="Slide Number Placeholder 3"/>
          <p:cNvSpPr txBox="1">
            <a:spLocks noGrp="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r" fontAlgn="base">
              <a:spcBef>
                <a:spcPct val="0"/>
              </a:spcBef>
              <a:spcAft>
                <a:spcPct val="0"/>
              </a:spcAft>
            </a:pPr>
            <a:fld id="{2654B9D8-A131-455C-B8C1-A915C7F9B901}" type="slidenum">
              <a:rPr lang="en-US" sz="1200">
                <a:solidFill>
                  <a:prstClr val="black"/>
                </a:solidFill>
                <a:latin typeface="Times" pitchFamily="1" charset="0"/>
              </a:rPr>
              <a:pPr algn="r" fontAlgn="base">
                <a:spcBef>
                  <a:spcPct val="0"/>
                </a:spcBef>
                <a:spcAft>
                  <a:spcPct val="0"/>
                </a:spcAft>
              </a:pPr>
              <a:t>7</a:t>
            </a:fld>
            <a:endParaRPr lang="en-US" sz="1200">
              <a:solidFill>
                <a:prstClr val="black"/>
              </a:solidFill>
              <a:latin typeface="Times" pitchFamily="1"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A8156C5-6B87-4263-9447-90E9AA71BE17}" type="slidenum">
              <a:rPr lang="en-US" smtClean="0">
                <a:solidFill>
                  <a:prstClr val="black"/>
                </a:solidFill>
              </a:rPr>
              <a:pPr/>
              <a:t>8</a:t>
            </a:fld>
            <a:endParaRPr lang="en-US">
              <a:solidFill>
                <a:prstClr val="black"/>
              </a:solidFill>
            </a:endParaRPr>
          </a:p>
        </p:txBody>
      </p:sp>
    </p:spTree>
    <p:extLst>
      <p:ext uri="{BB962C8B-B14F-4D97-AF65-F5344CB8AC3E}">
        <p14:creationId xmlns:p14="http://schemas.microsoft.com/office/powerpoint/2010/main" val="4143466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A8156C5-6B87-4263-9447-90E9AA71BE17}" type="slidenum">
              <a:rPr lang="en-US" smtClean="0">
                <a:solidFill>
                  <a:prstClr val="black"/>
                </a:solidFill>
              </a:rPr>
              <a:pPr/>
              <a:t>9</a:t>
            </a:fld>
            <a:endParaRPr lang="en-US">
              <a:solidFill>
                <a:prstClr val="black"/>
              </a:solidFill>
            </a:endParaRPr>
          </a:p>
        </p:txBody>
      </p:sp>
    </p:spTree>
    <p:extLst>
      <p:ext uri="{BB962C8B-B14F-4D97-AF65-F5344CB8AC3E}">
        <p14:creationId xmlns:p14="http://schemas.microsoft.com/office/powerpoint/2010/main" val="4143466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5.xml"/><Relationship Id="rId2" Type="http://schemas.openxmlformats.org/officeDocument/2006/relationships/image" Target="../media/image5.png"/></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6.xml"/><Relationship Id="rId2" Type="http://schemas.openxmlformats.org/officeDocument/2006/relationships/image" Target="../media/image5.png"/></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pPr defTabSz="457200"/>
            <a:fld id="{420E7455-61E6-C444-9ECC-C02D4340FD97}" type="datetimeFigureOut">
              <a:rPr lang="en-US">
                <a:solidFill>
                  <a:prstClr val="black"/>
                </a:solidFill>
              </a:rPr>
              <a:pPr defTabSz="457200"/>
              <a:t>3/12/13</a:t>
            </a:fld>
            <a:endParaRPr lang="en-US">
              <a:solidFill>
                <a:prstClr val="black"/>
              </a:solidFill>
            </a:endParaRPr>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pPr defTabSz="457200"/>
            <a:endParaRPr lang="en-US">
              <a:solidFill>
                <a:prstClr val="black"/>
              </a:solidFill>
            </a:endParaRPr>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pPr defTabSz="457200"/>
            <a:fld id="{445E3BAF-456A-294F-8B5B-989186498C6D}" type="slidenum">
              <a:rPr lang="en-US">
                <a:solidFill>
                  <a:prstClr val="black"/>
                </a:solidFill>
              </a:rPr>
              <a:pPr defTabSz="457200"/>
              <a:t>‹#›</a:t>
            </a:fld>
            <a:endParaRPr lang="en-US">
              <a:solidFill>
                <a:prstClr val="black"/>
              </a:solidFill>
            </a:endParaRPr>
          </a:p>
        </p:txBody>
      </p:sp>
    </p:spTree>
    <p:extLst>
      <p:ext uri="{BB962C8B-B14F-4D97-AF65-F5344CB8AC3E}">
        <p14:creationId xmlns:p14="http://schemas.microsoft.com/office/powerpoint/2010/main" val="2483396866"/>
      </p:ext>
    </p:extLst>
  </p:cSld>
  <p:clrMapOvr>
    <a:masterClrMapping/>
  </p:clrMapOvr>
  <p:transition xmlns:p14="http://schemas.microsoft.com/office/powerpoint/2010/main" advClick="0"/>
</p:sldLayout>
</file>

<file path=ppt/slideLayouts/slideLayout10.xml><?xml version="1.0" encoding="utf-8"?>
<p:sldLayout xmlns:a="http://schemas.openxmlformats.org/drawingml/2006/main" xmlns:r="http://schemas.openxmlformats.org/officeDocument/2006/relationships" xmlns:p="http://schemas.openxmlformats.org/presentationml/2006/main" type="tx" preserve="1">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756147285"/>
      </p:ext>
    </p:extLst>
  </p:cSld>
  <p:clrMapOvr>
    <a:masterClrMapping/>
  </p:clrMapOvr>
  <p:transition xmlns:p14="http://schemas.microsoft.com/office/powerpoint/2010/main" advClick="0"/>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FFFFFF"/>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FFFFFF"/>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7EE8EEAF-AE20-44A7-A766-CEA83575227E}" type="slidenum">
              <a:rPr lang="en-US">
                <a:solidFill>
                  <a:srgbClr val="FFFFFF"/>
                </a:solidFill>
              </a:rPr>
              <a:pPr>
                <a:defRPr/>
              </a:pPr>
              <a:t>‹#›</a:t>
            </a:fld>
            <a:endParaRPr lang="en-US">
              <a:solidFill>
                <a:srgbClr val="FFFFFF"/>
              </a:solidFill>
            </a:endParaRPr>
          </a:p>
        </p:txBody>
      </p:sp>
    </p:spTree>
    <p:extLst>
      <p:ext uri="{BB962C8B-B14F-4D97-AF65-F5344CB8AC3E}">
        <p14:creationId xmlns:p14="http://schemas.microsoft.com/office/powerpoint/2010/main" val="2896434280"/>
      </p:ext>
    </p:extLst>
  </p:cSld>
  <p:clrMapOvr>
    <a:masterClrMapping/>
  </p:clrMapOvr>
  <p:transition xmlns:p14="http://schemas.microsoft.com/office/powerpoint/2010/main" advClick="0"/>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FFFFFF"/>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FFFFFF"/>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69E8BA68-9818-4883-821E-4A28FA2DDE7C}" type="slidenum">
              <a:rPr lang="en-US">
                <a:solidFill>
                  <a:srgbClr val="FFFFFF"/>
                </a:solidFill>
              </a:rPr>
              <a:pPr>
                <a:defRPr/>
              </a:pPr>
              <a:t>‹#›</a:t>
            </a:fld>
            <a:endParaRPr lang="en-US">
              <a:solidFill>
                <a:srgbClr val="FFFFFF"/>
              </a:solidFill>
            </a:endParaRPr>
          </a:p>
        </p:txBody>
      </p:sp>
    </p:spTree>
    <p:extLst>
      <p:ext uri="{BB962C8B-B14F-4D97-AF65-F5344CB8AC3E}">
        <p14:creationId xmlns:p14="http://schemas.microsoft.com/office/powerpoint/2010/main" val="3097993492"/>
      </p:ext>
    </p:extLst>
  </p:cSld>
  <p:clrMapOvr>
    <a:masterClrMapping/>
  </p:clrMapOvr>
  <p:transition xmlns:p14="http://schemas.microsoft.com/office/powerpoint/2010/main" advClick="0"/>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FFFFFF"/>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FFFFFF"/>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32ADA2D3-2224-4856-A26C-B199E7A20205}" type="slidenum">
              <a:rPr lang="en-US">
                <a:solidFill>
                  <a:srgbClr val="FFFFFF"/>
                </a:solidFill>
              </a:rPr>
              <a:pPr>
                <a:defRPr/>
              </a:pPr>
              <a:t>‹#›</a:t>
            </a:fld>
            <a:endParaRPr lang="en-US">
              <a:solidFill>
                <a:srgbClr val="FFFFFF"/>
              </a:solidFill>
            </a:endParaRPr>
          </a:p>
        </p:txBody>
      </p:sp>
    </p:spTree>
    <p:extLst>
      <p:ext uri="{BB962C8B-B14F-4D97-AF65-F5344CB8AC3E}">
        <p14:creationId xmlns:p14="http://schemas.microsoft.com/office/powerpoint/2010/main" val="1255165665"/>
      </p:ext>
    </p:extLst>
  </p:cSld>
  <p:clrMapOvr>
    <a:masterClrMapping/>
  </p:clrMapOvr>
  <p:transition xmlns:p14="http://schemas.microsoft.com/office/powerpoint/2010/main" advClick="0"/>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741488"/>
            <a:ext cx="4038600" cy="47482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741488"/>
            <a:ext cx="4038600" cy="47482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solidFill>
                <a:srgbClr val="FFFFFF"/>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FFFFFF"/>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06C68C55-C369-47F0-8438-D61EC368C0A0}" type="slidenum">
              <a:rPr lang="en-US">
                <a:solidFill>
                  <a:srgbClr val="FFFFFF"/>
                </a:solidFill>
              </a:rPr>
              <a:pPr>
                <a:defRPr/>
              </a:pPr>
              <a:t>‹#›</a:t>
            </a:fld>
            <a:endParaRPr lang="en-US">
              <a:solidFill>
                <a:srgbClr val="FFFFFF"/>
              </a:solidFill>
            </a:endParaRPr>
          </a:p>
        </p:txBody>
      </p:sp>
    </p:spTree>
    <p:extLst>
      <p:ext uri="{BB962C8B-B14F-4D97-AF65-F5344CB8AC3E}">
        <p14:creationId xmlns:p14="http://schemas.microsoft.com/office/powerpoint/2010/main" val="164346882"/>
      </p:ext>
    </p:extLst>
  </p:cSld>
  <p:clrMapOvr>
    <a:masterClrMapping/>
  </p:clrMapOvr>
  <p:transition xmlns:p14="http://schemas.microsoft.com/office/powerpoint/2010/main" advClick="0"/>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solidFill>
                <a:srgbClr val="FFFFFF"/>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a:solidFill>
                <a:srgbClr val="FFFFFF"/>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E0EBCE9C-434E-4BF3-9A7E-7C8072ED8C83}" type="slidenum">
              <a:rPr lang="en-US">
                <a:solidFill>
                  <a:srgbClr val="FFFFFF"/>
                </a:solidFill>
              </a:rPr>
              <a:pPr>
                <a:defRPr/>
              </a:pPr>
              <a:t>‹#›</a:t>
            </a:fld>
            <a:endParaRPr lang="en-US">
              <a:solidFill>
                <a:srgbClr val="FFFFFF"/>
              </a:solidFill>
            </a:endParaRPr>
          </a:p>
        </p:txBody>
      </p:sp>
    </p:spTree>
    <p:extLst>
      <p:ext uri="{BB962C8B-B14F-4D97-AF65-F5344CB8AC3E}">
        <p14:creationId xmlns:p14="http://schemas.microsoft.com/office/powerpoint/2010/main" val="2488172959"/>
      </p:ext>
    </p:extLst>
  </p:cSld>
  <p:clrMapOvr>
    <a:masterClrMapping/>
  </p:clrMapOvr>
  <p:transition xmlns:p14="http://schemas.microsoft.com/office/powerpoint/2010/main" advClick="0"/>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solidFill>
                <a:srgbClr val="FFFFFF"/>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solidFill>
                <a:srgbClr val="FFFFFF"/>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38D38F13-0D95-4AD6-A030-43BFBD703DC7}" type="slidenum">
              <a:rPr lang="en-US">
                <a:solidFill>
                  <a:srgbClr val="FFFFFF"/>
                </a:solidFill>
              </a:rPr>
              <a:pPr>
                <a:defRPr/>
              </a:pPr>
              <a:t>‹#›</a:t>
            </a:fld>
            <a:endParaRPr lang="en-US">
              <a:solidFill>
                <a:srgbClr val="FFFFFF"/>
              </a:solidFill>
            </a:endParaRPr>
          </a:p>
        </p:txBody>
      </p:sp>
    </p:spTree>
    <p:extLst>
      <p:ext uri="{BB962C8B-B14F-4D97-AF65-F5344CB8AC3E}">
        <p14:creationId xmlns:p14="http://schemas.microsoft.com/office/powerpoint/2010/main" val="3555832859"/>
      </p:ext>
    </p:extLst>
  </p:cSld>
  <p:clrMapOvr>
    <a:masterClrMapping/>
  </p:clrMapOvr>
  <p:transition xmlns:p14="http://schemas.microsoft.com/office/powerpoint/2010/main" advClick="0"/>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solidFill>
                <a:srgbClr val="FFFFFF"/>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a:solidFill>
                <a:srgbClr val="FFFFFF"/>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9B115883-5791-4639-8A17-0772069E2234}" type="slidenum">
              <a:rPr lang="en-US">
                <a:solidFill>
                  <a:srgbClr val="FFFFFF"/>
                </a:solidFill>
              </a:rPr>
              <a:pPr>
                <a:defRPr/>
              </a:pPr>
              <a:t>‹#›</a:t>
            </a:fld>
            <a:endParaRPr lang="en-US">
              <a:solidFill>
                <a:srgbClr val="FFFFFF"/>
              </a:solidFill>
            </a:endParaRPr>
          </a:p>
        </p:txBody>
      </p:sp>
    </p:spTree>
    <p:extLst>
      <p:ext uri="{BB962C8B-B14F-4D97-AF65-F5344CB8AC3E}">
        <p14:creationId xmlns:p14="http://schemas.microsoft.com/office/powerpoint/2010/main" val="4197406054"/>
      </p:ext>
    </p:extLst>
  </p:cSld>
  <p:clrMapOvr>
    <a:masterClrMapping/>
  </p:clrMapOvr>
  <p:transition xmlns:p14="http://schemas.microsoft.com/office/powerpoint/2010/main" advClick="0"/>
</p:sldLayout>
</file>

<file path=ppt/slideLayouts/slideLayout1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solidFill>
                <a:srgbClr val="FFFFFF"/>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FFFFFF"/>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A94D1A6C-2CD8-44A8-B16F-11226E861249}" type="slidenum">
              <a:rPr lang="en-US">
                <a:solidFill>
                  <a:srgbClr val="FFFFFF"/>
                </a:solidFill>
              </a:rPr>
              <a:pPr>
                <a:defRPr/>
              </a:pPr>
              <a:t>‹#›</a:t>
            </a:fld>
            <a:endParaRPr lang="en-US">
              <a:solidFill>
                <a:srgbClr val="FFFFFF"/>
              </a:solidFill>
            </a:endParaRPr>
          </a:p>
        </p:txBody>
      </p:sp>
    </p:spTree>
    <p:extLst>
      <p:ext uri="{BB962C8B-B14F-4D97-AF65-F5344CB8AC3E}">
        <p14:creationId xmlns:p14="http://schemas.microsoft.com/office/powerpoint/2010/main" val="1957017434"/>
      </p:ext>
    </p:extLst>
  </p:cSld>
  <p:clrMapOvr>
    <a:masterClrMapping/>
  </p:clrMapOvr>
  <p:transition xmlns:p14="http://schemas.microsoft.com/office/powerpoint/2010/main" advClick="0"/>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solidFill>
                <a:srgbClr val="FFFFFF"/>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FFFFFF"/>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31F00BCC-2891-4187-9C9B-17FA6F7EFA70}" type="slidenum">
              <a:rPr lang="en-US">
                <a:solidFill>
                  <a:srgbClr val="FFFFFF"/>
                </a:solidFill>
              </a:rPr>
              <a:pPr>
                <a:defRPr/>
              </a:pPr>
              <a:t>‹#›</a:t>
            </a:fld>
            <a:endParaRPr lang="en-US">
              <a:solidFill>
                <a:srgbClr val="FFFFFF"/>
              </a:solidFill>
            </a:endParaRPr>
          </a:p>
        </p:txBody>
      </p:sp>
    </p:spTree>
    <p:extLst>
      <p:ext uri="{BB962C8B-B14F-4D97-AF65-F5344CB8AC3E}">
        <p14:creationId xmlns:p14="http://schemas.microsoft.com/office/powerpoint/2010/main" val="3031162494"/>
      </p:ext>
    </p:extLst>
  </p:cSld>
  <p:clrMapOvr>
    <a:masterClrMapping/>
  </p:clrMapOvr>
  <p:transition xmlns:p14="http://schemas.microsoft.com/office/powerpoint/2010/main" advClick="0"/>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797957"/>
            <a:ext cx="8229600" cy="4854424"/>
          </a:xfrm>
          <a:prstGeom prst="rect">
            <a:avLst/>
          </a:prstGeom>
        </p:spPr>
        <p:txBody>
          <a:bodyPr/>
          <a:lstStyle>
            <a:lvl1pPr marL="0" indent="0">
              <a:buNone/>
              <a:defRPr>
                <a:solidFill>
                  <a:srgbClr val="FFFFFF"/>
                </a:solidFill>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endParaRPr lang="en-US" dirty="0"/>
          </a:p>
        </p:txBody>
      </p:sp>
    </p:spTree>
    <p:extLst>
      <p:ext uri="{BB962C8B-B14F-4D97-AF65-F5344CB8AC3E}">
        <p14:creationId xmlns:p14="http://schemas.microsoft.com/office/powerpoint/2010/main" val="436242027"/>
      </p:ext>
    </p:extLst>
  </p:cSld>
  <p:clrMapOvr>
    <a:masterClrMapping/>
  </p:clrMapOvr>
  <p:transition xmlns:p14="http://schemas.microsoft.com/office/powerpoint/2010/main" advClick="0"/>
  <p:timing>
    <p:tnLst>
      <p:par>
        <p:cTn xmlns:p14="http://schemas.microsoft.com/office/powerpoint/2010/mai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FFFFFF"/>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FFFFFF"/>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D74A6437-8B1A-41DB-961F-00B5BDA8D620}" type="slidenum">
              <a:rPr lang="en-US">
                <a:solidFill>
                  <a:srgbClr val="FFFFFF"/>
                </a:solidFill>
              </a:rPr>
              <a:pPr>
                <a:defRPr/>
              </a:pPr>
              <a:t>‹#›</a:t>
            </a:fld>
            <a:endParaRPr lang="en-US">
              <a:solidFill>
                <a:srgbClr val="FFFFFF"/>
              </a:solidFill>
            </a:endParaRPr>
          </a:p>
        </p:txBody>
      </p:sp>
    </p:spTree>
    <p:extLst>
      <p:ext uri="{BB962C8B-B14F-4D97-AF65-F5344CB8AC3E}">
        <p14:creationId xmlns:p14="http://schemas.microsoft.com/office/powerpoint/2010/main" val="3780537042"/>
      </p:ext>
    </p:extLst>
  </p:cSld>
  <p:clrMapOvr>
    <a:masterClrMapping/>
  </p:clrMapOvr>
  <p:transition xmlns:p14="http://schemas.microsoft.com/office/powerpoint/2010/main" advClick="0"/>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621506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62150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FFFFFF"/>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FFFFFF"/>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22D1D246-CFCA-42C7-A854-D6C4E2031C74}" type="slidenum">
              <a:rPr lang="en-US">
                <a:solidFill>
                  <a:srgbClr val="FFFFFF"/>
                </a:solidFill>
              </a:rPr>
              <a:pPr>
                <a:defRPr/>
              </a:pPr>
              <a:t>‹#›</a:t>
            </a:fld>
            <a:endParaRPr lang="en-US">
              <a:solidFill>
                <a:srgbClr val="FFFFFF"/>
              </a:solidFill>
            </a:endParaRPr>
          </a:p>
        </p:txBody>
      </p:sp>
    </p:spTree>
    <p:extLst>
      <p:ext uri="{BB962C8B-B14F-4D97-AF65-F5344CB8AC3E}">
        <p14:creationId xmlns:p14="http://schemas.microsoft.com/office/powerpoint/2010/main" val="308042470"/>
      </p:ext>
    </p:extLst>
  </p:cSld>
  <p:clrMapOvr>
    <a:masterClrMapping/>
  </p:clrMapOvr>
  <p:transition xmlns:p14="http://schemas.microsoft.com/office/powerpoint/2010/main" advClick="0"/>
</p:sldLayout>
</file>

<file path=ppt/slideLayouts/slideLayout22.xml><?xml version="1.0" encoding="utf-8"?>
<p:sldLayout xmlns:a="http://schemas.openxmlformats.org/drawingml/2006/main" xmlns:r="http://schemas.openxmlformats.org/officeDocument/2006/relationships" xmlns:p="http://schemas.openxmlformats.org/presentationml/2006/main" type="chart" preserve="1">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Chart Placeholder 2"/>
          <p:cNvSpPr>
            <a:spLocks noGrp="1"/>
          </p:cNvSpPr>
          <p:nvPr>
            <p:ph type="chart" idx="1"/>
          </p:nvPr>
        </p:nvSpPr>
        <p:spPr>
          <a:xfrm>
            <a:off x="457200" y="1741488"/>
            <a:ext cx="8229600" cy="4748212"/>
          </a:xfrm>
        </p:spPr>
        <p:txBody>
          <a:bodyPr/>
          <a:lstStyle/>
          <a:p>
            <a:pPr lvl="0"/>
            <a:endParaRPr lang="en-US" noProof="0" smtClean="0"/>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FFFFFF"/>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FFFFFF"/>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3F0D5038-B70B-4E4D-A26C-E60CCCEE1E01}" type="slidenum">
              <a:rPr lang="en-US">
                <a:solidFill>
                  <a:srgbClr val="FFFFFF"/>
                </a:solidFill>
              </a:rPr>
              <a:pPr>
                <a:defRPr/>
              </a:pPr>
              <a:t>‹#›</a:t>
            </a:fld>
            <a:endParaRPr lang="en-US">
              <a:solidFill>
                <a:srgbClr val="FFFFFF"/>
              </a:solidFill>
            </a:endParaRPr>
          </a:p>
        </p:txBody>
      </p:sp>
    </p:spTree>
    <p:extLst>
      <p:ext uri="{BB962C8B-B14F-4D97-AF65-F5344CB8AC3E}">
        <p14:creationId xmlns:p14="http://schemas.microsoft.com/office/powerpoint/2010/main" val="3084865752"/>
      </p:ext>
    </p:extLst>
  </p:cSld>
  <p:clrMapOvr>
    <a:masterClrMapping/>
  </p:clrMapOvr>
  <p:transition xmlns:p14="http://schemas.microsoft.com/office/powerpoint/2010/main" advClick="0"/>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2868993435"/>
      </p:ext>
    </p:extLst>
  </p:cSld>
  <p:clrMapOvr>
    <a:masterClrMapping/>
  </p:clrMapOvr>
  <p:transition xmlns:p14="http://schemas.microsoft.com/office/powerpoint/2010/main" advClick="0"/>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712557582"/>
      </p:ext>
    </p:extLst>
  </p:cSld>
  <p:clrMapOvr>
    <a:masterClrMapping/>
  </p:clrMapOvr>
  <p:transition xmlns:p14="http://schemas.microsoft.com/office/powerpoint/2010/main" advClick="0"/>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655639102"/>
      </p:ext>
    </p:extLst>
  </p:cSld>
  <p:clrMapOvr>
    <a:masterClrMapping/>
  </p:clrMapOvr>
  <p:transition xmlns:p14="http://schemas.microsoft.com/office/powerpoint/2010/main" advClick="0"/>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941303888"/>
      </p:ext>
    </p:extLst>
  </p:cSld>
  <p:clrMapOvr>
    <a:masterClrMapping/>
  </p:clrMapOvr>
  <p:transition xmlns:p14="http://schemas.microsoft.com/office/powerpoint/2010/main" advClick="0"/>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684980107"/>
      </p:ext>
    </p:extLst>
  </p:cSld>
  <p:clrMapOvr>
    <a:masterClrMapping/>
  </p:clrMapOvr>
  <p:transition xmlns:p14="http://schemas.microsoft.com/office/powerpoint/2010/main" advClick="0"/>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Tree>
    <p:extLst>
      <p:ext uri="{BB962C8B-B14F-4D97-AF65-F5344CB8AC3E}">
        <p14:creationId xmlns:p14="http://schemas.microsoft.com/office/powerpoint/2010/main" val="1686527516"/>
      </p:ext>
    </p:extLst>
  </p:cSld>
  <p:clrMapOvr>
    <a:masterClrMapping/>
  </p:clrMapOvr>
  <p:transition xmlns:p14="http://schemas.microsoft.com/office/powerpoint/2010/main" advClick="0"/>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179163001"/>
      </p:ext>
    </p:extLst>
  </p:cSld>
  <p:clrMapOvr>
    <a:masterClrMapping/>
  </p:clrMapOvr>
  <p:transition xmlns:p14="http://schemas.microsoft.com/office/powerpoint/2010/main" advClick="0"/>
</p:sldLayout>
</file>

<file path=ppt/slideLayouts/slideLayout3.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lgn="l">
              <a:defRPr/>
            </a:lvl1pPr>
          </a:lstStyle>
          <a:p>
            <a:r>
              <a:rPr lang="en-US" smtClean="0"/>
              <a:t>Click to edit Master title style</a:t>
            </a:r>
            <a:endParaRPr lang="en-US"/>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pPr defTabSz="457200"/>
            <a:fld id="{B39C8DD3-83BE-4E39-BC65-7658AC9B71D5}" type="datetimeFigureOut">
              <a:rPr lang="en-US">
                <a:solidFill>
                  <a:prstClr val="black"/>
                </a:solidFill>
              </a:rPr>
              <a:pPr defTabSz="457200"/>
              <a:t>3/12/13</a:t>
            </a:fld>
            <a:endParaRPr lang="en-US">
              <a:solidFill>
                <a:prstClr val="black"/>
              </a:solidFill>
            </a:endParaRPr>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pPr defTabSz="457200"/>
            <a:endParaRPr lang="en-US">
              <a:solidFill>
                <a:prstClr val="black"/>
              </a:solidFill>
            </a:endParaRPr>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pPr defTabSz="457200"/>
            <a:fld id="{FEAE98DA-5479-4896-AE94-1BF337305838}" type="slidenum">
              <a:rPr lang="en-US">
                <a:solidFill>
                  <a:prstClr val="black"/>
                </a:solidFill>
              </a:rPr>
              <a:pPr defTabSz="457200"/>
              <a:t>‹#›</a:t>
            </a:fld>
            <a:endParaRPr lang="en-US">
              <a:solidFill>
                <a:prstClr val="black"/>
              </a:solidFill>
            </a:endParaRPr>
          </a:p>
        </p:txBody>
      </p:sp>
    </p:spTree>
    <p:extLst>
      <p:ext uri="{BB962C8B-B14F-4D97-AF65-F5344CB8AC3E}">
        <p14:creationId xmlns:p14="http://schemas.microsoft.com/office/powerpoint/2010/main" val="2125246563"/>
      </p:ext>
    </p:extLst>
  </p:cSld>
  <p:clrMapOvr>
    <a:masterClrMapping/>
  </p:clrMapOvr>
  <p:transition xmlns:p14="http://schemas.microsoft.com/office/powerpoint/2010/main" advClick="0"/>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578779659"/>
      </p:ext>
    </p:extLst>
  </p:cSld>
  <p:clrMapOvr>
    <a:masterClrMapping/>
  </p:clrMapOvr>
  <p:transition xmlns:p14="http://schemas.microsoft.com/office/powerpoint/2010/main" advClick="0"/>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4181968581"/>
      </p:ext>
    </p:extLst>
  </p:cSld>
  <p:clrMapOvr>
    <a:masterClrMapping/>
  </p:clrMapOvr>
  <p:transition xmlns:p14="http://schemas.microsoft.com/office/powerpoint/2010/main" advClick="0"/>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682381326"/>
      </p:ext>
    </p:extLst>
  </p:cSld>
  <p:clrMapOvr>
    <a:masterClrMapping/>
  </p:clrMapOvr>
  <p:transition xmlns:p14="http://schemas.microsoft.com/office/powerpoint/2010/main" advClick="0"/>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383048260"/>
      </p:ext>
    </p:extLst>
  </p:cSld>
  <p:clrMapOvr>
    <a:masterClrMapping/>
  </p:clrMapOvr>
  <p:transition xmlns:p14="http://schemas.microsoft.com/office/powerpoint/2010/main" advClick="0"/>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4" descr="RTP_SlideBackground-ASCO-GI-13_v1fr-Title.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98" name="Rectangle 2"/>
          <p:cNvSpPr>
            <a:spLocks noGrp="1" noChangeArrowheads="1"/>
          </p:cNvSpPr>
          <p:nvPr>
            <p:ph type="ctrTitle"/>
          </p:nvPr>
        </p:nvSpPr>
        <p:spPr>
          <a:xfrm>
            <a:off x="685800" y="1981200"/>
            <a:ext cx="7772400" cy="1143000"/>
          </a:xfrm>
        </p:spPr>
        <p:txBody>
          <a:bodyPr/>
          <a:lstStyle>
            <a:lvl1pPr algn="ctr">
              <a:defRPr sz="2300"/>
            </a:lvl1pPr>
          </a:lstStyle>
          <a:p>
            <a:pPr lvl="0"/>
            <a:r>
              <a:rPr lang="en-US" noProof="0" smtClean="0"/>
              <a:t>Click to edit Master title style</a:t>
            </a:r>
          </a:p>
        </p:txBody>
      </p:sp>
      <p:sp>
        <p:nvSpPr>
          <p:cNvPr id="4099" name="Rectangle 3"/>
          <p:cNvSpPr>
            <a:spLocks noGrp="1" noChangeArrowheads="1"/>
          </p:cNvSpPr>
          <p:nvPr>
            <p:ph type="subTitle" idx="1"/>
          </p:nvPr>
        </p:nvSpPr>
        <p:spPr>
          <a:xfrm>
            <a:off x="1371600" y="3886200"/>
            <a:ext cx="6400800" cy="1752600"/>
          </a:xfrm>
        </p:spPr>
        <p:txBody>
          <a:bodyPr/>
          <a:lstStyle>
            <a:lvl1pPr marL="0" indent="0" algn="ctr">
              <a:buFontTx/>
              <a:buNone/>
              <a:defRPr/>
            </a:lvl1pPr>
          </a:lstStyle>
          <a:p>
            <a:pPr lvl="0"/>
            <a:r>
              <a:rPr lang="en-US" noProof="0" smtClean="0"/>
              <a:t>Click to edit Master subtitle style</a:t>
            </a:r>
          </a:p>
        </p:txBody>
      </p:sp>
    </p:spTree>
    <p:extLst>
      <p:ext uri="{BB962C8B-B14F-4D97-AF65-F5344CB8AC3E}">
        <p14:creationId xmlns:p14="http://schemas.microsoft.com/office/powerpoint/2010/main" val="618170350"/>
      </p:ext>
    </p:extLst>
  </p:cSld>
  <p:clrMapOvr>
    <a:masterClrMapping/>
  </p:clrMapOvr>
  <p:transition xmlns:p14="http://schemas.microsoft.com/office/powerpoint/2010/main" advClick="0"/>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52497320"/>
      </p:ext>
    </p:extLst>
  </p:cSld>
  <p:clrMapOvr>
    <a:masterClrMapping/>
  </p:clrMapOvr>
  <p:transition xmlns:p14="http://schemas.microsoft.com/office/powerpoint/2010/main" advClick="0"/>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331815049"/>
      </p:ext>
    </p:extLst>
  </p:cSld>
  <p:clrMapOvr>
    <a:masterClrMapping/>
  </p:clrMapOvr>
  <p:transition xmlns:p14="http://schemas.microsoft.com/office/powerpoint/2010/main" advClick="0"/>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462088"/>
            <a:ext cx="3810000" cy="50276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462088"/>
            <a:ext cx="3810000" cy="50276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058844660"/>
      </p:ext>
    </p:extLst>
  </p:cSld>
  <p:clrMapOvr>
    <a:masterClrMapping/>
  </p:clrMapOvr>
  <p:transition xmlns:p14="http://schemas.microsoft.com/office/powerpoint/2010/main" advClick="0"/>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581066056"/>
      </p:ext>
    </p:extLst>
  </p:cSld>
  <p:clrMapOvr>
    <a:masterClrMapping/>
  </p:clrMapOvr>
  <p:transition xmlns:p14="http://schemas.microsoft.com/office/powerpoint/2010/main" advClick="0"/>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504776773"/>
      </p:ext>
    </p:extLst>
  </p:cSld>
  <p:clrMapOvr>
    <a:masterClrMapping/>
  </p:clrMapOvr>
  <p:transition xmlns:p14="http://schemas.microsoft.com/office/powerpoint/2010/main" advClick="0"/>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7813"/>
            <a:ext cx="8229600" cy="1143000"/>
          </a:xfrm>
          <a:prstGeom prst="rect">
            <a:avLst/>
          </a:prstGeom>
        </p:spPr>
        <p:txBody>
          <a:bodyPr/>
          <a:lstStyle/>
          <a:p>
            <a:r>
              <a:rPr lang="en-US" smtClean="0"/>
              <a:t>Click to edit Master title style</a:t>
            </a:r>
            <a:endParaRPr lang="en-US"/>
          </a:p>
        </p:txBody>
      </p:sp>
      <p:sp>
        <p:nvSpPr>
          <p:cNvPr id="3" name="Rectangle 44"/>
          <p:cNvSpPr>
            <a:spLocks noGrp="1" noChangeArrowheads="1"/>
          </p:cNvSpPr>
          <p:nvPr>
            <p:ph type="dt" sz="half" idx="10"/>
          </p:nvPr>
        </p:nvSpPr>
        <p:spPr>
          <a:xfrm>
            <a:off x="457200" y="6243638"/>
            <a:ext cx="2133600" cy="457200"/>
          </a:xfrm>
          <a:prstGeom prst="rect">
            <a:avLst/>
          </a:prstGeom>
          <a:ln/>
        </p:spPr>
        <p:txBody>
          <a:bodyPr/>
          <a:lstStyle>
            <a:lvl1pPr>
              <a:defRPr/>
            </a:lvl1pPr>
          </a:lstStyle>
          <a:p>
            <a:pPr defTabSz="457200">
              <a:defRPr/>
            </a:pPr>
            <a:endParaRPr lang="en-US">
              <a:solidFill>
                <a:srgbClr val="FFFFFF"/>
              </a:solidFill>
            </a:endParaRPr>
          </a:p>
        </p:txBody>
      </p:sp>
      <p:sp>
        <p:nvSpPr>
          <p:cNvPr id="4" name="Rectangle 45"/>
          <p:cNvSpPr>
            <a:spLocks noGrp="1" noChangeArrowheads="1"/>
          </p:cNvSpPr>
          <p:nvPr>
            <p:ph type="ftr" sz="quarter" idx="11"/>
          </p:nvPr>
        </p:nvSpPr>
        <p:spPr>
          <a:xfrm>
            <a:off x="3124200" y="6248400"/>
            <a:ext cx="2895600" cy="457200"/>
          </a:xfrm>
          <a:prstGeom prst="rect">
            <a:avLst/>
          </a:prstGeom>
          <a:ln/>
        </p:spPr>
        <p:txBody>
          <a:bodyPr/>
          <a:lstStyle>
            <a:lvl1pPr>
              <a:defRPr/>
            </a:lvl1pPr>
          </a:lstStyle>
          <a:p>
            <a:pPr defTabSz="457200">
              <a:defRPr/>
            </a:pPr>
            <a:endParaRPr lang="en-US">
              <a:solidFill>
                <a:srgbClr val="FFFFFF"/>
              </a:solidFill>
            </a:endParaRPr>
          </a:p>
        </p:txBody>
      </p:sp>
      <p:sp>
        <p:nvSpPr>
          <p:cNvPr id="5" name="Rectangle 46"/>
          <p:cNvSpPr>
            <a:spLocks noGrp="1" noChangeArrowheads="1"/>
          </p:cNvSpPr>
          <p:nvPr>
            <p:ph type="sldNum" sz="quarter" idx="12"/>
          </p:nvPr>
        </p:nvSpPr>
        <p:spPr>
          <a:xfrm>
            <a:off x="6553200" y="6243638"/>
            <a:ext cx="2133600" cy="457200"/>
          </a:xfrm>
          <a:prstGeom prst="rect">
            <a:avLst/>
          </a:prstGeom>
          <a:ln/>
        </p:spPr>
        <p:txBody>
          <a:bodyPr/>
          <a:lstStyle>
            <a:lvl1pPr>
              <a:defRPr/>
            </a:lvl1pPr>
          </a:lstStyle>
          <a:p>
            <a:pPr defTabSz="457200">
              <a:defRPr/>
            </a:pPr>
            <a:fld id="{75114B49-EF6D-40AE-8F95-E40E4A6FD291}" type="slidenum">
              <a:rPr lang="en-US">
                <a:solidFill>
                  <a:srgbClr val="FFFFFF"/>
                </a:solidFill>
              </a:rPr>
              <a:pPr defTabSz="457200">
                <a:defRPr/>
              </a:pPr>
              <a:t>‹#›</a:t>
            </a:fld>
            <a:endParaRPr lang="en-US">
              <a:solidFill>
                <a:srgbClr val="FFFFFF"/>
              </a:solidFill>
            </a:endParaRPr>
          </a:p>
        </p:txBody>
      </p:sp>
    </p:spTree>
    <p:extLst>
      <p:ext uri="{BB962C8B-B14F-4D97-AF65-F5344CB8AC3E}">
        <p14:creationId xmlns:p14="http://schemas.microsoft.com/office/powerpoint/2010/main" val="956650533"/>
      </p:ext>
    </p:extLst>
  </p:cSld>
  <p:clrMapOvr>
    <a:masterClrMapping/>
  </p:clrMapOvr>
  <p:transition xmlns:p14="http://schemas.microsoft.com/office/powerpoint/2010/main" advClick="0"/>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179190010"/>
      </p:ext>
    </p:extLst>
  </p:cSld>
  <p:clrMapOvr>
    <a:masterClrMapping/>
  </p:clrMapOvr>
  <p:transition xmlns:p14="http://schemas.microsoft.com/office/powerpoint/2010/main" advClick="0"/>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446593568"/>
      </p:ext>
    </p:extLst>
  </p:cSld>
  <p:clrMapOvr>
    <a:masterClrMapping/>
  </p:clrMapOvr>
  <p:transition xmlns:p14="http://schemas.microsoft.com/office/powerpoint/2010/main" advClick="0"/>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124034895"/>
      </p:ext>
    </p:extLst>
  </p:cSld>
  <p:clrMapOvr>
    <a:masterClrMapping/>
  </p:clrMapOvr>
  <p:transition xmlns:p14="http://schemas.microsoft.com/office/powerpoint/2010/main" advClick="0"/>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69844271"/>
      </p:ext>
    </p:extLst>
  </p:cSld>
  <p:clrMapOvr>
    <a:masterClrMapping/>
  </p:clrMapOvr>
  <p:transition xmlns:p14="http://schemas.microsoft.com/office/powerpoint/2010/main" advClick="0"/>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0"/>
            <a:ext cx="1943100" cy="64897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0"/>
            <a:ext cx="5676900" cy="64897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624587647"/>
      </p:ext>
    </p:extLst>
  </p:cSld>
  <p:clrMapOvr>
    <a:masterClrMapping/>
  </p:clrMapOvr>
  <p:transition xmlns:p14="http://schemas.microsoft.com/office/powerpoint/2010/main" advClick="0"/>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4" descr="RTP_SlideBackground-ASCO-GI-13_v1fr-Title.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98" name="Rectangle 2"/>
          <p:cNvSpPr>
            <a:spLocks noGrp="1" noChangeArrowheads="1"/>
          </p:cNvSpPr>
          <p:nvPr>
            <p:ph type="ctrTitle"/>
          </p:nvPr>
        </p:nvSpPr>
        <p:spPr>
          <a:xfrm>
            <a:off x="685800" y="1981200"/>
            <a:ext cx="7772400" cy="1143000"/>
          </a:xfrm>
        </p:spPr>
        <p:txBody>
          <a:bodyPr/>
          <a:lstStyle>
            <a:lvl1pPr algn="ctr">
              <a:defRPr sz="2300"/>
            </a:lvl1pPr>
          </a:lstStyle>
          <a:p>
            <a:pPr lvl="0"/>
            <a:r>
              <a:rPr lang="en-US" noProof="0" smtClean="0"/>
              <a:t>Click to edit Master title style</a:t>
            </a:r>
          </a:p>
        </p:txBody>
      </p:sp>
      <p:sp>
        <p:nvSpPr>
          <p:cNvPr id="4099" name="Rectangle 3"/>
          <p:cNvSpPr>
            <a:spLocks noGrp="1" noChangeArrowheads="1"/>
          </p:cNvSpPr>
          <p:nvPr>
            <p:ph type="subTitle" idx="1"/>
          </p:nvPr>
        </p:nvSpPr>
        <p:spPr>
          <a:xfrm>
            <a:off x="1371600" y="3886200"/>
            <a:ext cx="6400800" cy="1752600"/>
          </a:xfrm>
        </p:spPr>
        <p:txBody>
          <a:bodyPr/>
          <a:lstStyle>
            <a:lvl1pPr marL="0" indent="0" algn="ctr">
              <a:buFontTx/>
              <a:buNone/>
              <a:defRPr/>
            </a:lvl1pPr>
          </a:lstStyle>
          <a:p>
            <a:pPr lvl="0"/>
            <a:r>
              <a:rPr lang="en-US" noProof="0" smtClean="0"/>
              <a:t>Click to edit Master subtitle style</a:t>
            </a:r>
          </a:p>
        </p:txBody>
      </p:sp>
    </p:spTree>
    <p:extLst>
      <p:ext uri="{BB962C8B-B14F-4D97-AF65-F5344CB8AC3E}">
        <p14:creationId xmlns:p14="http://schemas.microsoft.com/office/powerpoint/2010/main" val="406157723"/>
      </p:ext>
    </p:extLst>
  </p:cSld>
  <p:clrMapOvr>
    <a:masterClrMapping/>
  </p:clrMapOvr>
  <p:transition xmlns:p14="http://schemas.microsoft.com/office/powerpoint/2010/main" advClick="0"/>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134610573"/>
      </p:ext>
    </p:extLst>
  </p:cSld>
  <p:clrMapOvr>
    <a:masterClrMapping/>
  </p:clrMapOvr>
  <p:transition xmlns:p14="http://schemas.microsoft.com/office/powerpoint/2010/main" advClick="0"/>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868422959"/>
      </p:ext>
    </p:extLst>
  </p:cSld>
  <p:clrMapOvr>
    <a:masterClrMapping/>
  </p:clrMapOvr>
  <p:transition xmlns:p14="http://schemas.microsoft.com/office/powerpoint/2010/main" advClick="0"/>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462088"/>
            <a:ext cx="3810000" cy="50276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462088"/>
            <a:ext cx="3810000" cy="50276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373715194"/>
      </p:ext>
    </p:extLst>
  </p:cSld>
  <p:clrMapOvr>
    <a:masterClrMapping/>
  </p:clrMapOvr>
  <p:transition xmlns:p14="http://schemas.microsoft.com/office/powerpoint/2010/main" advClick="0"/>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623754626"/>
      </p:ext>
    </p:extLst>
  </p:cSld>
  <p:clrMapOvr>
    <a:masterClrMapping/>
  </p:clrMapOvr>
  <p:transition xmlns:p14="http://schemas.microsoft.com/office/powerpoint/2010/main" advClick="0"/>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Rectangle 44"/>
          <p:cNvSpPr>
            <a:spLocks noGrp="1" noChangeArrowheads="1"/>
          </p:cNvSpPr>
          <p:nvPr>
            <p:ph type="dt" sz="half" idx="10"/>
          </p:nvPr>
        </p:nvSpPr>
        <p:spPr>
          <a:xfrm>
            <a:off x="457200" y="6243638"/>
            <a:ext cx="2133600" cy="457200"/>
          </a:xfrm>
          <a:prstGeom prst="rect">
            <a:avLst/>
          </a:prstGeom>
          <a:ln/>
        </p:spPr>
        <p:txBody>
          <a:bodyPr/>
          <a:lstStyle>
            <a:lvl1pPr>
              <a:defRPr/>
            </a:lvl1pPr>
          </a:lstStyle>
          <a:p>
            <a:pPr defTabSz="457200">
              <a:defRPr/>
            </a:pPr>
            <a:endParaRPr lang="en-US">
              <a:solidFill>
                <a:srgbClr val="FFFFFF"/>
              </a:solidFill>
            </a:endParaRPr>
          </a:p>
        </p:txBody>
      </p:sp>
      <p:sp>
        <p:nvSpPr>
          <p:cNvPr id="3" name="Rectangle 45"/>
          <p:cNvSpPr>
            <a:spLocks noGrp="1" noChangeArrowheads="1"/>
          </p:cNvSpPr>
          <p:nvPr>
            <p:ph type="ftr" sz="quarter" idx="11"/>
          </p:nvPr>
        </p:nvSpPr>
        <p:spPr>
          <a:xfrm>
            <a:off x="3124200" y="6248400"/>
            <a:ext cx="2895600" cy="457200"/>
          </a:xfrm>
          <a:prstGeom prst="rect">
            <a:avLst/>
          </a:prstGeom>
          <a:ln/>
        </p:spPr>
        <p:txBody>
          <a:bodyPr/>
          <a:lstStyle>
            <a:lvl1pPr>
              <a:defRPr/>
            </a:lvl1pPr>
          </a:lstStyle>
          <a:p>
            <a:pPr defTabSz="457200">
              <a:defRPr/>
            </a:pPr>
            <a:endParaRPr lang="en-US">
              <a:solidFill>
                <a:srgbClr val="FFFFFF"/>
              </a:solidFill>
            </a:endParaRPr>
          </a:p>
        </p:txBody>
      </p:sp>
      <p:sp>
        <p:nvSpPr>
          <p:cNvPr id="4" name="Rectangle 46"/>
          <p:cNvSpPr>
            <a:spLocks noGrp="1" noChangeArrowheads="1"/>
          </p:cNvSpPr>
          <p:nvPr>
            <p:ph type="sldNum" sz="quarter" idx="12"/>
          </p:nvPr>
        </p:nvSpPr>
        <p:spPr>
          <a:xfrm>
            <a:off x="6553200" y="6243638"/>
            <a:ext cx="2133600" cy="457200"/>
          </a:xfrm>
          <a:prstGeom prst="rect">
            <a:avLst/>
          </a:prstGeom>
          <a:ln/>
        </p:spPr>
        <p:txBody>
          <a:bodyPr/>
          <a:lstStyle>
            <a:lvl1pPr>
              <a:defRPr/>
            </a:lvl1pPr>
          </a:lstStyle>
          <a:p>
            <a:pPr defTabSz="457200">
              <a:defRPr/>
            </a:pPr>
            <a:fld id="{46670BFF-B929-40E9-A51F-1E467EFE41E7}" type="slidenum">
              <a:rPr lang="en-US">
                <a:solidFill>
                  <a:srgbClr val="FFFFFF"/>
                </a:solidFill>
              </a:rPr>
              <a:pPr defTabSz="457200">
                <a:defRPr/>
              </a:pPr>
              <a:t>‹#›</a:t>
            </a:fld>
            <a:endParaRPr lang="en-US">
              <a:solidFill>
                <a:srgbClr val="FFFFFF"/>
              </a:solidFill>
            </a:endParaRPr>
          </a:p>
        </p:txBody>
      </p:sp>
    </p:spTree>
    <p:extLst>
      <p:ext uri="{BB962C8B-B14F-4D97-AF65-F5344CB8AC3E}">
        <p14:creationId xmlns:p14="http://schemas.microsoft.com/office/powerpoint/2010/main" val="2894070661"/>
      </p:ext>
    </p:extLst>
  </p:cSld>
  <p:clrMapOvr>
    <a:masterClrMapping/>
  </p:clrMapOvr>
  <p:transition xmlns:p14="http://schemas.microsoft.com/office/powerpoint/2010/main" advClick="0"/>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156978807"/>
      </p:ext>
    </p:extLst>
  </p:cSld>
  <p:clrMapOvr>
    <a:masterClrMapping/>
  </p:clrMapOvr>
  <p:transition xmlns:p14="http://schemas.microsoft.com/office/powerpoint/2010/main" advClick="0"/>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133937997"/>
      </p:ext>
    </p:extLst>
  </p:cSld>
  <p:clrMapOvr>
    <a:masterClrMapping/>
  </p:clrMapOvr>
  <p:transition xmlns:p14="http://schemas.microsoft.com/office/powerpoint/2010/main" advClick="0"/>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465135549"/>
      </p:ext>
    </p:extLst>
  </p:cSld>
  <p:clrMapOvr>
    <a:masterClrMapping/>
  </p:clrMapOvr>
  <p:transition xmlns:p14="http://schemas.microsoft.com/office/powerpoint/2010/main" advClick="0"/>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84041434"/>
      </p:ext>
    </p:extLst>
  </p:cSld>
  <p:clrMapOvr>
    <a:masterClrMapping/>
  </p:clrMapOvr>
  <p:transition xmlns:p14="http://schemas.microsoft.com/office/powerpoint/2010/main" advClick="0"/>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668400132"/>
      </p:ext>
    </p:extLst>
  </p:cSld>
  <p:clrMapOvr>
    <a:masterClrMapping/>
  </p:clrMapOvr>
  <p:transition xmlns:p14="http://schemas.microsoft.com/office/powerpoint/2010/main" advClick="0"/>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0"/>
            <a:ext cx="1943100" cy="64897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0"/>
            <a:ext cx="5676900" cy="64897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893884634"/>
      </p:ext>
    </p:extLst>
  </p:cSld>
  <p:clrMapOvr>
    <a:masterClrMapping/>
  </p:clrMapOvr>
  <p:transition xmlns:p14="http://schemas.microsoft.com/office/powerpoint/2010/main" advClick="0"/>
</p:sldLayout>
</file>

<file path=ppt/slideLayouts/slideLayout6.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77813"/>
            <a:ext cx="8229600" cy="1143000"/>
          </a:xfrm>
          <a:prstGeom prst="rect">
            <a:avLst/>
          </a:prstGeo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600204"/>
            <a:ext cx="8229600" cy="4530725"/>
          </a:xfrm>
          <a:prstGeom prst="rect">
            <a:avLst/>
          </a:prstGeom>
        </p:spPr>
        <p:txBody>
          <a:bodyPr/>
          <a:lstStyle/>
          <a:p>
            <a:pPr lvl="0"/>
            <a:endParaRPr lang="en-US" noProof="0" smtClean="0"/>
          </a:p>
        </p:txBody>
      </p:sp>
      <p:sp>
        <p:nvSpPr>
          <p:cNvPr id="4" name="Rectangle 44"/>
          <p:cNvSpPr>
            <a:spLocks noGrp="1" noChangeArrowheads="1"/>
          </p:cNvSpPr>
          <p:nvPr>
            <p:ph type="dt" sz="half" idx="10"/>
          </p:nvPr>
        </p:nvSpPr>
        <p:spPr>
          <a:xfrm>
            <a:off x="457200" y="6243638"/>
            <a:ext cx="2133600" cy="457200"/>
          </a:xfrm>
          <a:prstGeom prst="rect">
            <a:avLst/>
          </a:prstGeom>
          <a:ln/>
        </p:spPr>
        <p:txBody>
          <a:bodyPr/>
          <a:lstStyle>
            <a:lvl1pPr>
              <a:defRPr/>
            </a:lvl1pPr>
          </a:lstStyle>
          <a:p>
            <a:pPr defTabSz="457200">
              <a:defRPr/>
            </a:pPr>
            <a:endParaRPr lang="en-US">
              <a:solidFill>
                <a:srgbClr val="FFFFFF"/>
              </a:solidFill>
            </a:endParaRPr>
          </a:p>
        </p:txBody>
      </p:sp>
      <p:sp>
        <p:nvSpPr>
          <p:cNvPr id="5" name="Rectangle 45"/>
          <p:cNvSpPr>
            <a:spLocks noGrp="1" noChangeArrowheads="1"/>
          </p:cNvSpPr>
          <p:nvPr>
            <p:ph type="ftr" sz="quarter" idx="11"/>
          </p:nvPr>
        </p:nvSpPr>
        <p:spPr>
          <a:xfrm>
            <a:off x="3124200" y="6248400"/>
            <a:ext cx="2895600" cy="457200"/>
          </a:xfrm>
          <a:prstGeom prst="rect">
            <a:avLst/>
          </a:prstGeom>
          <a:ln/>
        </p:spPr>
        <p:txBody>
          <a:bodyPr/>
          <a:lstStyle>
            <a:lvl1pPr>
              <a:defRPr/>
            </a:lvl1pPr>
          </a:lstStyle>
          <a:p>
            <a:pPr defTabSz="457200">
              <a:defRPr/>
            </a:pPr>
            <a:endParaRPr lang="en-US">
              <a:solidFill>
                <a:srgbClr val="FFFFFF"/>
              </a:solidFill>
            </a:endParaRPr>
          </a:p>
        </p:txBody>
      </p:sp>
      <p:sp>
        <p:nvSpPr>
          <p:cNvPr id="6" name="Rectangle 46"/>
          <p:cNvSpPr>
            <a:spLocks noGrp="1" noChangeArrowheads="1"/>
          </p:cNvSpPr>
          <p:nvPr>
            <p:ph type="sldNum" sz="quarter" idx="12"/>
          </p:nvPr>
        </p:nvSpPr>
        <p:spPr>
          <a:xfrm>
            <a:off x="6553200" y="6243638"/>
            <a:ext cx="2133600" cy="457200"/>
          </a:xfrm>
          <a:prstGeom prst="rect">
            <a:avLst/>
          </a:prstGeom>
          <a:ln/>
        </p:spPr>
        <p:txBody>
          <a:bodyPr/>
          <a:lstStyle>
            <a:lvl1pPr>
              <a:defRPr/>
            </a:lvl1pPr>
          </a:lstStyle>
          <a:p>
            <a:pPr defTabSz="457200">
              <a:defRPr/>
            </a:pPr>
            <a:fld id="{F12DF6D4-4D72-4E04-A182-F1F594E8AA57}" type="slidenum">
              <a:rPr lang="en-US">
                <a:solidFill>
                  <a:srgbClr val="FFFFFF"/>
                </a:solidFill>
              </a:rPr>
              <a:pPr defTabSz="457200">
                <a:defRPr/>
              </a:pPr>
              <a:t>‹#›</a:t>
            </a:fld>
            <a:endParaRPr lang="en-US">
              <a:solidFill>
                <a:srgbClr val="FFFFFF"/>
              </a:solidFill>
            </a:endParaRPr>
          </a:p>
        </p:txBody>
      </p:sp>
    </p:spTree>
    <p:extLst>
      <p:ext uri="{BB962C8B-B14F-4D97-AF65-F5344CB8AC3E}">
        <p14:creationId xmlns:p14="http://schemas.microsoft.com/office/powerpoint/2010/main" val="996526059"/>
      </p:ext>
    </p:extLst>
  </p:cSld>
  <p:clrMapOvr>
    <a:masterClrMapping/>
  </p:clrMapOvr>
  <p:transition xmlns:p14="http://schemas.microsoft.com/office/powerpoint/2010/main" advClick="0"/>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137838"/>
            <a:ext cx="8229600" cy="1143000"/>
          </a:xfrm>
          <a:prstGeom prst="rect">
            <a:avLst/>
          </a:prstGeom>
        </p:spPr>
        <p:txBody>
          <a:bodyPr/>
          <a:lstStyle>
            <a:lvl1pPr>
              <a:defRPr sz="4000" b="1">
                <a:solidFill>
                  <a:srgbClr val="FFFF00"/>
                </a:solidFill>
              </a:defRPr>
            </a:lvl1pPr>
          </a:lstStyle>
          <a:p>
            <a:r>
              <a:rPr lang="en-GB" noProof="0" smtClean="0"/>
              <a:t>Modifiez le style du titre</a:t>
            </a:r>
            <a:endParaRPr lang="en-GB" noProof="0"/>
          </a:p>
        </p:txBody>
      </p:sp>
      <p:sp>
        <p:nvSpPr>
          <p:cNvPr id="3" name="Rectangle 4"/>
          <p:cNvSpPr>
            <a:spLocks noGrp="1" noChangeArrowheads="1"/>
          </p:cNvSpPr>
          <p:nvPr>
            <p:ph type="dt" sz="half" idx="10"/>
          </p:nvPr>
        </p:nvSpPr>
        <p:spPr>
          <a:xfrm>
            <a:off x="457200" y="6245225"/>
            <a:ext cx="2133600" cy="476250"/>
          </a:xfrm>
          <a:prstGeom prst="rect">
            <a:avLst/>
          </a:prstGeom>
          <a:ln/>
        </p:spPr>
        <p:txBody>
          <a:bodyPr/>
          <a:lstStyle>
            <a:lvl1pPr>
              <a:defRPr/>
            </a:lvl1pPr>
          </a:lstStyle>
          <a:p>
            <a:pPr defTabSz="457200">
              <a:defRPr/>
            </a:pPr>
            <a:endParaRPr lang="fr-FR">
              <a:solidFill>
                <a:srgbClr val="000000"/>
              </a:solidFill>
            </a:endParaRPr>
          </a:p>
        </p:txBody>
      </p:sp>
      <p:sp>
        <p:nvSpPr>
          <p:cNvPr id="4" name="Rectangle 5"/>
          <p:cNvSpPr>
            <a:spLocks noGrp="1" noChangeArrowheads="1"/>
          </p:cNvSpPr>
          <p:nvPr>
            <p:ph type="ftr" sz="quarter" idx="11"/>
          </p:nvPr>
        </p:nvSpPr>
        <p:spPr>
          <a:xfrm>
            <a:off x="3124200" y="6245225"/>
            <a:ext cx="2895600" cy="476250"/>
          </a:xfrm>
          <a:prstGeom prst="rect">
            <a:avLst/>
          </a:prstGeom>
          <a:ln/>
        </p:spPr>
        <p:txBody>
          <a:bodyPr/>
          <a:lstStyle>
            <a:lvl1pPr>
              <a:defRPr/>
            </a:lvl1pPr>
          </a:lstStyle>
          <a:p>
            <a:pPr defTabSz="457200">
              <a:defRPr/>
            </a:pPr>
            <a:endParaRPr lang="fr-FR">
              <a:solidFill>
                <a:srgbClr val="000000"/>
              </a:solidFill>
            </a:endParaRPr>
          </a:p>
        </p:txBody>
      </p:sp>
      <p:sp>
        <p:nvSpPr>
          <p:cNvPr id="5" name="Rectangle 6"/>
          <p:cNvSpPr>
            <a:spLocks noGrp="1" noChangeArrowheads="1"/>
          </p:cNvSpPr>
          <p:nvPr>
            <p:ph type="sldNum" sz="quarter" idx="12"/>
          </p:nvPr>
        </p:nvSpPr>
        <p:spPr>
          <a:xfrm>
            <a:off x="6553200" y="6245225"/>
            <a:ext cx="2133600" cy="476250"/>
          </a:xfrm>
          <a:prstGeom prst="rect">
            <a:avLst/>
          </a:prstGeom>
          <a:ln/>
        </p:spPr>
        <p:txBody>
          <a:bodyPr/>
          <a:lstStyle>
            <a:lvl1pPr>
              <a:defRPr/>
            </a:lvl1pPr>
          </a:lstStyle>
          <a:p>
            <a:pPr defTabSz="457200">
              <a:defRPr/>
            </a:pPr>
            <a:fld id="{4989832B-DA64-4875-BEA1-9E3DC3EE8C46}" type="slidenum">
              <a:rPr lang="fr-FR">
                <a:solidFill>
                  <a:srgbClr val="000000"/>
                </a:solidFill>
              </a:rPr>
              <a:pPr defTabSz="457200">
                <a:defRPr/>
              </a:pPr>
              <a:t>‹#›</a:t>
            </a:fld>
            <a:endParaRPr lang="fr-FR">
              <a:solidFill>
                <a:srgbClr val="000000"/>
              </a:solidFill>
            </a:endParaRPr>
          </a:p>
        </p:txBody>
      </p:sp>
    </p:spTree>
    <p:extLst>
      <p:ext uri="{BB962C8B-B14F-4D97-AF65-F5344CB8AC3E}">
        <p14:creationId xmlns:p14="http://schemas.microsoft.com/office/powerpoint/2010/main" val="2298628986"/>
      </p:ext>
    </p:extLst>
  </p:cSld>
  <p:clrMapOvr>
    <a:masterClrMapping/>
  </p:clrMapOvr>
  <p:transition xmlns:p14="http://schemas.microsoft.com/office/powerpoint/2010/main" advClick="0"/>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7813"/>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4"/>
            <a:ext cx="4038600" cy="4530725"/>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4"/>
            <a:ext cx="4038600" cy="4530725"/>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4"/>
          <p:cNvSpPr>
            <a:spLocks noGrp="1" noChangeArrowheads="1"/>
          </p:cNvSpPr>
          <p:nvPr>
            <p:ph type="dt" sz="half" idx="10"/>
          </p:nvPr>
        </p:nvSpPr>
        <p:spPr>
          <a:xfrm>
            <a:off x="457200" y="6243638"/>
            <a:ext cx="2133600" cy="457200"/>
          </a:xfrm>
          <a:prstGeom prst="rect">
            <a:avLst/>
          </a:prstGeom>
          <a:ln/>
        </p:spPr>
        <p:txBody>
          <a:bodyPr/>
          <a:lstStyle>
            <a:lvl1pPr>
              <a:defRPr/>
            </a:lvl1pPr>
          </a:lstStyle>
          <a:p>
            <a:pPr defTabSz="457200">
              <a:defRPr/>
            </a:pPr>
            <a:endParaRPr lang="en-US">
              <a:solidFill>
                <a:srgbClr val="FFFFFF"/>
              </a:solidFill>
            </a:endParaRPr>
          </a:p>
        </p:txBody>
      </p:sp>
      <p:sp>
        <p:nvSpPr>
          <p:cNvPr id="6" name="Rectangle 45"/>
          <p:cNvSpPr>
            <a:spLocks noGrp="1" noChangeArrowheads="1"/>
          </p:cNvSpPr>
          <p:nvPr>
            <p:ph type="ftr" sz="quarter" idx="11"/>
          </p:nvPr>
        </p:nvSpPr>
        <p:spPr>
          <a:xfrm>
            <a:off x="3124200" y="6248400"/>
            <a:ext cx="2895600" cy="457200"/>
          </a:xfrm>
          <a:prstGeom prst="rect">
            <a:avLst/>
          </a:prstGeom>
          <a:ln/>
        </p:spPr>
        <p:txBody>
          <a:bodyPr/>
          <a:lstStyle>
            <a:lvl1pPr>
              <a:defRPr/>
            </a:lvl1pPr>
          </a:lstStyle>
          <a:p>
            <a:pPr defTabSz="457200">
              <a:defRPr/>
            </a:pPr>
            <a:endParaRPr lang="en-US">
              <a:solidFill>
                <a:srgbClr val="FFFFFF"/>
              </a:solidFill>
            </a:endParaRPr>
          </a:p>
        </p:txBody>
      </p:sp>
      <p:sp>
        <p:nvSpPr>
          <p:cNvPr id="7" name="Rectangle 46"/>
          <p:cNvSpPr>
            <a:spLocks noGrp="1" noChangeArrowheads="1"/>
          </p:cNvSpPr>
          <p:nvPr>
            <p:ph type="sldNum" sz="quarter" idx="12"/>
          </p:nvPr>
        </p:nvSpPr>
        <p:spPr>
          <a:xfrm>
            <a:off x="6553200" y="6243638"/>
            <a:ext cx="2133600" cy="457200"/>
          </a:xfrm>
          <a:prstGeom prst="rect">
            <a:avLst/>
          </a:prstGeom>
          <a:ln/>
        </p:spPr>
        <p:txBody>
          <a:bodyPr/>
          <a:lstStyle>
            <a:lvl1pPr>
              <a:defRPr/>
            </a:lvl1pPr>
          </a:lstStyle>
          <a:p>
            <a:pPr defTabSz="457200">
              <a:defRPr/>
            </a:pPr>
            <a:fld id="{28CC2692-D159-4CAA-A753-F8665E181EC0}" type="slidenum">
              <a:rPr lang="en-US">
                <a:solidFill>
                  <a:srgbClr val="FFFFFF"/>
                </a:solidFill>
              </a:rPr>
              <a:pPr defTabSz="457200">
                <a:defRPr/>
              </a:pPr>
              <a:t>‹#›</a:t>
            </a:fld>
            <a:endParaRPr lang="en-US">
              <a:solidFill>
                <a:srgbClr val="FFFFFF"/>
              </a:solidFill>
            </a:endParaRPr>
          </a:p>
        </p:txBody>
      </p:sp>
    </p:spTree>
    <p:extLst>
      <p:ext uri="{BB962C8B-B14F-4D97-AF65-F5344CB8AC3E}">
        <p14:creationId xmlns:p14="http://schemas.microsoft.com/office/powerpoint/2010/main" val="51187764"/>
      </p:ext>
    </p:extLst>
  </p:cSld>
  <p:clrMapOvr>
    <a:masterClrMapping/>
  </p:clrMapOvr>
  <p:transition xmlns:p14="http://schemas.microsoft.com/office/powerpoint/2010/main" advClick="0"/>
</p:sldLayout>
</file>

<file path=ppt/slideLayouts/slideLayout9.xml><?xml version="1.0" encoding="utf-8"?>
<p:sldLayout xmlns:a="http://schemas.openxmlformats.org/drawingml/2006/main" xmlns:r="http://schemas.openxmlformats.org/officeDocument/2006/relationships" xmlns:p="http://schemas.openxmlformats.org/presentationml/2006/main" type="objOnly">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685800" y="609600"/>
            <a:ext cx="7772400" cy="5486400"/>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Date Placeholder 2"/>
          <p:cNvSpPr>
            <a:spLocks noGrp="1"/>
          </p:cNvSpPr>
          <p:nvPr>
            <p:ph type="dt" sz="half" idx="10"/>
          </p:nvPr>
        </p:nvSpPr>
        <p:spPr>
          <a:xfrm>
            <a:off x="685800" y="6248400"/>
            <a:ext cx="1905000" cy="457200"/>
          </a:xfrm>
          <a:prstGeom prst="rect">
            <a:avLst/>
          </a:prstGeom>
        </p:spPr>
        <p:txBody>
          <a:bodyPr/>
          <a:lstStyle>
            <a:lvl1pPr>
              <a:defRPr/>
            </a:lvl1pPr>
          </a:lstStyle>
          <a:p>
            <a:pPr defTabSz="457200"/>
            <a:endParaRPr lang="en-US">
              <a:solidFill>
                <a:prstClr val="black"/>
              </a:solidFill>
            </a:endParaRPr>
          </a:p>
        </p:txBody>
      </p:sp>
      <p:sp>
        <p:nvSpPr>
          <p:cNvPr id="4" name="Footer Placeholder 3"/>
          <p:cNvSpPr>
            <a:spLocks noGrp="1"/>
          </p:cNvSpPr>
          <p:nvPr>
            <p:ph type="ftr" sz="quarter" idx="11"/>
          </p:nvPr>
        </p:nvSpPr>
        <p:spPr>
          <a:xfrm>
            <a:off x="3124200" y="6248400"/>
            <a:ext cx="2895600" cy="457200"/>
          </a:xfrm>
          <a:prstGeom prst="rect">
            <a:avLst/>
          </a:prstGeom>
        </p:spPr>
        <p:txBody>
          <a:bodyPr/>
          <a:lstStyle>
            <a:lvl1pPr>
              <a:defRPr/>
            </a:lvl1pPr>
          </a:lstStyle>
          <a:p>
            <a:pPr defTabSz="457200"/>
            <a:endParaRPr lang="en-US">
              <a:solidFill>
                <a:prstClr val="black"/>
              </a:solidFill>
            </a:endParaRPr>
          </a:p>
        </p:txBody>
      </p:sp>
      <p:sp>
        <p:nvSpPr>
          <p:cNvPr id="5" name="Slide Number Placeholder 4"/>
          <p:cNvSpPr>
            <a:spLocks noGrp="1"/>
          </p:cNvSpPr>
          <p:nvPr>
            <p:ph type="sldNum" sz="quarter" idx="12"/>
          </p:nvPr>
        </p:nvSpPr>
        <p:spPr>
          <a:xfrm>
            <a:off x="6553200" y="6248400"/>
            <a:ext cx="1905000" cy="457200"/>
          </a:xfrm>
          <a:prstGeom prst="rect">
            <a:avLst/>
          </a:prstGeom>
        </p:spPr>
        <p:txBody>
          <a:bodyPr/>
          <a:lstStyle>
            <a:lvl1pPr>
              <a:defRPr/>
            </a:lvl1pPr>
          </a:lstStyle>
          <a:p>
            <a:pPr defTabSz="457200"/>
            <a:fld id="{B8E4F41B-0F24-4BD3-81EC-C90AC89A61E8}" type="slidenum">
              <a:rPr lang="en-US">
                <a:solidFill>
                  <a:prstClr val="black"/>
                </a:solidFill>
              </a:rPr>
              <a:pPr defTabSz="457200"/>
              <a:t>‹#›</a:t>
            </a:fld>
            <a:endParaRPr lang="en-US">
              <a:solidFill>
                <a:prstClr val="black"/>
              </a:solidFill>
            </a:endParaRPr>
          </a:p>
        </p:txBody>
      </p:sp>
    </p:spTree>
    <p:extLst>
      <p:ext uri="{BB962C8B-B14F-4D97-AF65-F5344CB8AC3E}">
        <p14:creationId xmlns:p14="http://schemas.microsoft.com/office/powerpoint/2010/main" val="2092261860"/>
      </p:ext>
    </p:extLst>
  </p:cSld>
  <p:clrMapOvr>
    <a:masterClrMapping/>
  </p:clrMapOvr>
  <p:transition xmlns:p14="http://schemas.microsoft.com/office/powerpoint/2010/main" advClick="0"/>
</p:sldLayout>
</file>

<file path=ppt/slideMasters/_rels/slideMaster1.xml.rels><?xml version="1.0" encoding="UTF-8" standalone="yes"?>
<Relationships xmlns="http://schemas.openxmlformats.org/package/2006/relationships"><Relationship Id="rId11" Type="http://schemas.openxmlformats.org/officeDocument/2006/relationships/theme" Target="../theme/theme1.xml"/><Relationship Id="rId12" Type="http://schemas.openxmlformats.org/officeDocument/2006/relationships/image" Target="../media/image1.jp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1.xml"/><Relationship Id="rId12" Type="http://schemas.openxmlformats.org/officeDocument/2006/relationships/slideLayout" Target="../slideLayouts/slideLayout22.xml"/><Relationship Id="rId13" Type="http://schemas.openxmlformats.org/officeDocument/2006/relationships/theme" Target="../theme/theme2.xml"/><Relationship Id="rId1" Type="http://schemas.openxmlformats.org/officeDocument/2006/relationships/slideLayout" Target="../slideLayouts/slideLayout11.xml"/><Relationship Id="rId2" Type="http://schemas.openxmlformats.org/officeDocument/2006/relationships/slideLayout" Target="../slideLayouts/slideLayout12.xml"/><Relationship Id="rId3" Type="http://schemas.openxmlformats.org/officeDocument/2006/relationships/slideLayout" Target="../slideLayouts/slideLayout13.xml"/><Relationship Id="rId4" Type="http://schemas.openxmlformats.org/officeDocument/2006/relationships/slideLayout" Target="../slideLayouts/slideLayout14.xml"/><Relationship Id="rId5" Type="http://schemas.openxmlformats.org/officeDocument/2006/relationships/slideLayout" Target="../slideLayouts/slideLayout15.xml"/><Relationship Id="rId6" Type="http://schemas.openxmlformats.org/officeDocument/2006/relationships/slideLayout" Target="../slideLayouts/slideLayout16.xml"/><Relationship Id="rId7" Type="http://schemas.openxmlformats.org/officeDocument/2006/relationships/slideLayout" Target="../slideLayouts/slideLayout17.xml"/><Relationship Id="rId8" Type="http://schemas.openxmlformats.org/officeDocument/2006/relationships/slideLayout" Target="../slideLayouts/slideLayout18.xml"/><Relationship Id="rId9" Type="http://schemas.openxmlformats.org/officeDocument/2006/relationships/slideLayout" Target="../slideLayouts/slideLayout19.xml"/><Relationship Id="rId10"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11" Type="http://schemas.openxmlformats.org/officeDocument/2006/relationships/slideLayout" Target="../slideLayouts/slideLayout33.xml"/><Relationship Id="rId12" Type="http://schemas.openxmlformats.org/officeDocument/2006/relationships/theme" Target="../theme/theme3.xml"/><Relationship Id="rId13" Type="http://schemas.openxmlformats.org/officeDocument/2006/relationships/image" Target="../media/image2.png"/><Relationship Id="rId14" Type="http://schemas.openxmlformats.org/officeDocument/2006/relationships/image" Target="../media/image3.jpeg"/><Relationship Id="rId1" Type="http://schemas.openxmlformats.org/officeDocument/2006/relationships/slideLayout" Target="../slideLayouts/slideLayout23.xml"/><Relationship Id="rId2" Type="http://schemas.openxmlformats.org/officeDocument/2006/relationships/slideLayout" Target="../slideLayouts/slideLayout24.xml"/><Relationship Id="rId3" Type="http://schemas.openxmlformats.org/officeDocument/2006/relationships/slideLayout" Target="../slideLayouts/slideLayout25.xml"/><Relationship Id="rId4" Type="http://schemas.openxmlformats.org/officeDocument/2006/relationships/slideLayout" Target="../slideLayouts/slideLayout26.xml"/><Relationship Id="rId5" Type="http://schemas.openxmlformats.org/officeDocument/2006/relationships/slideLayout" Target="../slideLayouts/slideLayout27.xml"/><Relationship Id="rId6" Type="http://schemas.openxmlformats.org/officeDocument/2006/relationships/slideLayout" Target="../slideLayouts/slideLayout28.xml"/><Relationship Id="rId7" Type="http://schemas.openxmlformats.org/officeDocument/2006/relationships/slideLayout" Target="../slideLayouts/slideLayout29.xml"/><Relationship Id="rId8" Type="http://schemas.openxmlformats.org/officeDocument/2006/relationships/slideLayout" Target="../slideLayouts/slideLayout30.xml"/><Relationship Id="rId9" Type="http://schemas.openxmlformats.org/officeDocument/2006/relationships/slideLayout" Target="../slideLayouts/slideLayout31.xml"/><Relationship Id="rId10" Type="http://schemas.openxmlformats.org/officeDocument/2006/relationships/slideLayout" Target="../slideLayouts/slideLayout32.xml"/></Relationships>
</file>

<file path=ppt/slideMasters/_rels/slideMaster4.xml.rels><?xml version="1.0" encoding="UTF-8" standalone="yes"?>
<Relationships xmlns="http://schemas.openxmlformats.org/package/2006/relationships"><Relationship Id="rId1" Type="http://schemas.openxmlformats.org/officeDocument/2006/relationships/theme" Target="../theme/theme4.xml"/></Relationships>
</file>

<file path=ppt/slideMasters/_rels/slideMaster5.xml.rels><?xml version="1.0" encoding="UTF-8" standalone="yes"?>
<Relationships xmlns="http://schemas.openxmlformats.org/package/2006/relationships"><Relationship Id="rId11" Type="http://schemas.openxmlformats.org/officeDocument/2006/relationships/slideLayout" Target="../slideLayouts/slideLayout44.xml"/><Relationship Id="rId12" Type="http://schemas.openxmlformats.org/officeDocument/2006/relationships/theme" Target="../theme/theme5.xml"/><Relationship Id="rId13" Type="http://schemas.openxmlformats.org/officeDocument/2006/relationships/image" Target="../media/image4.png"/><Relationship Id="rId1" Type="http://schemas.openxmlformats.org/officeDocument/2006/relationships/slideLayout" Target="../slideLayouts/slideLayout34.xml"/><Relationship Id="rId2" Type="http://schemas.openxmlformats.org/officeDocument/2006/relationships/slideLayout" Target="../slideLayouts/slideLayout35.xml"/><Relationship Id="rId3" Type="http://schemas.openxmlformats.org/officeDocument/2006/relationships/slideLayout" Target="../slideLayouts/slideLayout36.xml"/><Relationship Id="rId4" Type="http://schemas.openxmlformats.org/officeDocument/2006/relationships/slideLayout" Target="../slideLayouts/slideLayout37.xml"/><Relationship Id="rId5" Type="http://schemas.openxmlformats.org/officeDocument/2006/relationships/slideLayout" Target="../slideLayouts/slideLayout38.xml"/><Relationship Id="rId6" Type="http://schemas.openxmlformats.org/officeDocument/2006/relationships/slideLayout" Target="../slideLayouts/slideLayout39.xml"/><Relationship Id="rId7" Type="http://schemas.openxmlformats.org/officeDocument/2006/relationships/slideLayout" Target="../slideLayouts/slideLayout40.xml"/><Relationship Id="rId8" Type="http://schemas.openxmlformats.org/officeDocument/2006/relationships/slideLayout" Target="../slideLayouts/slideLayout41.xml"/><Relationship Id="rId9" Type="http://schemas.openxmlformats.org/officeDocument/2006/relationships/slideLayout" Target="../slideLayouts/slideLayout42.xml"/><Relationship Id="rId10" Type="http://schemas.openxmlformats.org/officeDocument/2006/relationships/slideLayout" Target="../slideLayouts/slideLayout43.xml"/></Relationships>
</file>

<file path=ppt/slideMasters/_rels/slideMaster6.xml.rels><?xml version="1.0" encoding="UTF-8" standalone="yes"?>
<Relationships xmlns="http://schemas.openxmlformats.org/package/2006/relationships"><Relationship Id="rId11" Type="http://schemas.openxmlformats.org/officeDocument/2006/relationships/slideLayout" Target="../slideLayouts/slideLayout55.xml"/><Relationship Id="rId12" Type="http://schemas.openxmlformats.org/officeDocument/2006/relationships/theme" Target="../theme/theme6.xml"/><Relationship Id="rId13" Type="http://schemas.openxmlformats.org/officeDocument/2006/relationships/image" Target="../media/image4.png"/><Relationship Id="rId1" Type="http://schemas.openxmlformats.org/officeDocument/2006/relationships/slideLayout" Target="../slideLayouts/slideLayout45.xml"/><Relationship Id="rId2" Type="http://schemas.openxmlformats.org/officeDocument/2006/relationships/slideLayout" Target="../slideLayouts/slideLayout46.xml"/><Relationship Id="rId3" Type="http://schemas.openxmlformats.org/officeDocument/2006/relationships/slideLayout" Target="../slideLayouts/slideLayout47.xml"/><Relationship Id="rId4" Type="http://schemas.openxmlformats.org/officeDocument/2006/relationships/slideLayout" Target="../slideLayouts/slideLayout48.xml"/><Relationship Id="rId5" Type="http://schemas.openxmlformats.org/officeDocument/2006/relationships/slideLayout" Target="../slideLayouts/slideLayout49.xml"/><Relationship Id="rId6" Type="http://schemas.openxmlformats.org/officeDocument/2006/relationships/slideLayout" Target="../slideLayouts/slideLayout50.xml"/><Relationship Id="rId7" Type="http://schemas.openxmlformats.org/officeDocument/2006/relationships/slideLayout" Target="../slideLayouts/slideLayout51.xml"/><Relationship Id="rId8" Type="http://schemas.openxmlformats.org/officeDocument/2006/relationships/slideLayout" Target="../slideLayouts/slideLayout52.xml"/><Relationship Id="rId9" Type="http://schemas.openxmlformats.org/officeDocument/2006/relationships/slideLayout" Target="../slideLayouts/slideLayout53.xml"/><Relationship Id="rId10" Type="http://schemas.openxmlformats.org/officeDocument/2006/relationships/slideLayout" Target="../slideLayouts/slideLayout5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2" name="Picture 1" descr="blue_back.jpg"/>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0" y="0"/>
            <a:ext cx="9215324" cy="6858000"/>
          </a:xfrm>
          <a:prstGeom prst="rect">
            <a:avLst/>
          </a:prstGeom>
        </p:spPr>
      </p:pic>
    </p:spTree>
    <p:extLst>
      <p:ext uri="{BB962C8B-B14F-4D97-AF65-F5344CB8AC3E}">
        <p14:creationId xmlns:p14="http://schemas.microsoft.com/office/powerpoint/2010/main" val="351299080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Lst>
  <p:transition xmlns:p14="http://schemas.microsoft.com/office/powerpoint/2010/main" advClick="0"/>
  <p:timing>
    <p:tnLst>
      <p:par>
        <p:cTn xmlns:p14="http://schemas.microsoft.com/office/powerpoint/2010/main" id="1" dur="indefinite" restart="never" nodeType="tmRoot"/>
      </p:par>
    </p:tnLst>
  </p:timing>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7"/>
          <p:cNvSpPr>
            <a:spLocks noChangeArrowheads="1"/>
          </p:cNvSpPr>
          <p:nvPr userDrawn="1"/>
        </p:nvSpPr>
        <p:spPr bwMode="auto">
          <a:xfrm>
            <a:off x="0" y="0"/>
            <a:ext cx="9144000" cy="6858000"/>
          </a:xfrm>
          <a:prstGeom prst="rect">
            <a:avLst/>
          </a:prstGeom>
          <a:solidFill>
            <a:srgbClr val="092055"/>
          </a:solidFill>
          <a:ln w="9525">
            <a:solidFill>
              <a:srgbClr val="133993"/>
            </a:solidFill>
            <a:miter lim="800000"/>
            <a:headEnd/>
            <a:tailEnd/>
          </a:ln>
        </p:spPr>
        <p:txBody>
          <a:bodyPr wrap="none" anchor="ctr"/>
          <a:lstStyle/>
          <a:p>
            <a:pPr eaLnBrk="0" fontAlgn="base" hangingPunct="0">
              <a:spcBef>
                <a:spcPct val="0"/>
              </a:spcBef>
              <a:spcAft>
                <a:spcPct val="0"/>
              </a:spcAft>
            </a:pPr>
            <a:endParaRPr lang="en-US" sz="2400">
              <a:solidFill>
                <a:srgbClr val="000000"/>
              </a:solidFill>
              <a:ea typeface="ＭＳ Ｐゴシック" pitchFamily="34" charset="-128"/>
            </a:endParaRPr>
          </a:p>
        </p:txBody>
      </p:sp>
      <p:sp>
        <p:nvSpPr>
          <p:cNvPr id="1027" name="Rectangle 2"/>
          <p:cNvSpPr>
            <a:spLocks noGrp="1" noChangeArrowheads="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8" name="Rectangle 3"/>
          <p:cNvSpPr>
            <a:spLocks noGrp="1" noChangeArrowheads="1"/>
          </p:cNvSpPr>
          <p:nvPr>
            <p:ph type="body" idx="1"/>
          </p:nvPr>
        </p:nvSpPr>
        <p:spPr bwMode="auto">
          <a:xfrm>
            <a:off x="457200" y="1741488"/>
            <a:ext cx="8229600" cy="4748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79876"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nSpc>
                <a:spcPct val="90000"/>
              </a:lnSpc>
              <a:defRPr sz="1400">
                <a:solidFill>
                  <a:schemeClr val="bg1"/>
                </a:solidFill>
              </a:defRPr>
            </a:lvl1pPr>
          </a:lstStyle>
          <a:p>
            <a:pPr eaLnBrk="0" fontAlgn="base" hangingPunct="0">
              <a:spcBef>
                <a:spcPct val="0"/>
              </a:spcBef>
              <a:spcAft>
                <a:spcPct val="0"/>
              </a:spcAft>
              <a:defRPr/>
            </a:pPr>
            <a:endParaRPr lang="en-US">
              <a:solidFill>
                <a:srgbClr val="FFFFFF"/>
              </a:solidFill>
              <a:ea typeface="ＭＳ Ｐゴシック" pitchFamily="34" charset="-128"/>
            </a:endParaRPr>
          </a:p>
        </p:txBody>
      </p:sp>
      <p:sp>
        <p:nvSpPr>
          <p:cNvPr id="79877"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lnSpc>
                <a:spcPct val="90000"/>
              </a:lnSpc>
              <a:defRPr sz="1400">
                <a:solidFill>
                  <a:schemeClr val="bg1"/>
                </a:solidFill>
              </a:defRPr>
            </a:lvl1pPr>
          </a:lstStyle>
          <a:p>
            <a:pPr eaLnBrk="0" fontAlgn="base" hangingPunct="0">
              <a:spcBef>
                <a:spcPct val="0"/>
              </a:spcBef>
              <a:spcAft>
                <a:spcPct val="0"/>
              </a:spcAft>
              <a:defRPr/>
            </a:pPr>
            <a:endParaRPr lang="en-US">
              <a:solidFill>
                <a:srgbClr val="FFFFFF"/>
              </a:solidFill>
              <a:ea typeface="ＭＳ Ｐゴシック" pitchFamily="34" charset="-128"/>
            </a:endParaRPr>
          </a:p>
        </p:txBody>
      </p:sp>
      <p:sp>
        <p:nvSpPr>
          <p:cNvPr id="79878" name="Rectangle 6"/>
          <p:cNvSpPr>
            <a:spLocks noGrp="1" noChangeArrowheads="1"/>
          </p:cNvSpPr>
          <p:nvPr>
            <p:ph type="sldNum" sz="quarter" idx="4"/>
          </p:nvPr>
        </p:nvSpPr>
        <p:spPr bwMode="auto">
          <a:xfrm>
            <a:off x="7042150" y="6567488"/>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lnSpc>
                <a:spcPct val="90000"/>
              </a:lnSpc>
              <a:defRPr sz="1400">
                <a:solidFill>
                  <a:schemeClr val="bg1"/>
                </a:solidFill>
              </a:defRPr>
            </a:lvl1pPr>
          </a:lstStyle>
          <a:p>
            <a:pPr eaLnBrk="0" fontAlgn="base" hangingPunct="0">
              <a:spcBef>
                <a:spcPct val="0"/>
              </a:spcBef>
              <a:spcAft>
                <a:spcPct val="0"/>
              </a:spcAft>
              <a:defRPr/>
            </a:pPr>
            <a:fld id="{52039C8A-24EF-4EAF-9BD8-FFBC8602EF76}" type="slidenum">
              <a:rPr lang="en-US">
                <a:solidFill>
                  <a:srgbClr val="FFFFFF"/>
                </a:solidFill>
                <a:ea typeface="ＭＳ Ｐゴシック" pitchFamily="34" charset="-128"/>
              </a:rPr>
              <a:pPr eaLnBrk="0" fontAlgn="base" hangingPunct="0">
                <a:spcBef>
                  <a:spcPct val="0"/>
                </a:spcBef>
                <a:spcAft>
                  <a:spcPct val="0"/>
                </a:spcAft>
                <a:defRPr/>
              </a:pPr>
              <a:t>‹#›</a:t>
            </a:fld>
            <a:endParaRPr lang="en-US">
              <a:solidFill>
                <a:srgbClr val="FFFFFF"/>
              </a:solidFill>
              <a:ea typeface="ＭＳ Ｐゴシック" pitchFamily="34" charset="-128"/>
            </a:endParaRPr>
          </a:p>
        </p:txBody>
      </p:sp>
      <p:sp>
        <p:nvSpPr>
          <p:cNvPr id="1032" name="Line 8"/>
          <p:cNvSpPr>
            <a:spLocks noChangeShapeType="1"/>
          </p:cNvSpPr>
          <p:nvPr userDrawn="1"/>
        </p:nvSpPr>
        <p:spPr bwMode="auto">
          <a:xfrm>
            <a:off x="457200" y="1600200"/>
            <a:ext cx="8229600" cy="0"/>
          </a:xfrm>
          <a:prstGeom prst="line">
            <a:avLst/>
          </a:prstGeom>
          <a:noFill/>
          <a:ln w="9525">
            <a:solidFill>
              <a:srgbClr val="CCFFFF"/>
            </a:solidFill>
            <a:prstDash val="sysDot"/>
            <a:round/>
            <a:headEnd/>
            <a:tailEnd/>
          </a:ln>
          <a:extLst>
            <a:ext uri="{909E8E84-426E-40dd-AFC4-6F175D3DCCD1}">
              <a14:hiddenFill xmlns:a14="http://schemas.microsoft.com/office/drawing/2010/main">
                <a:noFill/>
              </a14:hiddenFill>
            </a:ext>
          </a:extLst>
        </p:spPr>
        <p:txBody>
          <a:bodyPr wrap="none" anchor="ctr"/>
          <a:lstStyle/>
          <a:p>
            <a:pPr eaLnBrk="0" fontAlgn="base" hangingPunct="0">
              <a:spcBef>
                <a:spcPct val="0"/>
              </a:spcBef>
              <a:spcAft>
                <a:spcPct val="0"/>
              </a:spcAft>
            </a:pPr>
            <a:endParaRPr lang="en-US" sz="2400">
              <a:solidFill>
                <a:srgbClr val="000000"/>
              </a:solidFill>
              <a:ea typeface="ＭＳ Ｐゴシック" pitchFamily="34" charset="-128"/>
            </a:endParaRPr>
          </a:p>
        </p:txBody>
      </p:sp>
    </p:spTree>
    <p:extLst>
      <p:ext uri="{BB962C8B-B14F-4D97-AF65-F5344CB8AC3E}">
        <p14:creationId xmlns:p14="http://schemas.microsoft.com/office/powerpoint/2010/main" val="2960005831"/>
      </p:ext>
    </p:extLst>
  </p:cSld>
  <p:clrMap bg1="lt1" tx1="dk1" bg2="lt2" tx2="dk2" accent1="accent1" accent2="accent2" accent3="accent3" accent4="accent4" accent5="accent5" accent6="accent6" hlink="hlink" folHlink="folHlink"/>
  <p:sldLayoutIdLst>
    <p:sldLayoutId id="2147483672" r:id="rId1"/>
    <p:sldLayoutId id="2147483673" r:id="rId2"/>
    <p:sldLayoutId id="2147483674" r:id="rId3"/>
    <p:sldLayoutId id="2147483675" r:id="rId4"/>
    <p:sldLayoutId id="2147483676" r:id="rId5"/>
    <p:sldLayoutId id="2147483677" r:id="rId6"/>
    <p:sldLayoutId id="2147483678" r:id="rId7"/>
    <p:sldLayoutId id="2147483679" r:id="rId8"/>
    <p:sldLayoutId id="2147483680" r:id="rId9"/>
    <p:sldLayoutId id="2147483681" r:id="rId10"/>
    <p:sldLayoutId id="2147483682" r:id="rId11"/>
    <p:sldLayoutId id="2147483683" r:id="rId12"/>
  </p:sldLayoutIdLst>
  <p:transition xmlns:p14="http://schemas.microsoft.com/office/powerpoint/2010/main" advClick="0"/>
  <p:hf hdr="0" ftr="0" dt="0"/>
  <p:txStyles>
    <p:titleStyle>
      <a:lvl1pPr algn="ctr" rtl="0" eaLnBrk="0" fontAlgn="base" hangingPunct="0">
        <a:lnSpc>
          <a:spcPct val="90000"/>
        </a:lnSpc>
        <a:spcBef>
          <a:spcPct val="0"/>
        </a:spcBef>
        <a:spcAft>
          <a:spcPct val="0"/>
        </a:spcAft>
        <a:defRPr sz="4400">
          <a:solidFill>
            <a:schemeClr val="bg1"/>
          </a:solidFill>
          <a:latin typeface="+mj-lt"/>
          <a:ea typeface="+mj-ea"/>
          <a:cs typeface="+mj-cs"/>
        </a:defRPr>
      </a:lvl1pPr>
      <a:lvl2pPr algn="ctr" rtl="0" eaLnBrk="0" fontAlgn="base" hangingPunct="0">
        <a:lnSpc>
          <a:spcPct val="90000"/>
        </a:lnSpc>
        <a:spcBef>
          <a:spcPct val="0"/>
        </a:spcBef>
        <a:spcAft>
          <a:spcPct val="0"/>
        </a:spcAft>
        <a:defRPr sz="4400">
          <a:solidFill>
            <a:schemeClr val="bg1"/>
          </a:solidFill>
          <a:latin typeface="Arial" pitchFamily="34" charset="0"/>
          <a:cs typeface="Arial" pitchFamily="34" charset="0"/>
        </a:defRPr>
      </a:lvl2pPr>
      <a:lvl3pPr algn="ctr" rtl="0" eaLnBrk="0" fontAlgn="base" hangingPunct="0">
        <a:lnSpc>
          <a:spcPct val="90000"/>
        </a:lnSpc>
        <a:spcBef>
          <a:spcPct val="0"/>
        </a:spcBef>
        <a:spcAft>
          <a:spcPct val="0"/>
        </a:spcAft>
        <a:defRPr sz="4400">
          <a:solidFill>
            <a:schemeClr val="bg1"/>
          </a:solidFill>
          <a:latin typeface="Arial" pitchFamily="34" charset="0"/>
          <a:cs typeface="Arial" pitchFamily="34" charset="0"/>
        </a:defRPr>
      </a:lvl3pPr>
      <a:lvl4pPr algn="ctr" rtl="0" eaLnBrk="0" fontAlgn="base" hangingPunct="0">
        <a:lnSpc>
          <a:spcPct val="90000"/>
        </a:lnSpc>
        <a:spcBef>
          <a:spcPct val="0"/>
        </a:spcBef>
        <a:spcAft>
          <a:spcPct val="0"/>
        </a:spcAft>
        <a:defRPr sz="4400">
          <a:solidFill>
            <a:schemeClr val="bg1"/>
          </a:solidFill>
          <a:latin typeface="Arial" pitchFamily="34" charset="0"/>
          <a:cs typeface="Arial" pitchFamily="34" charset="0"/>
        </a:defRPr>
      </a:lvl4pPr>
      <a:lvl5pPr algn="ctr" rtl="0" eaLnBrk="0" fontAlgn="base" hangingPunct="0">
        <a:lnSpc>
          <a:spcPct val="90000"/>
        </a:lnSpc>
        <a:spcBef>
          <a:spcPct val="0"/>
        </a:spcBef>
        <a:spcAft>
          <a:spcPct val="0"/>
        </a:spcAft>
        <a:defRPr sz="4400">
          <a:solidFill>
            <a:schemeClr val="bg1"/>
          </a:solidFill>
          <a:latin typeface="Arial" pitchFamily="34" charset="0"/>
          <a:cs typeface="Arial" pitchFamily="34" charset="0"/>
        </a:defRPr>
      </a:lvl5pPr>
      <a:lvl6pPr marL="457200" algn="ctr" rtl="0" fontAlgn="base">
        <a:lnSpc>
          <a:spcPct val="90000"/>
        </a:lnSpc>
        <a:spcBef>
          <a:spcPct val="0"/>
        </a:spcBef>
        <a:spcAft>
          <a:spcPct val="0"/>
        </a:spcAft>
        <a:defRPr sz="4400">
          <a:solidFill>
            <a:schemeClr val="bg1"/>
          </a:solidFill>
          <a:latin typeface="Arial" pitchFamily="34" charset="0"/>
          <a:cs typeface="Arial" pitchFamily="34" charset="0"/>
        </a:defRPr>
      </a:lvl6pPr>
      <a:lvl7pPr marL="914400" algn="ctr" rtl="0" fontAlgn="base">
        <a:lnSpc>
          <a:spcPct val="90000"/>
        </a:lnSpc>
        <a:spcBef>
          <a:spcPct val="0"/>
        </a:spcBef>
        <a:spcAft>
          <a:spcPct val="0"/>
        </a:spcAft>
        <a:defRPr sz="4400">
          <a:solidFill>
            <a:schemeClr val="bg1"/>
          </a:solidFill>
          <a:latin typeface="Arial" pitchFamily="34" charset="0"/>
          <a:cs typeface="Arial" pitchFamily="34" charset="0"/>
        </a:defRPr>
      </a:lvl7pPr>
      <a:lvl8pPr marL="1371600" algn="ctr" rtl="0" fontAlgn="base">
        <a:lnSpc>
          <a:spcPct val="90000"/>
        </a:lnSpc>
        <a:spcBef>
          <a:spcPct val="0"/>
        </a:spcBef>
        <a:spcAft>
          <a:spcPct val="0"/>
        </a:spcAft>
        <a:defRPr sz="4400">
          <a:solidFill>
            <a:schemeClr val="bg1"/>
          </a:solidFill>
          <a:latin typeface="Arial" pitchFamily="34" charset="0"/>
          <a:cs typeface="Arial" pitchFamily="34" charset="0"/>
        </a:defRPr>
      </a:lvl8pPr>
      <a:lvl9pPr marL="1828800" algn="ctr" rtl="0" fontAlgn="base">
        <a:lnSpc>
          <a:spcPct val="90000"/>
        </a:lnSpc>
        <a:spcBef>
          <a:spcPct val="0"/>
        </a:spcBef>
        <a:spcAft>
          <a:spcPct val="0"/>
        </a:spcAft>
        <a:defRPr sz="4400">
          <a:solidFill>
            <a:schemeClr val="bg1"/>
          </a:solidFill>
          <a:latin typeface="Arial" pitchFamily="34" charset="0"/>
          <a:cs typeface="Arial" pitchFamily="34" charset="0"/>
        </a:defRPr>
      </a:lvl9pPr>
    </p:titleStyle>
    <p:bodyStyle>
      <a:lvl1pPr marL="342900" indent="-342900" algn="l" rtl="0" eaLnBrk="0" fontAlgn="base" hangingPunct="0">
        <a:lnSpc>
          <a:spcPct val="90000"/>
        </a:lnSpc>
        <a:spcBef>
          <a:spcPct val="20000"/>
        </a:spcBef>
        <a:spcAft>
          <a:spcPct val="0"/>
        </a:spcAft>
        <a:buChar char="•"/>
        <a:defRPr sz="2800">
          <a:solidFill>
            <a:schemeClr val="bg1"/>
          </a:solidFill>
          <a:latin typeface="+mn-lt"/>
          <a:ea typeface="+mn-ea"/>
          <a:cs typeface="+mn-cs"/>
        </a:defRPr>
      </a:lvl1pPr>
      <a:lvl2pPr marL="742950" indent="-285750" algn="l" rtl="0" eaLnBrk="0" fontAlgn="base" hangingPunct="0">
        <a:lnSpc>
          <a:spcPct val="90000"/>
        </a:lnSpc>
        <a:spcBef>
          <a:spcPct val="20000"/>
        </a:spcBef>
        <a:spcAft>
          <a:spcPct val="0"/>
        </a:spcAft>
        <a:buChar char="–"/>
        <a:defRPr sz="2400">
          <a:solidFill>
            <a:schemeClr val="bg1"/>
          </a:solidFill>
          <a:latin typeface="+mn-lt"/>
          <a:cs typeface="+mn-cs"/>
        </a:defRPr>
      </a:lvl2pPr>
      <a:lvl3pPr marL="1143000" indent="-228600" algn="l" rtl="0" eaLnBrk="0" fontAlgn="base" hangingPunct="0">
        <a:lnSpc>
          <a:spcPct val="90000"/>
        </a:lnSpc>
        <a:spcBef>
          <a:spcPct val="20000"/>
        </a:spcBef>
        <a:spcAft>
          <a:spcPct val="0"/>
        </a:spcAft>
        <a:buChar char="•"/>
        <a:defRPr sz="2000">
          <a:solidFill>
            <a:schemeClr val="bg1"/>
          </a:solidFill>
          <a:latin typeface="+mn-lt"/>
          <a:cs typeface="+mn-cs"/>
        </a:defRPr>
      </a:lvl3pPr>
      <a:lvl4pPr marL="1600200" indent="-228600" algn="l" rtl="0" eaLnBrk="0" fontAlgn="base" hangingPunct="0">
        <a:lnSpc>
          <a:spcPct val="90000"/>
        </a:lnSpc>
        <a:spcBef>
          <a:spcPct val="20000"/>
        </a:spcBef>
        <a:spcAft>
          <a:spcPct val="0"/>
        </a:spcAft>
        <a:buChar char="–"/>
        <a:defRPr>
          <a:solidFill>
            <a:schemeClr val="bg1"/>
          </a:solidFill>
          <a:latin typeface="+mn-lt"/>
          <a:cs typeface="+mn-cs"/>
        </a:defRPr>
      </a:lvl4pPr>
      <a:lvl5pPr marL="2057400" indent="-228600" algn="l" rtl="0" eaLnBrk="0" fontAlgn="base" hangingPunct="0">
        <a:lnSpc>
          <a:spcPct val="90000"/>
        </a:lnSpc>
        <a:spcBef>
          <a:spcPct val="20000"/>
        </a:spcBef>
        <a:spcAft>
          <a:spcPct val="0"/>
        </a:spcAft>
        <a:buChar char="»"/>
        <a:defRPr>
          <a:solidFill>
            <a:schemeClr val="bg1"/>
          </a:solidFill>
          <a:latin typeface="+mn-lt"/>
          <a:cs typeface="+mn-cs"/>
        </a:defRPr>
      </a:lvl5pPr>
      <a:lvl6pPr marL="2514600" indent="-228600" algn="l" rtl="0" fontAlgn="base">
        <a:lnSpc>
          <a:spcPct val="90000"/>
        </a:lnSpc>
        <a:spcBef>
          <a:spcPct val="20000"/>
        </a:spcBef>
        <a:spcAft>
          <a:spcPct val="0"/>
        </a:spcAft>
        <a:buChar char="»"/>
        <a:defRPr>
          <a:solidFill>
            <a:schemeClr val="bg1"/>
          </a:solidFill>
          <a:latin typeface="+mn-lt"/>
          <a:cs typeface="+mn-cs"/>
        </a:defRPr>
      </a:lvl6pPr>
      <a:lvl7pPr marL="2971800" indent="-228600" algn="l" rtl="0" fontAlgn="base">
        <a:lnSpc>
          <a:spcPct val="90000"/>
        </a:lnSpc>
        <a:spcBef>
          <a:spcPct val="20000"/>
        </a:spcBef>
        <a:spcAft>
          <a:spcPct val="0"/>
        </a:spcAft>
        <a:buChar char="»"/>
        <a:defRPr>
          <a:solidFill>
            <a:schemeClr val="bg1"/>
          </a:solidFill>
          <a:latin typeface="+mn-lt"/>
          <a:cs typeface="+mn-cs"/>
        </a:defRPr>
      </a:lvl7pPr>
      <a:lvl8pPr marL="3429000" indent="-228600" algn="l" rtl="0" fontAlgn="base">
        <a:lnSpc>
          <a:spcPct val="90000"/>
        </a:lnSpc>
        <a:spcBef>
          <a:spcPct val="20000"/>
        </a:spcBef>
        <a:spcAft>
          <a:spcPct val="0"/>
        </a:spcAft>
        <a:buChar char="»"/>
        <a:defRPr>
          <a:solidFill>
            <a:schemeClr val="bg1"/>
          </a:solidFill>
          <a:latin typeface="+mn-lt"/>
          <a:cs typeface="+mn-cs"/>
        </a:defRPr>
      </a:lvl8pPr>
      <a:lvl9pPr marL="3886200" indent="-228600" algn="l" rtl="0" fontAlgn="base">
        <a:lnSpc>
          <a:spcPct val="90000"/>
        </a:lnSpc>
        <a:spcBef>
          <a:spcPct val="20000"/>
        </a:spcBef>
        <a:spcAft>
          <a:spcPct val="0"/>
        </a:spcAft>
        <a:buChar char="»"/>
        <a:defRPr>
          <a:solidFill>
            <a:schemeClr val="bg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pic>
        <p:nvPicPr>
          <p:cNvPr id="1026" name="Picture 24" descr="PPT_master.jpg                                                 001EBE3DMW-G4                          C677971E:"/>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0" y="0"/>
            <a:ext cx="9145588" cy="6859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47939752"/>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ransition xmlns:p14="http://schemas.microsoft.com/office/powerpoint/2010/main" advClick="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a:defRPr>
      </a:lvl2pPr>
      <a:lvl3pPr algn="ctr" rtl="0" eaLnBrk="0" fontAlgn="base" hangingPunct="0">
        <a:spcBef>
          <a:spcPct val="0"/>
        </a:spcBef>
        <a:spcAft>
          <a:spcPct val="0"/>
        </a:spcAft>
        <a:defRPr sz="4400">
          <a:solidFill>
            <a:schemeClr val="tx2"/>
          </a:solidFill>
          <a:latin typeface="Times"/>
        </a:defRPr>
      </a:lvl3pPr>
      <a:lvl4pPr algn="ctr" rtl="0" eaLnBrk="0" fontAlgn="base" hangingPunct="0">
        <a:spcBef>
          <a:spcPct val="0"/>
        </a:spcBef>
        <a:spcAft>
          <a:spcPct val="0"/>
        </a:spcAft>
        <a:defRPr sz="4400">
          <a:solidFill>
            <a:schemeClr val="tx2"/>
          </a:solidFill>
          <a:latin typeface="Times"/>
        </a:defRPr>
      </a:lvl4pPr>
      <a:lvl5pPr algn="ctr" rtl="0" eaLnBrk="0" fontAlgn="base" hangingPunct="0">
        <a:spcBef>
          <a:spcPct val="0"/>
        </a:spcBef>
        <a:spcAft>
          <a:spcPct val="0"/>
        </a:spcAft>
        <a:defRPr sz="4400">
          <a:solidFill>
            <a:schemeClr val="tx2"/>
          </a:solidFill>
          <a:latin typeface="Times"/>
        </a:defRPr>
      </a:lvl5pPr>
      <a:lvl6pPr marL="457200" algn="ctr" rtl="0" fontAlgn="base">
        <a:spcBef>
          <a:spcPct val="0"/>
        </a:spcBef>
        <a:spcAft>
          <a:spcPct val="0"/>
        </a:spcAft>
        <a:defRPr sz="4400">
          <a:solidFill>
            <a:schemeClr val="tx2"/>
          </a:solidFill>
          <a:latin typeface="Times"/>
        </a:defRPr>
      </a:lvl6pPr>
      <a:lvl7pPr marL="914400" algn="ctr" rtl="0" fontAlgn="base">
        <a:spcBef>
          <a:spcPct val="0"/>
        </a:spcBef>
        <a:spcAft>
          <a:spcPct val="0"/>
        </a:spcAft>
        <a:defRPr sz="4400">
          <a:solidFill>
            <a:schemeClr val="tx2"/>
          </a:solidFill>
          <a:latin typeface="Times"/>
        </a:defRPr>
      </a:lvl7pPr>
      <a:lvl8pPr marL="1371600" algn="ctr" rtl="0" fontAlgn="base">
        <a:spcBef>
          <a:spcPct val="0"/>
        </a:spcBef>
        <a:spcAft>
          <a:spcPct val="0"/>
        </a:spcAft>
        <a:defRPr sz="4400">
          <a:solidFill>
            <a:schemeClr val="tx2"/>
          </a:solidFill>
          <a:latin typeface="Times"/>
        </a:defRPr>
      </a:lvl8pPr>
      <a:lvl9pPr marL="1828800" algn="ctr" rtl="0" fontAlgn="base">
        <a:spcBef>
          <a:spcPct val="0"/>
        </a:spcBef>
        <a:spcAft>
          <a:spcPct val="0"/>
        </a:spcAft>
        <a:defRPr sz="4400">
          <a:solidFill>
            <a:schemeClr val="tx2"/>
          </a:solidFill>
          <a:latin typeface="Times"/>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2"/>
      </p:bgRef>
    </p:bg>
    <p:spTree>
      <p:nvGrpSpPr>
        <p:cNvPr id="1" name=""/>
        <p:cNvGrpSpPr/>
        <p:nvPr/>
      </p:nvGrpSpPr>
      <p:grpSpPr>
        <a:xfrm>
          <a:off x="0" y="0"/>
          <a:ext cx="0" cy="0"/>
          <a:chOff x="0" y="0"/>
          <a:chExt cx="0" cy="0"/>
        </a:xfrm>
      </p:grpSpPr>
      <p:sp>
        <p:nvSpPr>
          <p:cNvPr id="1026" name="Rectangle 2"/>
          <p:cNvSpPr>
            <a:spLocks noGrp="1" noChangeArrowheads="1"/>
          </p:cNvSpPr>
          <p:nvPr>
            <p:ph type="body" idx="1"/>
          </p:nvPr>
        </p:nvSpPr>
        <p:spPr bwMode="auto">
          <a:xfrm>
            <a:off x="457200" y="1482725"/>
            <a:ext cx="8229600" cy="5168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p:txBody>
      </p:sp>
      <p:sp>
        <p:nvSpPr>
          <p:cNvPr id="1027" name="Line 3"/>
          <p:cNvSpPr>
            <a:spLocks noChangeShapeType="1"/>
          </p:cNvSpPr>
          <p:nvPr/>
        </p:nvSpPr>
        <p:spPr bwMode="auto">
          <a:xfrm>
            <a:off x="457200" y="1408113"/>
            <a:ext cx="8686800" cy="0"/>
          </a:xfrm>
          <a:prstGeom prst="line">
            <a:avLst/>
          </a:prstGeom>
          <a:noFill/>
          <a:ln w="254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fontAlgn="base">
              <a:spcBef>
                <a:spcPct val="0"/>
              </a:spcBef>
              <a:spcAft>
                <a:spcPct val="0"/>
              </a:spcAft>
            </a:pPr>
            <a:endParaRPr lang="en-US">
              <a:solidFill>
                <a:srgbClr val="FFFFFF"/>
              </a:solidFill>
              <a:latin typeface="Arial"/>
              <a:ea typeface="MS PGothic" pitchFamily="34" charset="-128"/>
              <a:cs typeface="Arial"/>
            </a:endParaRPr>
          </a:p>
        </p:txBody>
      </p:sp>
      <p:sp>
        <p:nvSpPr>
          <p:cNvPr id="1028" name="Rectangle 4"/>
          <p:cNvSpPr>
            <a:spLocks noGrp="1" noChangeArrowheads="1"/>
          </p:cNvSpPr>
          <p:nvPr>
            <p:ph type="title"/>
          </p:nvPr>
        </p:nvSpPr>
        <p:spPr bwMode="auto">
          <a:xfrm>
            <a:off x="457200" y="274638"/>
            <a:ext cx="8239125"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91440" bIns="45720" numCol="1" anchor="b" anchorCtr="0" compatLnSpc="1">
            <a:prstTxWarp prst="textNoShape">
              <a:avLst/>
            </a:prstTxWarp>
          </a:bodyPr>
          <a:lstStyle/>
          <a:p>
            <a:pPr lvl="0"/>
            <a:r>
              <a:rPr lang="en-GB" smtClean="0"/>
              <a:t>Click to edit Master title style</a:t>
            </a:r>
          </a:p>
        </p:txBody>
      </p:sp>
    </p:spTree>
  </p:cSld>
  <p:clrMap bg1="dk1" tx1="lt1" bg2="dk2" tx2="lt2" accent1="accent1" accent2="accent2" accent3="accent3" accent4="accent4" accent5="accent5" accent6="accent6" hlink="hlink" folHlink="folHlink"/>
  <p:transition xmlns:p14="http://schemas.microsoft.com/office/powerpoint/2010/main" advClick="0"/>
  <p:txStyles>
    <p:titleStyle>
      <a:lvl1pPr algn="l" rtl="0" eaLnBrk="0" fontAlgn="base" hangingPunct="0">
        <a:spcBef>
          <a:spcPct val="0"/>
        </a:spcBef>
        <a:spcAft>
          <a:spcPct val="0"/>
        </a:spcAft>
        <a:defRPr sz="3200" b="1">
          <a:solidFill>
            <a:schemeClr val="tx1"/>
          </a:solidFill>
          <a:latin typeface="+mj-lt"/>
          <a:ea typeface="MS PGothic" pitchFamily="34" charset="-128"/>
          <a:cs typeface="+mj-cs"/>
        </a:defRPr>
      </a:lvl1pPr>
      <a:lvl2pPr algn="l" rtl="0" eaLnBrk="0" fontAlgn="base" hangingPunct="0">
        <a:spcBef>
          <a:spcPct val="0"/>
        </a:spcBef>
        <a:spcAft>
          <a:spcPct val="0"/>
        </a:spcAft>
        <a:defRPr sz="3200" b="1">
          <a:solidFill>
            <a:schemeClr val="tx1"/>
          </a:solidFill>
          <a:latin typeface="Arial" charset="0"/>
          <a:ea typeface="MS PGothic" pitchFamily="34" charset="-128"/>
          <a:cs typeface="Arial" charset="0"/>
        </a:defRPr>
      </a:lvl2pPr>
      <a:lvl3pPr algn="l" rtl="0" eaLnBrk="0" fontAlgn="base" hangingPunct="0">
        <a:spcBef>
          <a:spcPct val="0"/>
        </a:spcBef>
        <a:spcAft>
          <a:spcPct val="0"/>
        </a:spcAft>
        <a:defRPr sz="3200" b="1">
          <a:solidFill>
            <a:schemeClr val="tx1"/>
          </a:solidFill>
          <a:latin typeface="Arial" charset="0"/>
          <a:ea typeface="MS PGothic" pitchFamily="34" charset="-128"/>
          <a:cs typeface="Arial" charset="0"/>
        </a:defRPr>
      </a:lvl3pPr>
      <a:lvl4pPr algn="l" rtl="0" eaLnBrk="0" fontAlgn="base" hangingPunct="0">
        <a:spcBef>
          <a:spcPct val="0"/>
        </a:spcBef>
        <a:spcAft>
          <a:spcPct val="0"/>
        </a:spcAft>
        <a:defRPr sz="3200" b="1">
          <a:solidFill>
            <a:schemeClr val="tx1"/>
          </a:solidFill>
          <a:latin typeface="Arial" charset="0"/>
          <a:ea typeface="MS PGothic" pitchFamily="34" charset="-128"/>
          <a:cs typeface="Arial" charset="0"/>
        </a:defRPr>
      </a:lvl4pPr>
      <a:lvl5pPr algn="l" rtl="0" eaLnBrk="0" fontAlgn="base" hangingPunct="0">
        <a:spcBef>
          <a:spcPct val="0"/>
        </a:spcBef>
        <a:spcAft>
          <a:spcPct val="0"/>
        </a:spcAft>
        <a:defRPr sz="3200" b="1">
          <a:solidFill>
            <a:schemeClr val="tx1"/>
          </a:solidFill>
          <a:latin typeface="Arial" charset="0"/>
          <a:ea typeface="MS PGothic" pitchFamily="34" charset="-128"/>
          <a:cs typeface="Arial" charset="0"/>
        </a:defRPr>
      </a:lvl5pPr>
      <a:lvl6pPr marL="457200" algn="l" rtl="0" fontAlgn="base">
        <a:spcBef>
          <a:spcPct val="0"/>
        </a:spcBef>
        <a:spcAft>
          <a:spcPct val="0"/>
        </a:spcAft>
        <a:defRPr sz="3200" b="1">
          <a:solidFill>
            <a:schemeClr val="tx1"/>
          </a:solidFill>
          <a:latin typeface="Arial" charset="0"/>
          <a:cs typeface="Arial" charset="0"/>
        </a:defRPr>
      </a:lvl6pPr>
      <a:lvl7pPr marL="914400" algn="l" rtl="0" fontAlgn="base">
        <a:spcBef>
          <a:spcPct val="0"/>
        </a:spcBef>
        <a:spcAft>
          <a:spcPct val="0"/>
        </a:spcAft>
        <a:defRPr sz="3200" b="1">
          <a:solidFill>
            <a:schemeClr val="tx1"/>
          </a:solidFill>
          <a:latin typeface="Arial" charset="0"/>
          <a:cs typeface="Arial" charset="0"/>
        </a:defRPr>
      </a:lvl7pPr>
      <a:lvl8pPr marL="1371600" algn="l" rtl="0" fontAlgn="base">
        <a:spcBef>
          <a:spcPct val="0"/>
        </a:spcBef>
        <a:spcAft>
          <a:spcPct val="0"/>
        </a:spcAft>
        <a:defRPr sz="3200" b="1">
          <a:solidFill>
            <a:schemeClr val="tx1"/>
          </a:solidFill>
          <a:latin typeface="Arial" charset="0"/>
          <a:cs typeface="Arial" charset="0"/>
        </a:defRPr>
      </a:lvl8pPr>
      <a:lvl9pPr marL="1828800" algn="l" rtl="0" fontAlgn="base">
        <a:spcBef>
          <a:spcPct val="0"/>
        </a:spcBef>
        <a:spcAft>
          <a:spcPct val="0"/>
        </a:spcAft>
        <a:defRPr sz="3200" b="1">
          <a:solidFill>
            <a:schemeClr val="tx1"/>
          </a:solidFill>
          <a:latin typeface="Arial" charset="0"/>
          <a:cs typeface="Arial" charset="0"/>
        </a:defRPr>
      </a:lvl9pPr>
    </p:titleStyle>
    <p:bodyStyle>
      <a:lvl1pPr marL="342900" indent="-342900" algn="l" rtl="0" eaLnBrk="0" fontAlgn="base" hangingPunct="0">
        <a:spcBef>
          <a:spcPct val="0"/>
        </a:spcBef>
        <a:spcAft>
          <a:spcPct val="20000"/>
        </a:spcAft>
        <a:buClr>
          <a:schemeClr val="tx1"/>
        </a:buClr>
        <a:buSzPct val="90000"/>
        <a:buFont typeface="Wingdings" pitchFamily="2" charset="2"/>
        <a:buChar char="l"/>
        <a:defRPr sz="2400" b="1">
          <a:solidFill>
            <a:schemeClr val="tx1"/>
          </a:solidFill>
          <a:latin typeface="+mn-lt"/>
          <a:ea typeface="MS PGothic" pitchFamily="34" charset="-128"/>
          <a:cs typeface="+mn-cs"/>
        </a:defRPr>
      </a:lvl1pPr>
      <a:lvl2pPr marL="685800" indent="-341313" algn="l" rtl="0" eaLnBrk="0" fontAlgn="base" hangingPunct="0">
        <a:spcBef>
          <a:spcPct val="0"/>
        </a:spcBef>
        <a:spcAft>
          <a:spcPct val="20000"/>
        </a:spcAft>
        <a:buClr>
          <a:schemeClr val="tx1"/>
        </a:buClr>
        <a:buSzPct val="100000"/>
        <a:buChar char="–"/>
        <a:defRPr sz="2400" b="1">
          <a:solidFill>
            <a:schemeClr val="tx1"/>
          </a:solidFill>
          <a:latin typeface="+mn-lt"/>
          <a:ea typeface="Arial" charset="0"/>
          <a:cs typeface="+mn-cs"/>
        </a:defRPr>
      </a:lvl2pPr>
      <a:lvl3pPr marL="1036638" indent="-349250" algn="l" rtl="0" eaLnBrk="0" fontAlgn="base" hangingPunct="0">
        <a:spcBef>
          <a:spcPct val="0"/>
        </a:spcBef>
        <a:spcAft>
          <a:spcPct val="20000"/>
        </a:spcAft>
        <a:buClr>
          <a:schemeClr val="tx1"/>
        </a:buClr>
        <a:buSzPct val="100000"/>
        <a:buChar char="•"/>
        <a:defRPr sz="2400" b="1">
          <a:solidFill>
            <a:schemeClr val="tx1"/>
          </a:solidFill>
          <a:latin typeface="+mn-lt"/>
          <a:ea typeface="Arial" charset="0"/>
          <a:cs typeface="+mn-cs"/>
        </a:defRPr>
      </a:lvl3pPr>
      <a:lvl4pPr marL="1393825" indent="-355600" algn="l" rtl="0" eaLnBrk="0" fontAlgn="base" hangingPunct="0">
        <a:spcBef>
          <a:spcPct val="0"/>
        </a:spcBef>
        <a:spcAft>
          <a:spcPct val="20000"/>
        </a:spcAft>
        <a:buClr>
          <a:schemeClr val="tx1"/>
        </a:buClr>
        <a:buSzPct val="100000"/>
        <a:buChar char="–"/>
        <a:defRPr sz="2400" b="1">
          <a:solidFill>
            <a:schemeClr val="tx1"/>
          </a:solidFill>
          <a:latin typeface="+mn-lt"/>
          <a:ea typeface="Arial" charset="0"/>
          <a:cs typeface="+mn-cs"/>
        </a:defRPr>
      </a:lvl4pPr>
      <a:lvl5pPr marL="1981200" indent="-585788" algn="r" rtl="0" eaLnBrk="0" fontAlgn="base" hangingPunct="0">
        <a:spcBef>
          <a:spcPct val="0"/>
        </a:spcBef>
        <a:spcAft>
          <a:spcPct val="20000"/>
        </a:spcAft>
        <a:defRPr sz="1200" b="1">
          <a:solidFill>
            <a:schemeClr val="tx1"/>
          </a:solidFill>
          <a:latin typeface="+mn-lt"/>
          <a:ea typeface="Arial" charset="0"/>
          <a:cs typeface="+mn-cs"/>
        </a:defRPr>
      </a:lvl5pPr>
      <a:lvl6pPr marL="2438400" indent="-585788" algn="r" rtl="0" fontAlgn="base">
        <a:spcBef>
          <a:spcPct val="0"/>
        </a:spcBef>
        <a:spcAft>
          <a:spcPct val="20000"/>
        </a:spcAft>
        <a:defRPr sz="1200" b="1">
          <a:solidFill>
            <a:schemeClr val="tx1"/>
          </a:solidFill>
          <a:latin typeface="+mn-lt"/>
          <a:cs typeface="+mn-cs"/>
        </a:defRPr>
      </a:lvl6pPr>
      <a:lvl7pPr marL="2895600" indent="-585788" algn="r" rtl="0" fontAlgn="base">
        <a:spcBef>
          <a:spcPct val="0"/>
        </a:spcBef>
        <a:spcAft>
          <a:spcPct val="20000"/>
        </a:spcAft>
        <a:defRPr sz="1200" b="1">
          <a:solidFill>
            <a:schemeClr val="tx1"/>
          </a:solidFill>
          <a:latin typeface="+mn-lt"/>
          <a:cs typeface="+mn-cs"/>
        </a:defRPr>
      </a:lvl7pPr>
      <a:lvl8pPr marL="3352800" indent="-585788" algn="r" rtl="0" fontAlgn="base">
        <a:spcBef>
          <a:spcPct val="0"/>
        </a:spcBef>
        <a:spcAft>
          <a:spcPct val="20000"/>
        </a:spcAft>
        <a:defRPr sz="1200" b="1">
          <a:solidFill>
            <a:schemeClr val="tx1"/>
          </a:solidFill>
          <a:latin typeface="+mn-lt"/>
          <a:cs typeface="+mn-cs"/>
        </a:defRPr>
      </a:lvl8pPr>
      <a:lvl9pPr marL="3810000" indent="-585788" algn="r" rtl="0" fontAlgn="base">
        <a:spcBef>
          <a:spcPct val="0"/>
        </a:spcBef>
        <a:spcAft>
          <a:spcPct val="20000"/>
        </a:spcAft>
        <a:defRPr sz="1200" b="1">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1" descr="RTP_SlideBackground-YiR_v3fr-bulleted.png"/>
          <p:cNvPicPr>
            <a:picLocks noChangeAspect="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Rectangle 2"/>
          <p:cNvSpPr>
            <a:spLocks noGrp="1" noChangeArrowheads="1"/>
          </p:cNvSpPr>
          <p:nvPr>
            <p:ph type="title"/>
          </p:nvPr>
        </p:nvSpPr>
        <p:spPr bwMode="auto">
          <a:xfrm>
            <a:off x="685800" y="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8" name="Rectangle 3"/>
          <p:cNvSpPr>
            <a:spLocks noGrp="1" noChangeArrowheads="1"/>
          </p:cNvSpPr>
          <p:nvPr>
            <p:ph type="body" idx="1"/>
          </p:nvPr>
        </p:nvSpPr>
        <p:spPr bwMode="auto">
          <a:xfrm>
            <a:off x="685800" y="1462088"/>
            <a:ext cx="7772400" cy="5027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 bg1="lt1" tx1="dk1" bg2="lt2" tx2="dk2" accent1="accent1" accent2="accent2" accent3="accent3" accent4="accent4" accent5="accent5" accent6="accent6" hlink="hlink" folHlink="folHlink"/>
  <p:sldLayoutIdLst>
    <p:sldLayoutId id="2147483698" r:id="rId1"/>
    <p:sldLayoutId id="2147483699" r:id="rId2"/>
    <p:sldLayoutId id="2147483700" r:id="rId3"/>
    <p:sldLayoutId id="2147483701" r:id="rId4"/>
    <p:sldLayoutId id="2147483702" r:id="rId5"/>
    <p:sldLayoutId id="2147483703" r:id="rId6"/>
    <p:sldLayoutId id="2147483704" r:id="rId7"/>
    <p:sldLayoutId id="2147483705" r:id="rId8"/>
    <p:sldLayoutId id="2147483706" r:id="rId9"/>
    <p:sldLayoutId id="2147483707" r:id="rId10"/>
    <p:sldLayoutId id="2147483708" r:id="rId11"/>
  </p:sldLayoutIdLst>
  <p:transition xmlns:p14="http://schemas.microsoft.com/office/powerpoint/2010/main" advClick="0"/>
  <p:txStyles>
    <p:titleStyle>
      <a:lvl1pPr algn="l" rtl="0" eaLnBrk="0" fontAlgn="base" hangingPunct="0">
        <a:spcBef>
          <a:spcPct val="0"/>
        </a:spcBef>
        <a:spcAft>
          <a:spcPct val="0"/>
        </a:spcAft>
        <a:defRPr sz="2600" b="1">
          <a:solidFill>
            <a:srgbClr val="BBE0E3"/>
          </a:solidFill>
          <a:latin typeface="+mj-lt"/>
          <a:ea typeface="+mj-ea"/>
          <a:cs typeface="+mj-cs"/>
        </a:defRPr>
      </a:lvl1pPr>
      <a:lvl2pPr algn="l" rtl="0" eaLnBrk="0" fontAlgn="base" hangingPunct="0">
        <a:spcBef>
          <a:spcPct val="0"/>
        </a:spcBef>
        <a:spcAft>
          <a:spcPct val="0"/>
        </a:spcAft>
        <a:defRPr sz="2600" b="1">
          <a:solidFill>
            <a:srgbClr val="BBE0E3"/>
          </a:solidFill>
          <a:latin typeface="Arial" charset="0"/>
          <a:ea typeface="ＭＳ Ｐゴシック" charset="0"/>
          <a:cs typeface="ＭＳ Ｐゴシック" charset="0"/>
        </a:defRPr>
      </a:lvl2pPr>
      <a:lvl3pPr algn="l" rtl="0" eaLnBrk="0" fontAlgn="base" hangingPunct="0">
        <a:spcBef>
          <a:spcPct val="0"/>
        </a:spcBef>
        <a:spcAft>
          <a:spcPct val="0"/>
        </a:spcAft>
        <a:defRPr sz="2600" b="1">
          <a:solidFill>
            <a:srgbClr val="BBE0E3"/>
          </a:solidFill>
          <a:latin typeface="Arial" charset="0"/>
          <a:ea typeface="ＭＳ Ｐゴシック" charset="0"/>
          <a:cs typeface="ＭＳ Ｐゴシック" charset="0"/>
        </a:defRPr>
      </a:lvl3pPr>
      <a:lvl4pPr algn="l" rtl="0" eaLnBrk="0" fontAlgn="base" hangingPunct="0">
        <a:spcBef>
          <a:spcPct val="0"/>
        </a:spcBef>
        <a:spcAft>
          <a:spcPct val="0"/>
        </a:spcAft>
        <a:defRPr sz="2600" b="1">
          <a:solidFill>
            <a:srgbClr val="BBE0E3"/>
          </a:solidFill>
          <a:latin typeface="Arial" charset="0"/>
          <a:ea typeface="ＭＳ Ｐゴシック" charset="0"/>
          <a:cs typeface="ＭＳ Ｐゴシック" charset="0"/>
        </a:defRPr>
      </a:lvl4pPr>
      <a:lvl5pPr algn="l" rtl="0" eaLnBrk="0" fontAlgn="base" hangingPunct="0">
        <a:spcBef>
          <a:spcPct val="0"/>
        </a:spcBef>
        <a:spcAft>
          <a:spcPct val="0"/>
        </a:spcAft>
        <a:defRPr sz="2600" b="1">
          <a:solidFill>
            <a:srgbClr val="BBE0E3"/>
          </a:solidFill>
          <a:latin typeface="Arial" charset="0"/>
          <a:ea typeface="ＭＳ Ｐゴシック" charset="0"/>
          <a:cs typeface="ＭＳ Ｐゴシック" charset="0"/>
        </a:defRPr>
      </a:lvl5pPr>
      <a:lvl6pPr marL="457200" algn="l" rtl="0" fontAlgn="base">
        <a:spcBef>
          <a:spcPct val="0"/>
        </a:spcBef>
        <a:spcAft>
          <a:spcPct val="0"/>
        </a:spcAft>
        <a:defRPr sz="2600" b="1">
          <a:solidFill>
            <a:srgbClr val="EFC53D"/>
          </a:solidFill>
          <a:latin typeface="Arial" charset="0"/>
          <a:ea typeface="ＭＳ Ｐゴシック" charset="0"/>
          <a:cs typeface="ＭＳ Ｐゴシック" charset="0"/>
        </a:defRPr>
      </a:lvl6pPr>
      <a:lvl7pPr marL="914400" algn="l" rtl="0" fontAlgn="base">
        <a:spcBef>
          <a:spcPct val="0"/>
        </a:spcBef>
        <a:spcAft>
          <a:spcPct val="0"/>
        </a:spcAft>
        <a:defRPr sz="2600" b="1">
          <a:solidFill>
            <a:srgbClr val="EFC53D"/>
          </a:solidFill>
          <a:latin typeface="Arial" charset="0"/>
          <a:ea typeface="ＭＳ Ｐゴシック" charset="0"/>
          <a:cs typeface="ＭＳ Ｐゴシック" charset="0"/>
        </a:defRPr>
      </a:lvl7pPr>
      <a:lvl8pPr marL="1371600" algn="l" rtl="0" fontAlgn="base">
        <a:spcBef>
          <a:spcPct val="0"/>
        </a:spcBef>
        <a:spcAft>
          <a:spcPct val="0"/>
        </a:spcAft>
        <a:defRPr sz="2600" b="1">
          <a:solidFill>
            <a:srgbClr val="EFC53D"/>
          </a:solidFill>
          <a:latin typeface="Arial" charset="0"/>
          <a:ea typeface="ＭＳ Ｐゴシック" charset="0"/>
          <a:cs typeface="ＭＳ Ｐゴシック" charset="0"/>
        </a:defRPr>
      </a:lvl8pPr>
      <a:lvl9pPr marL="1828800" algn="l" rtl="0" fontAlgn="base">
        <a:spcBef>
          <a:spcPct val="0"/>
        </a:spcBef>
        <a:spcAft>
          <a:spcPct val="0"/>
        </a:spcAft>
        <a:defRPr sz="2600" b="1">
          <a:solidFill>
            <a:srgbClr val="EFC53D"/>
          </a:solidFill>
          <a:latin typeface="Arial" charset="0"/>
          <a:ea typeface="ＭＳ Ｐゴシック" charset="0"/>
          <a:cs typeface="ＭＳ Ｐゴシック" charset="0"/>
        </a:defRPr>
      </a:lvl9pPr>
    </p:titleStyle>
    <p:bodyStyle>
      <a:lvl1pPr marL="342900" indent="-342900" algn="l" rtl="0" eaLnBrk="0" fontAlgn="base" hangingPunct="0">
        <a:spcBef>
          <a:spcPct val="20000"/>
        </a:spcBef>
        <a:spcAft>
          <a:spcPct val="0"/>
        </a:spcAft>
        <a:buChar char="•"/>
        <a:defRPr sz="2500">
          <a:solidFill>
            <a:schemeClr val="bg1"/>
          </a:solidFill>
          <a:latin typeface="+mn-lt"/>
          <a:ea typeface="+mn-ea"/>
          <a:cs typeface="+mn-cs"/>
        </a:defRPr>
      </a:lvl1pPr>
      <a:lvl2pPr marL="742950" indent="-285750" algn="l" rtl="0" eaLnBrk="0" fontAlgn="base" hangingPunct="0">
        <a:spcBef>
          <a:spcPct val="20000"/>
        </a:spcBef>
        <a:spcAft>
          <a:spcPct val="0"/>
        </a:spcAft>
        <a:buChar char="–"/>
        <a:defRPr sz="2500">
          <a:solidFill>
            <a:schemeClr val="bg1"/>
          </a:solidFill>
          <a:latin typeface="+mn-lt"/>
          <a:ea typeface="+mn-ea"/>
        </a:defRPr>
      </a:lvl2pPr>
      <a:lvl3pPr marL="1143000" indent="-228600" algn="l" rtl="0" eaLnBrk="0" fontAlgn="base" hangingPunct="0">
        <a:spcBef>
          <a:spcPct val="20000"/>
        </a:spcBef>
        <a:spcAft>
          <a:spcPct val="0"/>
        </a:spcAft>
        <a:buChar char="•"/>
        <a:defRPr sz="2500">
          <a:solidFill>
            <a:schemeClr val="bg1"/>
          </a:solidFill>
          <a:latin typeface="+mn-lt"/>
          <a:ea typeface="+mn-ea"/>
        </a:defRPr>
      </a:lvl3pPr>
      <a:lvl4pPr marL="1600200" indent="-228600" algn="l" rtl="0" eaLnBrk="0" fontAlgn="base" hangingPunct="0">
        <a:spcBef>
          <a:spcPct val="20000"/>
        </a:spcBef>
        <a:spcAft>
          <a:spcPct val="0"/>
        </a:spcAft>
        <a:buChar char="–"/>
        <a:defRPr sz="2500">
          <a:solidFill>
            <a:schemeClr val="bg1"/>
          </a:solidFill>
          <a:latin typeface="+mn-lt"/>
          <a:ea typeface="+mn-ea"/>
        </a:defRPr>
      </a:lvl4pPr>
      <a:lvl5pPr marL="2057400" indent="-228600" algn="l" rtl="0" eaLnBrk="0" fontAlgn="base" hangingPunct="0">
        <a:spcBef>
          <a:spcPct val="20000"/>
        </a:spcBef>
        <a:spcAft>
          <a:spcPct val="0"/>
        </a:spcAft>
        <a:buChar char="»"/>
        <a:defRPr sz="2500">
          <a:solidFill>
            <a:schemeClr val="bg1"/>
          </a:solidFill>
          <a:latin typeface="+mn-lt"/>
          <a:ea typeface="+mn-ea"/>
        </a:defRPr>
      </a:lvl5pPr>
      <a:lvl6pPr marL="2514600" indent="-228600" algn="l" rtl="0" fontAlgn="base">
        <a:spcBef>
          <a:spcPct val="20000"/>
        </a:spcBef>
        <a:spcAft>
          <a:spcPct val="0"/>
        </a:spcAft>
        <a:buChar char="»"/>
        <a:defRPr sz="2500">
          <a:solidFill>
            <a:schemeClr val="bg1"/>
          </a:solidFill>
          <a:latin typeface="+mn-lt"/>
          <a:ea typeface="+mn-ea"/>
        </a:defRPr>
      </a:lvl6pPr>
      <a:lvl7pPr marL="2971800" indent="-228600" algn="l" rtl="0" fontAlgn="base">
        <a:spcBef>
          <a:spcPct val="20000"/>
        </a:spcBef>
        <a:spcAft>
          <a:spcPct val="0"/>
        </a:spcAft>
        <a:buChar char="»"/>
        <a:defRPr sz="2500">
          <a:solidFill>
            <a:schemeClr val="bg1"/>
          </a:solidFill>
          <a:latin typeface="+mn-lt"/>
          <a:ea typeface="+mn-ea"/>
        </a:defRPr>
      </a:lvl7pPr>
      <a:lvl8pPr marL="3429000" indent="-228600" algn="l" rtl="0" fontAlgn="base">
        <a:spcBef>
          <a:spcPct val="20000"/>
        </a:spcBef>
        <a:spcAft>
          <a:spcPct val="0"/>
        </a:spcAft>
        <a:buChar char="»"/>
        <a:defRPr sz="2500">
          <a:solidFill>
            <a:schemeClr val="bg1"/>
          </a:solidFill>
          <a:latin typeface="+mn-lt"/>
          <a:ea typeface="+mn-ea"/>
        </a:defRPr>
      </a:lvl8pPr>
      <a:lvl9pPr marL="3886200" indent="-228600" algn="l" rtl="0" fontAlgn="base">
        <a:spcBef>
          <a:spcPct val="20000"/>
        </a:spcBef>
        <a:spcAft>
          <a:spcPct val="0"/>
        </a:spcAft>
        <a:buChar char="»"/>
        <a:defRPr sz="2500">
          <a:solidFill>
            <a:schemeClr val="bg1"/>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1" descr="RTP_SlideBackground-YiR_v3fr-bulleted.png"/>
          <p:cNvPicPr>
            <a:picLocks noChangeAspect="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Rectangle 2"/>
          <p:cNvSpPr>
            <a:spLocks noGrp="1" noChangeArrowheads="1"/>
          </p:cNvSpPr>
          <p:nvPr>
            <p:ph type="title"/>
          </p:nvPr>
        </p:nvSpPr>
        <p:spPr bwMode="auto">
          <a:xfrm>
            <a:off x="685800" y="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8" name="Rectangle 3"/>
          <p:cNvSpPr>
            <a:spLocks noGrp="1" noChangeArrowheads="1"/>
          </p:cNvSpPr>
          <p:nvPr>
            <p:ph type="body" idx="1"/>
          </p:nvPr>
        </p:nvSpPr>
        <p:spPr bwMode="auto">
          <a:xfrm>
            <a:off x="685800" y="1462088"/>
            <a:ext cx="7772400" cy="5027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 bg1="lt1" tx1="dk1" bg2="lt2" tx2="dk2" accent1="accent1" accent2="accent2" accent3="accent3" accent4="accent4" accent5="accent5" accent6="accent6" hlink="hlink" folHlink="folHlink"/>
  <p:sldLayoutIdLst>
    <p:sldLayoutId id="2147483710" r:id="rId1"/>
    <p:sldLayoutId id="2147483711" r:id="rId2"/>
    <p:sldLayoutId id="2147483712" r:id="rId3"/>
    <p:sldLayoutId id="2147483713" r:id="rId4"/>
    <p:sldLayoutId id="2147483714" r:id="rId5"/>
    <p:sldLayoutId id="2147483715" r:id="rId6"/>
    <p:sldLayoutId id="2147483716" r:id="rId7"/>
    <p:sldLayoutId id="2147483717" r:id="rId8"/>
    <p:sldLayoutId id="2147483718" r:id="rId9"/>
    <p:sldLayoutId id="2147483719" r:id="rId10"/>
    <p:sldLayoutId id="2147483720" r:id="rId11"/>
  </p:sldLayoutIdLst>
  <p:transition xmlns:p14="http://schemas.microsoft.com/office/powerpoint/2010/main" advClick="0"/>
  <p:txStyles>
    <p:titleStyle>
      <a:lvl1pPr algn="l" rtl="0" eaLnBrk="0" fontAlgn="base" hangingPunct="0">
        <a:spcBef>
          <a:spcPct val="0"/>
        </a:spcBef>
        <a:spcAft>
          <a:spcPct val="0"/>
        </a:spcAft>
        <a:defRPr sz="2600" b="1">
          <a:solidFill>
            <a:srgbClr val="BBE0E3"/>
          </a:solidFill>
          <a:latin typeface="+mj-lt"/>
          <a:ea typeface="+mj-ea"/>
          <a:cs typeface="+mj-cs"/>
        </a:defRPr>
      </a:lvl1pPr>
      <a:lvl2pPr algn="l" rtl="0" eaLnBrk="0" fontAlgn="base" hangingPunct="0">
        <a:spcBef>
          <a:spcPct val="0"/>
        </a:spcBef>
        <a:spcAft>
          <a:spcPct val="0"/>
        </a:spcAft>
        <a:defRPr sz="2600" b="1">
          <a:solidFill>
            <a:srgbClr val="BBE0E3"/>
          </a:solidFill>
          <a:latin typeface="Arial" charset="0"/>
          <a:ea typeface="ＭＳ Ｐゴシック" charset="0"/>
          <a:cs typeface="ＭＳ Ｐゴシック" charset="0"/>
        </a:defRPr>
      </a:lvl2pPr>
      <a:lvl3pPr algn="l" rtl="0" eaLnBrk="0" fontAlgn="base" hangingPunct="0">
        <a:spcBef>
          <a:spcPct val="0"/>
        </a:spcBef>
        <a:spcAft>
          <a:spcPct val="0"/>
        </a:spcAft>
        <a:defRPr sz="2600" b="1">
          <a:solidFill>
            <a:srgbClr val="BBE0E3"/>
          </a:solidFill>
          <a:latin typeface="Arial" charset="0"/>
          <a:ea typeface="ＭＳ Ｐゴシック" charset="0"/>
          <a:cs typeface="ＭＳ Ｐゴシック" charset="0"/>
        </a:defRPr>
      </a:lvl3pPr>
      <a:lvl4pPr algn="l" rtl="0" eaLnBrk="0" fontAlgn="base" hangingPunct="0">
        <a:spcBef>
          <a:spcPct val="0"/>
        </a:spcBef>
        <a:spcAft>
          <a:spcPct val="0"/>
        </a:spcAft>
        <a:defRPr sz="2600" b="1">
          <a:solidFill>
            <a:srgbClr val="BBE0E3"/>
          </a:solidFill>
          <a:latin typeface="Arial" charset="0"/>
          <a:ea typeface="ＭＳ Ｐゴシック" charset="0"/>
          <a:cs typeface="ＭＳ Ｐゴシック" charset="0"/>
        </a:defRPr>
      </a:lvl4pPr>
      <a:lvl5pPr algn="l" rtl="0" eaLnBrk="0" fontAlgn="base" hangingPunct="0">
        <a:spcBef>
          <a:spcPct val="0"/>
        </a:spcBef>
        <a:spcAft>
          <a:spcPct val="0"/>
        </a:spcAft>
        <a:defRPr sz="2600" b="1">
          <a:solidFill>
            <a:srgbClr val="BBE0E3"/>
          </a:solidFill>
          <a:latin typeface="Arial" charset="0"/>
          <a:ea typeface="ＭＳ Ｐゴシック" charset="0"/>
          <a:cs typeface="ＭＳ Ｐゴシック" charset="0"/>
        </a:defRPr>
      </a:lvl5pPr>
      <a:lvl6pPr marL="457200" algn="l" rtl="0" fontAlgn="base">
        <a:spcBef>
          <a:spcPct val="0"/>
        </a:spcBef>
        <a:spcAft>
          <a:spcPct val="0"/>
        </a:spcAft>
        <a:defRPr sz="2600" b="1">
          <a:solidFill>
            <a:srgbClr val="EFC53D"/>
          </a:solidFill>
          <a:latin typeface="Arial" charset="0"/>
          <a:ea typeface="ＭＳ Ｐゴシック" charset="0"/>
          <a:cs typeface="ＭＳ Ｐゴシック" charset="0"/>
        </a:defRPr>
      </a:lvl6pPr>
      <a:lvl7pPr marL="914400" algn="l" rtl="0" fontAlgn="base">
        <a:spcBef>
          <a:spcPct val="0"/>
        </a:spcBef>
        <a:spcAft>
          <a:spcPct val="0"/>
        </a:spcAft>
        <a:defRPr sz="2600" b="1">
          <a:solidFill>
            <a:srgbClr val="EFC53D"/>
          </a:solidFill>
          <a:latin typeface="Arial" charset="0"/>
          <a:ea typeface="ＭＳ Ｐゴシック" charset="0"/>
          <a:cs typeface="ＭＳ Ｐゴシック" charset="0"/>
        </a:defRPr>
      </a:lvl7pPr>
      <a:lvl8pPr marL="1371600" algn="l" rtl="0" fontAlgn="base">
        <a:spcBef>
          <a:spcPct val="0"/>
        </a:spcBef>
        <a:spcAft>
          <a:spcPct val="0"/>
        </a:spcAft>
        <a:defRPr sz="2600" b="1">
          <a:solidFill>
            <a:srgbClr val="EFC53D"/>
          </a:solidFill>
          <a:latin typeface="Arial" charset="0"/>
          <a:ea typeface="ＭＳ Ｐゴシック" charset="0"/>
          <a:cs typeface="ＭＳ Ｐゴシック" charset="0"/>
        </a:defRPr>
      </a:lvl8pPr>
      <a:lvl9pPr marL="1828800" algn="l" rtl="0" fontAlgn="base">
        <a:spcBef>
          <a:spcPct val="0"/>
        </a:spcBef>
        <a:spcAft>
          <a:spcPct val="0"/>
        </a:spcAft>
        <a:defRPr sz="2600" b="1">
          <a:solidFill>
            <a:srgbClr val="EFC53D"/>
          </a:solidFill>
          <a:latin typeface="Arial" charset="0"/>
          <a:ea typeface="ＭＳ Ｐゴシック" charset="0"/>
          <a:cs typeface="ＭＳ Ｐゴシック" charset="0"/>
        </a:defRPr>
      </a:lvl9pPr>
    </p:titleStyle>
    <p:bodyStyle>
      <a:lvl1pPr marL="342900" indent="-342900" algn="l" rtl="0" eaLnBrk="0" fontAlgn="base" hangingPunct="0">
        <a:spcBef>
          <a:spcPct val="20000"/>
        </a:spcBef>
        <a:spcAft>
          <a:spcPct val="0"/>
        </a:spcAft>
        <a:buChar char="•"/>
        <a:defRPr sz="2500">
          <a:solidFill>
            <a:schemeClr val="bg1"/>
          </a:solidFill>
          <a:latin typeface="+mn-lt"/>
          <a:ea typeface="+mn-ea"/>
          <a:cs typeface="+mn-cs"/>
        </a:defRPr>
      </a:lvl1pPr>
      <a:lvl2pPr marL="742950" indent="-285750" algn="l" rtl="0" eaLnBrk="0" fontAlgn="base" hangingPunct="0">
        <a:spcBef>
          <a:spcPct val="20000"/>
        </a:spcBef>
        <a:spcAft>
          <a:spcPct val="0"/>
        </a:spcAft>
        <a:buChar char="–"/>
        <a:defRPr sz="2500">
          <a:solidFill>
            <a:schemeClr val="bg1"/>
          </a:solidFill>
          <a:latin typeface="+mn-lt"/>
          <a:ea typeface="+mn-ea"/>
        </a:defRPr>
      </a:lvl2pPr>
      <a:lvl3pPr marL="1143000" indent="-228600" algn="l" rtl="0" eaLnBrk="0" fontAlgn="base" hangingPunct="0">
        <a:spcBef>
          <a:spcPct val="20000"/>
        </a:spcBef>
        <a:spcAft>
          <a:spcPct val="0"/>
        </a:spcAft>
        <a:buChar char="•"/>
        <a:defRPr sz="2500">
          <a:solidFill>
            <a:schemeClr val="bg1"/>
          </a:solidFill>
          <a:latin typeface="+mn-lt"/>
          <a:ea typeface="+mn-ea"/>
        </a:defRPr>
      </a:lvl3pPr>
      <a:lvl4pPr marL="1600200" indent="-228600" algn="l" rtl="0" eaLnBrk="0" fontAlgn="base" hangingPunct="0">
        <a:spcBef>
          <a:spcPct val="20000"/>
        </a:spcBef>
        <a:spcAft>
          <a:spcPct val="0"/>
        </a:spcAft>
        <a:buChar char="–"/>
        <a:defRPr sz="2500">
          <a:solidFill>
            <a:schemeClr val="bg1"/>
          </a:solidFill>
          <a:latin typeface="+mn-lt"/>
          <a:ea typeface="+mn-ea"/>
        </a:defRPr>
      </a:lvl4pPr>
      <a:lvl5pPr marL="2057400" indent="-228600" algn="l" rtl="0" eaLnBrk="0" fontAlgn="base" hangingPunct="0">
        <a:spcBef>
          <a:spcPct val="20000"/>
        </a:spcBef>
        <a:spcAft>
          <a:spcPct val="0"/>
        </a:spcAft>
        <a:buChar char="»"/>
        <a:defRPr sz="2500">
          <a:solidFill>
            <a:schemeClr val="bg1"/>
          </a:solidFill>
          <a:latin typeface="+mn-lt"/>
          <a:ea typeface="+mn-ea"/>
        </a:defRPr>
      </a:lvl5pPr>
      <a:lvl6pPr marL="2514600" indent="-228600" algn="l" rtl="0" fontAlgn="base">
        <a:spcBef>
          <a:spcPct val="20000"/>
        </a:spcBef>
        <a:spcAft>
          <a:spcPct val="0"/>
        </a:spcAft>
        <a:buChar char="»"/>
        <a:defRPr sz="2500">
          <a:solidFill>
            <a:schemeClr val="bg1"/>
          </a:solidFill>
          <a:latin typeface="+mn-lt"/>
          <a:ea typeface="+mn-ea"/>
        </a:defRPr>
      </a:lvl6pPr>
      <a:lvl7pPr marL="2971800" indent="-228600" algn="l" rtl="0" fontAlgn="base">
        <a:spcBef>
          <a:spcPct val="20000"/>
        </a:spcBef>
        <a:spcAft>
          <a:spcPct val="0"/>
        </a:spcAft>
        <a:buChar char="»"/>
        <a:defRPr sz="2500">
          <a:solidFill>
            <a:schemeClr val="bg1"/>
          </a:solidFill>
          <a:latin typeface="+mn-lt"/>
          <a:ea typeface="+mn-ea"/>
        </a:defRPr>
      </a:lvl7pPr>
      <a:lvl8pPr marL="3429000" indent="-228600" algn="l" rtl="0" fontAlgn="base">
        <a:spcBef>
          <a:spcPct val="20000"/>
        </a:spcBef>
        <a:spcAft>
          <a:spcPct val="0"/>
        </a:spcAft>
        <a:buChar char="»"/>
        <a:defRPr sz="2500">
          <a:solidFill>
            <a:schemeClr val="bg1"/>
          </a:solidFill>
          <a:latin typeface="+mn-lt"/>
          <a:ea typeface="+mn-ea"/>
        </a:defRPr>
      </a:lvl8pPr>
      <a:lvl9pPr marL="3886200" indent="-228600" algn="l" rtl="0" fontAlgn="base">
        <a:spcBef>
          <a:spcPct val="20000"/>
        </a:spcBef>
        <a:spcAft>
          <a:spcPct val="0"/>
        </a:spcAft>
        <a:buChar char="»"/>
        <a:defRPr sz="2500">
          <a:solidFill>
            <a:schemeClr val="bg1"/>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5.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4" Type="http://schemas.openxmlformats.org/officeDocument/2006/relationships/image" Target="../media/image10.png"/><Relationship Id="rId1" Type="http://schemas.openxmlformats.org/officeDocument/2006/relationships/tags" Target="../tags/tag3.xml"/><Relationship Id="rId2"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notesSlide" Target="../notesSlides/notesSlide11.xml"/><Relationship Id="rId1" Type="http://schemas.openxmlformats.org/officeDocument/2006/relationships/themeOverride" Target="../theme/themeOverride4.xml"/><Relationship Id="rId2" Type="http://schemas.openxmlformats.org/officeDocument/2006/relationships/tags" Target="../tags/tag4.xml"/></Relationships>
</file>

<file path=ppt/slides/_rels/slide12.xml.rels><?xml version="1.0" encoding="UTF-8" standalone="yes"?>
<Relationships xmlns="http://schemas.openxmlformats.org/package/2006/relationships"><Relationship Id="rId1" Type="http://schemas.openxmlformats.org/officeDocument/2006/relationships/tags" Target="../tags/tag5.xml"/><Relationship Id="rId2" Type="http://schemas.openxmlformats.org/officeDocument/2006/relationships/slideLayout" Target="../slideLayouts/slideLayout3.xml"/><Relationship Id="rId3"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tags" Target="../tags/tag6.xml"/><Relationship Id="rId2" Type="http://schemas.openxmlformats.org/officeDocument/2006/relationships/slideLayout" Target="../slideLayouts/slideLayout4.xml"/><Relationship Id="rId3"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tags" Target="../tags/tag7.xml"/><Relationship Id="rId2" Type="http://schemas.openxmlformats.org/officeDocument/2006/relationships/slideLayout" Target="../slideLayouts/slideLayout3.xml"/><Relationship Id="rId3"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5.xml"/><Relationship Id="rId2" Type="http://schemas.openxmlformats.org/officeDocument/2006/relationships/notesSlide" Target="../notesSlides/notesSlide18.xml"/><Relationship Id="rId3" Type="http://schemas.openxmlformats.org/officeDocument/2006/relationships/chart" Target="../charts/char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6.xml"/><Relationship Id="rId2" Type="http://schemas.openxmlformats.org/officeDocument/2006/relationships/notesSlide" Target="../notesSlides/notesSlide19.xml"/><Relationship Id="rId3" Type="http://schemas.openxmlformats.org/officeDocument/2006/relationships/image" Target="../media/image1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5.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5.xml"/><Relationship Id="rId2" Type="http://schemas.openxmlformats.org/officeDocument/2006/relationships/notesSlide" Target="../notesSlides/notesSlide3.xml"/><Relationship Id="rId3" Type="http://schemas.openxmlformats.org/officeDocument/2006/relationships/chart" Target="../charts/char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6.xml"/><Relationship Id="rId2" Type="http://schemas.openxmlformats.org/officeDocument/2006/relationships/notesSlide" Target="../notesSlides/notesSlide4.xml"/><Relationship Id="rId3" Type="http://schemas.openxmlformats.org/officeDocument/2006/relationships/image" Target="../media/image6.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5.xml"/><Relationship Id="rId2" Type="http://schemas.openxmlformats.org/officeDocument/2006/relationships/notesSlide" Target="../notesSlides/notesSlide5.xml"/><Relationship Id="rId3" Type="http://schemas.openxmlformats.org/officeDocument/2006/relationships/chart" Target="../charts/char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6.xml"/><Relationship Id="rId2" Type="http://schemas.openxmlformats.org/officeDocument/2006/relationships/notesSlide" Target="../notesSlides/notesSlide6.xml"/><Relationship Id="rId3" Type="http://schemas.openxmlformats.org/officeDocument/2006/relationships/image" Target="../media/image7.pn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4" Type="http://schemas.openxmlformats.org/officeDocument/2006/relationships/image" Target="../media/image8.jpeg"/><Relationship Id="rId5" Type="http://schemas.openxmlformats.org/officeDocument/2006/relationships/image" Target="../media/image9.jpeg"/><Relationship Id="rId1" Type="http://schemas.openxmlformats.org/officeDocument/2006/relationships/themeOverride" Target="../theme/themeOverride3.xml"/><Relationship Id="rId2" Type="http://schemas.openxmlformats.org/officeDocument/2006/relationships/slideLayout" Target="../slideLayouts/slideLayout29.xml"/></Relationships>
</file>

<file path=ppt/slides/_rels/slide8.xml.rels><?xml version="1.0" encoding="UTF-8" standalone="yes"?>
<Relationships xmlns="http://schemas.openxmlformats.org/package/2006/relationships"><Relationship Id="rId1" Type="http://schemas.openxmlformats.org/officeDocument/2006/relationships/tags" Target="../tags/tag1.xml"/><Relationship Id="rId2" Type="http://schemas.openxmlformats.org/officeDocument/2006/relationships/slideLayout" Target="../slideLayouts/slideLayout2.xml"/><Relationship Id="rId3"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tags" Target="../tags/tag2.xml"/><Relationship Id="rId2" Type="http://schemas.openxmlformats.org/officeDocument/2006/relationships/slideLayout" Target="../slideLayouts/slideLayout2.xml"/><Relationship Id="rId3"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txBox="1">
            <a:spLocks/>
          </p:cNvSpPr>
          <p:nvPr/>
        </p:nvSpPr>
        <p:spPr bwMode="auto">
          <a:xfrm>
            <a:off x="381000" y="1327150"/>
            <a:ext cx="8266113" cy="4144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449263">
              <a:defRPr sz="1400" b="1">
                <a:solidFill>
                  <a:schemeClr val="tx1"/>
                </a:solidFill>
                <a:latin typeface="Arial" charset="0"/>
                <a:ea typeface="ＭＳ Ｐゴシック" charset="0"/>
                <a:cs typeface="ＭＳ Ｐゴシック" charset="0"/>
              </a:defRPr>
            </a:lvl1pPr>
            <a:lvl2pPr marL="742950" indent="-285750" defTabSz="449263">
              <a:defRPr sz="1400" b="1">
                <a:solidFill>
                  <a:schemeClr val="tx1"/>
                </a:solidFill>
                <a:latin typeface="Arial" charset="0"/>
                <a:ea typeface="ＭＳ Ｐゴシック" charset="0"/>
              </a:defRPr>
            </a:lvl2pPr>
            <a:lvl3pPr marL="1143000" indent="-228600" defTabSz="449263">
              <a:defRPr sz="1400" b="1">
                <a:solidFill>
                  <a:schemeClr val="tx1"/>
                </a:solidFill>
                <a:latin typeface="Arial" charset="0"/>
                <a:ea typeface="ＭＳ Ｐゴシック" charset="0"/>
              </a:defRPr>
            </a:lvl3pPr>
            <a:lvl4pPr marL="1600200" indent="-228600" defTabSz="449263">
              <a:defRPr sz="1400" b="1">
                <a:solidFill>
                  <a:schemeClr val="tx1"/>
                </a:solidFill>
                <a:latin typeface="Arial" charset="0"/>
                <a:ea typeface="ＭＳ Ｐゴシック" charset="0"/>
              </a:defRPr>
            </a:lvl4pPr>
            <a:lvl5pPr marL="2057400" indent="-228600" defTabSz="449263">
              <a:defRPr sz="1400" b="1">
                <a:solidFill>
                  <a:schemeClr val="tx1"/>
                </a:solidFill>
                <a:latin typeface="Arial" charset="0"/>
                <a:ea typeface="ＭＳ Ｐゴシック" charset="0"/>
              </a:defRPr>
            </a:lvl5pPr>
            <a:lvl6pPr marL="2514600" indent="-228600" algn="ctr" defTabSz="449263" eaLnBrk="0" fontAlgn="base" hangingPunct="0">
              <a:spcBef>
                <a:spcPct val="0"/>
              </a:spcBef>
              <a:spcAft>
                <a:spcPct val="0"/>
              </a:spcAft>
              <a:defRPr sz="1400" b="1">
                <a:solidFill>
                  <a:schemeClr val="tx1"/>
                </a:solidFill>
                <a:latin typeface="Arial" charset="0"/>
                <a:ea typeface="ＭＳ Ｐゴシック" charset="0"/>
              </a:defRPr>
            </a:lvl6pPr>
            <a:lvl7pPr marL="2971800" indent="-228600" algn="ctr" defTabSz="449263" eaLnBrk="0" fontAlgn="base" hangingPunct="0">
              <a:spcBef>
                <a:spcPct val="0"/>
              </a:spcBef>
              <a:spcAft>
                <a:spcPct val="0"/>
              </a:spcAft>
              <a:defRPr sz="1400" b="1">
                <a:solidFill>
                  <a:schemeClr val="tx1"/>
                </a:solidFill>
                <a:latin typeface="Arial" charset="0"/>
                <a:ea typeface="ＭＳ Ｐゴシック" charset="0"/>
              </a:defRPr>
            </a:lvl7pPr>
            <a:lvl8pPr marL="3429000" indent="-228600" algn="ctr" defTabSz="449263" eaLnBrk="0" fontAlgn="base" hangingPunct="0">
              <a:spcBef>
                <a:spcPct val="0"/>
              </a:spcBef>
              <a:spcAft>
                <a:spcPct val="0"/>
              </a:spcAft>
              <a:defRPr sz="1400" b="1">
                <a:solidFill>
                  <a:schemeClr val="tx1"/>
                </a:solidFill>
                <a:latin typeface="Arial" charset="0"/>
                <a:ea typeface="ＭＳ Ｐゴシック" charset="0"/>
              </a:defRPr>
            </a:lvl8pPr>
            <a:lvl9pPr marL="3886200" indent="-228600" algn="ctr" defTabSz="449263" eaLnBrk="0" fontAlgn="base" hangingPunct="0">
              <a:spcBef>
                <a:spcPct val="0"/>
              </a:spcBef>
              <a:spcAft>
                <a:spcPct val="0"/>
              </a:spcAft>
              <a:defRPr sz="1400" b="1">
                <a:solidFill>
                  <a:schemeClr val="tx1"/>
                </a:solidFill>
                <a:latin typeface="Arial" charset="0"/>
                <a:ea typeface="ＭＳ Ｐゴシック" charset="0"/>
              </a:defRPr>
            </a:lvl9pPr>
          </a:lstStyle>
          <a:p>
            <a:pPr algn="ctr">
              <a:spcBef>
                <a:spcPts val="800"/>
              </a:spcBef>
              <a:buClr>
                <a:srgbClr val="000000"/>
              </a:buClr>
              <a:buSzPct val="100000"/>
              <a:buFont typeface="Times New Roman" charset="0"/>
              <a:buNone/>
            </a:pPr>
            <a:r>
              <a:rPr lang="en-US" sz="2600" dirty="0">
                <a:cs typeface="Arial" charset="0"/>
              </a:rPr>
              <a:t>Please note, these are the actual video-recorded proceedings from the live CME event and may include the use of trade names and other raw, unedited content. Select slides from the original presentation are omitted where Research To Practice was unable to obtain permission from the publication source and/or author. Links to view the actual reference materials have been provided for your use in place of any omitted slides</a:t>
            </a:r>
            <a:r>
              <a:rPr lang="en-US" sz="2600" dirty="0" smtClean="0">
                <a:cs typeface="Arial" charset="0"/>
              </a:rPr>
              <a:t>.</a:t>
            </a:r>
          </a:p>
          <a:p>
            <a:pPr algn="ctr">
              <a:spcBef>
                <a:spcPts val="800"/>
              </a:spcBef>
              <a:buClr>
                <a:srgbClr val="000000"/>
              </a:buClr>
              <a:buSzPct val="100000"/>
              <a:buFont typeface="Times New Roman" charset="0"/>
              <a:buNone/>
            </a:pPr>
            <a:endParaRPr lang="en-US" sz="2600" dirty="0">
              <a:cs typeface="Arial" charset="0"/>
            </a:endParaRPr>
          </a:p>
        </p:txBody>
      </p:sp>
    </p:spTree>
    <p:extLst>
      <p:ext uri="{BB962C8B-B14F-4D97-AF65-F5344CB8AC3E}">
        <p14:creationId xmlns:p14="http://schemas.microsoft.com/office/powerpoint/2010/main" val="2097512642"/>
      </p:ext>
    </p:extLst>
  </p:cSld>
  <p:clrMapOvr>
    <a:masterClrMapping/>
  </p:clrMapOvr>
  <p:transition xmlns:p14="http://schemas.microsoft.com/office/powerpoint/2010/main" advClick="0"/>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112837"/>
            <a:ext cx="8229600" cy="4525963"/>
          </a:xfrm>
        </p:spPr>
        <p:txBody>
          <a:bodyPr>
            <a:noAutofit/>
          </a:bodyPr>
          <a:lstStyle/>
          <a:p>
            <a:r>
              <a:rPr lang="en-US" sz="2400" dirty="0" smtClean="0"/>
              <a:t>Rationale</a:t>
            </a:r>
            <a:endParaRPr lang="en-US" sz="2400" baseline="30000" dirty="0" smtClean="0"/>
          </a:p>
          <a:p>
            <a:pPr lvl="1"/>
            <a:r>
              <a:rPr lang="en-US" sz="2000" dirty="0" smtClean="0"/>
              <a:t>Bevacizumab (BEV) plus fluoropyrimidine-based chemotherapy is a standard of care for mCRC in first- and second-line bevacizumab-naive settings</a:t>
            </a:r>
            <a:endParaRPr lang="en-US" sz="1800" dirty="0"/>
          </a:p>
          <a:p>
            <a:pPr lvl="1"/>
            <a:r>
              <a:rPr lang="en-US" sz="2000" dirty="0" smtClean="0"/>
              <a:t>Prior studies showed that continuation of bevacizumab past </a:t>
            </a:r>
            <a:r>
              <a:rPr lang="en-US" sz="2000" dirty="0"/>
              <a:t>progressive disease (PD</a:t>
            </a:r>
            <a:r>
              <a:rPr lang="en-US" sz="2000" dirty="0" smtClean="0"/>
              <a:t>) may result in improved survival</a:t>
            </a:r>
          </a:p>
        </p:txBody>
      </p:sp>
      <p:sp>
        <p:nvSpPr>
          <p:cNvPr id="4" name="TextBox 3"/>
          <p:cNvSpPr txBox="1"/>
          <p:nvPr/>
        </p:nvSpPr>
        <p:spPr>
          <a:xfrm>
            <a:off x="227499" y="6248400"/>
            <a:ext cx="8764101" cy="523220"/>
          </a:xfrm>
          <a:prstGeom prst="rect">
            <a:avLst/>
          </a:prstGeom>
          <a:noFill/>
        </p:spPr>
        <p:txBody>
          <a:bodyPr wrap="square" rtlCol="0">
            <a:spAutoFit/>
          </a:bodyPr>
          <a:lstStyle/>
          <a:p>
            <a:pPr defTabSz="457200"/>
            <a:r>
              <a:rPr lang="en-US" sz="1400" dirty="0">
                <a:solidFill>
                  <a:prstClr val="white"/>
                </a:solidFill>
                <a:latin typeface="Calibri"/>
                <a:cs typeface="Calibri"/>
              </a:rPr>
              <a:t>Arnold D. ASCO 2012. Abstract </a:t>
            </a:r>
            <a:r>
              <a:rPr lang="en-US" sz="1400" dirty="0">
                <a:solidFill>
                  <a:schemeClr val="bg1"/>
                </a:solidFill>
                <a:latin typeface="Calibri"/>
                <a:cs typeface="Calibri"/>
              </a:rPr>
              <a:t>CRA3503; </a:t>
            </a:r>
            <a:r>
              <a:rPr lang="en-US" sz="1400" dirty="0" err="1">
                <a:solidFill>
                  <a:schemeClr val="bg1"/>
                </a:solidFill>
                <a:latin typeface="Calibri"/>
                <a:cs typeface="Calibri"/>
              </a:rPr>
              <a:t>Grothey</a:t>
            </a:r>
            <a:r>
              <a:rPr lang="en-US" sz="1400" dirty="0">
                <a:solidFill>
                  <a:schemeClr val="bg1"/>
                </a:solidFill>
                <a:latin typeface="Calibri"/>
                <a:cs typeface="Calibri"/>
              </a:rPr>
              <a:t> A. </a:t>
            </a:r>
            <a:r>
              <a:rPr lang="en-US" sz="1400" i="1" dirty="0">
                <a:solidFill>
                  <a:schemeClr val="bg1"/>
                </a:solidFill>
                <a:latin typeface="Calibri"/>
                <a:cs typeface="Calibri"/>
              </a:rPr>
              <a:t>J </a:t>
            </a:r>
            <a:r>
              <a:rPr lang="en-US" sz="1400" i="1" dirty="0" err="1">
                <a:solidFill>
                  <a:schemeClr val="bg1"/>
                </a:solidFill>
                <a:latin typeface="Calibri"/>
                <a:cs typeface="Calibri"/>
              </a:rPr>
              <a:t>Clin</a:t>
            </a:r>
            <a:r>
              <a:rPr lang="en-US" sz="1400" i="1" dirty="0">
                <a:solidFill>
                  <a:schemeClr val="bg1"/>
                </a:solidFill>
                <a:latin typeface="Calibri"/>
                <a:cs typeface="Calibri"/>
              </a:rPr>
              <a:t> </a:t>
            </a:r>
            <a:r>
              <a:rPr lang="en-US" sz="1400" i="1" dirty="0" err="1">
                <a:solidFill>
                  <a:schemeClr val="bg1"/>
                </a:solidFill>
                <a:latin typeface="Calibri"/>
                <a:cs typeface="Calibri"/>
              </a:rPr>
              <a:t>Oncol</a:t>
            </a:r>
            <a:r>
              <a:rPr lang="en-US" sz="1400" dirty="0">
                <a:solidFill>
                  <a:schemeClr val="bg1"/>
                </a:solidFill>
                <a:latin typeface="Calibri"/>
                <a:cs typeface="Calibri"/>
              </a:rPr>
              <a:t>. 2008;26:5326-5334; With permission </a:t>
            </a:r>
            <a:r>
              <a:rPr lang="en-US" sz="1400" dirty="0" smtClean="0">
                <a:solidFill>
                  <a:schemeClr val="bg1"/>
                </a:solidFill>
                <a:latin typeface="Calibri"/>
                <a:cs typeface="Calibri"/>
              </a:rPr>
              <a:t>from Cohn </a:t>
            </a:r>
            <a:r>
              <a:rPr lang="en-US" sz="1400" dirty="0">
                <a:solidFill>
                  <a:schemeClr val="bg1"/>
                </a:solidFill>
                <a:latin typeface="Calibri"/>
                <a:cs typeface="Calibri"/>
              </a:rPr>
              <a:t>AL</a:t>
            </a:r>
            <a:r>
              <a:rPr lang="en-US" sz="1400" dirty="0">
                <a:solidFill>
                  <a:prstClr val="white"/>
                </a:solidFill>
                <a:latin typeface="Calibri"/>
                <a:cs typeface="Calibri"/>
              </a:rPr>
              <a:t>. ASCO 2010. Abstract 3596.</a:t>
            </a:r>
          </a:p>
        </p:txBody>
      </p:sp>
      <p:sp>
        <p:nvSpPr>
          <p:cNvPr id="6" name="Title 1"/>
          <p:cNvSpPr txBox="1">
            <a:spLocks/>
          </p:cNvSpPr>
          <p:nvPr/>
        </p:nvSpPr>
        <p:spPr>
          <a:xfrm>
            <a:off x="457200" y="159224"/>
            <a:ext cx="8229600" cy="1143000"/>
          </a:xfrm>
          <a:prstGeom prst="rect">
            <a:avLst/>
          </a:prstGeom>
        </p:spPr>
        <p:txBody>
          <a:bodyP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b="1" dirty="0" smtClean="0">
                <a:solidFill>
                  <a:srgbClr val="FFFFFF"/>
                </a:solidFill>
              </a:rPr>
              <a:t>BEV Beyond Progression (BBP)</a:t>
            </a:r>
            <a:endParaRPr lang="en-US" b="1" dirty="0">
              <a:solidFill>
                <a:srgbClr val="FFFFFF"/>
              </a:solidFill>
            </a:endParaRPr>
          </a:p>
        </p:txBody>
      </p:sp>
      <p:pic>
        <p:nvPicPr>
          <p:cNvPr id="8" name="Picture 7"/>
          <p:cNvPicPr>
            <a:picLocks noChangeAspect="1"/>
          </p:cNvPicPr>
          <p:nvPr/>
        </p:nvPicPr>
        <p:blipFill rotWithShape="1">
          <a:blip r:embed="rId4" cstate="print">
            <a:extLst>
              <a:ext uri="{28A0092B-C50C-407E-A947-70E740481C1C}">
                <a14:useLocalDpi xmlns:a14="http://schemas.microsoft.com/office/drawing/2010/main" val="0"/>
              </a:ext>
            </a:extLst>
          </a:blip>
          <a:srcRect r="6546" b="10327"/>
          <a:stretch/>
        </p:blipFill>
        <p:spPr>
          <a:xfrm>
            <a:off x="4648201" y="3407300"/>
            <a:ext cx="4495800" cy="2536300"/>
          </a:xfrm>
          <a:prstGeom prst="rect">
            <a:avLst/>
          </a:prstGeom>
        </p:spPr>
      </p:pic>
      <p:cxnSp>
        <p:nvCxnSpPr>
          <p:cNvPr id="7" name="Straight Connector 6"/>
          <p:cNvCxnSpPr/>
          <p:nvPr/>
        </p:nvCxnSpPr>
        <p:spPr>
          <a:xfrm>
            <a:off x="6976872" y="3586988"/>
            <a:ext cx="228600" cy="0"/>
          </a:xfrm>
          <a:prstGeom prst="line">
            <a:avLst/>
          </a:prstGeom>
          <a:ln w="12700" cmpd="sng">
            <a:solidFill>
              <a:srgbClr val="E04933"/>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a:off x="6976872" y="3724148"/>
            <a:ext cx="228600" cy="0"/>
          </a:xfrm>
          <a:prstGeom prst="line">
            <a:avLst/>
          </a:prstGeom>
          <a:ln w="12700" cmpd="sng">
            <a:solidFill>
              <a:srgbClr val="6E6E6E"/>
            </a:solidFill>
          </a:ln>
        </p:spPr>
        <p:style>
          <a:lnRef idx="2">
            <a:schemeClr val="accent1"/>
          </a:lnRef>
          <a:fillRef idx="0">
            <a:schemeClr val="accent1"/>
          </a:fillRef>
          <a:effectRef idx="1">
            <a:schemeClr val="accent1"/>
          </a:effectRef>
          <a:fontRef idx="minor">
            <a:schemeClr val="tx1"/>
          </a:fontRef>
        </p:style>
      </p:cxnSp>
      <p:sp>
        <p:nvSpPr>
          <p:cNvPr id="2" name="TextBox 1"/>
          <p:cNvSpPr txBox="1"/>
          <p:nvPr/>
        </p:nvSpPr>
        <p:spPr>
          <a:xfrm>
            <a:off x="7848600" y="6598474"/>
            <a:ext cx="1371600" cy="246221"/>
          </a:xfrm>
          <a:prstGeom prst="rect">
            <a:avLst/>
          </a:prstGeom>
          <a:noFill/>
        </p:spPr>
        <p:txBody>
          <a:bodyPr wrap="square" rtlCol="0">
            <a:spAutoFit/>
          </a:bodyPr>
          <a:lstStyle/>
          <a:p>
            <a:r>
              <a:rPr lang="en-US" sz="1000" dirty="0" smtClean="0">
                <a:solidFill>
                  <a:schemeClr val="bg1"/>
                </a:solidFill>
              </a:rPr>
              <a:t>Cohn, et al. ASCO 2010</a:t>
            </a:r>
            <a:endParaRPr lang="en-US" sz="1000" dirty="0">
              <a:solidFill>
                <a:schemeClr val="bg1"/>
              </a:solidFill>
            </a:endParaRPr>
          </a:p>
        </p:txBody>
      </p:sp>
      <p:graphicFrame>
        <p:nvGraphicFramePr>
          <p:cNvPr id="17" name="Table 16"/>
          <p:cNvGraphicFramePr>
            <a:graphicFrameLocks noGrp="1"/>
          </p:cNvGraphicFramePr>
          <p:nvPr>
            <p:extLst>
              <p:ext uri="{D42A27DB-BD31-4B8C-83A1-F6EECF244321}">
                <p14:modId xmlns:p14="http://schemas.microsoft.com/office/powerpoint/2010/main" val="531435066"/>
              </p:ext>
            </p:extLst>
          </p:nvPr>
        </p:nvGraphicFramePr>
        <p:xfrm>
          <a:off x="152400" y="3581400"/>
          <a:ext cx="4724400" cy="1988820"/>
        </p:xfrm>
        <a:graphic>
          <a:graphicData uri="http://schemas.openxmlformats.org/drawingml/2006/table">
            <a:tbl>
              <a:tblPr firstRow="1" bandRow="1">
                <a:tableStyleId>{5C22544A-7EE6-4342-B048-85BDC9FD1C3A}</a:tableStyleId>
              </a:tblPr>
              <a:tblGrid>
                <a:gridCol w="990600"/>
                <a:gridCol w="914400"/>
                <a:gridCol w="1295400"/>
                <a:gridCol w="762000"/>
                <a:gridCol w="762000"/>
              </a:tblGrid>
              <a:tr h="838200">
                <a:tc>
                  <a:txBody>
                    <a:bodyPr/>
                    <a:lstStyle/>
                    <a:p>
                      <a:endParaRPr lang="en-US" sz="1300" dirty="0"/>
                    </a:p>
                  </a:txBody>
                  <a:tcPr anchor="ctr"/>
                </a:tc>
                <a:tc>
                  <a:txBody>
                    <a:bodyPr/>
                    <a:lstStyle/>
                    <a:p>
                      <a:pPr algn="ctr"/>
                      <a:r>
                        <a:rPr lang="en-US" sz="1300" dirty="0" smtClean="0"/>
                        <a:t> All patients</a:t>
                      </a:r>
                      <a:br>
                        <a:rPr lang="en-US" sz="1300" dirty="0" smtClean="0"/>
                      </a:br>
                      <a:r>
                        <a:rPr lang="en-US" sz="1300" dirty="0" smtClean="0"/>
                        <a:t>(N=1,953) </a:t>
                      </a:r>
                      <a:endParaRPr lang="en-US" sz="1300" dirty="0"/>
                    </a:p>
                  </a:txBody>
                  <a:tcPr anchor="ctr"/>
                </a:tc>
                <a:tc>
                  <a:txBody>
                    <a:bodyPr/>
                    <a:lstStyle/>
                    <a:p>
                      <a:pPr algn="ctr"/>
                      <a:r>
                        <a:rPr lang="en-US" sz="1300" dirty="0" smtClean="0"/>
                        <a:t>No </a:t>
                      </a:r>
                      <a:r>
                        <a:rPr lang="en-US" sz="1300" dirty="0" err="1" smtClean="0"/>
                        <a:t>postprogression</a:t>
                      </a:r>
                      <a:r>
                        <a:rPr lang="en-US" sz="1300" dirty="0" smtClean="0"/>
                        <a:t>  treatment </a:t>
                      </a:r>
                      <a:br>
                        <a:rPr lang="en-US" sz="1300" dirty="0" smtClean="0"/>
                      </a:br>
                      <a:r>
                        <a:rPr lang="en-US" sz="1300" dirty="0" smtClean="0"/>
                        <a:t>(n=253) </a:t>
                      </a:r>
                      <a:endParaRPr lang="en-US" sz="1300" dirty="0"/>
                    </a:p>
                  </a:txBody>
                  <a:tcPr anchor="ctr"/>
                </a:tc>
                <a:tc>
                  <a:txBody>
                    <a:bodyPr/>
                    <a:lstStyle/>
                    <a:p>
                      <a:pPr algn="ctr"/>
                      <a:r>
                        <a:rPr lang="en-US" sz="1300" dirty="0" smtClean="0"/>
                        <a:t>No BBP</a:t>
                      </a:r>
                      <a:br>
                        <a:rPr lang="en-US" sz="1300" dirty="0" smtClean="0"/>
                      </a:br>
                      <a:r>
                        <a:rPr lang="en-US" sz="1300" dirty="0" smtClean="0"/>
                        <a:t>(n=531)  </a:t>
                      </a:r>
                      <a:endParaRPr lang="en-US" sz="1300" dirty="0"/>
                    </a:p>
                  </a:txBody>
                  <a:tcPr anchor="ctr"/>
                </a:tc>
                <a:tc>
                  <a:txBody>
                    <a:bodyPr/>
                    <a:lstStyle/>
                    <a:p>
                      <a:pPr algn="ctr"/>
                      <a:r>
                        <a:rPr lang="en-US" sz="1300" dirty="0" smtClean="0"/>
                        <a:t> BBP</a:t>
                      </a:r>
                      <a:br>
                        <a:rPr lang="en-US" sz="1300" dirty="0" smtClean="0"/>
                      </a:br>
                      <a:r>
                        <a:rPr lang="en-US" sz="1300" dirty="0" smtClean="0"/>
                        <a:t>(n=642)</a:t>
                      </a:r>
                      <a:endParaRPr lang="en-US" sz="1300" dirty="0"/>
                    </a:p>
                  </a:txBody>
                  <a:tcPr anchor="ctr"/>
                </a:tc>
              </a:tr>
              <a:tr h="1104900">
                <a:tc>
                  <a:txBody>
                    <a:bodyPr/>
                    <a:lstStyle/>
                    <a:p>
                      <a:r>
                        <a:rPr lang="en-US" sz="1300" dirty="0" smtClean="0"/>
                        <a:t>Median survival beyond 1st progression</a:t>
                      </a:r>
                      <a:endParaRPr lang="en-US" sz="1300" dirty="0"/>
                    </a:p>
                  </a:txBody>
                  <a:tcPr anchor="ctr"/>
                </a:tc>
                <a:tc>
                  <a:txBody>
                    <a:bodyPr/>
                    <a:lstStyle/>
                    <a:p>
                      <a:pPr algn="ctr"/>
                      <a:r>
                        <a:rPr lang="cs-CZ" sz="1300" dirty="0" smtClean="0"/>
                        <a:t> 12.0 </a:t>
                      </a:r>
                      <a:r>
                        <a:rPr lang="cs-CZ" sz="1300" dirty="0" err="1" smtClean="0"/>
                        <a:t>mo</a:t>
                      </a:r>
                      <a:r>
                        <a:rPr lang="cs-CZ" sz="1300" dirty="0" smtClean="0"/>
                        <a:t> </a:t>
                      </a:r>
                      <a:endParaRPr lang="en-US" sz="1300" dirty="0"/>
                    </a:p>
                  </a:txBody>
                  <a:tcPr anchor="ctr"/>
                </a:tc>
                <a:tc>
                  <a:txBody>
                    <a:bodyPr/>
                    <a:lstStyle/>
                    <a:p>
                      <a:pPr algn="ctr"/>
                      <a:r>
                        <a:rPr lang="cs-CZ" sz="1300" dirty="0" smtClean="0"/>
                        <a:t> 3.6 </a:t>
                      </a:r>
                      <a:r>
                        <a:rPr lang="cs-CZ" sz="1300" dirty="0" err="1" smtClean="0"/>
                        <a:t>mo</a:t>
                      </a:r>
                      <a:r>
                        <a:rPr lang="cs-CZ" sz="1300" dirty="0" smtClean="0"/>
                        <a:t> </a:t>
                      </a:r>
                      <a:endParaRPr lang="en-US" sz="1300" dirty="0"/>
                    </a:p>
                  </a:txBody>
                  <a:tcPr anchor="ctr"/>
                </a:tc>
                <a:tc>
                  <a:txBody>
                    <a:bodyPr/>
                    <a:lstStyle/>
                    <a:p>
                      <a:pPr algn="ctr"/>
                      <a:r>
                        <a:rPr lang="cs-CZ" sz="1300" dirty="0" smtClean="0"/>
                        <a:t> 9.5 </a:t>
                      </a:r>
                      <a:r>
                        <a:rPr lang="cs-CZ" sz="1300" dirty="0" err="1" smtClean="0"/>
                        <a:t>mo</a:t>
                      </a:r>
                      <a:r>
                        <a:rPr lang="cs-CZ" sz="1300" dirty="0" smtClean="0"/>
                        <a:t> </a:t>
                      </a:r>
                      <a:endParaRPr lang="en-US" sz="1300" dirty="0"/>
                    </a:p>
                  </a:txBody>
                  <a:tcPr anchor="ctr"/>
                </a:tc>
                <a:tc>
                  <a:txBody>
                    <a:bodyPr/>
                    <a:lstStyle/>
                    <a:p>
                      <a:pPr algn="ctr"/>
                      <a:r>
                        <a:rPr lang="cs-CZ" sz="1300" dirty="0" smtClean="0"/>
                        <a:t> 19.2 </a:t>
                      </a:r>
                      <a:r>
                        <a:rPr lang="cs-CZ" sz="1300" dirty="0" err="1" smtClean="0"/>
                        <a:t>mo</a:t>
                      </a:r>
                      <a:r>
                        <a:rPr lang="cs-CZ" sz="1300" dirty="0" smtClean="0"/>
                        <a:t> </a:t>
                      </a:r>
                      <a:endParaRPr lang="en-US" sz="1300" dirty="0"/>
                    </a:p>
                  </a:txBody>
                  <a:tcPr anchor="ctr"/>
                </a:tc>
              </a:tr>
            </a:tbl>
          </a:graphicData>
        </a:graphic>
      </p:graphicFrame>
    </p:spTree>
    <p:custDataLst>
      <p:tags r:id="rId1"/>
    </p:custDataLst>
    <p:extLst>
      <p:ext uri="{BB962C8B-B14F-4D97-AF65-F5344CB8AC3E}">
        <p14:creationId xmlns:p14="http://schemas.microsoft.com/office/powerpoint/2010/main" val="4154650561"/>
      </p:ext>
    </p:extLst>
  </p:cSld>
  <p:clrMapOvr>
    <a:masterClrMapping/>
  </p:clrMapOvr>
  <p:transition xmlns:p14="http://schemas.microsoft.com/office/powerpoint/2010/main" advClick="0"/>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443320"/>
            <a:ext cx="8229600" cy="1143000"/>
          </a:xfrm>
        </p:spPr>
        <p:txBody>
          <a:bodyPr>
            <a:normAutofit/>
          </a:bodyPr>
          <a:lstStyle/>
          <a:p>
            <a:pPr algn="ctr"/>
            <a:r>
              <a:rPr lang="en-US" b="1" dirty="0" smtClean="0">
                <a:solidFill>
                  <a:srgbClr val="FFFFFF"/>
                </a:solidFill>
                <a:latin typeface="Calibri"/>
                <a:cs typeface="Calibri"/>
              </a:rPr>
              <a:t>TML </a:t>
            </a:r>
            <a:r>
              <a:rPr lang="en-US" b="1" dirty="0">
                <a:solidFill>
                  <a:srgbClr val="FFFFFF"/>
                </a:solidFill>
                <a:latin typeface="Calibri"/>
                <a:cs typeface="Calibri"/>
              </a:rPr>
              <a:t>(ML18147) </a:t>
            </a:r>
            <a:r>
              <a:rPr lang="en-US" b="1" dirty="0" smtClean="0">
                <a:solidFill>
                  <a:srgbClr val="FFFFFF"/>
                </a:solidFill>
                <a:latin typeface="Calibri"/>
                <a:cs typeface="Calibri"/>
              </a:rPr>
              <a:t>Study Design</a:t>
            </a:r>
            <a:endParaRPr lang="en-US" b="1" dirty="0">
              <a:solidFill>
                <a:srgbClr val="FFFFFF"/>
              </a:solidFill>
              <a:latin typeface="Calibri"/>
              <a:cs typeface="Calibri"/>
            </a:endParaRPr>
          </a:p>
        </p:txBody>
      </p:sp>
      <p:sp>
        <p:nvSpPr>
          <p:cNvPr id="4" name="TextBox 3"/>
          <p:cNvSpPr txBox="1"/>
          <p:nvPr/>
        </p:nvSpPr>
        <p:spPr>
          <a:xfrm>
            <a:off x="2093543" y="6550223"/>
            <a:ext cx="6909476" cy="307777"/>
          </a:xfrm>
          <a:prstGeom prst="rect">
            <a:avLst/>
          </a:prstGeom>
          <a:noFill/>
        </p:spPr>
        <p:txBody>
          <a:bodyPr wrap="none" rtlCol="0">
            <a:spAutoFit/>
          </a:bodyPr>
          <a:lstStyle/>
          <a:p>
            <a:pPr algn="r" defTabSz="457200"/>
            <a:r>
              <a:rPr lang="en-US" sz="1400" dirty="0">
                <a:solidFill>
                  <a:schemeClr val="bg1"/>
                </a:solidFill>
                <a:cs typeface="Arial" pitchFamily="34" charset="0"/>
              </a:rPr>
              <a:t>Arnold D. ASCO 2012. Abstract </a:t>
            </a:r>
            <a:r>
              <a:rPr lang="en-US" sz="1400" dirty="0" smtClean="0">
                <a:solidFill>
                  <a:schemeClr val="bg1"/>
                </a:solidFill>
                <a:cs typeface="Arial" pitchFamily="34" charset="0"/>
              </a:rPr>
              <a:t>CRA3503</a:t>
            </a:r>
            <a:r>
              <a:rPr lang="en-US" sz="1400" dirty="0">
                <a:solidFill>
                  <a:schemeClr val="bg1"/>
                </a:solidFill>
              </a:rPr>
              <a:t>; </a:t>
            </a:r>
            <a:r>
              <a:rPr lang="en-US" sz="1400" dirty="0" err="1">
                <a:solidFill>
                  <a:schemeClr val="bg1"/>
                </a:solidFill>
              </a:rPr>
              <a:t>Bennouna</a:t>
            </a:r>
            <a:r>
              <a:rPr lang="en-US" sz="1400" dirty="0">
                <a:solidFill>
                  <a:schemeClr val="bg1"/>
                </a:solidFill>
              </a:rPr>
              <a:t> J et al. </a:t>
            </a:r>
            <a:r>
              <a:rPr lang="en-US" sz="1400" i="1" dirty="0">
                <a:solidFill>
                  <a:schemeClr val="bg1"/>
                </a:solidFill>
              </a:rPr>
              <a:t>Lancet </a:t>
            </a:r>
            <a:r>
              <a:rPr lang="en-US" sz="1400" i="1" dirty="0" err="1">
                <a:solidFill>
                  <a:schemeClr val="bg1"/>
                </a:solidFill>
              </a:rPr>
              <a:t>Oncol</a:t>
            </a:r>
            <a:r>
              <a:rPr lang="en-US" sz="1400" i="1" dirty="0">
                <a:solidFill>
                  <a:schemeClr val="bg1"/>
                </a:solidFill>
              </a:rPr>
              <a:t> </a:t>
            </a:r>
            <a:r>
              <a:rPr lang="en-US" sz="1400" dirty="0">
                <a:solidFill>
                  <a:schemeClr val="bg1"/>
                </a:solidFill>
              </a:rPr>
              <a:t>2013;14(1):29-</a:t>
            </a:r>
            <a:r>
              <a:rPr lang="en-US" sz="1400" dirty="0" smtClean="0">
                <a:solidFill>
                  <a:schemeClr val="bg1"/>
                </a:solidFill>
              </a:rPr>
              <a:t>37</a:t>
            </a:r>
            <a:r>
              <a:rPr lang="en-US" sz="1400" dirty="0" smtClean="0">
                <a:solidFill>
                  <a:schemeClr val="bg1"/>
                </a:solidFill>
                <a:cs typeface="Arial" pitchFamily="34" charset="0"/>
              </a:rPr>
              <a:t>.</a:t>
            </a:r>
            <a:endParaRPr lang="en-US" sz="1400" dirty="0">
              <a:solidFill>
                <a:schemeClr val="bg1"/>
              </a:solidFill>
              <a:cs typeface="Arial" pitchFamily="34" charset="0"/>
            </a:endParaRPr>
          </a:p>
        </p:txBody>
      </p:sp>
      <p:sp>
        <p:nvSpPr>
          <p:cNvPr id="5" name="TextBox 4"/>
          <p:cNvSpPr txBox="1">
            <a:spLocks noChangeArrowheads="1"/>
          </p:cNvSpPr>
          <p:nvPr/>
        </p:nvSpPr>
        <p:spPr bwMode="auto">
          <a:xfrm>
            <a:off x="612775" y="1676400"/>
            <a:ext cx="3259138" cy="2862322"/>
          </a:xfrm>
          <a:prstGeom prst="rect">
            <a:avLst/>
          </a:prstGeom>
          <a:noFill/>
          <a:ln w="9525">
            <a:solidFill>
              <a:schemeClr val="bg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a:solidFill>
                  <a:schemeClr val="tx1"/>
                </a:solidFill>
                <a:latin typeface="Calibri" pitchFamily="34" charset="0"/>
                <a:ea typeface="MS PGothic" pitchFamily="34" charset="-128"/>
              </a:defRPr>
            </a:lvl1pPr>
            <a:lvl2pPr marL="742950" indent="-285750" eaLnBrk="0" hangingPunct="0">
              <a:defRPr>
                <a:solidFill>
                  <a:schemeClr val="tx1"/>
                </a:solidFill>
                <a:latin typeface="Calibri" pitchFamily="34" charset="0"/>
                <a:ea typeface="MS PGothic" pitchFamily="34" charset="-128"/>
              </a:defRPr>
            </a:lvl2pPr>
            <a:lvl3pPr marL="1143000" indent="-228600" eaLnBrk="0" hangingPunct="0">
              <a:defRPr>
                <a:solidFill>
                  <a:schemeClr val="tx1"/>
                </a:solidFill>
                <a:latin typeface="Calibri" pitchFamily="34" charset="0"/>
                <a:ea typeface="MS PGothic" pitchFamily="34" charset="-128"/>
              </a:defRPr>
            </a:lvl3pPr>
            <a:lvl4pPr marL="1600200" indent="-228600" eaLnBrk="0" hangingPunct="0">
              <a:defRPr>
                <a:solidFill>
                  <a:schemeClr val="tx1"/>
                </a:solidFill>
                <a:latin typeface="Calibri" pitchFamily="34" charset="0"/>
                <a:ea typeface="MS PGothic" pitchFamily="34" charset="-128"/>
              </a:defRPr>
            </a:lvl4pPr>
            <a:lvl5pPr marL="2057400" indent="-228600" eaLnBrk="0" hangingPunct="0">
              <a:defRPr>
                <a:solidFill>
                  <a:schemeClr val="tx1"/>
                </a:solidFill>
                <a:latin typeface="Calibri" pitchFamily="34" charset="0"/>
                <a:ea typeface="MS PGothic" pitchFamily="34" charset="-128"/>
              </a:defRPr>
            </a:lvl5pPr>
            <a:lvl6pPr marL="2514600" indent="-228600" defTabSz="457200" eaLnBrk="0" fontAlgn="base" hangingPunct="0">
              <a:spcBef>
                <a:spcPct val="0"/>
              </a:spcBef>
              <a:spcAft>
                <a:spcPct val="0"/>
              </a:spcAft>
              <a:defRPr>
                <a:solidFill>
                  <a:schemeClr val="tx1"/>
                </a:solidFill>
                <a:latin typeface="Calibri" pitchFamily="34" charset="0"/>
                <a:ea typeface="MS PGothic" pitchFamily="34" charset="-128"/>
              </a:defRPr>
            </a:lvl6pPr>
            <a:lvl7pPr marL="2971800" indent="-228600" defTabSz="457200" eaLnBrk="0" fontAlgn="base" hangingPunct="0">
              <a:spcBef>
                <a:spcPct val="0"/>
              </a:spcBef>
              <a:spcAft>
                <a:spcPct val="0"/>
              </a:spcAft>
              <a:defRPr>
                <a:solidFill>
                  <a:schemeClr val="tx1"/>
                </a:solidFill>
                <a:latin typeface="Calibri" pitchFamily="34" charset="0"/>
                <a:ea typeface="MS PGothic" pitchFamily="34" charset="-128"/>
              </a:defRPr>
            </a:lvl7pPr>
            <a:lvl8pPr marL="3429000" indent="-228600" defTabSz="457200" eaLnBrk="0" fontAlgn="base" hangingPunct="0">
              <a:spcBef>
                <a:spcPct val="0"/>
              </a:spcBef>
              <a:spcAft>
                <a:spcPct val="0"/>
              </a:spcAft>
              <a:defRPr>
                <a:solidFill>
                  <a:schemeClr val="tx1"/>
                </a:solidFill>
                <a:latin typeface="Calibri" pitchFamily="34" charset="0"/>
                <a:ea typeface="MS PGothic" pitchFamily="34" charset="-128"/>
              </a:defRPr>
            </a:lvl8pPr>
            <a:lvl9pPr marL="3886200" indent="-228600" defTabSz="457200" eaLnBrk="0" fontAlgn="base" hangingPunct="0">
              <a:spcBef>
                <a:spcPct val="0"/>
              </a:spcBef>
              <a:spcAft>
                <a:spcPct val="0"/>
              </a:spcAft>
              <a:defRPr>
                <a:solidFill>
                  <a:schemeClr val="tx1"/>
                </a:solidFill>
                <a:latin typeface="Calibri" pitchFamily="34" charset="0"/>
                <a:ea typeface="MS PGothic" pitchFamily="34" charset="-128"/>
              </a:defRPr>
            </a:lvl9pPr>
          </a:lstStyle>
          <a:p>
            <a:pPr defTabSz="457200" eaLnBrk="1" hangingPunct="1"/>
            <a:r>
              <a:rPr lang="en-US" b="1" u="sng" dirty="0" smtClean="0">
                <a:solidFill>
                  <a:prstClr val="white"/>
                </a:solidFill>
                <a:latin typeface="Calibri"/>
              </a:rPr>
              <a:t>Patients</a:t>
            </a:r>
            <a:endParaRPr lang="en-US" b="1" u="sng" dirty="0">
              <a:solidFill>
                <a:prstClr val="white"/>
              </a:solidFill>
              <a:latin typeface="Calibri"/>
            </a:endParaRPr>
          </a:p>
          <a:p>
            <a:pPr marL="285750" indent="-285750" defTabSz="457200" eaLnBrk="1" hangingPunct="1">
              <a:buFont typeface="Arial" pitchFamily="34" charset="0"/>
              <a:buChar char="•"/>
            </a:pPr>
            <a:r>
              <a:rPr lang="en-US" dirty="0" err="1" smtClean="0">
                <a:solidFill>
                  <a:prstClr val="white"/>
                </a:solidFill>
                <a:latin typeface="Calibri"/>
              </a:rPr>
              <a:t>mCRC</a:t>
            </a:r>
            <a:endParaRPr lang="en-US" dirty="0" smtClean="0">
              <a:solidFill>
                <a:prstClr val="white"/>
              </a:solidFill>
              <a:latin typeface="Calibri"/>
            </a:endParaRPr>
          </a:p>
          <a:p>
            <a:pPr marL="285750" indent="-285750" defTabSz="457200" eaLnBrk="1" hangingPunct="1">
              <a:buFont typeface="Arial" pitchFamily="34" charset="0"/>
              <a:buChar char="•"/>
            </a:pPr>
            <a:r>
              <a:rPr lang="en-US" dirty="0" smtClean="0">
                <a:solidFill>
                  <a:prstClr val="white"/>
                </a:solidFill>
                <a:latin typeface="Calibri"/>
              </a:rPr>
              <a:t>Prior treatment with BEV + standard first-line CT (either oxaliplatin or irinotecan-based)</a:t>
            </a:r>
          </a:p>
          <a:p>
            <a:pPr marL="285750" indent="-285750" defTabSz="457200" eaLnBrk="1" hangingPunct="1">
              <a:buFont typeface="Arial" pitchFamily="34" charset="0"/>
              <a:buChar char="•"/>
            </a:pPr>
            <a:r>
              <a:rPr lang="en-US" dirty="0" smtClean="0">
                <a:solidFill>
                  <a:prstClr val="white"/>
                </a:solidFill>
                <a:latin typeface="Calibri"/>
              </a:rPr>
              <a:t>PD diagnosed ≤3 months after last BEV treatment</a:t>
            </a:r>
          </a:p>
          <a:p>
            <a:pPr marL="285750" indent="-285750" defTabSz="457200" eaLnBrk="1" hangingPunct="1">
              <a:buFont typeface="Arial" pitchFamily="34" charset="0"/>
              <a:buChar char="•"/>
            </a:pPr>
            <a:r>
              <a:rPr lang="en-US" dirty="0" smtClean="0">
                <a:solidFill>
                  <a:prstClr val="white"/>
                </a:solidFill>
                <a:latin typeface="Calibri"/>
              </a:rPr>
              <a:t>ECOG PS 0-2</a:t>
            </a:r>
          </a:p>
          <a:p>
            <a:pPr marL="285750" indent="-285750" defTabSz="457200" eaLnBrk="1" hangingPunct="1">
              <a:buFont typeface="Arial" pitchFamily="34" charset="0"/>
              <a:buChar char="•"/>
            </a:pPr>
            <a:r>
              <a:rPr lang="en-US" dirty="0" smtClean="0">
                <a:solidFill>
                  <a:prstClr val="white"/>
                </a:solidFill>
                <a:latin typeface="Calibri"/>
              </a:rPr>
              <a:t>N=810</a:t>
            </a:r>
            <a:endParaRPr lang="en-US" dirty="0">
              <a:solidFill>
                <a:prstClr val="white"/>
              </a:solidFill>
              <a:latin typeface="Calibri"/>
            </a:endParaRPr>
          </a:p>
        </p:txBody>
      </p:sp>
      <p:sp>
        <p:nvSpPr>
          <p:cNvPr id="6" name="TextBox 7"/>
          <p:cNvSpPr txBox="1">
            <a:spLocks noChangeArrowheads="1"/>
          </p:cNvSpPr>
          <p:nvPr/>
        </p:nvSpPr>
        <p:spPr bwMode="auto">
          <a:xfrm>
            <a:off x="612775" y="4743271"/>
            <a:ext cx="3273425" cy="1200329"/>
          </a:xfrm>
          <a:prstGeom prst="rect">
            <a:avLst/>
          </a:prstGeom>
          <a:noFill/>
          <a:ln w="9525">
            <a:solidFill>
              <a:schemeClr val="bg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a:solidFill>
                  <a:schemeClr val="tx1"/>
                </a:solidFill>
                <a:latin typeface="Calibri" pitchFamily="34" charset="0"/>
                <a:ea typeface="MS PGothic" pitchFamily="34" charset="-128"/>
              </a:defRPr>
            </a:lvl1pPr>
            <a:lvl2pPr marL="742950" indent="-285750" eaLnBrk="0" hangingPunct="0">
              <a:defRPr>
                <a:solidFill>
                  <a:schemeClr val="tx1"/>
                </a:solidFill>
                <a:latin typeface="Calibri" pitchFamily="34" charset="0"/>
                <a:ea typeface="MS PGothic" pitchFamily="34" charset="-128"/>
              </a:defRPr>
            </a:lvl2pPr>
            <a:lvl3pPr marL="1143000" indent="-228600" eaLnBrk="0" hangingPunct="0">
              <a:defRPr>
                <a:solidFill>
                  <a:schemeClr val="tx1"/>
                </a:solidFill>
                <a:latin typeface="Calibri" pitchFamily="34" charset="0"/>
                <a:ea typeface="MS PGothic" pitchFamily="34" charset="-128"/>
              </a:defRPr>
            </a:lvl3pPr>
            <a:lvl4pPr marL="1600200" indent="-228600" eaLnBrk="0" hangingPunct="0">
              <a:defRPr>
                <a:solidFill>
                  <a:schemeClr val="tx1"/>
                </a:solidFill>
                <a:latin typeface="Calibri" pitchFamily="34" charset="0"/>
                <a:ea typeface="MS PGothic" pitchFamily="34" charset="-128"/>
              </a:defRPr>
            </a:lvl4pPr>
            <a:lvl5pPr marL="2057400" indent="-228600" eaLnBrk="0" hangingPunct="0">
              <a:defRPr>
                <a:solidFill>
                  <a:schemeClr val="tx1"/>
                </a:solidFill>
                <a:latin typeface="Calibri" pitchFamily="34" charset="0"/>
                <a:ea typeface="MS PGothic" pitchFamily="34" charset="-128"/>
              </a:defRPr>
            </a:lvl5pPr>
            <a:lvl6pPr marL="2514600" indent="-228600" defTabSz="457200" eaLnBrk="0" fontAlgn="base" hangingPunct="0">
              <a:spcBef>
                <a:spcPct val="0"/>
              </a:spcBef>
              <a:spcAft>
                <a:spcPct val="0"/>
              </a:spcAft>
              <a:defRPr>
                <a:solidFill>
                  <a:schemeClr val="tx1"/>
                </a:solidFill>
                <a:latin typeface="Calibri" pitchFamily="34" charset="0"/>
                <a:ea typeface="MS PGothic" pitchFamily="34" charset="-128"/>
              </a:defRPr>
            </a:lvl6pPr>
            <a:lvl7pPr marL="2971800" indent="-228600" defTabSz="457200" eaLnBrk="0" fontAlgn="base" hangingPunct="0">
              <a:spcBef>
                <a:spcPct val="0"/>
              </a:spcBef>
              <a:spcAft>
                <a:spcPct val="0"/>
              </a:spcAft>
              <a:defRPr>
                <a:solidFill>
                  <a:schemeClr val="tx1"/>
                </a:solidFill>
                <a:latin typeface="Calibri" pitchFamily="34" charset="0"/>
                <a:ea typeface="MS PGothic" pitchFamily="34" charset="-128"/>
              </a:defRPr>
            </a:lvl7pPr>
            <a:lvl8pPr marL="3429000" indent="-228600" defTabSz="457200" eaLnBrk="0" fontAlgn="base" hangingPunct="0">
              <a:spcBef>
                <a:spcPct val="0"/>
              </a:spcBef>
              <a:spcAft>
                <a:spcPct val="0"/>
              </a:spcAft>
              <a:defRPr>
                <a:solidFill>
                  <a:schemeClr val="tx1"/>
                </a:solidFill>
                <a:latin typeface="Calibri" pitchFamily="34" charset="0"/>
                <a:ea typeface="MS PGothic" pitchFamily="34" charset="-128"/>
              </a:defRPr>
            </a:lvl8pPr>
            <a:lvl9pPr marL="3886200" indent="-228600" defTabSz="457200" eaLnBrk="0" fontAlgn="base" hangingPunct="0">
              <a:spcBef>
                <a:spcPct val="0"/>
              </a:spcBef>
              <a:spcAft>
                <a:spcPct val="0"/>
              </a:spcAft>
              <a:defRPr>
                <a:solidFill>
                  <a:schemeClr val="tx1"/>
                </a:solidFill>
                <a:latin typeface="Calibri" pitchFamily="34" charset="0"/>
                <a:ea typeface="MS PGothic" pitchFamily="34" charset="-128"/>
              </a:defRPr>
            </a:lvl9pPr>
          </a:lstStyle>
          <a:p>
            <a:pPr defTabSz="457200" eaLnBrk="1" hangingPunct="1"/>
            <a:r>
              <a:rPr lang="en-US" b="1" u="sng" dirty="0">
                <a:solidFill>
                  <a:prstClr val="white"/>
                </a:solidFill>
                <a:latin typeface="Calibri"/>
              </a:rPr>
              <a:t>Endpoints</a:t>
            </a:r>
          </a:p>
          <a:p>
            <a:pPr defTabSz="457200" eaLnBrk="1" hangingPunct="1"/>
            <a:r>
              <a:rPr lang="en-US" b="1" dirty="0">
                <a:solidFill>
                  <a:prstClr val="white"/>
                </a:solidFill>
                <a:latin typeface="Calibri"/>
              </a:rPr>
              <a:t>Primary: </a:t>
            </a:r>
            <a:r>
              <a:rPr lang="en-US" dirty="0" smtClean="0">
                <a:solidFill>
                  <a:prstClr val="white"/>
                </a:solidFill>
                <a:latin typeface="Calibri"/>
              </a:rPr>
              <a:t>OS</a:t>
            </a:r>
            <a:endParaRPr lang="en-US" dirty="0">
              <a:solidFill>
                <a:prstClr val="white"/>
              </a:solidFill>
              <a:latin typeface="Calibri"/>
            </a:endParaRPr>
          </a:p>
          <a:p>
            <a:pPr defTabSz="457200" eaLnBrk="1" hangingPunct="1"/>
            <a:r>
              <a:rPr lang="en-US" b="1" dirty="0">
                <a:solidFill>
                  <a:prstClr val="white"/>
                </a:solidFill>
                <a:latin typeface="Calibri"/>
              </a:rPr>
              <a:t>Secondary: </a:t>
            </a:r>
            <a:r>
              <a:rPr lang="en-US" dirty="0" smtClean="0">
                <a:solidFill>
                  <a:prstClr val="white"/>
                </a:solidFill>
                <a:latin typeface="Calibri"/>
              </a:rPr>
              <a:t>PFS, best overall response, safety</a:t>
            </a:r>
            <a:endParaRPr lang="en-US" b="1" dirty="0">
              <a:solidFill>
                <a:prstClr val="white"/>
              </a:solidFill>
              <a:latin typeface="Calibri"/>
            </a:endParaRPr>
          </a:p>
        </p:txBody>
      </p:sp>
      <p:sp>
        <p:nvSpPr>
          <p:cNvPr id="8" name="TextBox 19"/>
          <p:cNvSpPr txBox="1">
            <a:spLocks noChangeArrowheads="1"/>
          </p:cNvSpPr>
          <p:nvPr/>
        </p:nvSpPr>
        <p:spPr bwMode="auto">
          <a:xfrm>
            <a:off x="4316413" y="5788967"/>
            <a:ext cx="45720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MS PGothic" pitchFamily="34" charset="-128"/>
              </a:defRPr>
            </a:lvl1pPr>
            <a:lvl2pPr marL="742950" indent="-285750" eaLnBrk="0" hangingPunct="0">
              <a:defRPr>
                <a:solidFill>
                  <a:schemeClr val="tx1"/>
                </a:solidFill>
                <a:latin typeface="Calibri" pitchFamily="34" charset="0"/>
                <a:ea typeface="MS PGothic" pitchFamily="34" charset="-128"/>
              </a:defRPr>
            </a:lvl2pPr>
            <a:lvl3pPr marL="1143000" indent="-228600" eaLnBrk="0" hangingPunct="0">
              <a:defRPr>
                <a:solidFill>
                  <a:schemeClr val="tx1"/>
                </a:solidFill>
                <a:latin typeface="Calibri" pitchFamily="34" charset="0"/>
                <a:ea typeface="MS PGothic" pitchFamily="34" charset="-128"/>
              </a:defRPr>
            </a:lvl3pPr>
            <a:lvl4pPr marL="1600200" indent="-228600" eaLnBrk="0" hangingPunct="0">
              <a:defRPr>
                <a:solidFill>
                  <a:schemeClr val="tx1"/>
                </a:solidFill>
                <a:latin typeface="Calibri" pitchFamily="34" charset="0"/>
                <a:ea typeface="MS PGothic" pitchFamily="34" charset="-128"/>
              </a:defRPr>
            </a:lvl4pPr>
            <a:lvl5pPr marL="2057400" indent="-228600" eaLnBrk="0" hangingPunct="0">
              <a:defRPr>
                <a:solidFill>
                  <a:schemeClr val="tx1"/>
                </a:solidFill>
                <a:latin typeface="Calibri" pitchFamily="34" charset="0"/>
                <a:ea typeface="MS PGothic" pitchFamily="34" charset="-128"/>
              </a:defRPr>
            </a:lvl5pPr>
            <a:lvl6pPr marL="2514600" indent="-228600" defTabSz="457200" eaLnBrk="0" fontAlgn="base" hangingPunct="0">
              <a:spcBef>
                <a:spcPct val="0"/>
              </a:spcBef>
              <a:spcAft>
                <a:spcPct val="0"/>
              </a:spcAft>
              <a:defRPr>
                <a:solidFill>
                  <a:schemeClr val="tx1"/>
                </a:solidFill>
                <a:latin typeface="Calibri" pitchFamily="34" charset="0"/>
                <a:ea typeface="MS PGothic" pitchFamily="34" charset="-128"/>
              </a:defRPr>
            </a:lvl6pPr>
            <a:lvl7pPr marL="2971800" indent="-228600" defTabSz="457200" eaLnBrk="0" fontAlgn="base" hangingPunct="0">
              <a:spcBef>
                <a:spcPct val="0"/>
              </a:spcBef>
              <a:spcAft>
                <a:spcPct val="0"/>
              </a:spcAft>
              <a:defRPr>
                <a:solidFill>
                  <a:schemeClr val="tx1"/>
                </a:solidFill>
                <a:latin typeface="Calibri" pitchFamily="34" charset="0"/>
                <a:ea typeface="MS PGothic" pitchFamily="34" charset="-128"/>
              </a:defRPr>
            </a:lvl7pPr>
            <a:lvl8pPr marL="3429000" indent="-228600" defTabSz="457200" eaLnBrk="0" fontAlgn="base" hangingPunct="0">
              <a:spcBef>
                <a:spcPct val="0"/>
              </a:spcBef>
              <a:spcAft>
                <a:spcPct val="0"/>
              </a:spcAft>
              <a:defRPr>
                <a:solidFill>
                  <a:schemeClr val="tx1"/>
                </a:solidFill>
                <a:latin typeface="Calibri" pitchFamily="34" charset="0"/>
                <a:ea typeface="MS PGothic" pitchFamily="34" charset="-128"/>
              </a:defRPr>
            </a:lvl8pPr>
            <a:lvl9pPr marL="3886200" indent="-228600" defTabSz="457200" eaLnBrk="0" fontAlgn="base" hangingPunct="0">
              <a:spcBef>
                <a:spcPct val="0"/>
              </a:spcBef>
              <a:spcAft>
                <a:spcPct val="0"/>
              </a:spcAft>
              <a:defRPr>
                <a:solidFill>
                  <a:schemeClr val="tx1"/>
                </a:solidFill>
                <a:latin typeface="Calibri" pitchFamily="34" charset="0"/>
                <a:ea typeface="MS PGothic" pitchFamily="34" charset="-128"/>
              </a:defRPr>
            </a:lvl9pPr>
          </a:lstStyle>
          <a:p>
            <a:pPr algn="ctr" defTabSz="457200" eaLnBrk="1" hangingPunct="1"/>
            <a:r>
              <a:rPr lang="en-US" sz="2400" b="1" u="sng" dirty="0">
                <a:solidFill>
                  <a:prstClr val="white"/>
                </a:solidFill>
                <a:latin typeface="Calibri"/>
              </a:rPr>
              <a:t>Treat to progression</a:t>
            </a:r>
          </a:p>
        </p:txBody>
      </p:sp>
      <p:sp>
        <p:nvSpPr>
          <p:cNvPr id="9" name="Text Box 2"/>
          <p:cNvSpPr txBox="1">
            <a:spLocks noChangeArrowheads="1"/>
          </p:cNvSpPr>
          <p:nvPr/>
        </p:nvSpPr>
        <p:spPr bwMode="auto">
          <a:xfrm>
            <a:off x="4335463" y="1828800"/>
            <a:ext cx="4572000" cy="584200"/>
          </a:xfrm>
          <a:prstGeom prst="rect">
            <a:avLst/>
          </a:prstGeom>
          <a:solidFill>
            <a:srgbClr val="72CAE2"/>
          </a:solidFill>
          <a:ln w="25400">
            <a:solidFill>
              <a:schemeClr val="bg1"/>
            </a:solidFill>
            <a:miter lim="800000"/>
            <a:headEnd/>
            <a:tailEnd/>
          </a:ln>
        </p:spPr>
        <p:txBody>
          <a:bodyPr lIns="182880" tIns="137160" bIns="137160">
            <a:spAutoFit/>
          </a:bodyPr>
          <a:lstStyle>
            <a:lvl1pPr eaLnBrk="0" hangingPunct="0">
              <a:defRPr>
                <a:solidFill>
                  <a:schemeClr val="tx1"/>
                </a:solidFill>
                <a:latin typeface="Calibri" pitchFamily="34" charset="0"/>
                <a:ea typeface="MS PGothic" pitchFamily="34" charset="-128"/>
              </a:defRPr>
            </a:lvl1pPr>
            <a:lvl2pPr marL="742950" indent="-285750" eaLnBrk="0" hangingPunct="0">
              <a:defRPr>
                <a:solidFill>
                  <a:schemeClr val="tx1"/>
                </a:solidFill>
                <a:latin typeface="Calibri" pitchFamily="34" charset="0"/>
                <a:ea typeface="MS PGothic" pitchFamily="34" charset="-128"/>
              </a:defRPr>
            </a:lvl2pPr>
            <a:lvl3pPr marL="1143000" indent="-228600" eaLnBrk="0" hangingPunct="0">
              <a:defRPr>
                <a:solidFill>
                  <a:schemeClr val="tx1"/>
                </a:solidFill>
                <a:latin typeface="Calibri" pitchFamily="34" charset="0"/>
                <a:ea typeface="MS PGothic" pitchFamily="34" charset="-128"/>
              </a:defRPr>
            </a:lvl3pPr>
            <a:lvl4pPr marL="1600200" indent="-228600" eaLnBrk="0" hangingPunct="0">
              <a:defRPr>
                <a:solidFill>
                  <a:schemeClr val="tx1"/>
                </a:solidFill>
                <a:latin typeface="Calibri" pitchFamily="34" charset="0"/>
                <a:ea typeface="MS PGothic" pitchFamily="34" charset="-128"/>
              </a:defRPr>
            </a:lvl4pPr>
            <a:lvl5pPr marL="2057400" indent="-228600" eaLnBrk="0" hangingPunct="0">
              <a:defRPr>
                <a:solidFill>
                  <a:schemeClr val="tx1"/>
                </a:solidFill>
                <a:latin typeface="Calibri" pitchFamily="34" charset="0"/>
                <a:ea typeface="MS PGothic" pitchFamily="34" charset="-128"/>
              </a:defRPr>
            </a:lvl5pPr>
            <a:lvl6pPr marL="2514600" indent="-228600" defTabSz="457200" eaLnBrk="0" fontAlgn="base" hangingPunct="0">
              <a:spcBef>
                <a:spcPct val="0"/>
              </a:spcBef>
              <a:spcAft>
                <a:spcPct val="0"/>
              </a:spcAft>
              <a:defRPr>
                <a:solidFill>
                  <a:schemeClr val="tx1"/>
                </a:solidFill>
                <a:latin typeface="Calibri" pitchFamily="34" charset="0"/>
                <a:ea typeface="MS PGothic" pitchFamily="34" charset="-128"/>
              </a:defRPr>
            </a:lvl6pPr>
            <a:lvl7pPr marL="2971800" indent="-228600" defTabSz="457200" eaLnBrk="0" fontAlgn="base" hangingPunct="0">
              <a:spcBef>
                <a:spcPct val="0"/>
              </a:spcBef>
              <a:spcAft>
                <a:spcPct val="0"/>
              </a:spcAft>
              <a:defRPr>
                <a:solidFill>
                  <a:schemeClr val="tx1"/>
                </a:solidFill>
                <a:latin typeface="Calibri" pitchFamily="34" charset="0"/>
                <a:ea typeface="MS PGothic" pitchFamily="34" charset="-128"/>
              </a:defRPr>
            </a:lvl7pPr>
            <a:lvl8pPr marL="3429000" indent="-228600" defTabSz="457200" eaLnBrk="0" fontAlgn="base" hangingPunct="0">
              <a:spcBef>
                <a:spcPct val="0"/>
              </a:spcBef>
              <a:spcAft>
                <a:spcPct val="0"/>
              </a:spcAft>
              <a:defRPr>
                <a:solidFill>
                  <a:schemeClr val="tx1"/>
                </a:solidFill>
                <a:latin typeface="Calibri" pitchFamily="34" charset="0"/>
                <a:ea typeface="MS PGothic" pitchFamily="34" charset="-128"/>
              </a:defRPr>
            </a:lvl8pPr>
            <a:lvl9pPr marL="3886200" indent="-228600" defTabSz="457200" eaLnBrk="0" fontAlgn="base" hangingPunct="0">
              <a:spcBef>
                <a:spcPct val="0"/>
              </a:spcBef>
              <a:spcAft>
                <a:spcPct val="0"/>
              </a:spcAft>
              <a:defRPr>
                <a:solidFill>
                  <a:schemeClr val="tx1"/>
                </a:solidFill>
                <a:latin typeface="Calibri" pitchFamily="34" charset="0"/>
                <a:ea typeface="MS PGothic" pitchFamily="34" charset="-128"/>
              </a:defRPr>
            </a:lvl9pPr>
          </a:lstStyle>
          <a:p>
            <a:pPr algn="ctr" defTabSz="457200" eaLnBrk="1" hangingPunct="1"/>
            <a:r>
              <a:rPr lang="en-US" sz="2000" dirty="0" smtClean="0">
                <a:solidFill>
                  <a:prstClr val="black"/>
                </a:solidFill>
                <a:latin typeface="Calibri"/>
                <a:cs typeface="Arial" charset="0"/>
              </a:rPr>
              <a:t>Standard 2</a:t>
            </a:r>
            <a:r>
              <a:rPr lang="en-US" sz="2000" baseline="30000" dirty="0" smtClean="0">
                <a:solidFill>
                  <a:prstClr val="black"/>
                </a:solidFill>
                <a:latin typeface="Calibri"/>
                <a:cs typeface="Arial" charset="0"/>
              </a:rPr>
              <a:t>nd</a:t>
            </a:r>
            <a:r>
              <a:rPr lang="en-US" sz="2000" dirty="0" smtClean="0">
                <a:solidFill>
                  <a:prstClr val="black"/>
                </a:solidFill>
                <a:latin typeface="Calibri"/>
                <a:cs typeface="Arial" charset="0"/>
              </a:rPr>
              <a:t>-line CT</a:t>
            </a:r>
            <a:endParaRPr lang="en-US" sz="2000" dirty="0">
              <a:solidFill>
                <a:prstClr val="black"/>
              </a:solidFill>
              <a:latin typeface="Calibri"/>
              <a:cs typeface="Arial" charset="0"/>
            </a:endParaRPr>
          </a:p>
        </p:txBody>
      </p:sp>
      <p:sp>
        <p:nvSpPr>
          <p:cNvPr id="10" name="Text Box 2"/>
          <p:cNvSpPr txBox="1">
            <a:spLocks noChangeArrowheads="1"/>
          </p:cNvSpPr>
          <p:nvPr/>
        </p:nvSpPr>
        <p:spPr bwMode="auto">
          <a:xfrm>
            <a:off x="4567238" y="2895809"/>
            <a:ext cx="4108450" cy="1231106"/>
          </a:xfrm>
          <a:prstGeom prst="rect">
            <a:avLst/>
          </a:prstGeom>
          <a:solidFill>
            <a:srgbClr val="FCDD52"/>
          </a:solidFill>
          <a:ln w="25400">
            <a:solidFill>
              <a:schemeClr val="bg1"/>
            </a:solidFill>
            <a:miter lim="800000"/>
            <a:headEnd/>
            <a:tailEnd/>
          </a:ln>
        </p:spPr>
        <p:txBody>
          <a:bodyPr lIns="182880" tIns="137160" bIns="137160">
            <a:spAutoFit/>
          </a:bodyPr>
          <a:lstStyle>
            <a:lvl1pPr eaLnBrk="0" hangingPunct="0">
              <a:defRPr>
                <a:solidFill>
                  <a:schemeClr val="tx1"/>
                </a:solidFill>
                <a:latin typeface="Calibri" pitchFamily="34" charset="0"/>
                <a:ea typeface="MS PGothic" pitchFamily="34" charset="-128"/>
              </a:defRPr>
            </a:lvl1pPr>
            <a:lvl2pPr marL="742950" indent="-285750" eaLnBrk="0" hangingPunct="0">
              <a:defRPr>
                <a:solidFill>
                  <a:schemeClr val="tx1"/>
                </a:solidFill>
                <a:latin typeface="Calibri" pitchFamily="34" charset="0"/>
                <a:ea typeface="MS PGothic" pitchFamily="34" charset="-128"/>
              </a:defRPr>
            </a:lvl2pPr>
            <a:lvl3pPr marL="1143000" indent="-228600" eaLnBrk="0" hangingPunct="0">
              <a:defRPr>
                <a:solidFill>
                  <a:schemeClr val="tx1"/>
                </a:solidFill>
                <a:latin typeface="Calibri" pitchFamily="34" charset="0"/>
                <a:ea typeface="MS PGothic" pitchFamily="34" charset="-128"/>
              </a:defRPr>
            </a:lvl3pPr>
            <a:lvl4pPr marL="1600200" indent="-228600" eaLnBrk="0" hangingPunct="0">
              <a:defRPr>
                <a:solidFill>
                  <a:schemeClr val="tx1"/>
                </a:solidFill>
                <a:latin typeface="Calibri" pitchFamily="34" charset="0"/>
                <a:ea typeface="MS PGothic" pitchFamily="34" charset="-128"/>
              </a:defRPr>
            </a:lvl4pPr>
            <a:lvl5pPr marL="2057400" indent="-228600" eaLnBrk="0" hangingPunct="0">
              <a:defRPr>
                <a:solidFill>
                  <a:schemeClr val="tx1"/>
                </a:solidFill>
                <a:latin typeface="Calibri" pitchFamily="34" charset="0"/>
                <a:ea typeface="MS PGothic" pitchFamily="34" charset="-128"/>
              </a:defRPr>
            </a:lvl5pPr>
            <a:lvl6pPr marL="2514600" indent="-228600" defTabSz="457200" eaLnBrk="0" fontAlgn="base" hangingPunct="0">
              <a:spcBef>
                <a:spcPct val="0"/>
              </a:spcBef>
              <a:spcAft>
                <a:spcPct val="0"/>
              </a:spcAft>
              <a:defRPr>
                <a:solidFill>
                  <a:schemeClr val="tx1"/>
                </a:solidFill>
                <a:latin typeface="Calibri" pitchFamily="34" charset="0"/>
                <a:ea typeface="MS PGothic" pitchFamily="34" charset="-128"/>
              </a:defRPr>
            </a:lvl6pPr>
            <a:lvl7pPr marL="2971800" indent="-228600" defTabSz="457200" eaLnBrk="0" fontAlgn="base" hangingPunct="0">
              <a:spcBef>
                <a:spcPct val="0"/>
              </a:spcBef>
              <a:spcAft>
                <a:spcPct val="0"/>
              </a:spcAft>
              <a:defRPr>
                <a:solidFill>
                  <a:schemeClr val="tx1"/>
                </a:solidFill>
                <a:latin typeface="Calibri" pitchFamily="34" charset="0"/>
                <a:ea typeface="MS PGothic" pitchFamily="34" charset="-128"/>
              </a:defRPr>
            </a:lvl7pPr>
            <a:lvl8pPr marL="3429000" indent="-228600" defTabSz="457200" eaLnBrk="0" fontAlgn="base" hangingPunct="0">
              <a:spcBef>
                <a:spcPct val="0"/>
              </a:spcBef>
              <a:spcAft>
                <a:spcPct val="0"/>
              </a:spcAft>
              <a:defRPr>
                <a:solidFill>
                  <a:schemeClr val="tx1"/>
                </a:solidFill>
                <a:latin typeface="Calibri" pitchFamily="34" charset="0"/>
                <a:ea typeface="MS PGothic" pitchFamily="34" charset="-128"/>
              </a:defRPr>
            </a:lvl8pPr>
            <a:lvl9pPr marL="3886200" indent="-228600" defTabSz="457200" eaLnBrk="0" fontAlgn="base" hangingPunct="0">
              <a:spcBef>
                <a:spcPct val="0"/>
              </a:spcBef>
              <a:spcAft>
                <a:spcPct val="0"/>
              </a:spcAft>
              <a:defRPr>
                <a:solidFill>
                  <a:schemeClr val="tx1"/>
                </a:solidFill>
                <a:latin typeface="Calibri" pitchFamily="34" charset="0"/>
                <a:ea typeface="MS PGothic" pitchFamily="34" charset="-128"/>
              </a:defRPr>
            </a:lvl9pPr>
          </a:lstStyle>
          <a:p>
            <a:pPr algn="ctr" defTabSz="457200" eaLnBrk="1" hangingPunct="1"/>
            <a:r>
              <a:rPr lang="de-DE" sz="2000" dirty="0">
                <a:solidFill>
                  <a:prstClr val="black"/>
                </a:solidFill>
                <a:latin typeface="Calibri"/>
              </a:rPr>
              <a:t>1:1 </a:t>
            </a:r>
            <a:r>
              <a:rPr lang="de-DE" sz="2000" dirty="0" smtClean="0">
                <a:solidFill>
                  <a:prstClr val="black"/>
                </a:solidFill>
                <a:latin typeface="Calibri"/>
              </a:rPr>
              <a:t>Randomization</a:t>
            </a:r>
            <a:br>
              <a:rPr lang="de-DE" sz="2000" dirty="0" smtClean="0">
                <a:solidFill>
                  <a:prstClr val="black"/>
                </a:solidFill>
                <a:latin typeface="Calibri"/>
              </a:rPr>
            </a:br>
            <a:r>
              <a:rPr lang="de-DE" sz="1400" dirty="0" smtClean="0">
                <a:solidFill>
                  <a:prstClr val="black"/>
                </a:solidFill>
                <a:latin typeface="Calibri"/>
              </a:rPr>
              <a:t>CT switch between 1st- and 2nd-line:</a:t>
            </a:r>
            <a:br>
              <a:rPr lang="de-DE" sz="1400" dirty="0" smtClean="0">
                <a:solidFill>
                  <a:prstClr val="black"/>
                </a:solidFill>
                <a:latin typeface="Calibri"/>
              </a:rPr>
            </a:br>
            <a:r>
              <a:rPr lang="de-DE" sz="1400" dirty="0" smtClean="0">
                <a:solidFill>
                  <a:prstClr val="black"/>
                </a:solidFill>
                <a:latin typeface="Calibri"/>
              </a:rPr>
              <a:t>Oxaliplatin </a:t>
            </a:r>
            <a:r>
              <a:rPr lang="de-DE" sz="1400" dirty="0" smtClean="0">
                <a:solidFill>
                  <a:prstClr val="black"/>
                </a:solidFill>
                <a:latin typeface="Calibri"/>
                <a:cs typeface="Arial"/>
              </a:rPr>
              <a:t>→ Irinotecan</a:t>
            </a:r>
          </a:p>
          <a:p>
            <a:pPr algn="ctr" defTabSz="457200" eaLnBrk="1" hangingPunct="1"/>
            <a:r>
              <a:rPr lang="de-DE" sz="1400" dirty="0" smtClean="0">
                <a:solidFill>
                  <a:prstClr val="black"/>
                </a:solidFill>
                <a:latin typeface="Calibri"/>
              </a:rPr>
              <a:t>Irinotecan → Oxaliplatin</a:t>
            </a:r>
            <a:endParaRPr lang="de-DE" sz="1400" dirty="0">
              <a:solidFill>
                <a:prstClr val="black"/>
              </a:solidFill>
              <a:latin typeface="Calibri"/>
            </a:endParaRPr>
          </a:p>
        </p:txBody>
      </p:sp>
      <p:sp>
        <p:nvSpPr>
          <p:cNvPr id="11" name="Text Box 3"/>
          <p:cNvSpPr txBox="1">
            <a:spLocks noChangeArrowheads="1"/>
          </p:cNvSpPr>
          <p:nvPr/>
        </p:nvSpPr>
        <p:spPr bwMode="auto">
          <a:xfrm>
            <a:off x="4335463" y="4593848"/>
            <a:ext cx="4572000" cy="892552"/>
          </a:xfrm>
          <a:prstGeom prst="rect">
            <a:avLst/>
          </a:prstGeom>
          <a:solidFill>
            <a:srgbClr val="72CAE2"/>
          </a:solidFill>
          <a:ln w="25400">
            <a:solidFill>
              <a:schemeClr val="bg1"/>
            </a:solidFill>
            <a:miter lim="800000"/>
            <a:headEnd/>
            <a:tailEnd/>
          </a:ln>
        </p:spPr>
        <p:txBody>
          <a:bodyPr lIns="182880" tIns="137160" bIns="137160">
            <a:spAutoFit/>
          </a:bodyPr>
          <a:lstStyle>
            <a:lvl1pPr eaLnBrk="0" hangingPunct="0">
              <a:defRPr>
                <a:solidFill>
                  <a:schemeClr val="tx1"/>
                </a:solidFill>
                <a:latin typeface="Calibri" pitchFamily="34" charset="0"/>
                <a:ea typeface="MS PGothic" pitchFamily="34" charset="-128"/>
              </a:defRPr>
            </a:lvl1pPr>
            <a:lvl2pPr marL="742950" indent="-285750" eaLnBrk="0" hangingPunct="0">
              <a:defRPr>
                <a:solidFill>
                  <a:schemeClr val="tx1"/>
                </a:solidFill>
                <a:latin typeface="Calibri" pitchFamily="34" charset="0"/>
                <a:ea typeface="MS PGothic" pitchFamily="34" charset="-128"/>
              </a:defRPr>
            </a:lvl2pPr>
            <a:lvl3pPr marL="1143000" indent="-228600" eaLnBrk="0" hangingPunct="0">
              <a:defRPr>
                <a:solidFill>
                  <a:schemeClr val="tx1"/>
                </a:solidFill>
                <a:latin typeface="Calibri" pitchFamily="34" charset="0"/>
                <a:ea typeface="MS PGothic" pitchFamily="34" charset="-128"/>
              </a:defRPr>
            </a:lvl3pPr>
            <a:lvl4pPr marL="1600200" indent="-228600" eaLnBrk="0" hangingPunct="0">
              <a:defRPr>
                <a:solidFill>
                  <a:schemeClr val="tx1"/>
                </a:solidFill>
                <a:latin typeface="Calibri" pitchFamily="34" charset="0"/>
                <a:ea typeface="MS PGothic" pitchFamily="34" charset="-128"/>
              </a:defRPr>
            </a:lvl4pPr>
            <a:lvl5pPr marL="2057400" indent="-228600" eaLnBrk="0" hangingPunct="0">
              <a:defRPr>
                <a:solidFill>
                  <a:schemeClr val="tx1"/>
                </a:solidFill>
                <a:latin typeface="Calibri" pitchFamily="34" charset="0"/>
                <a:ea typeface="MS PGothic" pitchFamily="34" charset="-128"/>
              </a:defRPr>
            </a:lvl5pPr>
            <a:lvl6pPr marL="2514600" indent="-228600" defTabSz="457200" eaLnBrk="0" fontAlgn="base" hangingPunct="0">
              <a:spcBef>
                <a:spcPct val="0"/>
              </a:spcBef>
              <a:spcAft>
                <a:spcPct val="0"/>
              </a:spcAft>
              <a:defRPr>
                <a:solidFill>
                  <a:schemeClr val="tx1"/>
                </a:solidFill>
                <a:latin typeface="Calibri" pitchFamily="34" charset="0"/>
                <a:ea typeface="MS PGothic" pitchFamily="34" charset="-128"/>
              </a:defRPr>
            </a:lvl6pPr>
            <a:lvl7pPr marL="2971800" indent="-228600" defTabSz="457200" eaLnBrk="0" fontAlgn="base" hangingPunct="0">
              <a:spcBef>
                <a:spcPct val="0"/>
              </a:spcBef>
              <a:spcAft>
                <a:spcPct val="0"/>
              </a:spcAft>
              <a:defRPr>
                <a:solidFill>
                  <a:schemeClr val="tx1"/>
                </a:solidFill>
                <a:latin typeface="Calibri" pitchFamily="34" charset="0"/>
                <a:ea typeface="MS PGothic" pitchFamily="34" charset="-128"/>
              </a:defRPr>
            </a:lvl7pPr>
            <a:lvl8pPr marL="3429000" indent="-228600" defTabSz="457200" eaLnBrk="0" fontAlgn="base" hangingPunct="0">
              <a:spcBef>
                <a:spcPct val="0"/>
              </a:spcBef>
              <a:spcAft>
                <a:spcPct val="0"/>
              </a:spcAft>
              <a:defRPr>
                <a:solidFill>
                  <a:schemeClr val="tx1"/>
                </a:solidFill>
                <a:latin typeface="Calibri" pitchFamily="34" charset="0"/>
                <a:ea typeface="MS PGothic" pitchFamily="34" charset="-128"/>
              </a:defRPr>
            </a:lvl8pPr>
            <a:lvl9pPr marL="3886200" indent="-228600" defTabSz="457200" eaLnBrk="0" fontAlgn="base" hangingPunct="0">
              <a:spcBef>
                <a:spcPct val="0"/>
              </a:spcBef>
              <a:spcAft>
                <a:spcPct val="0"/>
              </a:spcAft>
              <a:defRPr>
                <a:solidFill>
                  <a:schemeClr val="tx1"/>
                </a:solidFill>
                <a:latin typeface="Calibri" pitchFamily="34" charset="0"/>
                <a:ea typeface="MS PGothic" pitchFamily="34" charset="-128"/>
              </a:defRPr>
            </a:lvl9pPr>
          </a:lstStyle>
          <a:p>
            <a:pPr algn="ctr" defTabSz="457200" eaLnBrk="1" hangingPunct="1"/>
            <a:r>
              <a:rPr lang="en-US" sz="2000" dirty="0" smtClean="0">
                <a:solidFill>
                  <a:prstClr val="black"/>
                </a:solidFill>
                <a:latin typeface="Calibri"/>
                <a:cs typeface="Arial" charset="0"/>
              </a:rPr>
              <a:t>BEV 2.5 mg/kg/wk + </a:t>
            </a:r>
            <a:br>
              <a:rPr lang="en-US" sz="2000" dirty="0" smtClean="0">
                <a:solidFill>
                  <a:prstClr val="black"/>
                </a:solidFill>
                <a:latin typeface="Calibri"/>
                <a:cs typeface="Arial" charset="0"/>
              </a:rPr>
            </a:br>
            <a:r>
              <a:rPr lang="en-US" sz="2000" dirty="0" smtClean="0">
                <a:solidFill>
                  <a:prstClr val="black"/>
                </a:solidFill>
                <a:latin typeface="Calibri"/>
                <a:cs typeface="Arial" charset="0"/>
              </a:rPr>
              <a:t>Standard 2</a:t>
            </a:r>
            <a:r>
              <a:rPr lang="en-US" sz="2000" baseline="30000" dirty="0" smtClean="0">
                <a:solidFill>
                  <a:prstClr val="black"/>
                </a:solidFill>
                <a:latin typeface="Calibri"/>
                <a:cs typeface="Arial" charset="0"/>
              </a:rPr>
              <a:t>nd</a:t>
            </a:r>
            <a:r>
              <a:rPr lang="en-US" sz="2000" dirty="0" smtClean="0">
                <a:solidFill>
                  <a:prstClr val="black"/>
                </a:solidFill>
                <a:latin typeface="Calibri"/>
                <a:cs typeface="Arial" charset="0"/>
              </a:rPr>
              <a:t>-line CT</a:t>
            </a:r>
            <a:endParaRPr lang="en-US" sz="2000" dirty="0">
              <a:solidFill>
                <a:prstClr val="black"/>
              </a:solidFill>
              <a:latin typeface="Calibri"/>
              <a:cs typeface="Arial" charset="0"/>
            </a:endParaRPr>
          </a:p>
        </p:txBody>
      </p:sp>
      <p:sp>
        <p:nvSpPr>
          <p:cNvPr id="12" name="Down Arrow 11"/>
          <p:cNvSpPr>
            <a:spLocks noChangeArrowheads="1"/>
          </p:cNvSpPr>
          <p:nvPr/>
        </p:nvSpPr>
        <p:spPr bwMode="auto">
          <a:xfrm>
            <a:off x="6481763" y="4166707"/>
            <a:ext cx="279400" cy="387350"/>
          </a:xfrm>
          <a:prstGeom prst="downArrow">
            <a:avLst>
              <a:gd name="adj1" fmla="val 50000"/>
              <a:gd name="adj2" fmla="val 49999"/>
            </a:avLst>
          </a:prstGeom>
          <a:gradFill rotWithShape="1">
            <a:gsLst>
              <a:gs pos="0">
                <a:srgbClr val="3F80CD"/>
              </a:gs>
              <a:gs pos="100000">
                <a:srgbClr val="9BC1FF"/>
              </a:gs>
            </a:gsLst>
            <a:lin ang="16200000"/>
          </a:gradFill>
          <a:ln w="9525">
            <a:solidFill>
              <a:srgbClr val="4A7EBB"/>
            </a:solidFill>
            <a:miter lim="800000"/>
            <a:headEnd/>
            <a:tailEnd/>
          </a:ln>
          <a:effectLst>
            <a:outerShdw blurRad="63500" dist="23000" dir="5400000" rotWithShape="0">
              <a:srgbClr val="000000">
                <a:alpha val="34998"/>
              </a:srgbClr>
            </a:outerShdw>
          </a:effectLst>
        </p:spPr>
        <p:txBody>
          <a:bodyPr anchor="ctr"/>
          <a:lstStyle/>
          <a:p>
            <a:pPr algn="ctr" defTabSz="457200"/>
            <a:endParaRPr lang="en-US">
              <a:solidFill>
                <a:srgbClr val="FFFFFF"/>
              </a:solidFill>
            </a:endParaRPr>
          </a:p>
        </p:txBody>
      </p:sp>
      <p:sp>
        <p:nvSpPr>
          <p:cNvPr id="13" name="Down Arrow 12"/>
          <p:cNvSpPr>
            <a:spLocks noChangeArrowheads="1"/>
          </p:cNvSpPr>
          <p:nvPr/>
        </p:nvSpPr>
        <p:spPr bwMode="auto">
          <a:xfrm flipV="1">
            <a:off x="6484938" y="2452792"/>
            <a:ext cx="273050" cy="403225"/>
          </a:xfrm>
          <a:prstGeom prst="downArrow">
            <a:avLst>
              <a:gd name="adj1" fmla="val 50000"/>
              <a:gd name="adj2" fmla="val 49997"/>
            </a:avLst>
          </a:prstGeom>
          <a:gradFill rotWithShape="1">
            <a:gsLst>
              <a:gs pos="0">
                <a:srgbClr val="3F80CD"/>
              </a:gs>
              <a:gs pos="100000">
                <a:srgbClr val="9BC1FF"/>
              </a:gs>
            </a:gsLst>
            <a:lin ang="16200000"/>
          </a:gradFill>
          <a:ln w="9525">
            <a:solidFill>
              <a:srgbClr val="4A7EBB"/>
            </a:solidFill>
            <a:miter lim="800000"/>
            <a:headEnd/>
            <a:tailEnd/>
          </a:ln>
          <a:effectLst>
            <a:outerShdw blurRad="63500" dist="23000" dir="5400000" rotWithShape="0">
              <a:srgbClr val="000000">
                <a:alpha val="34998"/>
              </a:srgbClr>
            </a:outerShdw>
          </a:effectLst>
        </p:spPr>
        <p:txBody>
          <a:bodyPr anchor="ctr"/>
          <a:lstStyle/>
          <a:p>
            <a:pPr algn="ctr" defTabSz="457200"/>
            <a:endParaRPr lang="en-US">
              <a:solidFill>
                <a:srgbClr val="FFFFFF"/>
              </a:solidFill>
            </a:endParaRPr>
          </a:p>
        </p:txBody>
      </p:sp>
    </p:spTree>
    <p:custDataLst>
      <p:tags r:id="rId2"/>
    </p:custDataLst>
    <p:extLst>
      <p:ext uri="{BB962C8B-B14F-4D97-AF65-F5344CB8AC3E}">
        <p14:creationId xmlns:p14="http://schemas.microsoft.com/office/powerpoint/2010/main" val="2332297663"/>
      </p:ext>
    </p:extLst>
  </p:cSld>
  <p:clrMapOvr>
    <a:overrideClrMapping bg1="lt1" tx1="dk1" bg2="lt2" tx2="dk2" accent1="accent1" accent2="accent2" accent3="accent3" accent4="accent4" accent5="accent5" accent6="accent6" hlink="hlink" folHlink="folHlink"/>
  </p:clrMapOvr>
  <p:transition xmlns:p14="http://schemas.microsoft.com/office/powerpoint/2010/main" advClick="0"/>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2198"/>
            <a:ext cx="8229600" cy="1143000"/>
          </a:xfrm>
        </p:spPr>
        <p:txBody>
          <a:bodyPr>
            <a:normAutofit/>
          </a:bodyPr>
          <a:lstStyle/>
          <a:p>
            <a:pPr algn="ctr"/>
            <a:r>
              <a:rPr lang="en-US" b="1" dirty="0" smtClean="0">
                <a:solidFill>
                  <a:srgbClr val="FFFFFF"/>
                </a:solidFill>
              </a:rPr>
              <a:t>Overall Survival (OS)</a:t>
            </a:r>
            <a:endParaRPr lang="en-US" b="1" dirty="0">
              <a:solidFill>
                <a:srgbClr val="FFFFFF"/>
              </a:solidFill>
            </a:endParaRPr>
          </a:p>
        </p:txBody>
      </p:sp>
      <p:sp>
        <p:nvSpPr>
          <p:cNvPr id="6" name="TextBox 5"/>
          <p:cNvSpPr txBox="1"/>
          <p:nvPr/>
        </p:nvSpPr>
        <p:spPr>
          <a:xfrm>
            <a:off x="5245949" y="6550223"/>
            <a:ext cx="3757070" cy="307777"/>
          </a:xfrm>
          <a:prstGeom prst="rect">
            <a:avLst/>
          </a:prstGeom>
          <a:noFill/>
        </p:spPr>
        <p:txBody>
          <a:bodyPr wrap="none" rtlCol="0">
            <a:spAutoFit/>
          </a:bodyPr>
          <a:lstStyle/>
          <a:p>
            <a:pPr algn="r" defTabSz="457200"/>
            <a:r>
              <a:rPr lang="en-US" sz="1400" dirty="0" err="1">
                <a:solidFill>
                  <a:schemeClr val="bg1"/>
                </a:solidFill>
              </a:rPr>
              <a:t>Bennouna</a:t>
            </a:r>
            <a:r>
              <a:rPr lang="en-US" sz="1400" dirty="0">
                <a:solidFill>
                  <a:schemeClr val="bg1"/>
                </a:solidFill>
              </a:rPr>
              <a:t> J et al. </a:t>
            </a:r>
            <a:r>
              <a:rPr lang="en-US" sz="1400" i="1" dirty="0">
                <a:solidFill>
                  <a:schemeClr val="bg1"/>
                </a:solidFill>
              </a:rPr>
              <a:t>Lancet </a:t>
            </a:r>
            <a:r>
              <a:rPr lang="en-US" sz="1400" i="1" dirty="0" err="1">
                <a:solidFill>
                  <a:schemeClr val="bg1"/>
                </a:solidFill>
              </a:rPr>
              <a:t>Oncol</a:t>
            </a:r>
            <a:r>
              <a:rPr lang="en-US" sz="1400" i="1" dirty="0">
                <a:solidFill>
                  <a:schemeClr val="bg1"/>
                </a:solidFill>
              </a:rPr>
              <a:t> </a:t>
            </a:r>
            <a:r>
              <a:rPr lang="en-US" sz="1400" dirty="0">
                <a:solidFill>
                  <a:schemeClr val="bg1"/>
                </a:solidFill>
              </a:rPr>
              <a:t>2013;14(1):29-37</a:t>
            </a:r>
            <a:r>
              <a:rPr lang="en-US" sz="1400" dirty="0">
                <a:solidFill>
                  <a:schemeClr val="bg1"/>
                </a:solidFill>
                <a:cs typeface="Arial" pitchFamily="34" charset="0"/>
              </a:rPr>
              <a:t>.</a:t>
            </a:r>
          </a:p>
        </p:txBody>
      </p:sp>
      <p:sp>
        <p:nvSpPr>
          <p:cNvPr id="3" name="TextBox 2"/>
          <p:cNvSpPr txBox="1"/>
          <p:nvPr/>
        </p:nvSpPr>
        <p:spPr>
          <a:xfrm>
            <a:off x="228600" y="5867400"/>
            <a:ext cx="8458200" cy="784830"/>
          </a:xfrm>
          <a:prstGeom prst="rect">
            <a:avLst/>
          </a:prstGeom>
          <a:noFill/>
        </p:spPr>
        <p:txBody>
          <a:bodyPr wrap="square" rtlCol="0">
            <a:spAutoFit/>
          </a:bodyPr>
          <a:lstStyle/>
          <a:p>
            <a:r>
              <a:rPr lang="en-US" sz="1500" baseline="30000" dirty="0">
                <a:solidFill>
                  <a:schemeClr val="bg1"/>
                </a:solidFill>
              </a:rPr>
              <a:t>a</a:t>
            </a:r>
            <a:r>
              <a:rPr lang="en-US" sz="1500" baseline="30000" dirty="0" smtClean="0">
                <a:solidFill>
                  <a:schemeClr val="bg1"/>
                </a:solidFill>
              </a:rPr>
              <a:t> </a:t>
            </a:r>
            <a:r>
              <a:rPr lang="en-US" sz="1500" dirty="0" smtClean="0">
                <a:solidFill>
                  <a:schemeClr val="bg1"/>
                </a:solidFill>
              </a:rPr>
              <a:t>Primary </a:t>
            </a:r>
            <a:r>
              <a:rPr lang="en-US" sz="1500" dirty="0">
                <a:solidFill>
                  <a:schemeClr val="bg1"/>
                </a:solidFill>
              </a:rPr>
              <a:t>analysis method; </a:t>
            </a:r>
            <a:r>
              <a:rPr lang="en-US" sz="1500" baseline="30000" dirty="0" smtClean="0">
                <a:solidFill>
                  <a:schemeClr val="bg1"/>
                </a:solidFill>
              </a:rPr>
              <a:t>b</a:t>
            </a:r>
            <a:r>
              <a:rPr lang="en-US" sz="1500" baseline="30000" dirty="0">
                <a:solidFill>
                  <a:schemeClr val="bg1"/>
                </a:solidFill>
              </a:rPr>
              <a:t> </a:t>
            </a:r>
            <a:r>
              <a:rPr lang="en-US" sz="1500" dirty="0" smtClean="0">
                <a:solidFill>
                  <a:schemeClr val="bg1"/>
                </a:solidFill>
              </a:rPr>
              <a:t>Stratified </a:t>
            </a:r>
            <a:r>
              <a:rPr lang="en-US" sz="1500" dirty="0">
                <a:solidFill>
                  <a:schemeClr val="bg1"/>
                </a:solidFill>
              </a:rPr>
              <a:t>by first-line CT (</a:t>
            </a:r>
            <a:r>
              <a:rPr lang="en-US" sz="1500" dirty="0" err="1">
                <a:solidFill>
                  <a:schemeClr val="bg1"/>
                </a:solidFill>
              </a:rPr>
              <a:t>oxaliplatin</a:t>
            </a:r>
            <a:r>
              <a:rPr lang="en-US" sz="1500" dirty="0">
                <a:solidFill>
                  <a:schemeClr val="bg1"/>
                </a:solidFill>
              </a:rPr>
              <a:t>-based, </a:t>
            </a:r>
            <a:r>
              <a:rPr lang="en-US" sz="1500" dirty="0" err="1">
                <a:solidFill>
                  <a:schemeClr val="bg1"/>
                </a:solidFill>
              </a:rPr>
              <a:t>irinotecan</a:t>
            </a:r>
            <a:r>
              <a:rPr lang="en-US" sz="1500" dirty="0">
                <a:solidFill>
                  <a:schemeClr val="bg1"/>
                </a:solidFill>
              </a:rPr>
              <a:t>-based), first-line PFS </a:t>
            </a:r>
            <a:r>
              <a:rPr lang="en-US" sz="1500" dirty="0" smtClean="0">
                <a:solidFill>
                  <a:schemeClr val="bg1"/>
                </a:solidFill>
              </a:rPr>
              <a:t>(≤9 </a:t>
            </a:r>
            <a:r>
              <a:rPr lang="en-US" sz="1500" dirty="0">
                <a:solidFill>
                  <a:schemeClr val="bg1"/>
                </a:solidFill>
              </a:rPr>
              <a:t>months, &gt;9 months), time from last dose of BEV </a:t>
            </a:r>
            <a:r>
              <a:rPr lang="en-US" sz="1500" dirty="0" smtClean="0">
                <a:solidFill>
                  <a:schemeClr val="bg1"/>
                </a:solidFill>
              </a:rPr>
              <a:t>(≤42 </a:t>
            </a:r>
            <a:r>
              <a:rPr lang="en-US" sz="1500" dirty="0">
                <a:solidFill>
                  <a:schemeClr val="bg1"/>
                </a:solidFill>
              </a:rPr>
              <a:t>days, &gt;42 days), ECOG performance status at baseline (0, </a:t>
            </a:r>
            <a:r>
              <a:rPr lang="en-US" sz="1500" dirty="0" smtClean="0">
                <a:solidFill>
                  <a:schemeClr val="bg1"/>
                </a:solidFill>
              </a:rPr>
              <a:t>≥1</a:t>
            </a:r>
            <a:r>
              <a:rPr lang="en-US" sz="1500" dirty="0">
                <a:solidFill>
                  <a:schemeClr val="bg1"/>
                </a:solidFill>
              </a:rPr>
              <a:t>)</a:t>
            </a:r>
          </a:p>
        </p:txBody>
      </p:sp>
      <p:graphicFrame>
        <p:nvGraphicFramePr>
          <p:cNvPr id="7" name="Table 6"/>
          <p:cNvGraphicFramePr>
            <a:graphicFrameLocks noGrp="1"/>
          </p:cNvGraphicFramePr>
          <p:nvPr>
            <p:extLst>
              <p:ext uri="{D42A27DB-BD31-4B8C-83A1-F6EECF244321}">
                <p14:modId xmlns:p14="http://schemas.microsoft.com/office/powerpoint/2010/main" val="3658562382"/>
              </p:ext>
            </p:extLst>
          </p:nvPr>
        </p:nvGraphicFramePr>
        <p:xfrm>
          <a:off x="990600" y="1828800"/>
          <a:ext cx="7162800" cy="2770233"/>
        </p:xfrm>
        <a:graphic>
          <a:graphicData uri="http://schemas.openxmlformats.org/drawingml/2006/table">
            <a:tbl>
              <a:tblPr firstRow="1" bandRow="1">
                <a:tableStyleId>{5C22544A-7EE6-4342-B048-85BDC9FD1C3A}</a:tableStyleId>
              </a:tblPr>
              <a:tblGrid>
                <a:gridCol w="2895600"/>
                <a:gridCol w="2057400"/>
                <a:gridCol w="2209800"/>
              </a:tblGrid>
              <a:tr h="701013">
                <a:tc>
                  <a:txBody>
                    <a:bodyPr/>
                    <a:lstStyle/>
                    <a:p>
                      <a:endParaRPr lang="en-US" sz="2000" dirty="0">
                        <a:solidFill>
                          <a:srgbClr val="FFFFFF"/>
                        </a:solidFill>
                      </a:endParaRPr>
                    </a:p>
                  </a:txBody>
                  <a:tcPr marT="45718" marB="45718"/>
                </a:tc>
                <a:tc>
                  <a:txBody>
                    <a:bodyPr/>
                    <a:lstStyle/>
                    <a:p>
                      <a:pPr algn="ctr"/>
                      <a:r>
                        <a:rPr lang="en-US" sz="2000" dirty="0" smtClean="0">
                          <a:solidFill>
                            <a:srgbClr val="FFFFFF"/>
                          </a:solidFill>
                        </a:rPr>
                        <a:t>CT alone</a:t>
                      </a:r>
                    </a:p>
                    <a:p>
                      <a:pPr algn="ctr"/>
                      <a:r>
                        <a:rPr lang="en-US" sz="2000" dirty="0" smtClean="0">
                          <a:solidFill>
                            <a:srgbClr val="FFFFFF"/>
                          </a:solidFill>
                        </a:rPr>
                        <a:t>(n = 410)</a:t>
                      </a:r>
                      <a:endParaRPr lang="en-US" sz="2000" dirty="0">
                        <a:solidFill>
                          <a:srgbClr val="FFFFFF"/>
                        </a:solidFill>
                      </a:endParaRPr>
                    </a:p>
                  </a:txBody>
                  <a:tcPr marT="45718" marB="45718"/>
                </a:tc>
                <a:tc>
                  <a:txBody>
                    <a:bodyPr/>
                    <a:lstStyle/>
                    <a:p>
                      <a:pPr algn="ctr"/>
                      <a:r>
                        <a:rPr lang="en-US" sz="2000" dirty="0" smtClean="0">
                          <a:solidFill>
                            <a:srgbClr val="FFFFFF"/>
                          </a:solidFill>
                        </a:rPr>
                        <a:t>BEV + CT</a:t>
                      </a:r>
                    </a:p>
                    <a:p>
                      <a:pPr algn="ctr"/>
                      <a:r>
                        <a:rPr lang="en-US" sz="2000" dirty="0" smtClean="0">
                          <a:solidFill>
                            <a:srgbClr val="FFFFFF"/>
                          </a:solidFill>
                        </a:rPr>
                        <a:t>(n = 409)</a:t>
                      </a:r>
                      <a:endParaRPr lang="en-US" sz="2000" dirty="0">
                        <a:solidFill>
                          <a:srgbClr val="FFFFFF"/>
                        </a:solidFill>
                      </a:endParaRPr>
                    </a:p>
                  </a:txBody>
                  <a:tcPr marT="45718" marB="45718"/>
                </a:tc>
              </a:tr>
              <a:tr h="523220">
                <a:tc>
                  <a:txBody>
                    <a:bodyPr/>
                    <a:lstStyle/>
                    <a:p>
                      <a:r>
                        <a:rPr lang="en-US" sz="2000" baseline="0" dirty="0" smtClean="0"/>
                        <a:t>OS</a:t>
                      </a:r>
                      <a:endParaRPr lang="en-US" sz="2000" baseline="0" dirty="0"/>
                    </a:p>
                  </a:txBody>
                  <a:tcPr marT="45718" marB="45718"/>
                </a:tc>
                <a:tc>
                  <a:txBody>
                    <a:bodyPr/>
                    <a:lstStyle/>
                    <a:p>
                      <a:pPr algn="ctr"/>
                      <a:r>
                        <a:rPr lang="en-US" sz="2000" dirty="0" smtClean="0"/>
                        <a:t>9.8 months</a:t>
                      </a:r>
                      <a:endParaRPr lang="en-US" sz="2000" dirty="0"/>
                    </a:p>
                  </a:txBody>
                  <a:tcPr marT="45718" marB="45718"/>
                </a:tc>
                <a:tc>
                  <a:txBody>
                    <a:bodyPr/>
                    <a:lstStyle/>
                    <a:p>
                      <a:pPr algn="ctr"/>
                      <a:r>
                        <a:rPr lang="en-US" sz="2000" dirty="0" smtClean="0"/>
                        <a:t>11.2 months</a:t>
                      </a:r>
                      <a:endParaRPr lang="en-US" sz="2000" dirty="0"/>
                    </a:p>
                  </a:txBody>
                  <a:tcPr marT="45718" marB="45718"/>
                </a:tc>
              </a:tr>
              <a:tr h="844941">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2000" dirty="0" err="1" smtClean="0"/>
                        <a:t>Unstratified</a:t>
                      </a:r>
                      <a:r>
                        <a:rPr lang="en-US" sz="2000" baseline="30000" dirty="0" err="1" smtClean="0"/>
                        <a:t>a</a:t>
                      </a:r>
                      <a:endParaRPr lang="en-US" sz="2000" baseline="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sz="2000" i="1" baseline="0" dirty="0" smtClean="0"/>
                        <a:t>p</a:t>
                      </a:r>
                      <a:r>
                        <a:rPr lang="en-US" sz="2000" baseline="0" dirty="0" smtClean="0"/>
                        <a:t>-value (log-rank test)</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2000" baseline="30000" dirty="0" smtClean="0"/>
                    </a:p>
                  </a:txBody>
                  <a:tcPr marT="45718" marB="45718"/>
                </a:tc>
                <a:tc gridSpan="2">
                  <a:txBody>
                    <a:bodyPr/>
                    <a:lstStyle/>
                    <a:p>
                      <a:pPr algn="ctr"/>
                      <a:r>
                        <a:rPr lang="en-US" sz="2000" dirty="0" smtClean="0"/>
                        <a:t>0.81</a:t>
                      </a:r>
                    </a:p>
                    <a:p>
                      <a:pPr algn="ctr"/>
                      <a:r>
                        <a:rPr lang="en-US" sz="2000" dirty="0" smtClean="0"/>
                        <a:t>0.0062</a:t>
                      </a:r>
                      <a:endParaRPr lang="en-US" sz="2000" dirty="0"/>
                    </a:p>
                  </a:txBody>
                  <a:tcPr marT="45718" marB="45718"/>
                </a:tc>
                <a:tc hMerge="1">
                  <a:txBody>
                    <a:bodyPr/>
                    <a:lstStyle/>
                    <a:p>
                      <a:pPr algn="ctr"/>
                      <a:endParaRPr lang="en-US" sz="2000" dirty="0"/>
                    </a:p>
                  </a:txBody>
                  <a:tcPr/>
                </a:tc>
              </a:tr>
              <a:tr h="701013">
                <a:tc>
                  <a:txBody>
                    <a:bodyPr/>
                    <a:lstStyle/>
                    <a:p>
                      <a:r>
                        <a:rPr lang="en-US" sz="2000" dirty="0" err="1" smtClean="0"/>
                        <a:t>Stratified</a:t>
                      </a:r>
                      <a:r>
                        <a:rPr lang="en-US" sz="2000" baseline="30000" dirty="0" err="1" smtClean="0"/>
                        <a:t>b</a:t>
                      </a:r>
                      <a:endParaRPr lang="en-US" sz="2000" baseline="3000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sz="2000" i="1" baseline="0" dirty="0" smtClean="0"/>
                        <a:t>p</a:t>
                      </a:r>
                      <a:r>
                        <a:rPr lang="en-US" sz="2000" baseline="0" dirty="0" smtClean="0"/>
                        <a:t>-value (log-rank test)</a:t>
                      </a:r>
                    </a:p>
                  </a:txBody>
                  <a:tcPr marT="45718" marB="45718"/>
                </a:tc>
                <a:tc gridSpan="2">
                  <a:txBody>
                    <a:bodyPr/>
                    <a:lstStyle/>
                    <a:p>
                      <a:pPr algn="ctr"/>
                      <a:r>
                        <a:rPr lang="en-US" sz="2000" dirty="0" smtClean="0"/>
                        <a:t>0.83</a:t>
                      </a:r>
                    </a:p>
                    <a:p>
                      <a:pPr algn="ctr"/>
                      <a:r>
                        <a:rPr lang="en-US" sz="2000" dirty="0" smtClean="0"/>
                        <a:t>0.0211</a:t>
                      </a:r>
                      <a:endParaRPr lang="en-US" sz="2000" dirty="0"/>
                    </a:p>
                  </a:txBody>
                  <a:tcPr marT="45718" marB="45718"/>
                </a:tc>
                <a:tc hMerge="1">
                  <a:txBody>
                    <a:bodyPr/>
                    <a:lstStyle/>
                    <a:p>
                      <a:pPr algn="ctr"/>
                      <a:endParaRPr lang="en-US" sz="2000" dirty="0"/>
                    </a:p>
                  </a:txBody>
                  <a:tcPr/>
                </a:tc>
              </a:tr>
            </a:tbl>
          </a:graphicData>
        </a:graphic>
      </p:graphicFrame>
    </p:spTree>
    <p:custDataLst>
      <p:tags r:id="rId1"/>
    </p:custDataLst>
    <p:extLst>
      <p:ext uri="{BB962C8B-B14F-4D97-AF65-F5344CB8AC3E}">
        <p14:creationId xmlns:p14="http://schemas.microsoft.com/office/powerpoint/2010/main" val="959277426"/>
      </p:ext>
    </p:extLst>
  </p:cSld>
  <p:clrMapOvr>
    <a:masterClrMapping/>
  </p:clrMapOvr>
  <p:transition xmlns:p14="http://schemas.microsoft.com/office/powerpoint/2010/main" advClick="0"/>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8706" name="Title 9"/>
          <p:cNvSpPr>
            <a:spLocks noGrp="1"/>
          </p:cNvSpPr>
          <p:nvPr>
            <p:ph type="title"/>
          </p:nvPr>
        </p:nvSpPr>
        <p:spPr>
          <a:xfrm>
            <a:off x="0" y="381174"/>
            <a:ext cx="9144000" cy="1143000"/>
          </a:xfrm>
        </p:spPr>
        <p:txBody>
          <a:bodyPr/>
          <a:lstStyle/>
          <a:p>
            <a:pPr eaLnBrk="1" hangingPunct="1">
              <a:defRPr/>
            </a:pPr>
            <a:r>
              <a:rPr lang="en-GB" sz="4800" b="1" dirty="0" smtClean="0">
                <a:solidFill>
                  <a:srgbClr val="FFFFFF"/>
                </a:solidFill>
              </a:rPr>
              <a:t>PFS: ITT population</a:t>
            </a:r>
          </a:p>
        </p:txBody>
      </p:sp>
      <p:sp>
        <p:nvSpPr>
          <p:cNvPr id="65542" name="Rectangle 17"/>
          <p:cNvSpPr>
            <a:spLocks noChangeArrowheads="1"/>
          </p:cNvSpPr>
          <p:nvPr/>
        </p:nvSpPr>
        <p:spPr bwMode="auto">
          <a:xfrm>
            <a:off x="330200" y="6100476"/>
            <a:ext cx="8318500"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defTabSz="457200" fontAlgn="base">
              <a:spcBef>
                <a:spcPct val="0"/>
              </a:spcBef>
              <a:spcAft>
                <a:spcPct val="0"/>
              </a:spcAft>
            </a:pPr>
            <a:r>
              <a:rPr lang="en-GB" altLang="zh-CN" sz="1300" b="1" dirty="0">
                <a:solidFill>
                  <a:srgbClr val="FFFFFF"/>
                </a:solidFill>
                <a:ea typeface="ＭＳ Ｐゴシック" charset="-128"/>
              </a:rPr>
              <a:t> </a:t>
            </a:r>
            <a:r>
              <a:rPr lang="en-GB" altLang="zh-CN" sz="1300" b="1" baseline="30000" dirty="0" err="1">
                <a:solidFill>
                  <a:srgbClr val="FFFFFF"/>
                </a:solidFill>
              </a:rPr>
              <a:t>a</a:t>
            </a:r>
            <a:r>
              <a:rPr lang="en-GB" altLang="zh-CN" sz="1300" b="1" dirty="0" err="1">
                <a:solidFill>
                  <a:srgbClr val="FFFFFF"/>
                </a:solidFill>
                <a:ea typeface="ＭＳ Ｐゴシック" charset="-128"/>
              </a:rPr>
              <a:t>Primary</a:t>
            </a:r>
            <a:r>
              <a:rPr lang="en-GB" altLang="zh-CN" sz="1300" b="1" dirty="0">
                <a:solidFill>
                  <a:srgbClr val="FFFFFF"/>
                </a:solidFill>
                <a:ea typeface="ＭＳ Ｐゴシック" charset="-128"/>
              </a:rPr>
              <a:t> analysis method; </a:t>
            </a:r>
            <a:r>
              <a:rPr lang="en-GB" altLang="zh-CN" sz="1300" b="1" baseline="30000" dirty="0" err="1">
                <a:solidFill>
                  <a:srgbClr val="FFFFFF"/>
                </a:solidFill>
              </a:rPr>
              <a:t>b</a:t>
            </a:r>
            <a:r>
              <a:rPr lang="en-GB" altLang="zh-CN" sz="1300" b="1" dirty="0" err="1">
                <a:solidFill>
                  <a:srgbClr val="FFFFFF"/>
                </a:solidFill>
                <a:ea typeface="ＭＳ Ｐゴシック" charset="-128"/>
              </a:rPr>
              <a:t>Stratified</a:t>
            </a:r>
            <a:r>
              <a:rPr lang="en-GB" altLang="zh-CN" sz="1300" b="1" dirty="0">
                <a:solidFill>
                  <a:srgbClr val="FFFFFF"/>
                </a:solidFill>
                <a:ea typeface="ＭＳ Ｐゴシック" charset="-128"/>
              </a:rPr>
              <a:t> by first-line CT (</a:t>
            </a:r>
            <a:r>
              <a:rPr lang="en-GB" altLang="zh-CN" sz="1300" b="1" dirty="0" err="1">
                <a:solidFill>
                  <a:srgbClr val="FFFFFF"/>
                </a:solidFill>
                <a:ea typeface="ＭＳ Ｐゴシック" charset="-128"/>
              </a:rPr>
              <a:t>oxaliplatin</a:t>
            </a:r>
            <a:r>
              <a:rPr lang="en-GB" altLang="zh-CN" sz="1300" b="1" dirty="0">
                <a:solidFill>
                  <a:srgbClr val="FFFFFF"/>
                </a:solidFill>
                <a:ea typeface="ＭＳ Ｐゴシック" charset="-128"/>
              </a:rPr>
              <a:t>-based, </a:t>
            </a:r>
            <a:r>
              <a:rPr lang="en-GB" altLang="zh-CN" sz="1300" b="1" dirty="0" err="1">
                <a:solidFill>
                  <a:srgbClr val="FFFFFF"/>
                </a:solidFill>
                <a:ea typeface="ＭＳ Ｐゴシック" charset="-128"/>
              </a:rPr>
              <a:t>irinotecan</a:t>
            </a:r>
            <a:r>
              <a:rPr lang="en-GB" altLang="zh-CN" sz="1300" b="1" dirty="0">
                <a:solidFill>
                  <a:srgbClr val="FFFFFF"/>
                </a:solidFill>
                <a:ea typeface="ＭＳ Ｐゴシック" charset="-128"/>
              </a:rPr>
              <a:t>-based), first-line PFS (≤9 months, &gt;9 months), time from last dose of BEV (≤42 days, &gt;42 days), ECOG performance status at baseline (0, ≥1)</a:t>
            </a:r>
          </a:p>
        </p:txBody>
      </p:sp>
      <p:sp>
        <p:nvSpPr>
          <p:cNvPr id="6" name="TextBox 5"/>
          <p:cNvSpPr txBox="1"/>
          <p:nvPr/>
        </p:nvSpPr>
        <p:spPr>
          <a:xfrm>
            <a:off x="5245949" y="6550223"/>
            <a:ext cx="3757070" cy="307777"/>
          </a:xfrm>
          <a:prstGeom prst="rect">
            <a:avLst/>
          </a:prstGeom>
          <a:noFill/>
        </p:spPr>
        <p:txBody>
          <a:bodyPr wrap="none" rtlCol="0">
            <a:spAutoFit/>
          </a:bodyPr>
          <a:lstStyle/>
          <a:p>
            <a:pPr algn="r" defTabSz="457200"/>
            <a:r>
              <a:rPr lang="en-US" sz="1400" dirty="0" err="1">
                <a:solidFill>
                  <a:schemeClr val="bg1"/>
                </a:solidFill>
              </a:rPr>
              <a:t>Bennouna</a:t>
            </a:r>
            <a:r>
              <a:rPr lang="en-US" sz="1400" dirty="0">
                <a:solidFill>
                  <a:schemeClr val="bg1"/>
                </a:solidFill>
              </a:rPr>
              <a:t> J et al. </a:t>
            </a:r>
            <a:r>
              <a:rPr lang="en-US" sz="1400" i="1" dirty="0">
                <a:solidFill>
                  <a:schemeClr val="bg1"/>
                </a:solidFill>
              </a:rPr>
              <a:t>Lancet </a:t>
            </a:r>
            <a:r>
              <a:rPr lang="en-US" sz="1400" i="1" dirty="0" err="1">
                <a:solidFill>
                  <a:schemeClr val="bg1"/>
                </a:solidFill>
              </a:rPr>
              <a:t>Oncol</a:t>
            </a:r>
            <a:r>
              <a:rPr lang="en-US" sz="1400" i="1" dirty="0">
                <a:solidFill>
                  <a:schemeClr val="bg1"/>
                </a:solidFill>
              </a:rPr>
              <a:t> </a:t>
            </a:r>
            <a:r>
              <a:rPr lang="en-US" sz="1400" dirty="0">
                <a:solidFill>
                  <a:schemeClr val="bg1"/>
                </a:solidFill>
              </a:rPr>
              <a:t>2013;14(1):29-37</a:t>
            </a:r>
            <a:r>
              <a:rPr lang="en-US" sz="1400" dirty="0">
                <a:solidFill>
                  <a:schemeClr val="bg1"/>
                </a:solidFill>
                <a:cs typeface="Arial" pitchFamily="34" charset="0"/>
              </a:rPr>
              <a:t>.</a:t>
            </a:r>
          </a:p>
        </p:txBody>
      </p:sp>
      <p:graphicFrame>
        <p:nvGraphicFramePr>
          <p:cNvPr id="7" name="Table 6"/>
          <p:cNvGraphicFramePr>
            <a:graphicFrameLocks noGrp="1"/>
          </p:cNvGraphicFramePr>
          <p:nvPr>
            <p:extLst>
              <p:ext uri="{D42A27DB-BD31-4B8C-83A1-F6EECF244321}">
                <p14:modId xmlns:p14="http://schemas.microsoft.com/office/powerpoint/2010/main" val="705493104"/>
              </p:ext>
            </p:extLst>
          </p:nvPr>
        </p:nvGraphicFramePr>
        <p:xfrm>
          <a:off x="990600" y="2057400"/>
          <a:ext cx="7162800" cy="2770233"/>
        </p:xfrm>
        <a:graphic>
          <a:graphicData uri="http://schemas.openxmlformats.org/drawingml/2006/table">
            <a:tbl>
              <a:tblPr firstRow="1" bandRow="1">
                <a:tableStyleId>{5C22544A-7EE6-4342-B048-85BDC9FD1C3A}</a:tableStyleId>
              </a:tblPr>
              <a:tblGrid>
                <a:gridCol w="2895600"/>
                <a:gridCol w="2057400"/>
                <a:gridCol w="2209800"/>
              </a:tblGrid>
              <a:tr h="701013">
                <a:tc>
                  <a:txBody>
                    <a:bodyPr/>
                    <a:lstStyle/>
                    <a:p>
                      <a:endParaRPr lang="en-US" sz="2000" dirty="0">
                        <a:solidFill>
                          <a:srgbClr val="FFFFFF"/>
                        </a:solidFill>
                      </a:endParaRPr>
                    </a:p>
                  </a:txBody>
                  <a:tcPr marT="45718" marB="45718"/>
                </a:tc>
                <a:tc>
                  <a:txBody>
                    <a:bodyPr/>
                    <a:lstStyle/>
                    <a:p>
                      <a:pPr algn="ctr"/>
                      <a:r>
                        <a:rPr lang="en-US" sz="2000" dirty="0" smtClean="0">
                          <a:solidFill>
                            <a:srgbClr val="FFFFFF"/>
                          </a:solidFill>
                        </a:rPr>
                        <a:t>CT alone</a:t>
                      </a:r>
                    </a:p>
                    <a:p>
                      <a:pPr algn="ctr"/>
                      <a:r>
                        <a:rPr lang="en-US" sz="2000" dirty="0" smtClean="0">
                          <a:solidFill>
                            <a:srgbClr val="FFFFFF"/>
                          </a:solidFill>
                        </a:rPr>
                        <a:t>(n = 410)</a:t>
                      </a:r>
                      <a:endParaRPr lang="en-US" sz="2000" dirty="0">
                        <a:solidFill>
                          <a:srgbClr val="FFFFFF"/>
                        </a:solidFill>
                      </a:endParaRPr>
                    </a:p>
                  </a:txBody>
                  <a:tcPr marT="45718" marB="45718"/>
                </a:tc>
                <a:tc>
                  <a:txBody>
                    <a:bodyPr/>
                    <a:lstStyle/>
                    <a:p>
                      <a:pPr algn="ctr"/>
                      <a:r>
                        <a:rPr lang="en-US" sz="2000" dirty="0" smtClean="0">
                          <a:solidFill>
                            <a:srgbClr val="FFFFFF"/>
                          </a:solidFill>
                        </a:rPr>
                        <a:t>BEV + CT</a:t>
                      </a:r>
                    </a:p>
                    <a:p>
                      <a:pPr algn="ctr"/>
                      <a:r>
                        <a:rPr lang="en-US" sz="2000" dirty="0" smtClean="0">
                          <a:solidFill>
                            <a:srgbClr val="FFFFFF"/>
                          </a:solidFill>
                        </a:rPr>
                        <a:t>(n = 409)</a:t>
                      </a:r>
                      <a:endParaRPr lang="en-US" sz="2000" dirty="0">
                        <a:solidFill>
                          <a:srgbClr val="FFFFFF"/>
                        </a:solidFill>
                      </a:endParaRPr>
                    </a:p>
                  </a:txBody>
                  <a:tcPr marT="45718" marB="45718"/>
                </a:tc>
              </a:tr>
              <a:tr h="523220">
                <a:tc>
                  <a:txBody>
                    <a:bodyPr/>
                    <a:lstStyle/>
                    <a:p>
                      <a:r>
                        <a:rPr lang="en-US" sz="2000" baseline="0" dirty="0" smtClean="0"/>
                        <a:t>PFS</a:t>
                      </a:r>
                      <a:endParaRPr lang="en-US" sz="2000" baseline="0" dirty="0"/>
                    </a:p>
                  </a:txBody>
                  <a:tcPr marT="45718" marB="45718"/>
                </a:tc>
                <a:tc>
                  <a:txBody>
                    <a:bodyPr/>
                    <a:lstStyle/>
                    <a:p>
                      <a:pPr algn="ctr"/>
                      <a:r>
                        <a:rPr lang="en-US" sz="2000" dirty="0" smtClean="0"/>
                        <a:t>4.1 months</a:t>
                      </a:r>
                      <a:endParaRPr lang="en-US" sz="2000" dirty="0"/>
                    </a:p>
                  </a:txBody>
                  <a:tcPr marT="45718" marB="45718"/>
                </a:tc>
                <a:tc>
                  <a:txBody>
                    <a:bodyPr/>
                    <a:lstStyle/>
                    <a:p>
                      <a:pPr algn="ctr"/>
                      <a:r>
                        <a:rPr lang="en-US" sz="2000" dirty="0" smtClean="0"/>
                        <a:t>5.7 months</a:t>
                      </a:r>
                      <a:endParaRPr lang="en-US" sz="2000" dirty="0"/>
                    </a:p>
                  </a:txBody>
                  <a:tcPr marT="45718" marB="45718"/>
                </a:tc>
              </a:tr>
              <a:tr h="844941">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2000" dirty="0" err="1" smtClean="0"/>
                        <a:t>Unstratified</a:t>
                      </a:r>
                      <a:r>
                        <a:rPr lang="en-US" sz="2000" baseline="30000" dirty="0" err="1" smtClean="0"/>
                        <a:t>a</a:t>
                      </a:r>
                      <a:endParaRPr lang="en-US" sz="2000" baseline="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sz="2000" i="1" baseline="0" dirty="0" smtClean="0"/>
                        <a:t>p</a:t>
                      </a:r>
                      <a:r>
                        <a:rPr lang="en-US" sz="2000" baseline="0" dirty="0" smtClean="0"/>
                        <a:t>-value (log-rank test)</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2000" baseline="30000" dirty="0" smtClean="0"/>
                    </a:p>
                  </a:txBody>
                  <a:tcPr marT="45718" marB="45718"/>
                </a:tc>
                <a:tc gridSpan="2">
                  <a:txBody>
                    <a:bodyPr/>
                    <a:lstStyle/>
                    <a:p>
                      <a:pPr algn="ctr"/>
                      <a:r>
                        <a:rPr lang="en-US" sz="2000" dirty="0" smtClean="0"/>
                        <a:t>0.68</a:t>
                      </a:r>
                    </a:p>
                    <a:p>
                      <a:pPr algn="ctr"/>
                      <a:r>
                        <a:rPr lang="en-US" sz="2000" dirty="0" smtClean="0"/>
                        <a:t>&lt;0.0001</a:t>
                      </a:r>
                      <a:endParaRPr lang="en-US" sz="2000" dirty="0"/>
                    </a:p>
                  </a:txBody>
                  <a:tcPr marT="45718" marB="45718"/>
                </a:tc>
                <a:tc hMerge="1">
                  <a:txBody>
                    <a:bodyPr/>
                    <a:lstStyle/>
                    <a:p>
                      <a:pPr algn="ctr"/>
                      <a:endParaRPr lang="en-US" sz="2000" dirty="0"/>
                    </a:p>
                  </a:txBody>
                  <a:tcPr/>
                </a:tc>
              </a:tr>
              <a:tr h="701013">
                <a:tc>
                  <a:txBody>
                    <a:bodyPr/>
                    <a:lstStyle/>
                    <a:p>
                      <a:r>
                        <a:rPr lang="en-US" sz="2000" dirty="0" err="1" smtClean="0"/>
                        <a:t>Stratified</a:t>
                      </a:r>
                      <a:r>
                        <a:rPr lang="en-US" sz="2000" baseline="30000" dirty="0" err="1" smtClean="0"/>
                        <a:t>b</a:t>
                      </a:r>
                      <a:endParaRPr lang="en-US" sz="2000" baseline="3000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sz="2000" i="1" baseline="0" dirty="0" smtClean="0"/>
                        <a:t>p</a:t>
                      </a:r>
                      <a:r>
                        <a:rPr lang="en-US" sz="2000" baseline="0" dirty="0" smtClean="0"/>
                        <a:t>-value (log-rank test)</a:t>
                      </a:r>
                    </a:p>
                  </a:txBody>
                  <a:tcPr marT="45718" marB="45718"/>
                </a:tc>
                <a:tc gridSpan="2">
                  <a:txBody>
                    <a:bodyPr/>
                    <a:lstStyle/>
                    <a:p>
                      <a:pPr algn="ctr"/>
                      <a:r>
                        <a:rPr lang="en-US" sz="2000" dirty="0" smtClean="0"/>
                        <a:t>0.67</a:t>
                      </a:r>
                    </a:p>
                    <a:p>
                      <a:pPr algn="ctr"/>
                      <a:r>
                        <a:rPr lang="en-US" sz="2000" dirty="0" smtClean="0"/>
                        <a:t>&lt;0.0001</a:t>
                      </a:r>
                      <a:endParaRPr lang="en-US" sz="2000" dirty="0"/>
                    </a:p>
                  </a:txBody>
                  <a:tcPr marT="45718" marB="45718"/>
                </a:tc>
                <a:tc hMerge="1">
                  <a:txBody>
                    <a:bodyPr/>
                    <a:lstStyle/>
                    <a:p>
                      <a:pPr algn="ctr"/>
                      <a:endParaRPr lang="en-US" sz="2000" dirty="0"/>
                    </a:p>
                  </a:txBody>
                  <a:tcPr/>
                </a:tc>
              </a:tr>
            </a:tbl>
          </a:graphicData>
        </a:graphic>
      </p:graphicFrame>
    </p:spTree>
    <p:custDataLst>
      <p:tags r:id="rId1"/>
    </p:custDataLst>
    <p:extLst>
      <p:ext uri="{BB962C8B-B14F-4D97-AF65-F5344CB8AC3E}">
        <p14:creationId xmlns:p14="http://schemas.microsoft.com/office/powerpoint/2010/main" val="838406061"/>
      </p:ext>
    </p:extLst>
  </p:cSld>
  <p:clrMapOvr>
    <a:masterClrMapping/>
  </p:clrMapOvr>
  <p:transition xmlns:p14="http://schemas.microsoft.com/office/powerpoint/2010/main" advClick="0"/>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68553"/>
            <a:ext cx="8229600" cy="1143000"/>
          </a:xfrm>
        </p:spPr>
        <p:txBody>
          <a:bodyPr>
            <a:normAutofit fontScale="90000"/>
          </a:bodyPr>
          <a:lstStyle/>
          <a:p>
            <a:pPr algn="ctr"/>
            <a:r>
              <a:rPr lang="en-US" b="1" dirty="0" smtClean="0">
                <a:solidFill>
                  <a:schemeClr val="bg1"/>
                </a:solidFill>
              </a:rPr>
              <a:t>Adverse Events of Interest </a:t>
            </a:r>
            <a:br>
              <a:rPr lang="en-US" b="1" dirty="0" smtClean="0">
                <a:solidFill>
                  <a:schemeClr val="bg1"/>
                </a:solidFill>
              </a:rPr>
            </a:br>
            <a:r>
              <a:rPr lang="en-US" b="1" dirty="0" smtClean="0">
                <a:solidFill>
                  <a:schemeClr val="bg1"/>
                </a:solidFill>
              </a:rPr>
              <a:t>for BEV Population</a:t>
            </a:r>
            <a:endParaRPr lang="en-US" b="1" dirty="0">
              <a:solidFill>
                <a:schemeClr val="bg1"/>
              </a:solidFill>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760379095"/>
              </p:ext>
            </p:extLst>
          </p:nvPr>
        </p:nvGraphicFramePr>
        <p:xfrm>
          <a:off x="457200" y="1752166"/>
          <a:ext cx="8229600" cy="4618690"/>
        </p:xfrm>
        <a:graphic>
          <a:graphicData uri="http://schemas.openxmlformats.org/drawingml/2006/table">
            <a:tbl>
              <a:tblPr firstRow="1" bandRow="1">
                <a:tableStyleId>{5940675A-B579-460E-94D1-54222C63F5DA}</a:tableStyleId>
              </a:tblPr>
              <a:tblGrid>
                <a:gridCol w="1645920"/>
                <a:gridCol w="1645920"/>
                <a:gridCol w="1645920"/>
                <a:gridCol w="1645920"/>
                <a:gridCol w="1645920"/>
              </a:tblGrid>
              <a:tr h="596073">
                <a:tc>
                  <a:txBody>
                    <a:bodyPr/>
                    <a:lstStyle/>
                    <a:p>
                      <a:endParaRPr lang="en-US" b="1" dirty="0">
                        <a:solidFill>
                          <a:schemeClr val="bg1"/>
                        </a:solidFill>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gridSpan="2">
                  <a:txBody>
                    <a:bodyPr/>
                    <a:lstStyle/>
                    <a:p>
                      <a:pPr algn="ctr"/>
                      <a:r>
                        <a:rPr lang="en-US" b="1" dirty="0" smtClean="0">
                          <a:solidFill>
                            <a:schemeClr val="bg1"/>
                          </a:solidFill>
                        </a:rPr>
                        <a:t>CT</a:t>
                      </a:r>
                    </a:p>
                    <a:p>
                      <a:pPr algn="ctr"/>
                      <a:r>
                        <a:rPr lang="en-US" b="1" dirty="0" smtClean="0">
                          <a:solidFill>
                            <a:schemeClr val="bg1"/>
                          </a:solidFill>
                        </a:rPr>
                        <a:t>(n=409)</a:t>
                      </a:r>
                      <a:endParaRPr lang="en-US" b="1" dirty="0">
                        <a:solidFill>
                          <a:schemeClr val="bg1"/>
                        </a:solidFill>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hMerge="1">
                  <a:txBody>
                    <a:bodyPr/>
                    <a:lstStyle/>
                    <a:p>
                      <a:endParaRPr lang="en-US" dirty="0"/>
                    </a:p>
                  </a:txBody>
                  <a:tcPr/>
                </a:tc>
                <a:tc gridSpan="2">
                  <a:txBody>
                    <a:bodyPr/>
                    <a:lstStyle/>
                    <a:p>
                      <a:pPr algn="ctr"/>
                      <a:r>
                        <a:rPr lang="en-US" b="1" dirty="0" smtClean="0">
                          <a:solidFill>
                            <a:schemeClr val="bg1"/>
                          </a:solidFill>
                        </a:rPr>
                        <a:t>BEV+CT </a:t>
                      </a:r>
                    </a:p>
                    <a:p>
                      <a:pPr algn="ctr"/>
                      <a:r>
                        <a:rPr lang="en-US" b="1" dirty="0" smtClean="0">
                          <a:solidFill>
                            <a:schemeClr val="bg1"/>
                          </a:solidFill>
                        </a:rPr>
                        <a:t>(n=401)</a:t>
                      </a:r>
                      <a:endParaRPr lang="en-US" b="1" dirty="0">
                        <a:solidFill>
                          <a:schemeClr val="bg1"/>
                        </a:solidFill>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hMerge="1">
                  <a:txBody>
                    <a:bodyPr/>
                    <a:lstStyle/>
                    <a:p>
                      <a:endParaRPr lang="en-US" dirty="0"/>
                    </a:p>
                  </a:txBody>
                  <a:tcPr/>
                </a:tc>
              </a:tr>
              <a:tr h="411674">
                <a:tc>
                  <a:txBody>
                    <a:bodyPr/>
                    <a:lstStyle/>
                    <a:p>
                      <a:r>
                        <a:rPr lang="en-US" b="1" dirty="0" smtClean="0">
                          <a:solidFill>
                            <a:schemeClr val="bg1"/>
                          </a:solidFill>
                        </a:rPr>
                        <a:t>Patients, %</a:t>
                      </a:r>
                      <a:endParaRPr lang="en-US" b="1" dirty="0">
                        <a:solidFill>
                          <a:schemeClr val="bg1"/>
                        </a:solidFill>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en-US" b="1" dirty="0" smtClean="0">
                          <a:solidFill>
                            <a:schemeClr val="bg1"/>
                          </a:solidFill>
                        </a:rPr>
                        <a:t>All grades</a:t>
                      </a:r>
                      <a:endParaRPr lang="en-US" b="1" dirty="0">
                        <a:solidFill>
                          <a:schemeClr val="bg1"/>
                        </a:solidFill>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en-US" b="1" dirty="0" smtClean="0">
                          <a:solidFill>
                            <a:schemeClr val="bg1"/>
                          </a:solidFill>
                        </a:rPr>
                        <a:t>Grades 3-5</a:t>
                      </a:r>
                      <a:endParaRPr lang="en-US" b="1" dirty="0">
                        <a:solidFill>
                          <a:schemeClr val="bg1"/>
                        </a:solidFill>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en-US" b="1" dirty="0" smtClean="0">
                          <a:solidFill>
                            <a:schemeClr val="bg1"/>
                          </a:solidFill>
                        </a:rPr>
                        <a:t>All grades</a:t>
                      </a:r>
                      <a:endParaRPr lang="en-US" b="1" dirty="0">
                        <a:solidFill>
                          <a:schemeClr val="bg1"/>
                        </a:solidFill>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en-US" b="1" dirty="0" smtClean="0">
                          <a:solidFill>
                            <a:schemeClr val="bg1"/>
                          </a:solidFill>
                        </a:rPr>
                        <a:t>Grades 3-5</a:t>
                      </a:r>
                      <a:endParaRPr lang="en-US" b="1" dirty="0">
                        <a:solidFill>
                          <a:schemeClr val="bg1"/>
                        </a:solidFill>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r>
              <a:tr h="596073">
                <a:tc>
                  <a:txBody>
                    <a:bodyPr/>
                    <a:lstStyle/>
                    <a:p>
                      <a:r>
                        <a:rPr lang="en-US" dirty="0" smtClean="0">
                          <a:ln>
                            <a:solidFill>
                              <a:schemeClr val="bg1"/>
                            </a:solidFill>
                          </a:ln>
                          <a:solidFill>
                            <a:schemeClr val="bg1"/>
                          </a:solidFill>
                        </a:rPr>
                        <a:t>AEs of special interest to BEV</a:t>
                      </a:r>
                      <a:endParaRPr lang="en-US" dirty="0">
                        <a:ln>
                          <a:solidFill>
                            <a:schemeClr val="bg1"/>
                          </a:solidFill>
                        </a:ln>
                        <a:solidFill>
                          <a:schemeClr val="bg1"/>
                        </a:solidFill>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en-US" dirty="0" smtClean="0">
                          <a:ln>
                            <a:solidFill>
                              <a:schemeClr val="bg1"/>
                            </a:solidFill>
                          </a:ln>
                          <a:solidFill>
                            <a:schemeClr val="bg1"/>
                          </a:solidFill>
                        </a:rPr>
                        <a:t>21</a:t>
                      </a:r>
                      <a:endParaRPr lang="en-US" dirty="0">
                        <a:ln>
                          <a:solidFill>
                            <a:schemeClr val="bg1"/>
                          </a:solidFill>
                        </a:ln>
                        <a:solidFill>
                          <a:schemeClr val="bg1"/>
                        </a:solidFill>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en-US" dirty="0" smtClean="0">
                          <a:ln>
                            <a:solidFill>
                              <a:schemeClr val="bg1"/>
                            </a:solidFill>
                          </a:ln>
                          <a:solidFill>
                            <a:schemeClr val="bg1"/>
                          </a:solidFill>
                        </a:rPr>
                        <a:t>6</a:t>
                      </a:r>
                      <a:endParaRPr lang="en-US" dirty="0">
                        <a:ln>
                          <a:solidFill>
                            <a:schemeClr val="bg1"/>
                          </a:solidFill>
                        </a:ln>
                        <a:solidFill>
                          <a:schemeClr val="bg1"/>
                        </a:solidFill>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en-US" dirty="0" smtClean="0">
                          <a:ln>
                            <a:solidFill>
                              <a:schemeClr val="bg1"/>
                            </a:solidFill>
                          </a:ln>
                          <a:solidFill>
                            <a:schemeClr val="bg1"/>
                          </a:solidFill>
                        </a:rPr>
                        <a:t>41</a:t>
                      </a:r>
                      <a:endParaRPr lang="en-US" dirty="0">
                        <a:ln>
                          <a:solidFill>
                            <a:schemeClr val="bg1"/>
                          </a:solidFill>
                        </a:ln>
                        <a:solidFill>
                          <a:schemeClr val="bg1"/>
                        </a:solidFill>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en-US" dirty="0" smtClean="0">
                          <a:ln>
                            <a:solidFill>
                              <a:schemeClr val="bg1"/>
                            </a:solidFill>
                          </a:ln>
                          <a:solidFill>
                            <a:schemeClr val="bg1"/>
                          </a:solidFill>
                        </a:rPr>
                        <a:t>12</a:t>
                      </a:r>
                      <a:endParaRPr lang="en-US" dirty="0">
                        <a:ln>
                          <a:solidFill>
                            <a:schemeClr val="bg1"/>
                          </a:solidFill>
                        </a:ln>
                        <a:solidFill>
                          <a:schemeClr val="bg1"/>
                        </a:solidFill>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r>
              <a:tr h="411674">
                <a:tc>
                  <a:txBody>
                    <a:bodyPr/>
                    <a:lstStyle/>
                    <a:p>
                      <a:r>
                        <a:rPr lang="en-US" dirty="0" smtClean="0">
                          <a:ln>
                            <a:solidFill>
                              <a:schemeClr val="bg1"/>
                            </a:solidFill>
                          </a:ln>
                          <a:solidFill>
                            <a:schemeClr val="bg1"/>
                          </a:solidFill>
                        </a:rPr>
                        <a:t>Hypertension</a:t>
                      </a:r>
                      <a:endParaRPr lang="en-US" dirty="0">
                        <a:ln>
                          <a:solidFill>
                            <a:schemeClr val="bg1"/>
                          </a:solidFill>
                        </a:ln>
                        <a:solidFill>
                          <a:schemeClr val="bg1"/>
                        </a:solidFill>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en-US" dirty="0" smtClean="0">
                          <a:ln>
                            <a:solidFill>
                              <a:schemeClr val="bg1"/>
                            </a:solidFill>
                          </a:ln>
                          <a:solidFill>
                            <a:schemeClr val="bg1"/>
                          </a:solidFill>
                        </a:rPr>
                        <a:t>7</a:t>
                      </a:r>
                      <a:endParaRPr lang="en-US" dirty="0">
                        <a:ln>
                          <a:solidFill>
                            <a:schemeClr val="bg1"/>
                          </a:solidFill>
                        </a:ln>
                        <a:solidFill>
                          <a:schemeClr val="bg1"/>
                        </a:solidFill>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en-US" dirty="0" smtClean="0">
                          <a:ln>
                            <a:solidFill>
                              <a:schemeClr val="bg1"/>
                            </a:solidFill>
                          </a:ln>
                          <a:solidFill>
                            <a:schemeClr val="bg1"/>
                          </a:solidFill>
                        </a:rPr>
                        <a:t>1</a:t>
                      </a:r>
                      <a:endParaRPr lang="en-US" dirty="0">
                        <a:ln>
                          <a:solidFill>
                            <a:schemeClr val="bg1"/>
                          </a:solidFill>
                        </a:ln>
                        <a:solidFill>
                          <a:schemeClr val="bg1"/>
                        </a:solidFill>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en-US" dirty="0" smtClean="0">
                          <a:ln>
                            <a:solidFill>
                              <a:schemeClr val="bg1"/>
                            </a:solidFill>
                          </a:ln>
                          <a:solidFill>
                            <a:schemeClr val="bg1"/>
                          </a:solidFill>
                        </a:rPr>
                        <a:t>12</a:t>
                      </a:r>
                      <a:endParaRPr lang="en-US" dirty="0">
                        <a:ln>
                          <a:solidFill>
                            <a:schemeClr val="bg1"/>
                          </a:solidFill>
                        </a:ln>
                        <a:solidFill>
                          <a:schemeClr val="bg1"/>
                        </a:solidFill>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en-US" dirty="0" smtClean="0">
                          <a:ln>
                            <a:solidFill>
                              <a:schemeClr val="bg1"/>
                            </a:solidFill>
                          </a:ln>
                          <a:solidFill>
                            <a:schemeClr val="bg1"/>
                          </a:solidFill>
                        </a:rPr>
                        <a:t>2</a:t>
                      </a:r>
                      <a:endParaRPr lang="en-US" dirty="0">
                        <a:ln>
                          <a:solidFill>
                            <a:schemeClr val="bg1"/>
                          </a:solidFill>
                        </a:ln>
                        <a:solidFill>
                          <a:schemeClr val="bg1"/>
                        </a:solidFill>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r>
              <a:tr h="411674">
                <a:tc>
                  <a:txBody>
                    <a:bodyPr/>
                    <a:lstStyle/>
                    <a:p>
                      <a:r>
                        <a:rPr lang="en-US" dirty="0" smtClean="0">
                          <a:ln>
                            <a:solidFill>
                              <a:schemeClr val="bg1"/>
                            </a:solidFill>
                          </a:ln>
                          <a:solidFill>
                            <a:schemeClr val="bg1"/>
                          </a:solidFill>
                        </a:rPr>
                        <a:t>Proteinuria</a:t>
                      </a:r>
                      <a:endParaRPr lang="en-US" dirty="0">
                        <a:ln>
                          <a:solidFill>
                            <a:schemeClr val="bg1"/>
                          </a:solidFill>
                        </a:ln>
                        <a:solidFill>
                          <a:schemeClr val="bg1"/>
                        </a:solidFill>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en-US" dirty="0" smtClean="0">
                          <a:ln>
                            <a:solidFill>
                              <a:schemeClr val="bg1"/>
                            </a:solidFill>
                          </a:ln>
                          <a:solidFill>
                            <a:schemeClr val="bg1"/>
                          </a:solidFill>
                        </a:rPr>
                        <a:t>1</a:t>
                      </a:r>
                      <a:endParaRPr lang="en-US" dirty="0">
                        <a:ln>
                          <a:solidFill>
                            <a:schemeClr val="bg1"/>
                          </a:solidFill>
                        </a:ln>
                        <a:solidFill>
                          <a:schemeClr val="bg1"/>
                        </a:solidFill>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en-US" dirty="0" smtClean="0">
                          <a:ln>
                            <a:solidFill>
                              <a:schemeClr val="bg1"/>
                            </a:solidFill>
                          </a:ln>
                          <a:solidFill>
                            <a:schemeClr val="bg1"/>
                          </a:solidFill>
                        </a:rPr>
                        <a:t>-</a:t>
                      </a:r>
                      <a:endParaRPr lang="en-US" dirty="0">
                        <a:ln>
                          <a:solidFill>
                            <a:schemeClr val="bg1"/>
                          </a:solidFill>
                        </a:ln>
                        <a:solidFill>
                          <a:schemeClr val="bg1"/>
                        </a:solidFill>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en-US" dirty="0" smtClean="0">
                          <a:ln>
                            <a:solidFill>
                              <a:schemeClr val="bg1"/>
                            </a:solidFill>
                          </a:ln>
                          <a:solidFill>
                            <a:schemeClr val="bg1"/>
                          </a:solidFill>
                        </a:rPr>
                        <a:t>5</a:t>
                      </a:r>
                      <a:endParaRPr lang="en-US" dirty="0">
                        <a:ln>
                          <a:solidFill>
                            <a:schemeClr val="bg1"/>
                          </a:solidFill>
                        </a:ln>
                        <a:solidFill>
                          <a:schemeClr val="bg1"/>
                        </a:solidFill>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en-US" dirty="0" smtClean="0">
                          <a:ln>
                            <a:solidFill>
                              <a:schemeClr val="bg1"/>
                            </a:solidFill>
                          </a:ln>
                          <a:solidFill>
                            <a:schemeClr val="bg1"/>
                          </a:solidFill>
                        </a:rPr>
                        <a:t>&lt;1</a:t>
                      </a:r>
                      <a:endParaRPr lang="en-US" dirty="0">
                        <a:ln>
                          <a:solidFill>
                            <a:schemeClr val="bg1"/>
                          </a:solidFill>
                        </a:ln>
                        <a:solidFill>
                          <a:schemeClr val="bg1"/>
                        </a:solidFill>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r>
              <a:tr h="596073">
                <a:tc>
                  <a:txBody>
                    <a:bodyPr/>
                    <a:lstStyle/>
                    <a:p>
                      <a:r>
                        <a:rPr lang="en-US" dirty="0" smtClean="0">
                          <a:ln>
                            <a:solidFill>
                              <a:schemeClr val="bg1"/>
                            </a:solidFill>
                          </a:ln>
                          <a:solidFill>
                            <a:schemeClr val="bg1"/>
                          </a:solidFill>
                        </a:rPr>
                        <a:t>Bleeding/</a:t>
                      </a:r>
                      <a:br>
                        <a:rPr lang="en-US" dirty="0" smtClean="0">
                          <a:ln>
                            <a:solidFill>
                              <a:schemeClr val="bg1"/>
                            </a:solidFill>
                          </a:ln>
                          <a:solidFill>
                            <a:schemeClr val="bg1"/>
                          </a:solidFill>
                        </a:rPr>
                      </a:br>
                      <a:r>
                        <a:rPr lang="en-US" dirty="0" smtClean="0">
                          <a:ln>
                            <a:solidFill>
                              <a:schemeClr val="bg1"/>
                            </a:solidFill>
                          </a:ln>
                          <a:solidFill>
                            <a:schemeClr val="bg1"/>
                          </a:solidFill>
                        </a:rPr>
                        <a:t>hemorrhage</a:t>
                      </a:r>
                      <a:endParaRPr lang="en-US" dirty="0">
                        <a:ln>
                          <a:solidFill>
                            <a:schemeClr val="bg1"/>
                          </a:solidFill>
                        </a:ln>
                        <a:solidFill>
                          <a:schemeClr val="bg1"/>
                        </a:solidFill>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en-US" dirty="0" smtClean="0">
                          <a:ln>
                            <a:solidFill>
                              <a:schemeClr val="bg1"/>
                            </a:solidFill>
                          </a:ln>
                          <a:solidFill>
                            <a:schemeClr val="bg1"/>
                          </a:solidFill>
                        </a:rPr>
                        <a:t>9</a:t>
                      </a:r>
                      <a:endParaRPr lang="en-US" dirty="0">
                        <a:ln>
                          <a:solidFill>
                            <a:schemeClr val="bg1"/>
                          </a:solidFill>
                        </a:ln>
                        <a:solidFill>
                          <a:schemeClr val="bg1"/>
                        </a:solidFill>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en-US" dirty="0" smtClean="0">
                          <a:ln>
                            <a:solidFill>
                              <a:schemeClr val="bg1"/>
                            </a:solidFill>
                          </a:ln>
                          <a:solidFill>
                            <a:schemeClr val="bg1"/>
                          </a:solidFill>
                        </a:rPr>
                        <a:t>&lt;1</a:t>
                      </a:r>
                      <a:endParaRPr lang="en-US" dirty="0">
                        <a:ln>
                          <a:solidFill>
                            <a:schemeClr val="bg1"/>
                          </a:solidFill>
                        </a:ln>
                        <a:solidFill>
                          <a:schemeClr val="bg1"/>
                        </a:solidFill>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en-US" dirty="0" smtClean="0">
                          <a:ln>
                            <a:solidFill>
                              <a:schemeClr val="bg1"/>
                            </a:solidFill>
                          </a:ln>
                          <a:solidFill>
                            <a:schemeClr val="bg1"/>
                          </a:solidFill>
                        </a:rPr>
                        <a:t>26</a:t>
                      </a:r>
                      <a:endParaRPr lang="en-US" dirty="0">
                        <a:ln>
                          <a:solidFill>
                            <a:schemeClr val="bg1"/>
                          </a:solidFill>
                        </a:ln>
                        <a:solidFill>
                          <a:schemeClr val="bg1"/>
                        </a:solidFill>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en-US" dirty="0" smtClean="0">
                          <a:ln>
                            <a:solidFill>
                              <a:schemeClr val="bg1"/>
                            </a:solidFill>
                          </a:ln>
                          <a:solidFill>
                            <a:schemeClr val="bg1"/>
                          </a:solidFill>
                        </a:rPr>
                        <a:t>2</a:t>
                      </a:r>
                      <a:endParaRPr lang="en-US" dirty="0">
                        <a:ln>
                          <a:solidFill>
                            <a:schemeClr val="bg1"/>
                          </a:solidFill>
                        </a:ln>
                        <a:solidFill>
                          <a:schemeClr val="bg1"/>
                        </a:solidFill>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r>
              <a:tr h="596073">
                <a:tc>
                  <a:txBody>
                    <a:bodyPr/>
                    <a:lstStyle/>
                    <a:p>
                      <a:r>
                        <a:rPr lang="en-US" dirty="0" smtClean="0">
                          <a:ln>
                            <a:solidFill>
                              <a:schemeClr val="bg1"/>
                            </a:solidFill>
                          </a:ln>
                          <a:solidFill>
                            <a:schemeClr val="bg1"/>
                          </a:solidFill>
                        </a:rPr>
                        <a:t>Abscesses</a:t>
                      </a:r>
                      <a:r>
                        <a:rPr lang="en-US" baseline="0" dirty="0" smtClean="0">
                          <a:ln>
                            <a:solidFill>
                              <a:schemeClr val="bg1"/>
                            </a:solidFill>
                          </a:ln>
                          <a:solidFill>
                            <a:schemeClr val="bg1"/>
                          </a:solidFill>
                        </a:rPr>
                        <a:t> and fistula</a:t>
                      </a:r>
                      <a:endParaRPr lang="en-US" dirty="0">
                        <a:ln>
                          <a:solidFill>
                            <a:schemeClr val="bg1"/>
                          </a:solidFill>
                        </a:ln>
                        <a:solidFill>
                          <a:schemeClr val="bg1"/>
                        </a:solidFill>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en-US" dirty="0" smtClean="0">
                          <a:ln>
                            <a:solidFill>
                              <a:schemeClr val="bg1"/>
                            </a:solidFill>
                          </a:ln>
                          <a:solidFill>
                            <a:schemeClr val="bg1"/>
                          </a:solidFill>
                        </a:rPr>
                        <a:t>-</a:t>
                      </a:r>
                      <a:endParaRPr lang="en-US" dirty="0">
                        <a:ln>
                          <a:solidFill>
                            <a:schemeClr val="bg1"/>
                          </a:solidFill>
                        </a:ln>
                        <a:solidFill>
                          <a:schemeClr val="bg1"/>
                        </a:solidFill>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en-US" dirty="0" smtClean="0">
                          <a:ln>
                            <a:solidFill>
                              <a:schemeClr val="bg1"/>
                            </a:solidFill>
                          </a:ln>
                          <a:solidFill>
                            <a:schemeClr val="bg1"/>
                          </a:solidFill>
                        </a:rPr>
                        <a:t>-</a:t>
                      </a:r>
                      <a:endParaRPr lang="en-US" dirty="0">
                        <a:ln>
                          <a:solidFill>
                            <a:schemeClr val="bg1"/>
                          </a:solidFill>
                        </a:ln>
                        <a:solidFill>
                          <a:schemeClr val="bg1"/>
                        </a:solidFill>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en-US" dirty="0" smtClean="0">
                          <a:ln>
                            <a:solidFill>
                              <a:schemeClr val="bg1"/>
                            </a:solidFill>
                          </a:ln>
                          <a:solidFill>
                            <a:schemeClr val="bg1"/>
                          </a:solidFill>
                        </a:rPr>
                        <a:t>1</a:t>
                      </a:r>
                      <a:endParaRPr lang="en-US" dirty="0">
                        <a:ln>
                          <a:solidFill>
                            <a:schemeClr val="bg1"/>
                          </a:solidFill>
                        </a:ln>
                        <a:solidFill>
                          <a:schemeClr val="bg1"/>
                        </a:solidFill>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en-US" dirty="0" smtClean="0">
                          <a:ln>
                            <a:solidFill>
                              <a:schemeClr val="bg1"/>
                            </a:solidFill>
                          </a:ln>
                          <a:solidFill>
                            <a:schemeClr val="bg1"/>
                          </a:solidFill>
                        </a:rPr>
                        <a:t>&lt;1</a:t>
                      </a:r>
                      <a:endParaRPr lang="en-US" dirty="0">
                        <a:ln>
                          <a:solidFill>
                            <a:schemeClr val="bg1"/>
                          </a:solidFill>
                        </a:ln>
                        <a:solidFill>
                          <a:schemeClr val="bg1"/>
                        </a:solidFill>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r>
              <a:tr h="411674">
                <a:tc>
                  <a:txBody>
                    <a:bodyPr/>
                    <a:lstStyle/>
                    <a:p>
                      <a:r>
                        <a:rPr lang="en-US" dirty="0" smtClean="0">
                          <a:ln>
                            <a:solidFill>
                              <a:schemeClr val="bg1"/>
                            </a:solidFill>
                          </a:ln>
                          <a:solidFill>
                            <a:schemeClr val="bg1"/>
                          </a:solidFill>
                        </a:rPr>
                        <a:t>GI perforation</a:t>
                      </a:r>
                      <a:endParaRPr lang="en-US" dirty="0">
                        <a:ln>
                          <a:solidFill>
                            <a:schemeClr val="bg1"/>
                          </a:solidFill>
                        </a:ln>
                        <a:solidFill>
                          <a:schemeClr val="bg1"/>
                        </a:solidFill>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en-US" dirty="0" smtClean="0">
                          <a:ln>
                            <a:solidFill>
                              <a:schemeClr val="bg1"/>
                            </a:solidFill>
                          </a:ln>
                          <a:solidFill>
                            <a:schemeClr val="bg1"/>
                          </a:solidFill>
                        </a:rPr>
                        <a:t>&lt;1</a:t>
                      </a:r>
                      <a:endParaRPr lang="en-US" dirty="0">
                        <a:ln>
                          <a:solidFill>
                            <a:schemeClr val="bg1"/>
                          </a:solidFill>
                        </a:ln>
                        <a:solidFill>
                          <a:schemeClr val="bg1"/>
                        </a:solidFill>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en-US" dirty="0" smtClean="0">
                          <a:ln>
                            <a:solidFill>
                              <a:schemeClr val="bg1"/>
                            </a:solidFill>
                          </a:ln>
                          <a:solidFill>
                            <a:schemeClr val="bg1"/>
                          </a:solidFill>
                        </a:rPr>
                        <a:t>&lt;1</a:t>
                      </a:r>
                      <a:endParaRPr lang="en-US" dirty="0">
                        <a:ln>
                          <a:solidFill>
                            <a:schemeClr val="bg1"/>
                          </a:solidFill>
                        </a:ln>
                        <a:solidFill>
                          <a:schemeClr val="bg1"/>
                        </a:solidFill>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en-US" dirty="0" smtClean="0">
                          <a:ln>
                            <a:solidFill>
                              <a:schemeClr val="bg1"/>
                            </a:solidFill>
                          </a:ln>
                          <a:solidFill>
                            <a:schemeClr val="bg1"/>
                          </a:solidFill>
                        </a:rPr>
                        <a:t>3</a:t>
                      </a:r>
                      <a:endParaRPr lang="en-US" dirty="0">
                        <a:ln>
                          <a:solidFill>
                            <a:schemeClr val="bg1"/>
                          </a:solidFill>
                        </a:ln>
                        <a:solidFill>
                          <a:schemeClr val="bg1"/>
                        </a:solidFill>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en-US" dirty="0" smtClean="0">
                          <a:ln>
                            <a:solidFill>
                              <a:schemeClr val="bg1"/>
                            </a:solidFill>
                          </a:ln>
                          <a:solidFill>
                            <a:schemeClr val="bg1"/>
                          </a:solidFill>
                        </a:rPr>
                        <a:t>2</a:t>
                      </a:r>
                      <a:endParaRPr lang="en-US" dirty="0">
                        <a:ln>
                          <a:solidFill>
                            <a:schemeClr val="bg1"/>
                          </a:solidFill>
                        </a:ln>
                        <a:solidFill>
                          <a:schemeClr val="bg1"/>
                        </a:solidFill>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r>
              <a:tr h="411674">
                <a:tc>
                  <a:txBody>
                    <a:bodyPr/>
                    <a:lstStyle/>
                    <a:p>
                      <a:r>
                        <a:rPr lang="en-US" dirty="0" smtClean="0">
                          <a:ln>
                            <a:solidFill>
                              <a:schemeClr val="bg1"/>
                            </a:solidFill>
                          </a:ln>
                          <a:solidFill>
                            <a:schemeClr val="bg1"/>
                          </a:solidFill>
                        </a:rPr>
                        <a:t>VTE</a:t>
                      </a:r>
                      <a:endParaRPr lang="en-US" dirty="0">
                        <a:ln>
                          <a:solidFill>
                            <a:schemeClr val="bg1"/>
                          </a:solidFill>
                        </a:ln>
                        <a:solidFill>
                          <a:schemeClr val="bg1"/>
                        </a:solidFill>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en-US" dirty="0" smtClean="0">
                          <a:ln>
                            <a:solidFill>
                              <a:schemeClr val="bg1"/>
                            </a:solidFill>
                          </a:ln>
                          <a:solidFill>
                            <a:schemeClr val="bg1"/>
                          </a:solidFill>
                        </a:rPr>
                        <a:t>4</a:t>
                      </a:r>
                      <a:endParaRPr lang="en-US" dirty="0">
                        <a:ln>
                          <a:solidFill>
                            <a:schemeClr val="bg1"/>
                          </a:solidFill>
                        </a:ln>
                        <a:solidFill>
                          <a:schemeClr val="bg1"/>
                        </a:solidFill>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en-US" dirty="0" smtClean="0">
                          <a:ln>
                            <a:solidFill>
                              <a:schemeClr val="bg1"/>
                            </a:solidFill>
                          </a:ln>
                          <a:solidFill>
                            <a:schemeClr val="bg1"/>
                          </a:solidFill>
                        </a:rPr>
                        <a:t>3</a:t>
                      </a:r>
                      <a:endParaRPr lang="en-US" dirty="0">
                        <a:ln>
                          <a:solidFill>
                            <a:schemeClr val="bg1"/>
                          </a:solidFill>
                        </a:ln>
                        <a:solidFill>
                          <a:schemeClr val="bg1"/>
                        </a:solidFill>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en-US" dirty="0" smtClean="0">
                          <a:ln>
                            <a:solidFill>
                              <a:schemeClr val="bg1"/>
                            </a:solidFill>
                          </a:ln>
                          <a:solidFill>
                            <a:schemeClr val="bg1"/>
                          </a:solidFill>
                        </a:rPr>
                        <a:t>6</a:t>
                      </a:r>
                      <a:endParaRPr lang="en-US" dirty="0">
                        <a:ln>
                          <a:solidFill>
                            <a:schemeClr val="bg1"/>
                          </a:solidFill>
                        </a:ln>
                        <a:solidFill>
                          <a:schemeClr val="bg1"/>
                        </a:solidFill>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en-US" dirty="0" smtClean="0">
                          <a:ln>
                            <a:solidFill>
                              <a:schemeClr val="bg1"/>
                            </a:solidFill>
                          </a:ln>
                          <a:solidFill>
                            <a:schemeClr val="bg1"/>
                          </a:solidFill>
                        </a:rPr>
                        <a:t>5</a:t>
                      </a:r>
                      <a:endParaRPr lang="en-US" dirty="0">
                        <a:ln>
                          <a:solidFill>
                            <a:schemeClr val="bg1"/>
                          </a:solidFill>
                        </a:ln>
                        <a:solidFill>
                          <a:schemeClr val="bg1"/>
                        </a:solidFill>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r>
            </a:tbl>
          </a:graphicData>
        </a:graphic>
      </p:graphicFrame>
      <p:sp>
        <p:nvSpPr>
          <p:cNvPr id="5" name="TextBox 4"/>
          <p:cNvSpPr txBox="1"/>
          <p:nvPr/>
        </p:nvSpPr>
        <p:spPr>
          <a:xfrm>
            <a:off x="5847540" y="6550223"/>
            <a:ext cx="3155479" cy="307777"/>
          </a:xfrm>
          <a:prstGeom prst="rect">
            <a:avLst/>
          </a:prstGeom>
          <a:noFill/>
        </p:spPr>
        <p:txBody>
          <a:bodyPr wrap="none" rtlCol="0">
            <a:spAutoFit/>
          </a:bodyPr>
          <a:lstStyle/>
          <a:p>
            <a:pPr algn="r" defTabSz="457200"/>
            <a:r>
              <a:rPr lang="en-US" sz="1400" dirty="0">
                <a:solidFill>
                  <a:prstClr val="white"/>
                </a:solidFill>
                <a:cs typeface="Arial" pitchFamily="34" charset="0"/>
              </a:rPr>
              <a:t>Arnold D. ASCO 2012. Abstract CRA3503.</a:t>
            </a:r>
          </a:p>
        </p:txBody>
      </p:sp>
    </p:spTree>
    <p:custDataLst>
      <p:tags r:id="rId1"/>
    </p:custDataLst>
    <p:extLst>
      <p:ext uri="{BB962C8B-B14F-4D97-AF65-F5344CB8AC3E}">
        <p14:creationId xmlns:p14="http://schemas.microsoft.com/office/powerpoint/2010/main" val="1895759179"/>
      </p:ext>
    </p:extLst>
  </p:cSld>
  <p:clrMapOvr>
    <a:masterClrMapping/>
  </p:clrMapOvr>
  <p:transition xmlns:p14="http://schemas.microsoft.com/office/powerpoint/2010/main" advClick="0"/>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Rectangle 2"/>
          <p:cNvSpPr>
            <a:spLocks noGrp="1" noChangeArrowheads="1"/>
          </p:cNvSpPr>
          <p:nvPr>
            <p:ph type="title" idx="4294967295"/>
          </p:nvPr>
        </p:nvSpPr>
        <p:spPr/>
        <p:txBody>
          <a:bodyPr/>
          <a:lstStyle/>
          <a:p>
            <a:pPr defTabSz="457200" eaLnBrk="1" hangingPunct="1"/>
            <a:r>
              <a:rPr lang="en-US" smtClean="0"/>
              <a:t>Detecting Tumor </a:t>
            </a:r>
            <a:r>
              <a:rPr lang="en-US" i="1" smtClean="0"/>
              <a:t>KRAS</a:t>
            </a:r>
            <a:r>
              <a:rPr lang="en-US" smtClean="0"/>
              <a:t> Mutations </a:t>
            </a:r>
          </a:p>
        </p:txBody>
      </p:sp>
      <p:sp>
        <p:nvSpPr>
          <p:cNvPr id="37892" name="Footer Placeholder 8"/>
          <p:cNvSpPr txBox="1">
            <a:spLocks noGrp="1"/>
          </p:cNvSpPr>
          <p:nvPr/>
        </p:nvSpPr>
        <p:spPr bwMode="auto">
          <a:xfrm>
            <a:off x="487363" y="6216650"/>
            <a:ext cx="8166100" cy="311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fontAlgn="base">
              <a:lnSpc>
                <a:spcPct val="90000"/>
              </a:lnSpc>
              <a:spcBef>
                <a:spcPct val="0"/>
              </a:spcBef>
              <a:spcAft>
                <a:spcPct val="0"/>
              </a:spcAft>
            </a:pPr>
            <a:r>
              <a:rPr lang="en-US" sz="1400" b="1">
                <a:solidFill>
                  <a:srgbClr val="FFFFFF"/>
                </a:solidFill>
              </a:rPr>
              <a:t>FFPE = formalin-fixed paraffin-embedded.</a:t>
            </a:r>
          </a:p>
        </p:txBody>
      </p:sp>
      <p:sp>
        <p:nvSpPr>
          <p:cNvPr id="294915" name="Rectangle 3"/>
          <p:cNvSpPr>
            <a:spLocks noGrp="1" noChangeArrowheads="1"/>
          </p:cNvSpPr>
          <p:nvPr>
            <p:ph type="body" sz="half" idx="4294967295"/>
          </p:nvPr>
        </p:nvSpPr>
        <p:spPr>
          <a:xfrm>
            <a:off x="576263" y="4208463"/>
            <a:ext cx="8064500" cy="2125662"/>
          </a:xfrm>
        </p:spPr>
        <p:txBody>
          <a:bodyPr/>
          <a:lstStyle/>
          <a:p>
            <a:pPr marL="225425" indent="-225425" defTabSz="1019175" eaLnBrk="1" hangingPunct="1"/>
            <a:r>
              <a:rPr lang="en-US" sz="2400" smtClean="0">
                <a:ea typeface="ＭＳ Ｐゴシック" pitchFamily="34" charset="-128"/>
              </a:rPr>
              <a:t>DNA extracted from tumor (FFPE, cell-free DNA)</a:t>
            </a:r>
          </a:p>
          <a:p>
            <a:pPr marL="225425" indent="-225425" defTabSz="1019175" eaLnBrk="1" hangingPunct="1"/>
            <a:r>
              <a:rPr lang="en-US" sz="2400" smtClean="0">
                <a:ea typeface="ＭＳ Ｐゴシック" pitchFamily="34" charset="-128"/>
              </a:rPr>
              <a:t>Mutational analysis by sequencing (various methods) or mutant allele specific amplification</a:t>
            </a:r>
          </a:p>
          <a:p>
            <a:pPr marL="225425" indent="-225425" defTabSz="1019175" eaLnBrk="1" hangingPunct="1"/>
            <a:r>
              <a:rPr lang="en-US" sz="2400" smtClean="0">
                <a:ea typeface="ＭＳ Ｐゴシック" pitchFamily="34" charset="-128"/>
              </a:rPr>
              <a:t>Detection threshold:</a:t>
            </a:r>
          </a:p>
          <a:p>
            <a:pPr marL="735013" lvl="1" indent="-334963" defTabSz="1019175" eaLnBrk="1" hangingPunct="1"/>
            <a:r>
              <a:rPr lang="en-US" sz="1800" smtClean="0">
                <a:ea typeface="ＭＳ Ｐゴシック" pitchFamily="34" charset="-128"/>
              </a:rPr>
              <a:t>1% of mutant DNA in a background of wild-type genomic DNA</a:t>
            </a:r>
          </a:p>
        </p:txBody>
      </p:sp>
      <p:sp>
        <p:nvSpPr>
          <p:cNvPr id="37894" name="Text Box 4"/>
          <p:cNvSpPr txBox="1">
            <a:spLocks noChangeArrowheads="1"/>
          </p:cNvSpPr>
          <p:nvPr/>
        </p:nvSpPr>
        <p:spPr bwMode="auto">
          <a:xfrm>
            <a:off x="3957638" y="3276600"/>
            <a:ext cx="1992312"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0" tIns="45715" rIns="91430" bIns="45715">
            <a:spAutoFit/>
          </a:bodyPr>
          <a:lstStyle>
            <a:lvl1pPr defTabSz="820738">
              <a:defRPr sz="2400">
                <a:solidFill>
                  <a:schemeClr val="tx1"/>
                </a:solidFill>
                <a:latin typeface="Arial" pitchFamily="34" charset="0"/>
                <a:ea typeface="ＭＳ Ｐゴシック" pitchFamily="34" charset="-128"/>
              </a:defRPr>
            </a:lvl1pPr>
            <a:lvl2pPr marL="742950" indent="-285750" defTabSz="820738">
              <a:defRPr sz="2400">
                <a:solidFill>
                  <a:schemeClr val="tx1"/>
                </a:solidFill>
                <a:latin typeface="Arial" pitchFamily="34" charset="0"/>
                <a:ea typeface="ＭＳ Ｐゴシック" pitchFamily="34" charset="-128"/>
              </a:defRPr>
            </a:lvl2pPr>
            <a:lvl3pPr marL="1143000" indent="-228600" defTabSz="820738">
              <a:defRPr sz="2400">
                <a:solidFill>
                  <a:schemeClr val="tx1"/>
                </a:solidFill>
                <a:latin typeface="Arial" pitchFamily="34" charset="0"/>
                <a:ea typeface="ＭＳ Ｐゴシック" pitchFamily="34" charset="-128"/>
              </a:defRPr>
            </a:lvl3pPr>
            <a:lvl4pPr marL="1600200" indent="-228600" defTabSz="820738">
              <a:defRPr sz="2400">
                <a:solidFill>
                  <a:schemeClr val="tx1"/>
                </a:solidFill>
                <a:latin typeface="Arial" pitchFamily="34" charset="0"/>
                <a:ea typeface="ＭＳ Ｐゴシック" pitchFamily="34" charset="-128"/>
              </a:defRPr>
            </a:lvl4pPr>
            <a:lvl5pPr marL="2057400" indent="-228600" defTabSz="820738">
              <a:defRPr sz="2400">
                <a:solidFill>
                  <a:schemeClr val="tx1"/>
                </a:solidFill>
                <a:latin typeface="Arial" pitchFamily="34" charset="0"/>
                <a:ea typeface="ＭＳ Ｐゴシック" pitchFamily="34" charset="-128"/>
              </a:defRPr>
            </a:lvl5pPr>
            <a:lvl6pPr marL="2514600" indent="-228600" defTabSz="820738"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defTabSz="820738"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defTabSz="820738"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defTabSz="820738"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fontAlgn="base">
              <a:spcBef>
                <a:spcPct val="50000"/>
              </a:spcBef>
              <a:spcAft>
                <a:spcPct val="0"/>
              </a:spcAft>
            </a:pPr>
            <a:endParaRPr lang="en-US" sz="1400">
              <a:solidFill>
                <a:srgbClr val="F7D581"/>
              </a:solidFill>
            </a:endParaRPr>
          </a:p>
        </p:txBody>
      </p:sp>
      <p:graphicFrame>
        <p:nvGraphicFramePr>
          <p:cNvPr id="319550" name="Group 62"/>
          <p:cNvGraphicFramePr>
            <a:graphicFrameLocks noGrp="1"/>
          </p:cNvGraphicFramePr>
          <p:nvPr/>
        </p:nvGraphicFramePr>
        <p:xfrm>
          <a:off x="661988" y="2068513"/>
          <a:ext cx="7820025" cy="1828800"/>
        </p:xfrm>
        <a:graphic>
          <a:graphicData uri="http://schemas.openxmlformats.org/drawingml/2006/table">
            <a:tbl>
              <a:tblPr/>
              <a:tblGrid>
                <a:gridCol w="3775075"/>
                <a:gridCol w="1946275"/>
                <a:gridCol w="2098675"/>
              </a:tblGrid>
              <a:tr h="457200">
                <a:tc rowSpan="4">
                  <a:txBody>
                    <a:bodyPr/>
                    <a:lstStyle/>
                    <a:p>
                      <a:pPr marL="0" marR="0" lvl="0" indent="0" algn="l" defTabSz="914400" rtl="0" eaLnBrk="1" fontAlgn="base" latinLnBrk="0" hangingPunct="1">
                        <a:lnSpc>
                          <a:spcPct val="90000"/>
                        </a:lnSpc>
                        <a:spcBef>
                          <a:spcPct val="0"/>
                        </a:spcBef>
                        <a:spcAft>
                          <a:spcPct val="0"/>
                        </a:spcAft>
                        <a:buClrTx/>
                        <a:buSzTx/>
                        <a:buFontTx/>
                        <a:buNone/>
                        <a:tabLst/>
                      </a:pPr>
                      <a:r>
                        <a:rPr kumimoji="0" lang="en-US" sz="2400" b="0" i="0" u="none" strike="noStrike" cap="none" normalizeH="0" baseline="0" smtClean="0">
                          <a:ln>
                            <a:noFill/>
                          </a:ln>
                          <a:solidFill>
                            <a:srgbClr val="FFFFFF"/>
                          </a:solidFill>
                          <a:effectLst/>
                          <a:latin typeface="Arial" pitchFamily="34" charset="0"/>
                          <a:cs typeface="Arial" pitchFamily="34" charset="0"/>
                        </a:rPr>
                        <a:t>Single base substitutions</a:t>
                      </a:r>
                      <a:br>
                        <a:rPr kumimoji="0" lang="en-US" sz="2400" b="0" i="0" u="none" strike="noStrike" cap="none" normalizeH="0" baseline="0" smtClean="0">
                          <a:ln>
                            <a:noFill/>
                          </a:ln>
                          <a:solidFill>
                            <a:srgbClr val="FFFFFF"/>
                          </a:solidFill>
                          <a:effectLst/>
                          <a:latin typeface="Arial" pitchFamily="34" charset="0"/>
                          <a:cs typeface="Arial" pitchFamily="34" charset="0"/>
                        </a:rPr>
                      </a:br>
                      <a:r>
                        <a:rPr kumimoji="0" lang="en-US" sz="2400" b="0" i="0" u="none" strike="noStrike" cap="none" normalizeH="0" baseline="0" smtClean="0">
                          <a:ln>
                            <a:noFill/>
                          </a:ln>
                          <a:solidFill>
                            <a:srgbClr val="FFFFFF"/>
                          </a:solidFill>
                          <a:effectLst/>
                          <a:latin typeface="Arial" pitchFamily="34" charset="0"/>
                          <a:cs typeface="Arial" pitchFamily="34" charset="0"/>
                        </a:rPr>
                        <a:t>that render GTPase domain insensitive to inactivation by GAP</a:t>
                      </a:r>
                    </a:p>
                  </a:txBody>
                  <a:tcPr marL="91451" marR="91451" anchor="ctr" horzOverflow="overflow">
                    <a:lnL w="28575" cap="flat" cmpd="sng" algn="ctr">
                      <a:solidFill>
                        <a:srgbClr val="3399FF"/>
                      </a:solidFill>
                      <a:prstDash val="solid"/>
                      <a:round/>
                      <a:headEnd type="none" w="med" len="med"/>
                      <a:tailEnd type="none" w="med" len="med"/>
                    </a:lnL>
                    <a:lnR w="12700" cap="flat" cmpd="sng" algn="ctr">
                      <a:solidFill>
                        <a:srgbClr val="3399FF"/>
                      </a:solidFill>
                      <a:prstDash val="solid"/>
                      <a:round/>
                      <a:headEnd type="none" w="med" len="med"/>
                      <a:tailEnd type="none" w="med" len="med"/>
                    </a:lnR>
                    <a:lnT w="28575" cap="flat" cmpd="sng" algn="ctr">
                      <a:solidFill>
                        <a:srgbClr val="3399FF"/>
                      </a:solidFill>
                      <a:prstDash val="solid"/>
                      <a:round/>
                      <a:headEnd type="none" w="med" len="med"/>
                      <a:tailEnd type="none" w="med" len="med"/>
                    </a:lnT>
                    <a:lnB w="28575" cap="flat" cmpd="sng" algn="ctr">
                      <a:solidFill>
                        <a:srgbClr val="3399FF"/>
                      </a:solidFill>
                      <a:prstDash val="solid"/>
                      <a:round/>
                      <a:headEnd type="none" w="med" len="med"/>
                      <a:tailEnd type="none" w="med" len="med"/>
                    </a:lnB>
                    <a:lnTlToBr>
                      <a:noFill/>
                    </a:lnTlToBr>
                    <a:lnBlToTr>
                      <a:noFill/>
                    </a:lnBlToTr>
                    <a:solidFill>
                      <a:srgbClr val="0070C0"/>
                    </a:solidFill>
                  </a:tcPr>
                </a:tc>
                <a:tc>
                  <a:txBody>
                    <a:bodyPr/>
                    <a:lstStyle/>
                    <a:p>
                      <a:pPr marL="231775" marR="0" lvl="0" indent="-231775" algn="l" defTabSz="820738" rtl="0" eaLnBrk="1" fontAlgn="base" latinLnBrk="0" hangingPunct="1">
                        <a:lnSpc>
                          <a:spcPct val="90000"/>
                        </a:lnSpc>
                        <a:spcBef>
                          <a:spcPct val="20000"/>
                        </a:spcBef>
                        <a:spcAft>
                          <a:spcPct val="0"/>
                        </a:spcAft>
                        <a:buClr>
                          <a:srgbClr val="FFFF00"/>
                        </a:buClr>
                        <a:buSzTx/>
                        <a:buFontTx/>
                        <a:buNone/>
                        <a:tabLst/>
                      </a:pPr>
                      <a:r>
                        <a:rPr kumimoji="0" lang="en-US" sz="1800" b="1" i="0" u="none" strike="noStrike" cap="none" normalizeH="0" baseline="0" smtClean="0">
                          <a:ln>
                            <a:noFill/>
                          </a:ln>
                          <a:solidFill>
                            <a:srgbClr val="FFFFFF"/>
                          </a:solidFill>
                          <a:effectLst/>
                          <a:latin typeface="Arial" pitchFamily="34" charset="0"/>
                          <a:cs typeface="Arial" pitchFamily="34" charset="0"/>
                        </a:rPr>
                        <a:t>Gly 12 Asp</a:t>
                      </a:r>
                    </a:p>
                  </a:txBody>
                  <a:tcPr marL="91451" marR="91451" anchor="ctr" horzOverflow="overflow">
                    <a:lnL w="12700" cap="flat" cmpd="sng" algn="ctr">
                      <a:solidFill>
                        <a:srgbClr val="3399FF"/>
                      </a:solidFill>
                      <a:prstDash val="solid"/>
                      <a:round/>
                      <a:headEnd type="none" w="med" len="med"/>
                      <a:tailEnd type="none" w="med" len="med"/>
                    </a:lnL>
                    <a:lnR w="12700" cap="flat" cmpd="sng" algn="ctr">
                      <a:solidFill>
                        <a:srgbClr val="3399FF"/>
                      </a:solidFill>
                      <a:prstDash val="solid"/>
                      <a:round/>
                      <a:headEnd type="none" w="med" len="med"/>
                      <a:tailEnd type="none" w="med" len="med"/>
                    </a:lnR>
                    <a:lnT w="28575" cap="flat" cmpd="sng" algn="ctr">
                      <a:solidFill>
                        <a:srgbClr val="3399FF"/>
                      </a:solidFill>
                      <a:prstDash val="solid"/>
                      <a:round/>
                      <a:headEnd type="none" w="med" len="med"/>
                      <a:tailEnd type="none" w="med" len="med"/>
                    </a:lnT>
                    <a:lnB w="12700" cap="flat" cmpd="sng" algn="ctr">
                      <a:solidFill>
                        <a:srgbClr val="3399FF"/>
                      </a:solidFill>
                      <a:prstDash val="solid"/>
                      <a:round/>
                      <a:headEnd type="none" w="med" len="med"/>
                      <a:tailEnd type="none" w="med" len="med"/>
                    </a:lnB>
                    <a:lnTlToBr>
                      <a:noFill/>
                    </a:lnTlToBr>
                    <a:lnBlToTr>
                      <a:noFill/>
                    </a:lnBlToTr>
                    <a:noFill/>
                  </a:tcPr>
                </a:tc>
                <a:tc>
                  <a:txBody>
                    <a:bodyPr/>
                    <a:lstStyle/>
                    <a:p>
                      <a:pPr marL="231775" marR="0" lvl="0" indent="-231775" algn="l" defTabSz="820738" rtl="0" eaLnBrk="1" fontAlgn="base" latinLnBrk="0" hangingPunct="1">
                        <a:lnSpc>
                          <a:spcPct val="90000"/>
                        </a:lnSpc>
                        <a:spcBef>
                          <a:spcPct val="20000"/>
                        </a:spcBef>
                        <a:spcAft>
                          <a:spcPct val="0"/>
                        </a:spcAft>
                        <a:buClr>
                          <a:srgbClr val="FFFF00"/>
                        </a:buClr>
                        <a:buSzTx/>
                        <a:buFontTx/>
                        <a:buNone/>
                        <a:tabLst/>
                      </a:pPr>
                      <a:r>
                        <a:rPr kumimoji="0" lang="en-US" sz="1800" b="1" i="0" u="none" strike="noStrike" cap="none" normalizeH="0" baseline="0" smtClean="0">
                          <a:ln>
                            <a:noFill/>
                          </a:ln>
                          <a:solidFill>
                            <a:srgbClr val="FFFFFF"/>
                          </a:solidFill>
                          <a:effectLst/>
                          <a:latin typeface="Arial" pitchFamily="34" charset="0"/>
                          <a:cs typeface="Arial" pitchFamily="34" charset="0"/>
                        </a:rPr>
                        <a:t>Gly 12 Arg</a:t>
                      </a:r>
                    </a:p>
                  </a:txBody>
                  <a:tcPr marL="91451" marR="91451" anchor="ctr" horzOverflow="overflow">
                    <a:lnL w="12700" cap="flat" cmpd="sng" algn="ctr">
                      <a:solidFill>
                        <a:srgbClr val="3399FF"/>
                      </a:solidFill>
                      <a:prstDash val="solid"/>
                      <a:round/>
                      <a:headEnd type="none" w="med" len="med"/>
                      <a:tailEnd type="none" w="med" len="med"/>
                    </a:lnL>
                    <a:lnR w="28575" cap="flat" cmpd="sng" algn="ctr">
                      <a:solidFill>
                        <a:srgbClr val="3399FF"/>
                      </a:solidFill>
                      <a:prstDash val="solid"/>
                      <a:round/>
                      <a:headEnd type="none" w="med" len="med"/>
                      <a:tailEnd type="none" w="med" len="med"/>
                    </a:lnR>
                    <a:lnT w="28575" cap="flat" cmpd="sng" algn="ctr">
                      <a:solidFill>
                        <a:srgbClr val="3399FF"/>
                      </a:solidFill>
                      <a:prstDash val="solid"/>
                      <a:round/>
                      <a:headEnd type="none" w="med" len="med"/>
                      <a:tailEnd type="none" w="med" len="med"/>
                    </a:lnT>
                    <a:lnB w="12700" cap="flat" cmpd="sng" algn="ctr">
                      <a:solidFill>
                        <a:srgbClr val="3399FF"/>
                      </a:solidFill>
                      <a:prstDash val="solid"/>
                      <a:round/>
                      <a:headEnd type="none" w="med" len="med"/>
                      <a:tailEnd type="none" w="med" len="med"/>
                    </a:lnB>
                    <a:lnTlToBr>
                      <a:noFill/>
                    </a:lnTlToBr>
                    <a:lnBlToTr>
                      <a:noFill/>
                    </a:lnBlToTr>
                    <a:noFill/>
                  </a:tcPr>
                </a:tc>
              </a:tr>
              <a:tr h="457200">
                <a:tc vMerge="1">
                  <a:txBody>
                    <a:bodyPr/>
                    <a:lstStyle/>
                    <a:p>
                      <a:endParaRPr lang="en-US"/>
                    </a:p>
                  </a:txBody>
                  <a:tcPr/>
                </a:tc>
                <a:tc>
                  <a:txBody>
                    <a:bodyPr/>
                    <a:lstStyle/>
                    <a:p>
                      <a:pPr marL="0" marR="0" lvl="0" indent="0" algn="l" defTabSz="914400" rtl="0" eaLnBrk="1" fontAlgn="base" latinLnBrk="0" hangingPunct="1">
                        <a:lnSpc>
                          <a:spcPct val="90000"/>
                        </a:lnSpc>
                        <a:spcBef>
                          <a:spcPct val="0"/>
                        </a:spcBef>
                        <a:spcAft>
                          <a:spcPct val="0"/>
                        </a:spcAft>
                        <a:buClrTx/>
                        <a:buSzTx/>
                        <a:buFontTx/>
                        <a:buNone/>
                        <a:tabLst/>
                      </a:pPr>
                      <a:r>
                        <a:rPr kumimoji="0" lang="en-US" sz="1800" b="1" i="0" u="none" strike="noStrike" cap="none" normalizeH="0" baseline="0" smtClean="0">
                          <a:ln>
                            <a:noFill/>
                          </a:ln>
                          <a:solidFill>
                            <a:srgbClr val="FFFFFF"/>
                          </a:solidFill>
                          <a:effectLst/>
                          <a:latin typeface="Arial" pitchFamily="34" charset="0"/>
                          <a:cs typeface="Arial" pitchFamily="34" charset="0"/>
                        </a:rPr>
                        <a:t>Gly 12 Ala</a:t>
                      </a:r>
                    </a:p>
                  </a:txBody>
                  <a:tcPr marL="91451" marR="91451" anchor="ctr" horzOverflow="overflow">
                    <a:lnL w="12700" cap="flat" cmpd="sng" algn="ctr">
                      <a:solidFill>
                        <a:srgbClr val="3399FF"/>
                      </a:solidFill>
                      <a:prstDash val="solid"/>
                      <a:round/>
                      <a:headEnd type="none" w="med" len="med"/>
                      <a:tailEnd type="none" w="med" len="med"/>
                    </a:lnL>
                    <a:lnR w="12700" cap="flat" cmpd="sng" algn="ctr">
                      <a:solidFill>
                        <a:srgbClr val="3399FF"/>
                      </a:solidFill>
                      <a:prstDash val="solid"/>
                      <a:round/>
                      <a:headEnd type="none" w="med" len="med"/>
                      <a:tailEnd type="none" w="med" len="med"/>
                    </a:lnR>
                    <a:lnT w="12700" cap="flat" cmpd="sng" algn="ctr">
                      <a:solidFill>
                        <a:srgbClr val="3399FF"/>
                      </a:solidFill>
                      <a:prstDash val="solid"/>
                      <a:round/>
                      <a:headEnd type="none" w="med" len="med"/>
                      <a:tailEnd type="none" w="med" len="med"/>
                    </a:lnT>
                    <a:lnB w="12700" cap="flat" cmpd="sng" algn="ctr">
                      <a:solidFill>
                        <a:srgbClr val="3399FF"/>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0"/>
                        </a:spcBef>
                        <a:spcAft>
                          <a:spcPct val="0"/>
                        </a:spcAft>
                        <a:buClrTx/>
                        <a:buSzTx/>
                        <a:buFontTx/>
                        <a:buNone/>
                        <a:tabLst/>
                      </a:pPr>
                      <a:r>
                        <a:rPr kumimoji="0" lang="en-US" sz="1800" b="1" i="0" u="none" strike="noStrike" cap="none" normalizeH="0" baseline="0" smtClean="0">
                          <a:ln>
                            <a:noFill/>
                          </a:ln>
                          <a:solidFill>
                            <a:srgbClr val="FFFFFF"/>
                          </a:solidFill>
                          <a:effectLst/>
                          <a:latin typeface="Arial" pitchFamily="34" charset="0"/>
                          <a:cs typeface="Arial" pitchFamily="34" charset="0"/>
                        </a:rPr>
                        <a:t>Gly 12 Cys</a:t>
                      </a:r>
                    </a:p>
                  </a:txBody>
                  <a:tcPr marL="91451" marR="91451" anchor="ctr" horzOverflow="overflow">
                    <a:lnL w="12700" cap="flat" cmpd="sng" algn="ctr">
                      <a:solidFill>
                        <a:srgbClr val="3399FF"/>
                      </a:solidFill>
                      <a:prstDash val="solid"/>
                      <a:round/>
                      <a:headEnd type="none" w="med" len="med"/>
                      <a:tailEnd type="none" w="med" len="med"/>
                    </a:lnL>
                    <a:lnR w="28575" cap="flat" cmpd="sng" algn="ctr">
                      <a:solidFill>
                        <a:srgbClr val="3399FF"/>
                      </a:solidFill>
                      <a:prstDash val="solid"/>
                      <a:round/>
                      <a:headEnd type="none" w="med" len="med"/>
                      <a:tailEnd type="none" w="med" len="med"/>
                    </a:lnR>
                    <a:lnT w="12700" cap="flat" cmpd="sng" algn="ctr">
                      <a:solidFill>
                        <a:srgbClr val="3399FF"/>
                      </a:solidFill>
                      <a:prstDash val="solid"/>
                      <a:round/>
                      <a:headEnd type="none" w="med" len="med"/>
                      <a:tailEnd type="none" w="med" len="med"/>
                    </a:lnT>
                    <a:lnB w="12700" cap="flat" cmpd="sng" algn="ctr">
                      <a:solidFill>
                        <a:srgbClr val="3399FF"/>
                      </a:solidFill>
                      <a:prstDash val="solid"/>
                      <a:round/>
                      <a:headEnd type="none" w="med" len="med"/>
                      <a:tailEnd type="none" w="med" len="med"/>
                    </a:lnB>
                    <a:lnTlToBr>
                      <a:noFill/>
                    </a:lnTlToBr>
                    <a:lnBlToTr>
                      <a:noFill/>
                    </a:lnBlToTr>
                    <a:noFill/>
                  </a:tcPr>
                </a:tc>
              </a:tr>
              <a:tr h="457200">
                <a:tc vMerge="1">
                  <a:txBody>
                    <a:bodyPr/>
                    <a:lstStyle/>
                    <a:p>
                      <a:endParaRPr lang="en-US"/>
                    </a:p>
                  </a:txBody>
                  <a:tcPr/>
                </a:tc>
                <a:tc>
                  <a:txBody>
                    <a:bodyPr/>
                    <a:lstStyle/>
                    <a:p>
                      <a:pPr marL="0" marR="0" lvl="0" indent="0" algn="l" defTabSz="914400" rtl="0" eaLnBrk="1" fontAlgn="base" latinLnBrk="0" hangingPunct="1">
                        <a:lnSpc>
                          <a:spcPct val="90000"/>
                        </a:lnSpc>
                        <a:spcBef>
                          <a:spcPct val="0"/>
                        </a:spcBef>
                        <a:spcAft>
                          <a:spcPct val="0"/>
                        </a:spcAft>
                        <a:buClrTx/>
                        <a:buSzTx/>
                        <a:buFontTx/>
                        <a:buNone/>
                        <a:tabLst/>
                      </a:pPr>
                      <a:r>
                        <a:rPr kumimoji="0" lang="en-US" sz="1800" b="1" i="0" u="none" strike="noStrike" cap="none" normalizeH="0" baseline="0" smtClean="0">
                          <a:ln>
                            <a:noFill/>
                          </a:ln>
                          <a:solidFill>
                            <a:srgbClr val="FFFFFF"/>
                          </a:solidFill>
                          <a:effectLst/>
                          <a:latin typeface="Arial" pitchFamily="34" charset="0"/>
                          <a:cs typeface="Arial" pitchFamily="34" charset="0"/>
                        </a:rPr>
                        <a:t>Gly 12 Val</a:t>
                      </a:r>
                    </a:p>
                  </a:txBody>
                  <a:tcPr marL="91451" marR="91451" anchor="ctr" horzOverflow="overflow">
                    <a:lnL w="12700" cap="flat" cmpd="sng" algn="ctr">
                      <a:solidFill>
                        <a:srgbClr val="3399FF"/>
                      </a:solidFill>
                      <a:prstDash val="solid"/>
                      <a:round/>
                      <a:headEnd type="none" w="med" len="med"/>
                      <a:tailEnd type="none" w="med" len="med"/>
                    </a:lnL>
                    <a:lnR w="12700" cap="flat" cmpd="sng" algn="ctr">
                      <a:solidFill>
                        <a:srgbClr val="3399FF"/>
                      </a:solidFill>
                      <a:prstDash val="solid"/>
                      <a:round/>
                      <a:headEnd type="none" w="med" len="med"/>
                      <a:tailEnd type="none" w="med" len="med"/>
                    </a:lnR>
                    <a:lnT w="12700" cap="flat" cmpd="sng" algn="ctr">
                      <a:solidFill>
                        <a:srgbClr val="3399FF"/>
                      </a:solidFill>
                      <a:prstDash val="solid"/>
                      <a:round/>
                      <a:headEnd type="none" w="med" len="med"/>
                      <a:tailEnd type="none" w="med" len="med"/>
                    </a:lnT>
                    <a:lnB w="12700" cap="flat" cmpd="sng" algn="ctr">
                      <a:solidFill>
                        <a:srgbClr val="3399FF"/>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0"/>
                        </a:spcBef>
                        <a:spcAft>
                          <a:spcPct val="0"/>
                        </a:spcAft>
                        <a:buClrTx/>
                        <a:buSzTx/>
                        <a:buFontTx/>
                        <a:buNone/>
                        <a:tabLst/>
                      </a:pPr>
                      <a:r>
                        <a:rPr kumimoji="0" lang="en-US" sz="2400" b="1" i="0" u="none" strike="noStrike" cap="none" normalizeH="0" baseline="0" smtClean="0">
                          <a:ln>
                            <a:noFill/>
                          </a:ln>
                          <a:solidFill>
                            <a:srgbClr val="FFCC00"/>
                          </a:solidFill>
                          <a:effectLst/>
                          <a:latin typeface="Arial" pitchFamily="34" charset="0"/>
                          <a:cs typeface="Arial" pitchFamily="34" charset="0"/>
                        </a:rPr>
                        <a:t>Gly 13 Asp</a:t>
                      </a:r>
                    </a:p>
                  </a:txBody>
                  <a:tcPr marL="91451" marR="91451" anchor="ctr" horzOverflow="overflow">
                    <a:lnL w="12700" cap="flat" cmpd="sng" algn="ctr">
                      <a:solidFill>
                        <a:srgbClr val="3399FF"/>
                      </a:solidFill>
                      <a:prstDash val="solid"/>
                      <a:round/>
                      <a:headEnd type="none" w="med" len="med"/>
                      <a:tailEnd type="none" w="med" len="med"/>
                    </a:lnL>
                    <a:lnR w="28575" cap="flat" cmpd="sng" algn="ctr">
                      <a:solidFill>
                        <a:srgbClr val="3399FF"/>
                      </a:solidFill>
                      <a:prstDash val="solid"/>
                      <a:round/>
                      <a:headEnd type="none" w="med" len="med"/>
                      <a:tailEnd type="none" w="med" len="med"/>
                    </a:lnR>
                    <a:lnT w="12700" cap="flat" cmpd="sng" algn="ctr">
                      <a:solidFill>
                        <a:srgbClr val="3399FF"/>
                      </a:solidFill>
                      <a:prstDash val="solid"/>
                      <a:round/>
                      <a:headEnd type="none" w="med" len="med"/>
                      <a:tailEnd type="none" w="med" len="med"/>
                    </a:lnT>
                    <a:lnB w="12700" cap="flat" cmpd="sng" algn="ctr">
                      <a:solidFill>
                        <a:srgbClr val="3399FF"/>
                      </a:solidFill>
                      <a:prstDash val="solid"/>
                      <a:round/>
                      <a:headEnd type="none" w="med" len="med"/>
                      <a:tailEnd type="none" w="med" len="med"/>
                    </a:lnB>
                    <a:lnTlToBr>
                      <a:noFill/>
                    </a:lnTlToBr>
                    <a:lnBlToTr>
                      <a:noFill/>
                    </a:lnBlToTr>
                    <a:noFill/>
                  </a:tcPr>
                </a:tc>
              </a:tr>
              <a:tr h="457200">
                <a:tc vMerge="1">
                  <a:txBody>
                    <a:bodyPr/>
                    <a:lstStyle/>
                    <a:p>
                      <a:endParaRPr lang="en-US"/>
                    </a:p>
                  </a:txBody>
                  <a:tcPr/>
                </a:tc>
                <a:tc>
                  <a:txBody>
                    <a:bodyPr/>
                    <a:lstStyle/>
                    <a:p>
                      <a:pPr marL="0" marR="0" lvl="0" indent="0" algn="l" defTabSz="914400" rtl="0" eaLnBrk="1" fontAlgn="base" latinLnBrk="0" hangingPunct="1">
                        <a:lnSpc>
                          <a:spcPct val="90000"/>
                        </a:lnSpc>
                        <a:spcBef>
                          <a:spcPct val="0"/>
                        </a:spcBef>
                        <a:spcAft>
                          <a:spcPct val="0"/>
                        </a:spcAft>
                        <a:buClrTx/>
                        <a:buSzTx/>
                        <a:buFontTx/>
                        <a:buNone/>
                        <a:tabLst/>
                      </a:pPr>
                      <a:r>
                        <a:rPr kumimoji="0" lang="en-US" sz="1800" b="1" i="0" u="none" strike="noStrike" cap="none" normalizeH="0" baseline="0" smtClean="0">
                          <a:ln>
                            <a:noFill/>
                          </a:ln>
                          <a:solidFill>
                            <a:srgbClr val="FFFFFF"/>
                          </a:solidFill>
                          <a:effectLst/>
                          <a:latin typeface="Arial" pitchFamily="34" charset="0"/>
                          <a:cs typeface="Arial" pitchFamily="34" charset="0"/>
                        </a:rPr>
                        <a:t>Gly 12 Ser</a:t>
                      </a:r>
                    </a:p>
                  </a:txBody>
                  <a:tcPr marL="91451" marR="91451" anchor="ctr" horzOverflow="overflow">
                    <a:lnL w="12700" cap="flat" cmpd="sng" algn="ctr">
                      <a:solidFill>
                        <a:srgbClr val="3399FF"/>
                      </a:solidFill>
                      <a:prstDash val="solid"/>
                      <a:round/>
                      <a:headEnd type="none" w="med" len="med"/>
                      <a:tailEnd type="none" w="med" len="med"/>
                    </a:lnL>
                    <a:lnR w="12700" cap="flat" cmpd="sng" algn="ctr">
                      <a:solidFill>
                        <a:srgbClr val="3399FF"/>
                      </a:solidFill>
                      <a:prstDash val="solid"/>
                      <a:round/>
                      <a:headEnd type="none" w="med" len="med"/>
                      <a:tailEnd type="none" w="med" len="med"/>
                    </a:lnR>
                    <a:lnT w="12700" cap="flat" cmpd="sng" algn="ctr">
                      <a:solidFill>
                        <a:srgbClr val="3399FF"/>
                      </a:solidFill>
                      <a:prstDash val="solid"/>
                      <a:round/>
                      <a:headEnd type="none" w="med" len="med"/>
                      <a:tailEnd type="none" w="med" len="med"/>
                    </a:lnT>
                    <a:lnB w="28575" cap="flat" cmpd="sng" algn="ctr">
                      <a:solidFill>
                        <a:srgbClr val="3399FF"/>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0"/>
                        </a:spcBef>
                        <a:spcAft>
                          <a:spcPct val="0"/>
                        </a:spcAft>
                        <a:buClrTx/>
                        <a:buSzTx/>
                        <a:buFontTx/>
                        <a:buNone/>
                        <a:tabLst/>
                      </a:pPr>
                      <a:endParaRPr kumimoji="0" lang="en-US" sz="1800" b="0" i="0" u="none" strike="noStrike" cap="none" normalizeH="0" baseline="0" smtClean="0">
                        <a:ln>
                          <a:noFill/>
                        </a:ln>
                        <a:solidFill>
                          <a:srgbClr val="000000"/>
                        </a:solidFill>
                        <a:effectLst/>
                        <a:latin typeface="Arial" pitchFamily="34" charset="0"/>
                        <a:cs typeface="Arial" pitchFamily="34" charset="0"/>
                      </a:endParaRPr>
                    </a:p>
                  </a:txBody>
                  <a:tcPr marL="91451" marR="91451" anchor="ctr" horzOverflow="overflow">
                    <a:lnL w="12700" cap="flat" cmpd="sng" algn="ctr">
                      <a:solidFill>
                        <a:srgbClr val="3399FF"/>
                      </a:solidFill>
                      <a:prstDash val="solid"/>
                      <a:round/>
                      <a:headEnd type="none" w="med" len="med"/>
                      <a:tailEnd type="none" w="med" len="med"/>
                    </a:lnL>
                    <a:lnR w="28575" cap="flat" cmpd="sng" algn="ctr">
                      <a:solidFill>
                        <a:srgbClr val="3399FF"/>
                      </a:solidFill>
                      <a:prstDash val="solid"/>
                      <a:round/>
                      <a:headEnd type="none" w="med" len="med"/>
                      <a:tailEnd type="none" w="med" len="med"/>
                    </a:lnR>
                    <a:lnT w="12700" cap="flat" cmpd="sng" algn="ctr">
                      <a:solidFill>
                        <a:srgbClr val="3399FF"/>
                      </a:solidFill>
                      <a:prstDash val="solid"/>
                      <a:round/>
                      <a:headEnd type="none" w="med" len="med"/>
                      <a:tailEnd type="none" w="med" len="med"/>
                    </a:lnT>
                    <a:lnB w="28575" cap="flat" cmpd="sng" algn="ctr">
                      <a:solidFill>
                        <a:srgbClr val="3399FF"/>
                      </a:solidFill>
                      <a:prstDash val="solid"/>
                      <a:round/>
                      <a:headEnd type="none" w="med" len="med"/>
                      <a:tailEnd type="none" w="med" len="med"/>
                    </a:lnB>
                    <a:lnTlToBr>
                      <a:noFill/>
                    </a:lnTlToBr>
                    <a:lnBlToTr>
                      <a:noFill/>
                    </a:lnBlToTr>
                    <a:noFill/>
                  </a:tcPr>
                </a:tc>
              </a:tr>
            </a:tbl>
          </a:graphicData>
        </a:graphic>
      </p:graphicFrame>
    </p:spTree>
    <p:extLst>
      <p:ext uri="{BB962C8B-B14F-4D97-AF65-F5344CB8AC3E}">
        <p14:creationId xmlns:p14="http://schemas.microsoft.com/office/powerpoint/2010/main" val="3876078802"/>
      </p:ext>
    </p:extLst>
  </p:cSld>
  <p:clrMapOvr>
    <a:masterClrMapping/>
  </p:clrMapOvr>
  <p:transition xmlns:p14="http://schemas.microsoft.com/office/powerpoint/2010/main" advClick="0"/>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94915">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94915">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94915">
                                            <p:txEl>
                                              <p:pRg st="2" end="2"/>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94915">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4915"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5" name="Rectangle 130"/>
          <p:cNvSpPr>
            <a:spLocks noGrp="1" noChangeArrowheads="1"/>
          </p:cNvSpPr>
          <p:nvPr>
            <p:ph type="title"/>
          </p:nvPr>
        </p:nvSpPr>
        <p:spPr/>
        <p:txBody>
          <a:bodyPr/>
          <a:lstStyle/>
          <a:p>
            <a:pPr eaLnBrk="1" hangingPunct="1"/>
            <a:r>
              <a:rPr lang="en-US" sz="3000" dirty="0" smtClean="0"/>
              <a:t>Overall Survival: Predictive Analysis by </a:t>
            </a:r>
            <a:r>
              <a:rPr lang="en-US" sz="3000" i="1" dirty="0" smtClean="0"/>
              <a:t>KRAS</a:t>
            </a:r>
            <a:r>
              <a:rPr lang="en-US" sz="3000" dirty="0" smtClean="0"/>
              <a:t> Status for Patients Receiving Any </a:t>
            </a:r>
            <a:r>
              <a:rPr lang="en-US" sz="3000" dirty="0" err="1" smtClean="0"/>
              <a:t>Cetuximab</a:t>
            </a:r>
            <a:r>
              <a:rPr lang="en-US" sz="3000" dirty="0" smtClean="0"/>
              <a:t> (</a:t>
            </a:r>
            <a:r>
              <a:rPr lang="en-US" sz="3000" dirty="0" err="1" smtClean="0"/>
              <a:t>Cet</a:t>
            </a:r>
            <a:r>
              <a:rPr lang="en-US" sz="3000" dirty="0" smtClean="0"/>
              <a:t>)-Based Therapy </a:t>
            </a:r>
            <a:r>
              <a:rPr lang="en-US" sz="3000" dirty="0" err="1" smtClean="0"/>
              <a:t>vs</a:t>
            </a:r>
            <a:r>
              <a:rPr lang="en-US" sz="3000" dirty="0" smtClean="0"/>
              <a:t> No </a:t>
            </a:r>
            <a:r>
              <a:rPr lang="en-US" sz="3000" dirty="0" err="1" smtClean="0"/>
              <a:t>Cetuximab</a:t>
            </a:r>
            <a:endParaRPr lang="en-US" sz="3000" dirty="0" smtClean="0"/>
          </a:p>
        </p:txBody>
      </p:sp>
      <p:sp>
        <p:nvSpPr>
          <p:cNvPr id="38916" name="Footer Placeholder 5"/>
          <p:cNvSpPr txBox="1">
            <a:spLocks noGrp="1"/>
          </p:cNvSpPr>
          <p:nvPr/>
        </p:nvSpPr>
        <p:spPr bwMode="auto">
          <a:xfrm>
            <a:off x="514350" y="6245225"/>
            <a:ext cx="8166100" cy="311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fontAlgn="base">
              <a:lnSpc>
                <a:spcPct val="90000"/>
              </a:lnSpc>
              <a:spcBef>
                <a:spcPct val="0"/>
              </a:spcBef>
              <a:spcAft>
                <a:spcPct val="0"/>
              </a:spcAft>
            </a:pPr>
            <a:r>
              <a:rPr lang="en-US" sz="1400" b="1" dirty="0">
                <a:solidFill>
                  <a:srgbClr val="FFFFFF"/>
                </a:solidFill>
              </a:rPr>
              <a:t>The no-</a:t>
            </a:r>
            <a:r>
              <a:rPr lang="en-US" sz="1400" b="1" dirty="0" err="1">
                <a:solidFill>
                  <a:srgbClr val="FFFFFF"/>
                </a:solidFill>
              </a:rPr>
              <a:t>cetuximab</a:t>
            </a:r>
            <a:r>
              <a:rPr lang="en-US" sz="1400" b="1" dirty="0">
                <a:solidFill>
                  <a:srgbClr val="FFFFFF"/>
                </a:solidFill>
              </a:rPr>
              <a:t> group for all patients from the pooled data set is the best supportive </a:t>
            </a:r>
            <a:br>
              <a:rPr lang="en-US" sz="1400" b="1" dirty="0">
                <a:solidFill>
                  <a:srgbClr val="FFFFFF"/>
                </a:solidFill>
              </a:rPr>
            </a:br>
            <a:r>
              <a:rPr lang="en-US" sz="1400" b="1" dirty="0">
                <a:solidFill>
                  <a:srgbClr val="FFFFFF"/>
                </a:solidFill>
              </a:rPr>
              <a:t>care group from the CO.17 trial. </a:t>
            </a:r>
          </a:p>
          <a:p>
            <a:pPr fontAlgn="base">
              <a:lnSpc>
                <a:spcPct val="90000"/>
              </a:lnSpc>
              <a:spcBef>
                <a:spcPts val="600"/>
              </a:spcBef>
              <a:spcAft>
                <a:spcPct val="0"/>
              </a:spcAft>
            </a:pPr>
            <a:r>
              <a:rPr lang="en-US" sz="1400" b="1" dirty="0">
                <a:solidFill>
                  <a:srgbClr val="FFFFFF"/>
                </a:solidFill>
              </a:rPr>
              <a:t>De </a:t>
            </a:r>
            <a:r>
              <a:rPr lang="en-US" sz="1400" b="1" dirty="0" err="1">
                <a:solidFill>
                  <a:srgbClr val="FFFFFF"/>
                </a:solidFill>
              </a:rPr>
              <a:t>Roock</a:t>
            </a:r>
            <a:r>
              <a:rPr lang="en-US" sz="1400" b="1" dirty="0">
                <a:solidFill>
                  <a:srgbClr val="FFFFFF"/>
                </a:solidFill>
              </a:rPr>
              <a:t> et al. </a:t>
            </a:r>
            <a:r>
              <a:rPr lang="en-US" sz="1400" b="1" i="1" dirty="0">
                <a:solidFill>
                  <a:srgbClr val="FFFFFF"/>
                </a:solidFill>
              </a:rPr>
              <a:t>JAMA</a:t>
            </a:r>
            <a:r>
              <a:rPr lang="en-US" sz="1400" b="1" dirty="0">
                <a:solidFill>
                  <a:srgbClr val="FFFFFF"/>
                </a:solidFill>
              </a:rPr>
              <a:t>. 2010;304:1812-1820. </a:t>
            </a:r>
          </a:p>
        </p:txBody>
      </p:sp>
      <p:graphicFrame>
        <p:nvGraphicFramePr>
          <p:cNvPr id="130" name="Table 129"/>
          <p:cNvGraphicFramePr>
            <a:graphicFrameLocks noGrp="1"/>
          </p:cNvGraphicFramePr>
          <p:nvPr>
            <p:extLst>
              <p:ext uri="{D42A27DB-BD31-4B8C-83A1-F6EECF244321}">
                <p14:modId xmlns:p14="http://schemas.microsoft.com/office/powerpoint/2010/main" val="1402612227"/>
              </p:ext>
            </p:extLst>
          </p:nvPr>
        </p:nvGraphicFramePr>
        <p:xfrm>
          <a:off x="685800" y="1905000"/>
          <a:ext cx="7848601" cy="3581400"/>
        </p:xfrm>
        <a:graphic>
          <a:graphicData uri="http://schemas.openxmlformats.org/drawingml/2006/table">
            <a:tbl>
              <a:tblPr firstRow="1" bandRow="1">
                <a:tableStyleId>{5C22544A-7EE6-4342-B048-85BDC9FD1C3A}</a:tableStyleId>
              </a:tblPr>
              <a:tblGrid>
                <a:gridCol w="2819400"/>
                <a:gridCol w="1447800"/>
                <a:gridCol w="1981200"/>
                <a:gridCol w="1600201"/>
              </a:tblGrid>
              <a:tr h="1066800">
                <a:tc>
                  <a:txBody>
                    <a:bodyPr/>
                    <a:lstStyle/>
                    <a:p>
                      <a:endParaRPr lang="en-US" sz="1800" baseline="0" dirty="0">
                        <a:solidFill>
                          <a:srgbClr val="FFFFFF"/>
                        </a:solidFill>
                      </a:endParaRPr>
                    </a:p>
                  </a:txBody>
                  <a:tcPr anchor="ctr">
                    <a:noFill/>
                  </a:tcPr>
                </a:tc>
                <a:tc>
                  <a:txBody>
                    <a:bodyPr/>
                    <a:lstStyle/>
                    <a:p>
                      <a:pPr algn="ctr"/>
                      <a:r>
                        <a:rPr lang="en-US" sz="1800" b="1" u="none" kern="1200" baseline="0" dirty="0" smtClean="0">
                          <a:solidFill>
                            <a:srgbClr val="FFFFFF"/>
                          </a:solidFill>
                          <a:latin typeface="+mn-lt"/>
                          <a:ea typeface="+mn-ea"/>
                          <a:cs typeface="+mn-cs"/>
                        </a:rPr>
                        <a:t>Any </a:t>
                      </a:r>
                      <a:r>
                        <a:rPr lang="en-US" sz="1800" b="1" u="none" kern="1200" baseline="0" dirty="0" err="1" smtClean="0">
                          <a:solidFill>
                            <a:srgbClr val="FFFFFF"/>
                          </a:solidFill>
                          <a:latin typeface="+mn-lt"/>
                          <a:ea typeface="+mn-ea"/>
                          <a:cs typeface="+mn-cs"/>
                        </a:rPr>
                        <a:t>cet</a:t>
                      </a:r>
                      <a:r>
                        <a:rPr lang="en-US" sz="1800" b="1" u="none" kern="1200" baseline="0" dirty="0" smtClean="0">
                          <a:solidFill>
                            <a:srgbClr val="FFFFFF"/>
                          </a:solidFill>
                          <a:latin typeface="+mn-lt"/>
                          <a:ea typeface="+mn-ea"/>
                          <a:cs typeface="+mn-cs"/>
                        </a:rPr>
                        <a:t> therapy</a:t>
                      </a:r>
                      <a:br>
                        <a:rPr lang="en-US" sz="1800" b="1" u="none" kern="1200" baseline="0" dirty="0" smtClean="0">
                          <a:solidFill>
                            <a:srgbClr val="FFFFFF"/>
                          </a:solidFill>
                          <a:latin typeface="+mn-lt"/>
                          <a:ea typeface="+mn-ea"/>
                          <a:cs typeface="+mn-cs"/>
                        </a:rPr>
                      </a:br>
                      <a:r>
                        <a:rPr lang="en-US" sz="1800" b="1" u="none" kern="1200" baseline="0" dirty="0" smtClean="0">
                          <a:solidFill>
                            <a:srgbClr val="FFFFFF"/>
                          </a:solidFill>
                          <a:latin typeface="+mn-lt"/>
                          <a:ea typeface="+mn-ea"/>
                          <a:cs typeface="+mn-cs"/>
                        </a:rPr>
                        <a:t>(n = 32) </a:t>
                      </a:r>
                      <a:endParaRPr lang="en-US" sz="1800" baseline="0" dirty="0">
                        <a:solidFill>
                          <a:srgbClr val="FFFFFF"/>
                        </a:solidFill>
                      </a:endParaRPr>
                    </a:p>
                  </a:txBody>
                  <a:tcPr anchor="ctr">
                    <a:noFill/>
                  </a:tcPr>
                </a:tc>
                <a:tc>
                  <a:txBody>
                    <a:bodyPr/>
                    <a:lstStyle/>
                    <a:p>
                      <a:pPr algn="ctr"/>
                      <a:r>
                        <a:rPr lang="en-US" sz="1800" b="1" u="none" kern="1200" baseline="0" dirty="0" smtClean="0">
                          <a:solidFill>
                            <a:srgbClr val="FFFFFF"/>
                          </a:solidFill>
                          <a:latin typeface="+mn-lt"/>
                          <a:ea typeface="+mn-ea"/>
                          <a:cs typeface="+mn-cs"/>
                        </a:rPr>
                        <a:t>No </a:t>
                      </a:r>
                      <a:r>
                        <a:rPr lang="en-US" sz="1800" b="1" u="none" kern="1200" baseline="0" dirty="0" err="1" smtClean="0">
                          <a:solidFill>
                            <a:srgbClr val="FFFFFF"/>
                          </a:solidFill>
                          <a:latin typeface="+mn-lt"/>
                          <a:ea typeface="+mn-ea"/>
                          <a:cs typeface="+mn-cs"/>
                        </a:rPr>
                        <a:t>cet</a:t>
                      </a:r>
                      <a:r>
                        <a:rPr lang="en-US" sz="1800" b="1" u="none" kern="1200" baseline="0" dirty="0" smtClean="0">
                          <a:solidFill>
                            <a:srgbClr val="FFFFFF"/>
                          </a:solidFill>
                          <a:latin typeface="+mn-lt"/>
                          <a:ea typeface="+mn-ea"/>
                          <a:cs typeface="+mn-cs"/>
                        </a:rPr>
                        <a:t> therapy</a:t>
                      </a:r>
                      <a:br>
                        <a:rPr lang="en-US" sz="1800" b="1" u="none" kern="1200" baseline="0" dirty="0" smtClean="0">
                          <a:solidFill>
                            <a:srgbClr val="FFFFFF"/>
                          </a:solidFill>
                          <a:latin typeface="+mn-lt"/>
                          <a:ea typeface="+mn-ea"/>
                          <a:cs typeface="+mn-cs"/>
                        </a:rPr>
                      </a:br>
                      <a:r>
                        <a:rPr lang="en-US" sz="1800" b="1" u="none" kern="1200" baseline="0" dirty="0" smtClean="0">
                          <a:solidFill>
                            <a:srgbClr val="FFFFFF"/>
                          </a:solidFill>
                          <a:latin typeface="+mn-lt"/>
                          <a:ea typeface="+mn-ea"/>
                          <a:cs typeface="+mn-cs"/>
                        </a:rPr>
                        <a:t>(n = 13) </a:t>
                      </a:r>
                      <a:endParaRPr lang="en-US" sz="1800" baseline="0" dirty="0">
                        <a:solidFill>
                          <a:srgbClr val="FFFFFF"/>
                        </a:solidFill>
                      </a:endParaRPr>
                    </a:p>
                  </a:txBody>
                  <a:tcPr anchor="ctr">
                    <a:noFill/>
                  </a:tcPr>
                </a:tc>
                <a:tc>
                  <a:txBody>
                    <a:bodyPr/>
                    <a:lstStyle/>
                    <a:p>
                      <a:pPr algn="ctr"/>
                      <a:r>
                        <a:rPr lang="en-US" sz="1800" b="1" u="none" kern="1200" baseline="0" dirty="0" smtClean="0">
                          <a:solidFill>
                            <a:srgbClr val="FFFFFF"/>
                          </a:solidFill>
                          <a:latin typeface="+mn-lt"/>
                          <a:ea typeface="+mn-ea"/>
                          <a:cs typeface="+mn-cs"/>
                        </a:rPr>
                        <a:t>Log-rank</a:t>
                      </a:r>
                      <a:br>
                        <a:rPr lang="en-US" sz="1800" b="1" u="none" kern="1200" baseline="0" dirty="0" smtClean="0">
                          <a:solidFill>
                            <a:srgbClr val="FFFFFF"/>
                          </a:solidFill>
                          <a:latin typeface="+mn-lt"/>
                          <a:ea typeface="+mn-ea"/>
                          <a:cs typeface="+mn-cs"/>
                        </a:rPr>
                      </a:br>
                      <a:r>
                        <a:rPr lang="en-US" sz="1800" b="1" u="none" kern="1200" baseline="0" dirty="0" smtClean="0">
                          <a:solidFill>
                            <a:srgbClr val="FFFFFF"/>
                          </a:solidFill>
                          <a:latin typeface="+mn-lt"/>
                          <a:ea typeface="+mn-ea"/>
                          <a:cs typeface="+mn-cs"/>
                        </a:rPr>
                        <a:t>p-value </a:t>
                      </a:r>
                      <a:endParaRPr lang="en-US" sz="1800" baseline="0" dirty="0">
                        <a:solidFill>
                          <a:srgbClr val="FFFFFF"/>
                        </a:solidFill>
                      </a:endParaRPr>
                    </a:p>
                  </a:txBody>
                  <a:tcPr anchor="ctr">
                    <a:noFill/>
                  </a:tcPr>
                </a:tc>
              </a:tr>
              <a:tr h="8382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b="1" u="none" kern="1200" baseline="0" dirty="0" smtClean="0">
                          <a:solidFill>
                            <a:srgbClr val="FFFFFF"/>
                          </a:solidFill>
                          <a:latin typeface="+mn-lt"/>
                          <a:ea typeface="+mn-ea"/>
                          <a:cs typeface="+mn-cs"/>
                        </a:rPr>
                        <a:t>p.G13D mutation</a:t>
                      </a:r>
                      <a:endParaRPr lang="en-US" sz="1800" b="0" u="none" kern="1200" baseline="0" dirty="0" smtClean="0">
                        <a:solidFill>
                          <a:srgbClr val="FFFFFF"/>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800" u="none" kern="1200" baseline="0" dirty="0" smtClean="0">
                          <a:solidFill>
                            <a:srgbClr val="FFFFFF"/>
                          </a:solidFill>
                          <a:latin typeface="+mn-lt"/>
                          <a:ea typeface="+mn-ea"/>
                          <a:cs typeface="+mn-cs"/>
                        </a:rPr>
                        <a:t>   Median OS </a:t>
                      </a:r>
                      <a:endParaRPr lang="en-US" sz="1800" baseline="0" dirty="0">
                        <a:solidFill>
                          <a:srgbClr val="FFFFFF"/>
                        </a:solidFill>
                      </a:endParaRPr>
                    </a:p>
                  </a:txBody>
                  <a:tcPr anchor="ctr">
                    <a:noFill/>
                  </a:tcPr>
                </a:tc>
                <a:tc>
                  <a:txBody>
                    <a:bodyPr/>
                    <a:lstStyle/>
                    <a:p>
                      <a:pPr algn="ctr"/>
                      <a:r>
                        <a:rPr lang="cs-CZ" sz="1800" u="none" kern="1200" baseline="0" dirty="0" smtClean="0">
                          <a:solidFill>
                            <a:srgbClr val="FFFFFF"/>
                          </a:solidFill>
                          <a:latin typeface="+mn-lt"/>
                          <a:ea typeface="+mn-ea"/>
                          <a:cs typeface="+mn-cs"/>
                        </a:rPr>
                        <a:t/>
                      </a:r>
                      <a:br>
                        <a:rPr lang="cs-CZ" sz="1800" u="none" kern="1200" baseline="0" dirty="0" smtClean="0">
                          <a:solidFill>
                            <a:srgbClr val="FFFFFF"/>
                          </a:solidFill>
                          <a:latin typeface="+mn-lt"/>
                          <a:ea typeface="+mn-ea"/>
                          <a:cs typeface="+mn-cs"/>
                        </a:rPr>
                      </a:br>
                      <a:r>
                        <a:rPr lang="cs-CZ" sz="1800" u="none" kern="1200" baseline="0" dirty="0" smtClean="0">
                          <a:solidFill>
                            <a:srgbClr val="FFFFFF"/>
                          </a:solidFill>
                          <a:latin typeface="+mn-lt"/>
                          <a:ea typeface="+mn-ea"/>
                          <a:cs typeface="+mn-cs"/>
                        </a:rPr>
                        <a:t>7.6 </a:t>
                      </a:r>
                      <a:r>
                        <a:rPr lang="cs-CZ" sz="1800" u="none" kern="1200" baseline="0" dirty="0" err="1" smtClean="0">
                          <a:solidFill>
                            <a:srgbClr val="FFFFFF"/>
                          </a:solidFill>
                          <a:latin typeface="+mn-lt"/>
                          <a:ea typeface="+mn-ea"/>
                          <a:cs typeface="+mn-cs"/>
                        </a:rPr>
                        <a:t>mo</a:t>
                      </a:r>
                      <a:r>
                        <a:rPr lang="cs-CZ" sz="1800" u="none" kern="1200" baseline="0" dirty="0" smtClean="0">
                          <a:solidFill>
                            <a:srgbClr val="FFFFFF"/>
                          </a:solidFill>
                          <a:latin typeface="+mn-lt"/>
                          <a:ea typeface="+mn-ea"/>
                          <a:cs typeface="+mn-cs"/>
                        </a:rPr>
                        <a:t> </a:t>
                      </a:r>
                      <a:endParaRPr lang="en-US" sz="1800" baseline="0" dirty="0">
                        <a:solidFill>
                          <a:srgbClr val="FFFFFF"/>
                        </a:solidFill>
                      </a:endParaRPr>
                    </a:p>
                  </a:txBody>
                  <a:tcPr anchor="ctr">
                    <a:noFill/>
                  </a:tcPr>
                </a:tc>
                <a:tc>
                  <a:txBody>
                    <a:bodyPr/>
                    <a:lstStyle/>
                    <a:p>
                      <a:pPr algn="ctr"/>
                      <a:r>
                        <a:rPr lang="cs-CZ" sz="1800" u="none" kern="1200" baseline="0" dirty="0" smtClean="0">
                          <a:solidFill>
                            <a:srgbClr val="FFFFFF"/>
                          </a:solidFill>
                          <a:latin typeface="+mn-lt"/>
                          <a:ea typeface="+mn-ea"/>
                          <a:cs typeface="+mn-cs"/>
                        </a:rPr>
                        <a:t/>
                      </a:r>
                      <a:br>
                        <a:rPr lang="cs-CZ" sz="1800" u="none" kern="1200" baseline="0" dirty="0" smtClean="0">
                          <a:solidFill>
                            <a:srgbClr val="FFFFFF"/>
                          </a:solidFill>
                          <a:latin typeface="+mn-lt"/>
                          <a:ea typeface="+mn-ea"/>
                          <a:cs typeface="+mn-cs"/>
                        </a:rPr>
                      </a:br>
                      <a:r>
                        <a:rPr lang="cs-CZ" sz="1800" u="none" kern="1200" baseline="0" dirty="0" smtClean="0">
                          <a:solidFill>
                            <a:srgbClr val="FFFFFF"/>
                          </a:solidFill>
                          <a:latin typeface="+mn-lt"/>
                          <a:ea typeface="+mn-ea"/>
                          <a:cs typeface="+mn-cs"/>
                        </a:rPr>
                        <a:t>3.6 </a:t>
                      </a:r>
                      <a:r>
                        <a:rPr lang="cs-CZ" sz="1800" u="none" kern="1200" baseline="0" dirty="0" err="1" smtClean="0">
                          <a:solidFill>
                            <a:srgbClr val="FFFFFF"/>
                          </a:solidFill>
                          <a:latin typeface="+mn-lt"/>
                          <a:ea typeface="+mn-ea"/>
                          <a:cs typeface="+mn-cs"/>
                        </a:rPr>
                        <a:t>mo</a:t>
                      </a:r>
                      <a:r>
                        <a:rPr lang="cs-CZ" sz="1800" u="none" kern="1200" baseline="0" dirty="0" smtClean="0">
                          <a:solidFill>
                            <a:srgbClr val="FFFFFF"/>
                          </a:solidFill>
                          <a:latin typeface="+mn-lt"/>
                          <a:ea typeface="+mn-ea"/>
                          <a:cs typeface="+mn-cs"/>
                        </a:rPr>
                        <a:t> </a:t>
                      </a:r>
                      <a:endParaRPr lang="en-US" sz="1800" baseline="0" dirty="0">
                        <a:solidFill>
                          <a:srgbClr val="FFFFFF"/>
                        </a:solidFill>
                      </a:endParaRPr>
                    </a:p>
                  </a:txBody>
                  <a:tcPr anchor="ctr">
                    <a:noFill/>
                  </a:tcPr>
                </a:tc>
                <a:tc>
                  <a:txBody>
                    <a:bodyPr/>
                    <a:lstStyle/>
                    <a:p>
                      <a:pPr algn="ctr"/>
                      <a:r>
                        <a:rPr lang="en-US" sz="1800" u="none" kern="1200" baseline="0" dirty="0" smtClean="0">
                          <a:solidFill>
                            <a:srgbClr val="FFFFFF"/>
                          </a:solidFill>
                          <a:latin typeface="+mn-lt"/>
                          <a:ea typeface="+mn-ea"/>
                          <a:cs typeface="+mn-cs"/>
                        </a:rPr>
                        <a:t/>
                      </a:r>
                      <a:br>
                        <a:rPr lang="en-US" sz="1800" u="none" kern="1200" baseline="0" dirty="0" smtClean="0">
                          <a:solidFill>
                            <a:srgbClr val="FFFFFF"/>
                          </a:solidFill>
                          <a:latin typeface="+mn-lt"/>
                          <a:ea typeface="+mn-ea"/>
                          <a:cs typeface="+mn-cs"/>
                        </a:rPr>
                      </a:br>
                      <a:r>
                        <a:rPr lang="en-US" sz="1800" u="none" kern="1200" baseline="0" dirty="0" smtClean="0">
                          <a:solidFill>
                            <a:srgbClr val="FFFFFF"/>
                          </a:solidFill>
                          <a:latin typeface="+mn-lt"/>
                          <a:ea typeface="+mn-ea"/>
                          <a:cs typeface="+mn-cs"/>
                        </a:rPr>
                        <a:t>&lt;0.001</a:t>
                      </a:r>
                      <a:endParaRPr lang="en-US" sz="1800" baseline="0" dirty="0">
                        <a:solidFill>
                          <a:srgbClr val="FFFFFF"/>
                        </a:solidFill>
                      </a:endParaRPr>
                    </a:p>
                  </a:txBody>
                  <a:tcPr anchor="ctr">
                    <a:noFill/>
                  </a:tcPr>
                </a:tc>
              </a:tr>
              <a:tr h="838200">
                <a:tc>
                  <a:txBody>
                    <a:bodyPr/>
                    <a:lstStyle/>
                    <a:p>
                      <a:r>
                        <a:rPr lang="en-US" sz="1800" b="1" u="none" kern="1200" baseline="0" dirty="0" smtClean="0">
                          <a:solidFill>
                            <a:srgbClr val="FFFFFF"/>
                          </a:solidFill>
                          <a:latin typeface="+mn-lt"/>
                          <a:ea typeface="+mn-ea"/>
                          <a:cs typeface="+mn-cs"/>
                        </a:rPr>
                        <a:t>Other K-</a:t>
                      </a:r>
                      <a:r>
                        <a:rPr lang="en-US" sz="1800" b="1" u="none" kern="1200" baseline="0" dirty="0" err="1" smtClean="0">
                          <a:solidFill>
                            <a:srgbClr val="FFFFFF"/>
                          </a:solidFill>
                          <a:latin typeface="+mn-lt"/>
                          <a:ea typeface="+mn-ea"/>
                          <a:cs typeface="+mn-cs"/>
                        </a:rPr>
                        <a:t>ras</a:t>
                      </a:r>
                      <a:r>
                        <a:rPr lang="en-US" sz="1800" b="1" u="none" kern="1200" baseline="0" dirty="0" smtClean="0">
                          <a:solidFill>
                            <a:srgbClr val="FFFFFF"/>
                          </a:solidFill>
                          <a:latin typeface="+mn-lt"/>
                          <a:ea typeface="+mn-ea"/>
                          <a:cs typeface="+mn-cs"/>
                        </a:rPr>
                        <a:t> mutation </a:t>
                      </a:r>
                    </a:p>
                    <a:p>
                      <a:r>
                        <a:rPr lang="en-US" sz="1800" u="none" kern="1200" baseline="0" dirty="0" smtClean="0">
                          <a:solidFill>
                            <a:srgbClr val="FFFFFF"/>
                          </a:solidFill>
                          <a:latin typeface="+mn-lt"/>
                          <a:ea typeface="+mn-ea"/>
                          <a:cs typeface="+mn-cs"/>
                        </a:rPr>
                        <a:t>   Median OS </a:t>
                      </a:r>
                      <a:endParaRPr lang="en-US" sz="1800" baseline="0" dirty="0">
                        <a:solidFill>
                          <a:srgbClr val="FFFFFF"/>
                        </a:solidFill>
                      </a:endParaRPr>
                    </a:p>
                  </a:txBody>
                  <a:tcPr anchor="ctr">
                    <a:noFill/>
                  </a:tcPr>
                </a:tc>
                <a:tc>
                  <a:txBody>
                    <a:bodyPr/>
                    <a:lstStyle/>
                    <a:p>
                      <a:pPr algn="ctr"/>
                      <a:r>
                        <a:rPr lang="cs-CZ" sz="1800" u="none" kern="1200" baseline="0" dirty="0" smtClean="0">
                          <a:solidFill>
                            <a:srgbClr val="FFFFFF"/>
                          </a:solidFill>
                          <a:latin typeface="+mn-lt"/>
                          <a:ea typeface="+mn-ea"/>
                          <a:cs typeface="+mn-cs"/>
                        </a:rPr>
                        <a:t/>
                      </a:r>
                      <a:br>
                        <a:rPr lang="cs-CZ" sz="1800" u="none" kern="1200" baseline="0" dirty="0" smtClean="0">
                          <a:solidFill>
                            <a:srgbClr val="FFFFFF"/>
                          </a:solidFill>
                          <a:latin typeface="+mn-lt"/>
                          <a:ea typeface="+mn-ea"/>
                          <a:cs typeface="+mn-cs"/>
                        </a:rPr>
                      </a:br>
                      <a:r>
                        <a:rPr lang="cs-CZ" sz="1800" u="none" kern="1200" baseline="0" dirty="0" smtClean="0">
                          <a:solidFill>
                            <a:srgbClr val="FFFFFF"/>
                          </a:solidFill>
                          <a:latin typeface="+mn-lt"/>
                          <a:ea typeface="+mn-ea"/>
                          <a:cs typeface="+mn-cs"/>
                        </a:rPr>
                        <a:t>5.7 </a:t>
                      </a:r>
                      <a:r>
                        <a:rPr lang="cs-CZ" sz="1800" u="none" kern="1200" baseline="0" dirty="0" err="1" smtClean="0">
                          <a:solidFill>
                            <a:srgbClr val="FFFFFF"/>
                          </a:solidFill>
                          <a:latin typeface="+mn-lt"/>
                          <a:ea typeface="+mn-ea"/>
                          <a:cs typeface="+mn-cs"/>
                        </a:rPr>
                        <a:t>mo</a:t>
                      </a:r>
                      <a:r>
                        <a:rPr lang="cs-CZ" sz="1800" u="none" kern="1200" baseline="0" dirty="0" smtClean="0">
                          <a:solidFill>
                            <a:srgbClr val="FFFFFF"/>
                          </a:solidFill>
                          <a:latin typeface="+mn-lt"/>
                          <a:ea typeface="+mn-ea"/>
                          <a:cs typeface="+mn-cs"/>
                        </a:rPr>
                        <a:t> </a:t>
                      </a:r>
                      <a:endParaRPr lang="en-US" sz="1800" baseline="0" dirty="0">
                        <a:solidFill>
                          <a:srgbClr val="FFFFFF"/>
                        </a:solidFill>
                      </a:endParaRPr>
                    </a:p>
                  </a:txBody>
                  <a:tcPr anchor="ctr">
                    <a:noFill/>
                  </a:tcPr>
                </a:tc>
                <a:tc>
                  <a:txBody>
                    <a:bodyPr/>
                    <a:lstStyle/>
                    <a:p>
                      <a:pPr algn="ctr"/>
                      <a:r>
                        <a:rPr lang="cs-CZ" sz="1800" u="none" kern="1200" baseline="0" dirty="0" smtClean="0">
                          <a:solidFill>
                            <a:srgbClr val="FFFFFF"/>
                          </a:solidFill>
                          <a:latin typeface="+mn-lt"/>
                          <a:ea typeface="+mn-ea"/>
                          <a:cs typeface="+mn-cs"/>
                        </a:rPr>
                        <a:t/>
                      </a:r>
                      <a:br>
                        <a:rPr lang="cs-CZ" sz="1800" u="none" kern="1200" baseline="0" dirty="0" smtClean="0">
                          <a:solidFill>
                            <a:srgbClr val="FFFFFF"/>
                          </a:solidFill>
                          <a:latin typeface="+mn-lt"/>
                          <a:ea typeface="+mn-ea"/>
                          <a:cs typeface="+mn-cs"/>
                        </a:rPr>
                      </a:br>
                      <a:r>
                        <a:rPr lang="cs-CZ" sz="1800" u="none" kern="1200" baseline="0" dirty="0" smtClean="0">
                          <a:solidFill>
                            <a:srgbClr val="FFFFFF"/>
                          </a:solidFill>
                          <a:latin typeface="+mn-lt"/>
                          <a:ea typeface="+mn-ea"/>
                          <a:cs typeface="+mn-cs"/>
                        </a:rPr>
                        <a:t> 4.7 </a:t>
                      </a:r>
                      <a:r>
                        <a:rPr lang="cs-CZ" sz="1800" u="none" kern="1200" baseline="0" dirty="0" err="1" smtClean="0">
                          <a:solidFill>
                            <a:srgbClr val="FFFFFF"/>
                          </a:solidFill>
                          <a:latin typeface="+mn-lt"/>
                          <a:ea typeface="+mn-ea"/>
                          <a:cs typeface="+mn-cs"/>
                        </a:rPr>
                        <a:t>mo</a:t>
                      </a:r>
                      <a:r>
                        <a:rPr lang="cs-CZ" sz="1800" u="none" kern="1200" baseline="0" dirty="0" smtClean="0">
                          <a:solidFill>
                            <a:srgbClr val="FFFFFF"/>
                          </a:solidFill>
                          <a:latin typeface="+mn-lt"/>
                          <a:ea typeface="+mn-ea"/>
                          <a:cs typeface="+mn-cs"/>
                        </a:rPr>
                        <a:t> </a:t>
                      </a:r>
                      <a:endParaRPr lang="en-US" sz="1800" baseline="0" dirty="0">
                        <a:solidFill>
                          <a:srgbClr val="FFFFFF"/>
                        </a:solidFill>
                      </a:endParaRPr>
                    </a:p>
                  </a:txBody>
                  <a:tcPr anchor="ctr">
                    <a:noFill/>
                  </a:tcPr>
                </a:tc>
                <a:tc>
                  <a:txBody>
                    <a:bodyPr/>
                    <a:lstStyle/>
                    <a:p>
                      <a:pPr algn="ctr"/>
                      <a:r>
                        <a:rPr lang="en-US" sz="1800" u="none" kern="1200" baseline="0" dirty="0" smtClean="0">
                          <a:solidFill>
                            <a:srgbClr val="FFFFFF"/>
                          </a:solidFill>
                          <a:latin typeface="+mn-lt"/>
                          <a:ea typeface="+mn-ea"/>
                          <a:cs typeface="+mn-cs"/>
                        </a:rPr>
                        <a:t/>
                      </a:r>
                      <a:br>
                        <a:rPr lang="en-US" sz="1800" u="none" kern="1200" baseline="0" dirty="0" smtClean="0">
                          <a:solidFill>
                            <a:srgbClr val="FFFFFF"/>
                          </a:solidFill>
                          <a:latin typeface="+mn-lt"/>
                          <a:ea typeface="+mn-ea"/>
                          <a:cs typeface="+mn-cs"/>
                        </a:rPr>
                      </a:br>
                      <a:r>
                        <a:rPr lang="en-US" sz="1800" u="none" kern="1200" baseline="0" dirty="0" smtClean="0">
                          <a:solidFill>
                            <a:srgbClr val="FFFFFF"/>
                          </a:solidFill>
                          <a:latin typeface="+mn-lt"/>
                          <a:ea typeface="+mn-ea"/>
                          <a:cs typeface="+mn-cs"/>
                        </a:rPr>
                        <a:t>0.71</a:t>
                      </a:r>
                      <a:endParaRPr lang="en-US" sz="1800" baseline="0" dirty="0">
                        <a:solidFill>
                          <a:srgbClr val="FFFFFF"/>
                        </a:solidFill>
                      </a:endParaRPr>
                    </a:p>
                  </a:txBody>
                  <a:tcPr anchor="ctr">
                    <a:noFill/>
                  </a:tcPr>
                </a:tc>
              </a:tr>
              <a:tr h="838200">
                <a:tc>
                  <a:txBody>
                    <a:bodyPr/>
                    <a:lstStyle/>
                    <a:p>
                      <a:r>
                        <a:rPr lang="en-US" sz="1800" b="1" u="none" kern="1200" baseline="0" dirty="0" smtClean="0">
                          <a:solidFill>
                            <a:srgbClr val="FFFFFF"/>
                          </a:solidFill>
                          <a:latin typeface="+mn-lt"/>
                          <a:ea typeface="+mn-ea"/>
                          <a:cs typeface="+mn-cs"/>
                        </a:rPr>
                        <a:t>K-</a:t>
                      </a:r>
                      <a:r>
                        <a:rPr lang="en-US" sz="1800" b="1" u="none" kern="1200" baseline="0" dirty="0" err="1" smtClean="0">
                          <a:solidFill>
                            <a:srgbClr val="FFFFFF"/>
                          </a:solidFill>
                          <a:latin typeface="+mn-lt"/>
                          <a:ea typeface="+mn-ea"/>
                          <a:cs typeface="+mn-cs"/>
                        </a:rPr>
                        <a:t>ras</a:t>
                      </a:r>
                      <a:r>
                        <a:rPr lang="en-US" sz="1800" b="1" u="none" kern="1200" baseline="0" dirty="0" smtClean="0">
                          <a:solidFill>
                            <a:srgbClr val="FFFFFF"/>
                          </a:solidFill>
                          <a:latin typeface="+mn-lt"/>
                          <a:ea typeface="+mn-ea"/>
                          <a:cs typeface="+mn-cs"/>
                        </a:rPr>
                        <a:t> wild type </a:t>
                      </a:r>
                    </a:p>
                    <a:p>
                      <a:r>
                        <a:rPr lang="en-US" sz="1800" b="1" u="none" kern="1200" baseline="0" dirty="0" smtClean="0">
                          <a:solidFill>
                            <a:srgbClr val="FFFFFF"/>
                          </a:solidFill>
                          <a:latin typeface="+mn-lt"/>
                          <a:ea typeface="+mn-ea"/>
                          <a:cs typeface="+mn-cs"/>
                        </a:rPr>
                        <a:t>   </a:t>
                      </a:r>
                      <a:r>
                        <a:rPr lang="en-US" sz="1800" b="0" u="none" kern="1200" baseline="0" dirty="0" smtClean="0">
                          <a:solidFill>
                            <a:srgbClr val="FFFFFF"/>
                          </a:solidFill>
                          <a:latin typeface="+mn-lt"/>
                          <a:ea typeface="+mn-ea"/>
                          <a:cs typeface="+mn-cs"/>
                        </a:rPr>
                        <a:t>Median OS</a:t>
                      </a:r>
                      <a:endParaRPr lang="en-US" sz="1800" b="0" baseline="0" dirty="0">
                        <a:solidFill>
                          <a:srgbClr val="FFFFFF"/>
                        </a:solidFill>
                      </a:endParaRPr>
                    </a:p>
                  </a:txBody>
                  <a:tcPr anchor="ctr">
                    <a:noFill/>
                  </a:tcPr>
                </a:tc>
                <a:tc>
                  <a:txBody>
                    <a:bodyPr/>
                    <a:lstStyle/>
                    <a:p>
                      <a:pPr algn="ctr"/>
                      <a:r>
                        <a:rPr lang="cs-CZ" sz="1800" u="none" kern="1200" baseline="0" dirty="0" smtClean="0">
                          <a:solidFill>
                            <a:srgbClr val="FFFFFF"/>
                          </a:solidFill>
                          <a:latin typeface="+mn-lt"/>
                          <a:ea typeface="+mn-ea"/>
                          <a:cs typeface="+mn-cs"/>
                        </a:rPr>
                        <a:t/>
                      </a:r>
                      <a:br>
                        <a:rPr lang="cs-CZ" sz="1800" u="none" kern="1200" baseline="0" dirty="0" smtClean="0">
                          <a:solidFill>
                            <a:srgbClr val="FFFFFF"/>
                          </a:solidFill>
                          <a:latin typeface="+mn-lt"/>
                          <a:ea typeface="+mn-ea"/>
                          <a:cs typeface="+mn-cs"/>
                        </a:rPr>
                      </a:br>
                      <a:r>
                        <a:rPr lang="cs-CZ" sz="1800" u="none" kern="1200" baseline="0" dirty="0" smtClean="0">
                          <a:solidFill>
                            <a:srgbClr val="FFFFFF"/>
                          </a:solidFill>
                          <a:latin typeface="+mn-lt"/>
                          <a:ea typeface="+mn-ea"/>
                          <a:cs typeface="+mn-cs"/>
                        </a:rPr>
                        <a:t>10.1 </a:t>
                      </a:r>
                      <a:r>
                        <a:rPr lang="cs-CZ" sz="1800" u="none" kern="1200" baseline="0" dirty="0" err="1" smtClean="0">
                          <a:solidFill>
                            <a:srgbClr val="FFFFFF"/>
                          </a:solidFill>
                          <a:latin typeface="+mn-lt"/>
                          <a:ea typeface="+mn-ea"/>
                          <a:cs typeface="+mn-cs"/>
                        </a:rPr>
                        <a:t>mo</a:t>
                      </a:r>
                      <a:r>
                        <a:rPr lang="cs-CZ" sz="1800" u="none" kern="1200" baseline="0" dirty="0" smtClean="0">
                          <a:solidFill>
                            <a:srgbClr val="FFFFFF"/>
                          </a:solidFill>
                          <a:latin typeface="+mn-lt"/>
                          <a:ea typeface="+mn-ea"/>
                          <a:cs typeface="+mn-cs"/>
                        </a:rPr>
                        <a:t> </a:t>
                      </a:r>
                      <a:endParaRPr lang="en-US" sz="1800" baseline="0" dirty="0">
                        <a:solidFill>
                          <a:srgbClr val="FFFFFF"/>
                        </a:solidFill>
                      </a:endParaRPr>
                    </a:p>
                  </a:txBody>
                  <a:tcPr anchor="ctr">
                    <a:noFill/>
                  </a:tcPr>
                </a:tc>
                <a:tc>
                  <a:txBody>
                    <a:bodyPr/>
                    <a:lstStyle/>
                    <a:p>
                      <a:pPr algn="ctr"/>
                      <a:r>
                        <a:rPr lang="en-US" sz="1800" u="none" kern="1200" baseline="0" dirty="0" smtClean="0">
                          <a:solidFill>
                            <a:srgbClr val="FFFFFF"/>
                          </a:solidFill>
                          <a:latin typeface="+mn-lt"/>
                          <a:ea typeface="+mn-ea"/>
                          <a:cs typeface="+mn-cs"/>
                        </a:rPr>
                        <a:t/>
                      </a:r>
                      <a:br>
                        <a:rPr lang="en-US" sz="1800" u="none" kern="1200" baseline="0" dirty="0" smtClean="0">
                          <a:solidFill>
                            <a:srgbClr val="FFFFFF"/>
                          </a:solidFill>
                          <a:latin typeface="+mn-lt"/>
                          <a:ea typeface="+mn-ea"/>
                          <a:cs typeface="+mn-cs"/>
                        </a:rPr>
                      </a:br>
                      <a:r>
                        <a:rPr lang="en-US" sz="1800" u="none" kern="1200" baseline="0" dirty="0" smtClean="0">
                          <a:solidFill>
                            <a:srgbClr val="FFFFFF"/>
                          </a:solidFill>
                          <a:latin typeface="+mn-lt"/>
                          <a:ea typeface="+mn-ea"/>
                          <a:cs typeface="+mn-cs"/>
                        </a:rPr>
                        <a:t>5.0 </a:t>
                      </a:r>
                      <a:r>
                        <a:rPr lang="en-US" sz="1800" u="none" kern="1200" baseline="0" dirty="0" err="1" smtClean="0">
                          <a:solidFill>
                            <a:srgbClr val="FFFFFF"/>
                          </a:solidFill>
                          <a:latin typeface="+mn-lt"/>
                          <a:ea typeface="+mn-ea"/>
                          <a:cs typeface="+mn-cs"/>
                        </a:rPr>
                        <a:t>mo</a:t>
                      </a:r>
                      <a:endParaRPr lang="en-US" sz="1800" baseline="0" dirty="0">
                        <a:solidFill>
                          <a:srgbClr val="FFFFFF"/>
                        </a:solidFill>
                      </a:endParaRPr>
                    </a:p>
                  </a:txBody>
                  <a:tcPr anchor="ctr">
                    <a:noFill/>
                  </a:tcPr>
                </a:tc>
                <a:tc>
                  <a:txBody>
                    <a:bodyPr/>
                    <a:lstStyle/>
                    <a:p>
                      <a:pPr algn="ctr"/>
                      <a:r>
                        <a:rPr lang="en-US" sz="1800" u="none" kern="1200" baseline="0" dirty="0" smtClean="0">
                          <a:solidFill>
                            <a:srgbClr val="FFFFFF"/>
                          </a:solidFill>
                          <a:latin typeface="+mn-lt"/>
                          <a:ea typeface="+mn-ea"/>
                          <a:cs typeface="+mn-cs"/>
                        </a:rPr>
                        <a:t/>
                      </a:r>
                      <a:br>
                        <a:rPr lang="en-US" sz="1800" u="none" kern="1200" baseline="0" dirty="0" smtClean="0">
                          <a:solidFill>
                            <a:srgbClr val="FFFFFF"/>
                          </a:solidFill>
                          <a:latin typeface="+mn-lt"/>
                          <a:ea typeface="+mn-ea"/>
                          <a:cs typeface="+mn-cs"/>
                        </a:rPr>
                      </a:br>
                      <a:r>
                        <a:rPr lang="en-US" sz="1800" u="none" kern="1200" baseline="0" dirty="0" smtClean="0">
                          <a:solidFill>
                            <a:srgbClr val="FFFFFF"/>
                          </a:solidFill>
                          <a:latin typeface="+mn-lt"/>
                          <a:ea typeface="+mn-ea"/>
                          <a:cs typeface="+mn-cs"/>
                        </a:rPr>
                        <a:t>&lt;0.001</a:t>
                      </a:r>
                      <a:endParaRPr lang="en-US" sz="1800" baseline="0" dirty="0">
                        <a:solidFill>
                          <a:srgbClr val="FFFFFF"/>
                        </a:solidFill>
                      </a:endParaRPr>
                    </a:p>
                  </a:txBody>
                  <a:tcPr anchor="ctr">
                    <a:noFill/>
                  </a:tcPr>
                </a:tc>
              </a:tr>
            </a:tbl>
          </a:graphicData>
        </a:graphic>
      </p:graphicFrame>
    </p:spTree>
    <p:extLst>
      <p:ext uri="{BB962C8B-B14F-4D97-AF65-F5344CB8AC3E}">
        <p14:creationId xmlns:p14="http://schemas.microsoft.com/office/powerpoint/2010/main" val="559135846"/>
      </p:ext>
    </p:extLst>
  </p:cSld>
  <p:clrMapOvr>
    <a:masterClrMapping/>
  </p:clrMapOvr>
  <p:transition xmlns:p14="http://schemas.microsoft.com/office/powerpoint/2010/main" advClick="0"/>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9" name="Rectangle 129"/>
          <p:cNvSpPr>
            <a:spLocks noGrp="1" noChangeArrowheads="1"/>
          </p:cNvSpPr>
          <p:nvPr>
            <p:ph type="title"/>
          </p:nvPr>
        </p:nvSpPr>
        <p:spPr/>
        <p:txBody>
          <a:bodyPr/>
          <a:lstStyle/>
          <a:p>
            <a:pPr eaLnBrk="1" hangingPunct="1"/>
            <a:r>
              <a:rPr lang="en-US" sz="3200" dirty="0" smtClean="0"/>
              <a:t>Overall Survival: Predictive Analysis by </a:t>
            </a:r>
            <a:r>
              <a:rPr lang="en-US" sz="3200" i="1" dirty="0" smtClean="0"/>
              <a:t>KRAS</a:t>
            </a:r>
            <a:r>
              <a:rPr lang="en-US" sz="3200" dirty="0" smtClean="0"/>
              <a:t> Status for Patients Receiving </a:t>
            </a:r>
            <a:r>
              <a:rPr lang="en-US" sz="3200" dirty="0" err="1" smtClean="0"/>
              <a:t>Cetuximab</a:t>
            </a:r>
            <a:r>
              <a:rPr lang="en-US" sz="3200" dirty="0" smtClean="0"/>
              <a:t> </a:t>
            </a:r>
            <a:r>
              <a:rPr lang="en-US" sz="3200" dirty="0" err="1" smtClean="0"/>
              <a:t>Monotherapy</a:t>
            </a:r>
            <a:r>
              <a:rPr lang="en-US" sz="3200" dirty="0" smtClean="0"/>
              <a:t> </a:t>
            </a:r>
            <a:r>
              <a:rPr lang="en-US" sz="3200" dirty="0" err="1" smtClean="0"/>
              <a:t>vs</a:t>
            </a:r>
            <a:r>
              <a:rPr lang="en-US" sz="3200" dirty="0" smtClean="0"/>
              <a:t> No </a:t>
            </a:r>
            <a:r>
              <a:rPr lang="en-US" sz="3200" dirty="0" err="1" smtClean="0"/>
              <a:t>Cetuximab</a:t>
            </a:r>
            <a:endParaRPr lang="en-US" sz="3200" dirty="0" smtClean="0"/>
          </a:p>
        </p:txBody>
      </p:sp>
      <p:sp>
        <p:nvSpPr>
          <p:cNvPr id="39940" name="Footer Placeholder 5"/>
          <p:cNvSpPr txBox="1">
            <a:spLocks noGrp="1"/>
          </p:cNvSpPr>
          <p:nvPr/>
        </p:nvSpPr>
        <p:spPr bwMode="auto">
          <a:xfrm>
            <a:off x="479425" y="6232525"/>
            <a:ext cx="8166100" cy="311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fontAlgn="base">
              <a:lnSpc>
                <a:spcPct val="90000"/>
              </a:lnSpc>
              <a:spcBef>
                <a:spcPct val="0"/>
              </a:spcBef>
              <a:spcAft>
                <a:spcPct val="0"/>
              </a:spcAft>
            </a:pPr>
            <a:r>
              <a:rPr lang="en-US" sz="1400" b="1" dirty="0" smtClean="0">
                <a:solidFill>
                  <a:srgbClr val="FFFFFF"/>
                </a:solidFill>
              </a:rPr>
              <a:t>De </a:t>
            </a:r>
            <a:r>
              <a:rPr lang="en-US" sz="1400" b="1" dirty="0" err="1">
                <a:solidFill>
                  <a:srgbClr val="FFFFFF"/>
                </a:solidFill>
              </a:rPr>
              <a:t>Roock</a:t>
            </a:r>
            <a:r>
              <a:rPr lang="en-US" sz="1400" b="1" dirty="0">
                <a:solidFill>
                  <a:srgbClr val="FFFFFF"/>
                </a:solidFill>
              </a:rPr>
              <a:t> W et al. </a:t>
            </a:r>
            <a:r>
              <a:rPr lang="en-US" sz="1400" b="1" i="1" dirty="0">
                <a:solidFill>
                  <a:srgbClr val="FFFFFF"/>
                </a:solidFill>
              </a:rPr>
              <a:t>JAMA</a:t>
            </a:r>
            <a:r>
              <a:rPr lang="en-US" sz="1400" b="1" dirty="0">
                <a:solidFill>
                  <a:srgbClr val="FFFFFF"/>
                </a:solidFill>
              </a:rPr>
              <a:t>. 2010;304:1812-1820. </a:t>
            </a:r>
          </a:p>
        </p:txBody>
      </p:sp>
      <p:sp>
        <p:nvSpPr>
          <p:cNvPr id="2" name="TextBox 1"/>
          <p:cNvSpPr txBox="1"/>
          <p:nvPr/>
        </p:nvSpPr>
        <p:spPr>
          <a:xfrm>
            <a:off x="838200" y="2209800"/>
            <a:ext cx="7315200" cy="2523768"/>
          </a:xfrm>
          <a:prstGeom prst="rect">
            <a:avLst/>
          </a:prstGeom>
          <a:noFill/>
        </p:spPr>
        <p:txBody>
          <a:bodyPr wrap="square" rtlCol="0">
            <a:spAutoFit/>
          </a:bodyPr>
          <a:lstStyle/>
          <a:p>
            <a:pPr>
              <a:lnSpc>
                <a:spcPct val="110000"/>
              </a:lnSpc>
            </a:pPr>
            <a:r>
              <a:rPr lang="en-US" sz="2400" i="1" dirty="0" smtClean="0">
                <a:solidFill>
                  <a:srgbClr val="FFFFFF"/>
                </a:solidFill>
              </a:rPr>
              <a:t>“Although </a:t>
            </a:r>
            <a:r>
              <a:rPr lang="en-US" sz="2400" i="1" dirty="0">
                <a:solidFill>
                  <a:srgbClr val="FFFFFF"/>
                </a:solidFill>
              </a:rPr>
              <a:t>the differences were no longer statistically significant in multivariate analysis, the significant </a:t>
            </a:r>
            <a:r>
              <a:rPr lang="en-US" sz="2400" i="1" dirty="0" smtClean="0">
                <a:solidFill>
                  <a:srgbClr val="FFFFFF"/>
                </a:solidFill>
              </a:rPr>
              <a:t/>
            </a:r>
            <a:br>
              <a:rPr lang="en-US" sz="2400" i="1" dirty="0" smtClean="0">
                <a:solidFill>
                  <a:srgbClr val="FFFFFF"/>
                </a:solidFill>
              </a:rPr>
            </a:br>
            <a:r>
              <a:rPr lang="en-US" sz="2400" i="1" dirty="0" smtClean="0">
                <a:solidFill>
                  <a:srgbClr val="FFFFFF"/>
                </a:solidFill>
              </a:rPr>
              <a:t>p</a:t>
            </a:r>
            <a:r>
              <a:rPr lang="en-US" sz="2400" i="1" dirty="0">
                <a:solidFill>
                  <a:srgbClr val="FFFFFF"/>
                </a:solidFill>
              </a:rPr>
              <a:t>-value for interaction confirms </a:t>
            </a:r>
            <a:r>
              <a:rPr lang="en-US" sz="2400" i="1" dirty="0" smtClean="0">
                <a:solidFill>
                  <a:srgbClr val="FFFFFF"/>
                </a:solidFill>
              </a:rPr>
              <a:t>that </a:t>
            </a:r>
            <a:r>
              <a:rPr lang="en-US" sz="2400" i="1" dirty="0">
                <a:solidFill>
                  <a:srgbClr val="FFFFFF"/>
                </a:solidFill>
              </a:rPr>
              <a:t>in this data set, the p.G13D mutation was associated with significantly greater </a:t>
            </a:r>
            <a:r>
              <a:rPr lang="en-US" sz="2400" i="1" dirty="0" smtClean="0">
                <a:solidFill>
                  <a:srgbClr val="FFFFFF"/>
                </a:solidFill>
              </a:rPr>
              <a:t>overall survival </a:t>
            </a:r>
            <a:r>
              <a:rPr lang="en-US" sz="2400" i="1" dirty="0">
                <a:solidFill>
                  <a:srgbClr val="FFFFFF"/>
                </a:solidFill>
              </a:rPr>
              <a:t>benefit than tumors expressing other K-</a:t>
            </a:r>
            <a:r>
              <a:rPr lang="en-US" sz="2400" i="1" dirty="0" err="1">
                <a:solidFill>
                  <a:srgbClr val="FFFFFF"/>
                </a:solidFill>
              </a:rPr>
              <a:t>ras</a:t>
            </a:r>
            <a:r>
              <a:rPr lang="en-US" sz="2400" i="1" dirty="0">
                <a:solidFill>
                  <a:srgbClr val="FFFFFF"/>
                </a:solidFill>
              </a:rPr>
              <a:t> mutations</a:t>
            </a:r>
            <a:r>
              <a:rPr lang="en-US" sz="2400" i="1" dirty="0" smtClean="0">
                <a:solidFill>
                  <a:srgbClr val="FFFFFF"/>
                </a:solidFill>
              </a:rPr>
              <a:t>.”</a:t>
            </a:r>
            <a:endParaRPr lang="en-US" sz="2400" i="1" dirty="0">
              <a:solidFill>
                <a:srgbClr val="FFFFFF"/>
              </a:solidFill>
            </a:endParaRPr>
          </a:p>
        </p:txBody>
      </p:sp>
    </p:spTree>
    <p:extLst>
      <p:ext uri="{BB962C8B-B14F-4D97-AF65-F5344CB8AC3E}">
        <p14:creationId xmlns:p14="http://schemas.microsoft.com/office/powerpoint/2010/main" val="3858765290"/>
      </p:ext>
    </p:extLst>
  </p:cSld>
  <p:clrMapOvr>
    <a:masterClrMapping/>
  </p:clrMapOvr>
  <p:transition xmlns:p14="http://schemas.microsoft.com/office/powerpoint/2010/main" advClick="0"/>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bwMode="auto">
          <a:xfrm>
            <a:off x="520700" y="0"/>
            <a:ext cx="8229600" cy="2209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2000">
                <a:solidFill>
                  <a:schemeClr val="tx1"/>
                </a:solidFill>
                <a:latin typeface="Arial" charset="0"/>
                <a:ea typeface="ＭＳ Ｐゴシック" charset="0"/>
                <a:cs typeface="ＭＳ Ｐゴシック" charset="0"/>
              </a:defRPr>
            </a:lvl1pPr>
            <a:lvl2pPr marL="742950" indent="-285750">
              <a:defRPr sz="2000">
                <a:solidFill>
                  <a:schemeClr val="tx1"/>
                </a:solidFill>
                <a:latin typeface="Arial" charset="0"/>
                <a:ea typeface="ＭＳ Ｐゴシック" charset="0"/>
              </a:defRPr>
            </a:lvl2pPr>
            <a:lvl3pPr marL="1143000" indent="-228600">
              <a:defRPr sz="2000">
                <a:solidFill>
                  <a:schemeClr val="tx1"/>
                </a:solidFill>
                <a:latin typeface="Arial" charset="0"/>
                <a:ea typeface="ＭＳ Ｐゴシック" charset="0"/>
              </a:defRPr>
            </a:lvl3pPr>
            <a:lvl4pPr marL="1600200" indent="-228600">
              <a:defRPr sz="2000">
                <a:solidFill>
                  <a:schemeClr val="tx1"/>
                </a:solidFill>
                <a:latin typeface="Arial" charset="0"/>
                <a:ea typeface="ＭＳ Ｐゴシック" charset="0"/>
              </a:defRPr>
            </a:lvl4pPr>
            <a:lvl5pPr marL="2057400" indent="-228600">
              <a:defRPr sz="2000">
                <a:solidFill>
                  <a:schemeClr val="tx1"/>
                </a:solidFill>
                <a:latin typeface="Arial" charset="0"/>
                <a:ea typeface="ＭＳ Ｐゴシック" charset="0"/>
              </a:defRPr>
            </a:lvl5pPr>
            <a:lvl6pPr marL="2514600" indent="-228600" eaLnBrk="0" fontAlgn="base" hangingPunct="0">
              <a:spcBef>
                <a:spcPct val="0"/>
              </a:spcBef>
              <a:spcAft>
                <a:spcPct val="0"/>
              </a:spcAft>
              <a:defRPr sz="2000">
                <a:solidFill>
                  <a:schemeClr val="tx1"/>
                </a:solidFill>
                <a:latin typeface="Arial" charset="0"/>
                <a:ea typeface="ＭＳ Ｐゴシック" charset="0"/>
              </a:defRPr>
            </a:lvl6pPr>
            <a:lvl7pPr marL="2971800" indent="-228600" eaLnBrk="0" fontAlgn="base" hangingPunct="0">
              <a:spcBef>
                <a:spcPct val="0"/>
              </a:spcBef>
              <a:spcAft>
                <a:spcPct val="0"/>
              </a:spcAft>
              <a:defRPr sz="2000">
                <a:solidFill>
                  <a:schemeClr val="tx1"/>
                </a:solidFill>
                <a:latin typeface="Arial" charset="0"/>
                <a:ea typeface="ＭＳ Ｐゴシック" charset="0"/>
              </a:defRPr>
            </a:lvl7pPr>
            <a:lvl8pPr marL="3429000" indent="-228600" eaLnBrk="0" fontAlgn="base" hangingPunct="0">
              <a:spcBef>
                <a:spcPct val="0"/>
              </a:spcBef>
              <a:spcAft>
                <a:spcPct val="0"/>
              </a:spcAft>
              <a:defRPr sz="2000">
                <a:solidFill>
                  <a:schemeClr val="tx1"/>
                </a:solidFill>
                <a:latin typeface="Arial" charset="0"/>
                <a:ea typeface="ＭＳ Ｐゴシック" charset="0"/>
              </a:defRPr>
            </a:lvl8pPr>
            <a:lvl9pPr marL="3886200" indent="-228600" eaLnBrk="0" fontAlgn="base" hangingPunct="0">
              <a:spcBef>
                <a:spcPct val="0"/>
              </a:spcBef>
              <a:spcAft>
                <a:spcPct val="0"/>
              </a:spcAft>
              <a:defRPr sz="2000">
                <a:solidFill>
                  <a:schemeClr val="tx1"/>
                </a:solidFill>
                <a:latin typeface="Arial" charset="0"/>
                <a:ea typeface="ＭＳ Ｐゴシック" charset="0"/>
              </a:defRPr>
            </a:lvl9pPr>
          </a:lstStyle>
          <a:p>
            <a:r>
              <a:rPr lang="en-US" sz="2400" b="1" dirty="0" smtClean="0">
                <a:solidFill>
                  <a:srgbClr val="FFFFFF"/>
                </a:solidFill>
              </a:rPr>
              <a:t>Do you generally recommend EGFR antibodies for patients with </a:t>
            </a:r>
            <a:r>
              <a:rPr lang="en-US" sz="2400" b="1" dirty="0" err="1" smtClean="0">
                <a:solidFill>
                  <a:srgbClr val="FFFFFF"/>
                </a:solidFill>
              </a:rPr>
              <a:t>mCRC</a:t>
            </a:r>
            <a:r>
              <a:rPr lang="en-US" sz="2400" b="1" dirty="0" smtClean="0">
                <a:solidFill>
                  <a:srgbClr val="FFFFFF"/>
                </a:solidFill>
              </a:rPr>
              <a:t> and a </a:t>
            </a:r>
            <a:r>
              <a:rPr lang="en-US" sz="2400" b="1" u="sng" dirty="0" smtClean="0">
                <a:solidFill>
                  <a:srgbClr val="FFFFFF"/>
                </a:solidFill>
              </a:rPr>
              <a:t>codon 13 K-</a:t>
            </a:r>
            <a:r>
              <a:rPr lang="en-US" sz="2400" b="1" u="sng" dirty="0" err="1" smtClean="0">
                <a:solidFill>
                  <a:srgbClr val="FFFFFF"/>
                </a:solidFill>
              </a:rPr>
              <a:t>ras</a:t>
            </a:r>
            <a:r>
              <a:rPr lang="en-US" sz="2400" b="1" u="sng" dirty="0" smtClean="0">
                <a:solidFill>
                  <a:srgbClr val="FFFFFF"/>
                </a:solidFill>
              </a:rPr>
              <a:t> mutation</a:t>
            </a:r>
            <a:r>
              <a:rPr lang="en-US" sz="2400" b="1" dirty="0" smtClean="0">
                <a:solidFill>
                  <a:srgbClr val="FFFFFF"/>
                </a:solidFill>
              </a:rPr>
              <a:t>?</a:t>
            </a:r>
            <a:endParaRPr lang="en-US" sz="2400" b="1" dirty="0">
              <a:solidFill>
                <a:srgbClr val="FFFFFF"/>
              </a:solidFill>
            </a:endParaRPr>
          </a:p>
        </p:txBody>
      </p:sp>
      <p:graphicFrame>
        <p:nvGraphicFramePr>
          <p:cNvPr id="6" name="Chart 5"/>
          <p:cNvGraphicFramePr/>
          <p:nvPr>
            <p:extLst>
              <p:ext uri="{D42A27DB-BD31-4B8C-83A1-F6EECF244321}">
                <p14:modId xmlns:p14="http://schemas.microsoft.com/office/powerpoint/2010/main" val="638512843"/>
              </p:ext>
            </p:extLst>
          </p:nvPr>
        </p:nvGraphicFramePr>
        <p:xfrm>
          <a:off x="457200" y="2209800"/>
          <a:ext cx="8153400" cy="43434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400771243"/>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xmlns:p14="http://schemas.microsoft.com/office/powerpoint/2010/main" advClick="0"/>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84200" y="596900"/>
            <a:ext cx="8102600" cy="1143000"/>
          </a:xfrm>
        </p:spPr>
        <p:txBody>
          <a:bodyPr/>
          <a:lstStyle/>
          <a:p>
            <a:r>
              <a:rPr lang="en-US" sz="2400" dirty="0">
                <a:solidFill>
                  <a:srgbClr val="FFFF00"/>
                </a:solidFill>
              </a:rPr>
              <a:t>Do you generally recommend EGFR antibodies for patients with metastatic CRC and a </a:t>
            </a:r>
            <a:r>
              <a:rPr lang="en-US" sz="2400" u="sng" dirty="0">
                <a:solidFill>
                  <a:srgbClr val="FFFF00"/>
                </a:solidFill>
              </a:rPr>
              <a:t>codon 13 K-</a:t>
            </a:r>
            <a:r>
              <a:rPr lang="en-US" sz="2400" u="sng" dirty="0" err="1">
                <a:solidFill>
                  <a:srgbClr val="FFFF00"/>
                </a:solidFill>
              </a:rPr>
              <a:t>ras</a:t>
            </a:r>
            <a:r>
              <a:rPr lang="en-US" sz="2400" u="sng" dirty="0">
                <a:solidFill>
                  <a:srgbClr val="FFFF00"/>
                </a:solidFill>
              </a:rPr>
              <a:t> mutation</a:t>
            </a:r>
            <a:r>
              <a:rPr lang="en-US" sz="2400" dirty="0">
                <a:solidFill>
                  <a:srgbClr val="FFFF00"/>
                </a:solidFill>
              </a:rPr>
              <a:t>? </a:t>
            </a:r>
          </a:p>
        </p:txBody>
      </p:sp>
      <p:sp>
        <p:nvSpPr>
          <p:cNvPr id="6" name="TextBox 5"/>
          <p:cNvSpPr txBox="1"/>
          <p:nvPr/>
        </p:nvSpPr>
        <p:spPr>
          <a:xfrm>
            <a:off x="141169" y="6400800"/>
            <a:ext cx="6945431" cy="338554"/>
          </a:xfrm>
          <a:prstGeom prst="rect">
            <a:avLst/>
          </a:prstGeom>
          <a:noFill/>
        </p:spPr>
        <p:txBody>
          <a:bodyPr wrap="none" rtlCol="0">
            <a:spAutoFit/>
          </a:bodyPr>
          <a:lstStyle/>
          <a:p>
            <a:pPr eaLnBrk="0" fontAlgn="base" hangingPunct="0">
              <a:spcBef>
                <a:spcPct val="0"/>
              </a:spcBef>
              <a:spcAft>
                <a:spcPct val="0"/>
              </a:spcAft>
            </a:pPr>
            <a:r>
              <a:rPr lang="en-US" sz="1600" dirty="0" smtClean="0">
                <a:solidFill>
                  <a:srgbClr val="FFFFFF"/>
                </a:solidFill>
                <a:latin typeface="Arial" charset="0"/>
                <a:ea typeface="ＭＳ Ｐゴシック" charset="0"/>
                <a:cs typeface="ＭＳ Ｐゴシック" charset="0"/>
              </a:rPr>
              <a:t>RTP GI Cancers Clinical Investigator Survey (N = 22), January 3-18, 2013 </a:t>
            </a:r>
            <a:endParaRPr lang="en-US" sz="1600" dirty="0">
              <a:solidFill>
                <a:srgbClr val="FFFFFF"/>
              </a:solidFill>
              <a:latin typeface="Arial" charset="0"/>
              <a:ea typeface="ＭＳ Ｐゴシック" charset="0"/>
              <a:cs typeface="ＭＳ Ｐゴシック" charset="0"/>
            </a:endParaRPr>
          </a:p>
        </p:txBody>
      </p:sp>
      <p:sp>
        <p:nvSpPr>
          <p:cNvPr id="10" name="Rectangle 9"/>
          <p:cNvSpPr/>
          <p:nvPr/>
        </p:nvSpPr>
        <p:spPr>
          <a:xfrm>
            <a:off x="1244146" y="2662852"/>
            <a:ext cx="446957" cy="338554"/>
          </a:xfrm>
          <a:prstGeom prst="rect">
            <a:avLst/>
          </a:prstGeom>
        </p:spPr>
        <p:txBody>
          <a:bodyPr wrap="none">
            <a:spAutoFit/>
          </a:bodyPr>
          <a:lstStyle/>
          <a:p>
            <a:pPr algn="r" eaLnBrk="0" fontAlgn="base" hangingPunct="0">
              <a:spcBef>
                <a:spcPct val="0"/>
              </a:spcBef>
              <a:spcAft>
                <a:spcPct val="0"/>
              </a:spcAft>
            </a:pPr>
            <a:r>
              <a:rPr lang="en-US" sz="1600" dirty="0" smtClean="0">
                <a:solidFill>
                  <a:srgbClr val="FFFFFF"/>
                </a:solidFill>
                <a:latin typeface="Arial" charset="0"/>
                <a:ea typeface="ＭＳ Ｐゴシック" charset="0"/>
                <a:cs typeface="ＭＳ Ｐゴシック" charset="0"/>
              </a:rPr>
              <a:t>No</a:t>
            </a:r>
          </a:p>
        </p:txBody>
      </p:sp>
      <p:pic>
        <p:nvPicPr>
          <p:cNvPr id="11" name="Picture 10" descr="EGFRCodon13KrasMut_v1ah.png"/>
          <p:cNvPicPr>
            <a:picLocks noChangeAspect="1"/>
          </p:cNvPicPr>
          <p:nvPr/>
        </p:nvPicPr>
        <p:blipFill>
          <a:blip r:embed="rId3"/>
          <a:stretch>
            <a:fillRect/>
          </a:stretch>
        </p:blipFill>
        <p:spPr>
          <a:xfrm>
            <a:off x="1710464" y="2434251"/>
            <a:ext cx="6781800" cy="3128349"/>
          </a:xfrm>
          <a:prstGeom prst="rect">
            <a:avLst/>
          </a:prstGeom>
        </p:spPr>
      </p:pic>
      <p:sp>
        <p:nvSpPr>
          <p:cNvPr id="12" name="Rectangle 11"/>
          <p:cNvSpPr/>
          <p:nvPr/>
        </p:nvSpPr>
        <p:spPr>
          <a:xfrm>
            <a:off x="913526" y="3424852"/>
            <a:ext cx="777577" cy="338554"/>
          </a:xfrm>
          <a:prstGeom prst="rect">
            <a:avLst/>
          </a:prstGeom>
        </p:spPr>
        <p:txBody>
          <a:bodyPr wrap="none">
            <a:spAutoFit/>
          </a:bodyPr>
          <a:lstStyle/>
          <a:p>
            <a:pPr algn="r" eaLnBrk="0" fontAlgn="base" hangingPunct="0">
              <a:spcBef>
                <a:spcPct val="0"/>
              </a:spcBef>
              <a:spcAft>
                <a:spcPct val="0"/>
              </a:spcAft>
            </a:pPr>
            <a:r>
              <a:rPr lang="en-US" sz="1600" dirty="0" smtClean="0">
                <a:solidFill>
                  <a:srgbClr val="FFFFFF"/>
                </a:solidFill>
                <a:latin typeface="Arial" charset="0"/>
                <a:ea typeface="ＭＳ Ｐゴシック" charset="0"/>
                <a:cs typeface="ＭＳ Ｐゴシック" charset="0"/>
              </a:rPr>
              <a:t>Rarely</a:t>
            </a:r>
          </a:p>
        </p:txBody>
      </p:sp>
      <p:sp>
        <p:nvSpPr>
          <p:cNvPr id="13" name="Rectangle 12"/>
          <p:cNvSpPr/>
          <p:nvPr/>
        </p:nvSpPr>
        <p:spPr>
          <a:xfrm>
            <a:off x="480215" y="4186852"/>
            <a:ext cx="1210888" cy="338554"/>
          </a:xfrm>
          <a:prstGeom prst="rect">
            <a:avLst/>
          </a:prstGeom>
        </p:spPr>
        <p:txBody>
          <a:bodyPr wrap="none">
            <a:spAutoFit/>
          </a:bodyPr>
          <a:lstStyle/>
          <a:p>
            <a:pPr algn="r" eaLnBrk="0" fontAlgn="base" hangingPunct="0">
              <a:spcBef>
                <a:spcPct val="0"/>
              </a:spcBef>
              <a:spcAft>
                <a:spcPct val="0"/>
              </a:spcAft>
            </a:pPr>
            <a:r>
              <a:rPr lang="en-US" sz="1600" dirty="0" smtClean="0">
                <a:solidFill>
                  <a:srgbClr val="FFFFFF"/>
                </a:solidFill>
                <a:latin typeface="Arial" charset="0"/>
                <a:ea typeface="ＭＳ Ｐゴシック" charset="0"/>
                <a:cs typeface="ＭＳ Ｐゴシック" charset="0"/>
              </a:rPr>
              <a:t>Sometimes</a:t>
            </a:r>
          </a:p>
        </p:txBody>
      </p:sp>
      <p:sp>
        <p:nvSpPr>
          <p:cNvPr id="14" name="Rectangle 13"/>
          <p:cNvSpPr/>
          <p:nvPr/>
        </p:nvSpPr>
        <p:spPr>
          <a:xfrm>
            <a:off x="1171710" y="4991298"/>
            <a:ext cx="519393" cy="338554"/>
          </a:xfrm>
          <a:prstGeom prst="rect">
            <a:avLst/>
          </a:prstGeom>
        </p:spPr>
        <p:txBody>
          <a:bodyPr wrap="none">
            <a:spAutoFit/>
          </a:bodyPr>
          <a:lstStyle/>
          <a:p>
            <a:pPr algn="r" eaLnBrk="0" fontAlgn="base" hangingPunct="0">
              <a:spcBef>
                <a:spcPct val="0"/>
              </a:spcBef>
              <a:spcAft>
                <a:spcPct val="0"/>
              </a:spcAft>
            </a:pPr>
            <a:r>
              <a:rPr lang="en-US" sz="1600" dirty="0" smtClean="0">
                <a:solidFill>
                  <a:srgbClr val="FFFFFF"/>
                </a:solidFill>
                <a:latin typeface="Arial" charset="0"/>
                <a:ea typeface="ＭＳ Ｐゴシック" charset="0"/>
                <a:cs typeface="ＭＳ Ｐゴシック" charset="0"/>
              </a:rPr>
              <a:t>Yes</a:t>
            </a:r>
          </a:p>
        </p:txBody>
      </p:sp>
      <p:sp>
        <p:nvSpPr>
          <p:cNvPr id="15" name="Rectangle 14"/>
          <p:cNvSpPr/>
          <p:nvPr/>
        </p:nvSpPr>
        <p:spPr>
          <a:xfrm>
            <a:off x="8273907" y="2662852"/>
            <a:ext cx="412893" cy="338554"/>
          </a:xfrm>
          <a:prstGeom prst="rect">
            <a:avLst/>
          </a:prstGeom>
        </p:spPr>
        <p:txBody>
          <a:bodyPr wrap="none">
            <a:spAutoFit/>
          </a:bodyPr>
          <a:lstStyle/>
          <a:p>
            <a:pPr eaLnBrk="0" fontAlgn="base" hangingPunct="0">
              <a:spcBef>
                <a:spcPct val="0"/>
              </a:spcBef>
              <a:spcAft>
                <a:spcPct val="0"/>
              </a:spcAft>
            </a:pPr>
            <a:r>
              <a:rPr lang="en-US" sz="1600" dirty="0" smtClean="0">
                <a:solidFill>
                  <a:srgbClr val="FFFFFF"/>
                </a:solidFill>
                <a:latin typeface="Arial" charset="0"/>
                <a:ea typeface="ＭＳ Ｐゴシック" charset="0"/>
                <a:cs typeface="ＭＳ Ｐゴシック" charset="0"/>
              </a:rPr>
              <a:t>12</a:t>
            </a:r>
          </a:p>
        </p:txBody>
      </p:sp>
      <p:sp>
        <p:nvSpPr>
          <p:cNvPr id="16" name="Rectangle 15"/>
          <p:cNvSpPr/>
          <p:nvPr/>
        </p:nvSpPr>
        <p:spPr>
          <a:xfrm>
            <a:off x="4453664" y="3424852"/>
            <a:ext cx="298780" cy="338554"/>
          </a:xfrm>
          <a:prstGeom prst="rect">
            <a:avLst/>
          </a:prstGeom>
        </p:spPr>
        <p:txBody>
          <a:bodyPr wrap="none">
            <a:spAutoFit/>
          </a:bodyPr>
          <a:lstStyle/>
          <a:p>
            <a:pPr eaLnBrk="0" fontAlgn="base" hangingPunct="0">
              <a:spcBef>
                <a:spcPct val="0"/>
              </a:spcBef>
              <a:spcAft>
                <a:spcPct val="0"/>
              </a:spcAft>
            </a:pPr>
            <a:r>
              <a:rPr lang="en-US" sz="1600" dirty="0" smtClean="0">
                <a:solidFill>
                  <a:srgbClr val="FFFFFF"/>
                </a:solidFill>
                <a:latin typeface="Arial" charset="0"/>
                <a:ea typeface="ＭＳ Ｐゴシック" charset="0"/>
                <a:cs typeface="ＭＳ Ｐゴシック" charset="0"/>
              </a:rPr>
              <a:t>5</a:t>
            </a:r>
          </a:p>
        </p:txBody>
      </p:sp>
      <p:sp>
        <p:nvSpPr>
          <p:cNvPr id="17" name="Rectangle 16"/>
          <p:cNvSpPr/>
          <p:nvPr/>
        </p:nvSpPr>
        <p:spPr>
          <a:xfrm>
            <a:off x="3920264" y="4186852"/>
            <a:ext cx="298780" cy="338554"/>
          </a:xfrm>
          <a:prstGeom prst="rect">
            <a:avLst/>
          </a:prstGeom>
        </p:spPr>
        <p:txBody>
          <a:bodyPr wrap="none">
            <a:spAutoFit/>
          </a:bodyPr>
          <a:lstStyle/>
          <a:p>
            <a:pPr eaLnBrk="0" fontAlgn="base" hangingPunct="0">
              <a:spcBef>
                <a:spcPct val="0"/>
              </a:spcBef>
              <a:spcAft>
                <a:spcPct val="0"/>
              </a:spcAft>
            </a:pPr>
            <a:r>
              <a:rPr lang="en-US" sz="1600" dirty="0" smtClean="0">
                <a:solidFill>
                  <a:srgbClr val="FFFFFF"/>
                </a:solidFill>
                <a:latin typeface="Arial" charset="0"/>
                <a:ea typeface="ＭＳ Ｐゴシック" charset="0"/>
                <a:cs typeface="ＭＳ Ｐゴシック" charset="0"/>
              </a:rPr>
              <a:t>4</a:t>
            </a:r>
          </a:p>
        </p:txBody>
      </p:sp>
      <p:sp>
        <p:nvSpPr>
          <p:cNvPr id="18" name="Rectangle 17"/>
          <p:cNvSpPr/>
          <p:nvPr/>
        </p:nvSpPr>
        <p:spPr>
          <a:xfrm>
            <a:off x="2243864" y="4991298"/>
            <a:ext cx="298780" cy="338554"/>
          </a:xfrm>
          <a:prstGeom prst="rect">
            <a:avLst/>
          </a:prstGeom>
        </p:spPr>
        <p:txBody>
          <a:bodyPr wrap="none">
            <a:spAutoFit/>
          </a:bodyPr>
          <a:lstStyle/>
          <a:p>
            <a:pPr eaLnBrk="0" fontAlgn="base" hangingPunct="0">
              <a:spcBef>
                <a:spcPct val="0"/>
              </a:spcBef>
              <a:spcAft>
                <a:spcPct val="0"/>
              </a:spcAft>
            </a:pPr>
            <a:r>
              <a:rPr lang="en-US" sz="1600" dirty="0" smtClean="0">
                <a:solidFill>
                  <a:srgbClr val="FFFFFF"/>
                </a:solidFill>
                <a:latin typeface="Arial" charset="0"/>
                <a:ea typeface="ＭＳ Ｐゴシック" charset="0"/>
                <a:cs typeface="ＭＳ Ｐゴシック" charset="0"/>
              </a:rPr>
              <a:t>1</a:t>
            </a:r>
          </a:p>
        </p:txBody>
      </p:sp>
    </p:spTree>
    <p:extLst>
      <p:ext uri="{BB962C8B-B14F-4D97-AF65-F5344CB8AC3E}">
        <p14:creationId xmlns:p14="http://schemas.microsoft.com/office/powerpoint/2010/main" val="3845359367"/>
      </p:ext>
    </p:extLst>
  </p:cSld>
  <p:clrMapOvr>
    <a:masterClrMapping/>
  </p:clrMapOvr>
  <p:transition xmlns:p14="http://schemas.microsoft.com/office/powerpoint/2010/main" advClick="0"/>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Title 7"/>
          <p:cNvSpPr>
            <a:spLocks noGrp="1"/>
          </p:cNvSpPr>
          <p:nvPr>
            <p:ph type="title"/>
          </p:nvPr>
        </p:nvSpPr>
        <p:spPr>
          <a:xfrm>
            <a:off x="685800" y="152400"/>
            <a:ext cx="7772400" cy="1219200"/>
          </a:xfrm>
        </p:spPr>
        <p:txBody>
          <a:bodyPr/>
          <a:lstStyle/>
          <a:p>
            <a:pPr eaLnBrk="1" hangingPunct="1"/>
            <a:r>
              <a:rPr lang="en-US">
                <a:latin typeface="Arial" charset="0"/>
                <a:ea typeface="ＭＳ Ｐゴシック" charset="0"/>
                <a:cs typeface="ＭＳ Ｐゴシック" charset="0"/>
              </a:rPr>
              <a:t>FDA Approves New Use of Bevacizumab Plus Chemotherapy in mCRC</a:t>
            </a:r>
            <a:endParaRPr lang="en-US" i="1">
              <a:latin typeface="Arial" charset="0"/>
              <a:ea typeface="ＭＳ Ｐゴシック" charset="0"/>
              <a:cs typeface="ＭＳ Ｐゴシック" charset="0"/>
            </a:endParaRPr>
          </a:p>
        </p:txBody>
      </p:sp>
      <p:sp>
        <p:nvSpPr>
          <p:cNvPr id="18434" name="Content Placeholder 8"/>
          <p:cNvSpPr>
            <a:spLocks noGrp="1"/>
          </p:cNvSpPr>
          <p:nvPr>
            <p:ph idx="1"/>
          </p:nvPr>
        </p:nvSpPr>
        <p:spPr>
          <a:xfrm>
            <a:off x="685800" y="1524000"/>
            <a:ext cx="8077200" cy="4800600"/>
          </a:xfrm>
        </p:spPr>
        <p:txBody>
          <a:bodyPr/>
          <a:lstStyle/>
          <a:p>
            <a:pPr marL="0" indent="0" eaLnBrk="1" hangingPunct="1">
              <a:buFontTx/>
              <a:buNone/>
            </a:pPr>
            <a:r>
              <a:rPr lang="en-US" sz="2400" i="1">
                <a:latin typeface="Arial" charset="0"/>
                <a:ea typeface="ＭＳ Ｐゴシック" charset="0"/>
                <a:cs typeface="ＭＳ Ｐゴシック" charset="0"/>
              </a:rPr>
              <a:t>“On January 23, 2013, the U. S. Food and Drug Administration approved bevacizumab for use in combination with fluoropyrimidine-irinotecan or fluoropyrimidine-oxaliplatin based chemotherapy for the treatment of patients with metastatic colorectal cancer (mCRC) whose disease has progressed on a first-line bevacizumab-containing regimen.”</a:t>
            </a:r>
          </a:p>
          <a:p>
            <a:pPr marL="0" indent="0" eaLnBrk="1" hangingPunct="1">
              <a:buFontTx/>
              <a:buNone/>
            </a:pPr>
            <a:endParaRPr lang="en-US" sz="2400" i="1">
              <a:latin typeface="Arial" charset="0"/>
              <a:ea typeface="ＭＳ Ｐゴシック" charset="0"/>
              <a:cs typeface="ＭＳ Ｐゴシック" charset="0"/>
            </a:endParaRPr>
          </a:p>
          <a:p>
            <a:pPr marL="0" indent="0" eaLnBrk="1" hangingPunct="1">
              <a:buFontTx/>
              <a:buNone/>
            </a:pPr>
            <a:r>
              <a:rPr lang="en-US" sz="2400" i="1">
                <a:latin typeface="Arial" charset="0"/>
                <a:ea typeface="ＭＳ Ｐゴシック" charset="0"/>
                <a:cs typeface="ＭＳ Ｐゴシック" charset="0"/>
              </a:rPr>
              <a:t>The approval is based on positive results from the Phase III ML18147 study.</a:t>
            </a:r>
          </a:p>
        </p:txBody>
      </p:sp>
      <p:sp>
        <p:nvSpPr>
          <p:cNvPr id="18435" name="TextBox 1"/>
          <p:cNvSpPr txBox="1">
            <a:spLocks noChangeArrowheads="1"/>
          </p:cNvSpPr>
          <p:nvPr/>
        </p:nvSpPr>
        <p:spPr bwMode="auto">
          <a:xfrm>
            <a:off x="31750" y="6477000"/>
            <a:ext cx="6961188"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0" fontAlgn="base" hangingPunct="0">
              <a:spcBef>
                <a:spcPct val="0"/>
              </a:spcBef>
              <a:spcAft>
                <a:spcPct val="0"/>
              </a:spcAft>
            </a:pPr>
            <a:r>
              <a:rPr lang="en-US" sz="1400" smtClean="0">
                <a:solidFill>
                  <a:srgbClr val="FFFFFF"/>
                </a:solidFill>
              </a:rPr>
              <a:t>FDA's Office of Hematology and Oncology Products Press Release, January 23, 2013</a:t>
            </a:r>
          </a:p>
        </p:txBody>
      </p:sp>
    </p:spTree>
  </p:cSld>
  <p:clrMapOvr>
    <a:masterClrMapping/>
  </p:clrMapOvr>
  <p:transition xmlns:p14="http://schemas.microsoft.com/office/powerpoint/2010/main" advClick="0"/>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bwMode="auto">
          <a:xfrm>
            <a:off x="520700" y="0"/>
            <a:ext cx="8229600" cy="2516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2000">
                <a:solidFill>
                  <a:schemeClr val="tx1"/>
                </a:solidFill>
                <a:latin typeface="Arial" charset="0"/>
                <a:ea typeface="ＭＳ Ｐゴシック" charset="0"/>
                <a:cs typeface="ＭＳ Ｐゴシック" charset="0"/>
              </a:defRPr>
            </a:lvl1pPr>
            <a:lvl2pPr marL="742950" indent="-285750">
              <a:defRPr sz="2000">
                <a:solidFill>
                  <a:schemeClr val="tx1"/>
                </a:solidFill>
                <a:latin typeface="Arial" charset="0"/>
                <a:ea typeface="ＭＳ Ｐゴシック" charset="0"/>
              </a:defRPr>
            </a:lvl2pPr>
            <a:lvl3pPr marL="1143000" indent="-228600">
              <a:defRPr sz="2000">
                <a:solidFill>
                  <a:schemeClr val="tx1"/>
                </a:solidFill>
                <a:latin typeface="Arial" charset="0"/>
                <a:ea typeface="ＭＳ Ｐゴシック" charset="0"/>
              </a:defRPr>
            </a:lvl3pPr>
            <a:lvl4pPr marL="1600200" indent="-228600">
              <a:defRPr sz="2000">
                <a:solidFill>
                  <a:schemeClr val="tx1"/>
                </a:solidFill>
                <a:latin typeface="Arial" charset="0"/>
                <a:ea typeface="ＭＳ Ｐゴシック" charset="0"/>
              </a:defRPr>
            </a:lvl4pPr>
            <a:lvl5pPr marL="2057400" indent="-228600">
              <a:defRPr sz="2000">
                <a:solidFill>
                  <a:schemeClr val="tx1"/>
                </a:solidFill>
                <a:latin typeface="Arial" charset="0"/>
                <a:ea typeface="ＭＳ Ｐゴシック" charset="0"/>
              </a:defRPr>
            </a:lvl5pPr>
            <a:lvl6pPr marL="2514600" indent="-228600" eaLnBrk="0" fontAlgn="base" hangingPunct="0">
              <a:spcBef>
                <a:spcPct val="0"/>
              </a:spcBef>
              <a:spcAft>
                <a:spcPct val="0"/>
              </a:spcAft>
              <a:defRPr sz="2000">
                <a:solidFill>
                  <a:schemeClr val="tx1"/>
                </a:solidFill>
                <a:latin typeface="Arial" charset="0"/>
                <a:ea typeface="ＭＳ Ｐゴシック" charset="0"/>
              </a:defRPr>
            </a:lvl6pPr>
            <a:lvl7pPr marL="2971800" indent="-228600" eaLnBrk="0" fontAlgn="base" hangingPunct="0">
              <a:spcBef>
                <a:spcPct val="0"/>
              </a:spcBef>
              <a:spcAft>
                <a:spcPct val="0"/>
              </a:spcAft>
              <a:defRPr sz="2000">
                <a:solidFill>
                  <a:schemeClr val="tx1"/>
                </a:solidFill>
                <a:latin typeface="Arial" charset="0"/>
                <a:ea typeface="ＭＳ Ｐゴシック" charset="0"/>
              </a:defRPr>
            </a:lvl7pPr>
            <a:lvl8pPr marL="3429000" indent="-228600" eaLnBrk="0" fontAlgn="base" hangingPunct="0">
              <a:spcBef>
                <a:spcPct val="0"/>
              </a:spcBef>
              <a:spcAft>
                <a:spcPct val="0"/>
              </a:spcAft>
              <a:defRPr sz="2000">
                <a:solidFill>
                  <a:schemeClr val="tx1"/>
                </a:solidFill>
                <a:latin typeface="Arial" charset="0"/>
                <a:ea typeface="ＭＳ Ｐゴシック" charset="0"/>
              </a:defRPr>
            </a:lvl8pPr>
            <a:lvl9pPr marL="3886200" indent="-228600" eaLnBrk="0" fontAlgn="base" hangingPunct="0">
              <a:spcBef>
                <a:spcPct val="0"/>
              </a:spcBef>
              <a:spcAft>
                <a:spcPct val="0"/>
              </a:spcAft>
              <a:defRPr sz="2000">
                <a:solidFill>
                  <a:schemeClr val="tx1"/>
                </a:solidFill>
                <a:latin typeface="Arial" charset="0"/>
                <a:ea typeface="ＭＳ Ｐゴシック" charset="0"/>
              </a:defRPr>
            </a:lvl9pPr>
          </a:lstStyle>
          <a:p>
            <a:r>
              <a:rPr lang="en-US" sz="2100" b="1" dirty="0" smtClean="0">
                <a:solidFill>
                  <a:srgbClr val="FFFFFF"/>
                </a:solidFill>
              </a:rPr>
              <a:t>A 60-year-old patient with asymptomatic metastatic colorectal cancer (</a:t>
            </a:r>
            <a:r>
              <a:rPr lang="en-US" sz="2100" b="1" dirty="0" err="1" smtClean="0">
                <a:solidFill>
                  <a:srgbClr val="FFFFFF"/>
                </a:solidFill>
              </a:rPr>
              <a:t>mCRC</a:t>
            </a:r>
            <a:r>
              <a:rPr lang="en-US" sz="2100" b="1" dirty="0" smtClean="0">
                <a:solidFill>
                  <a:srgbClr val="FFFFFF"/>
                </a:solidFill>
              </a:rPr>
              <a:t>) responds to FOLFOX/</a:t>
            </a:r>
            <a:r>
              <a:rPr lang="en-US" sz="2100" b="1" dirty="0" err="1" smtClean="0">
                <a:solidFill>
                  <a:srgbClr val="FFFFFF"/>
                </a:solidFill>
              </a:rPr>
              <a:t>bevacizumab</a:t>
            </a:r>
            <a:r>
              <a:rPr lang="en-US" sz="2100" b="1" dirty="0" smtClean="0">
                <a:solidFill>
                  <a:srgbClr val="FFFFFF"/>
                </a:solidFill>
              </a:rPr>
              <a:t> followed by 5-FU/</a:t>
            </a:r>
            <a:r>
              <a:rPr lang="en-US" sz="2100" b="1" dirty="0" err="1" smtClean="0">
                <a:solidFill>
                  <a:srgbClr val="FFFFFF"/>
                </a:solidFill>
              </a:rPr>
              <a:t>bevacizumab</a:t>
            </a:r>
            <a:r>
              <a:rPr lang="en-US" sz="2100" b="1" dirty="0" smtClean="0">
                <a:solidFill>
                  <a:srgbClr val="FFFFFF"/>
                </a:solidFill>
              </a:rPr>
              <a:t> with good treatment tolerance but after 1 year develops slow disease progression on imaging while remaining asymptomatic. </a:t>
            </a:r>
            <a:r>
              <a:rPr lang="en-US" sz="2100" b="1" u="sng" dirty="0" smtClean="0">
                <a:solidFill>
                  <a:srgbClr val="FFFFFF"/>
                </a:solidFill>
              </a:rPr>
              <a:t>The tumor is K-</a:t>
            </a:r>
            <a:r>
              <a:rPr lang="en-US" sz="2100" b="1" u="sng" dirty="0" err="1" smtClean="0">
                <a:solidFill>
                  <a:srgbClr val="FFFFFF"/>
                </a:solidFill>
              </a:rPr>
              <a:t>ras</a:t>
            </a:r>
            <a:r>
              <a:rPr lang="en-US" sz="2100" b="1" u="sng" dirty="0" smtClean="0">
                <a:solidFill>
                  <a:srgbClr val="FFFFFF"/>
                </a:solidFill>
              </a:rPr>
              <a:t> mutant.</a:t>
            </a:r>
            <a:r>
              <a:rPr lang="en-US" sz="2100" b="1" dirty="0" smtClean="0">
                <a:solidFill>
                  <a:srgbClr val="FFFFFF"/>
                </a:solidFill>
              </a:rPr>
              <a:t> What would be your most likely systemic treatment?</a:t>
            </a:r>
            <a:endParaRPr lang="en-US" sz="2100" b="1" dirty="0">
              <a:solidFill>
                <a:srgbClr val="FFFFFF"/>
              </a:solidFill>
            </a:endParaRPr>
          </a:p>
        </p:txBody>
      </p:sp>
      <p:graphicFrame>
        <p:nvGraphicFramePr>
          <p:cNvPr id="6" name="Chart 5"/>
          <p:cNvGraphicFramePr/>
          <p:nvPr>
            <p:extLst>
              <p:ext uri="{D42A27DB-BD31-4B8C-83A1-F6EECF244321}">
                <p14:modId xmlns:p14="http://schemas.microsoft.com/office/powerpoint/2010/main" val="802919360"/>
              </p:ext>
            </p:extLst>
          </p:nvPr>
        </p:nvGraphicFramePr>
        <p:xfrm>
          <a:off x="457200" y="2286000"/>
          <a:ext cx="8153400" cy="43434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377766102"/>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xmlns:p14="http://schemas.microsoft.com/office/powerpoint/2010/main" advClick="0"/>
    </mc:Fallback>
  </mc:AlternateContent>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2"/>
          <p:cNvSpPr>
            <a:spLocks noGrp="1" noChangeArrowheads="1"/>
          </p:cNvSpPr>
          <p:nvPr>
            <p:ph type="title"/>
          </p:nvPr>
        </p:nvSpPr>
        <p:spPr>
          <a:xfrm>
            <a:off x="596900" y="381000"/>
            <a:ext cx="8242300" cy="2209800"/>
          </a:xfrm>
        </p:spPr>
        <p:txBody>
          <a:bodyPr/>
          <a:lstStyle/>
          <a:p>
            <a:r>
              <a:rPr lang="en-US" sz="2200" dirty="0">
                <a:solidFill>
                  <a:srgbClr val="FFFF00"/>
                </a:solidFill>
              </a:rPr>
              <a:t>Case: 60 </a:t>
            </a:r>
            <a:r>
              <a:rPr lang="en-US" sz="2200" dirty="0" err="1">
                <a:solidFill>
                  <a:srgbClr val="FFFF00"/>
                </a:solidFill>
              </a:rPr>
              <a:t>yo</a:t>
            </a:r>
            <a:r>
              <a:rPr lang="en-US" sz="2200" dirty="0">
                <a:solidFill>
                  <a:srgbClr val="FFFF00"/>
                </a:solidFill>
              </a:rPr>
              <a:t> </a:t>
            </a:r>
            <a:r>
              <a:rPr lang="en-US" sz="2200" dirty="0" smtClean="0">
                <a:solidFill>
                  <a:srgbClr val="FFFF00"/>
                </a:solidFill>
              </a:rPr>
              <a:t>with asymptomatic </a:t>
            </a:r>
            <a:r>
              <a:rPr lang="en-US" sz="2200" dirty="0" err="1" smtClean="0">
                <a:solidFill>
                  <a:srgbClr val="FFFF00"/>
                </a:solidFill>
              </a:rPr>
              <a:t>mCRC</a:t>
            </a:r>
            <a:r>
              <a:rPr lang="en-US" sz="2200" dirty="0" smtClean="0">
                <a:solidFill>
                  <a:srgbClr val="FFFF00"/>
                </a:solidFill>
              </a:rPr>
              <a:t> responds </a:t>
            </a:r>
            <a:r>
              <a:rPr lang="en-US" sz="2200" dirty="0">
                <a:solidFill>
                  <a:srgbClr val="FFFF00"/>
                </a:solidFill>
              </a:rPr>
              <a:t>to FOLFOX/</a:t>
            </a:r>
            <a:r>
              <a:rPr lang="en-US" sz="2200" dirty="0" err="1" smtClean="0">
                <a:solidFill>
                  <a:srgbClr val="FFFF00"/>
                </a:solidFill>
              </a:rPr>
              <a:t>bev</a:t>
            </a:r>
            <a:r>
              <a:rPr lang="en-US" sz="2200" dirty="0" smtClean="0">
                <a:solidFill>
                  <a:srgbClr val="FFFF00"/>
                </a:solidFill>
              </a:rPr>
              <a:t> </a:t>
            </a:r>
            <a:r>
              <a:rPr lang="en-US" sz="2200" dirty="0">
                <a:solidFill>
                  <a:srgbClr val="FFFF00"/>
                </a:solidFill>
              </a:rPr>
              <a:t>followed by 5-FU/</a:t>
            </a:r>
            <a:r>
              <a:rPr lang="en-US" sz="2200" dirty="0" err="1" smtClean="0">
                <a:solidFill>
                  <a:srgbClr val="FFFF00"/>
                </a:solidFill>
              </a:rPr>
              <a:t>bev</a:t>
            </a:r>
            <a:r>
              <a:rPr lang="en-US" sz="2200" dirty="0" smtClean="0">
                <a:solidFill>
                  <a:srgbClr val="FFFF00"/>
                </a:solidFill>
              </a:rPr>
              <a:t> </a:t>
            </a:r>
            <a:r>
              <a:rPr lang="en-US" sz="2200" dirty="0">
                <a:solidFill>
                  <a:srgbClr val="FFFF00"/>
                </a:solidFill>
              </a:rPr>
              <a:t>with good treatment tolerance but </a:t>
            </a:r>
            <a:r>
              <a:rPr lang="en-US" sz="2200" u="sng" dirty="0">
                <a:solidFill>
                  <a:srgbClr val="FFFF00"/>
                </a:solidFill>
              </a:rPr>
              <a:t>after 1 year</a:t>
            </a:r>
            <a:r>
              <a:rPr lang="en-US" sz="2200" dirty="0">
                <a:solidFill>
                  <a:srgbClr val="FFFF00"/>
                </a:solidFill>
              </a:rPr>
              <a:t> develops slow disease progression on </a:t>
            </a:r>
            <a:r>
              <a:rPr lang="en-US" sz="2200" dirty="0" smtClean="0">
                <a:solidFill>
                  <a:srgbClr val="FFFF00"/>
                </a:solidFill>
              </a:rPr>
              <a:t>imaging, remains asymptomatic</a:t>
            </a:r>
            <a:r>
              <a:rPr lang="en-US" sz="2200" dirty="0">
                <a:solidFill>
                  <a:srgbClr val="FFFF00"/>
                </a:solidFill>
              </a:rPr>
              <a:t>. </a:t>
            </a:r>
            <a:r>
              <a:rPr lang="en-US" sz="2200" u="sng" dirty="0">
                <a:solidFill>
                  <a:srgbClr val="F7811C"/>
                </a:solidFill>
              </a:rPr>
              <a:t>The tumor is K-</a:t>
            </a:r>
            <a:r>
              <a:rPr lang="en-US" sz="2200" u="sng" dirty="0" err="1">
                <a:solidFill>
                  <a:srgbClr val="F7811C"/>
                </a:solidFill>
              </a:rPr>
              <a:t>ras</a:t>
            </a:r>
            <a:r>
              <a:rPr lang="en-US" sz="2200" u="sng" dirty="0">
                <a:solidFill>
                  <a:srgbClr val="F7811C"/>
                </a:solidFill>
              </a:rPr>
              <a:t> </a:t>
            </a:r>
            <a:r>
              <a:rPr lang="en-US" sz="2200" u="sng" dirty="0" smtClean="0">
                <a:solidFill>
                  <a:srgbClr val="F7811C"/>
                </a:solidFill>
              </a:rPr>
              <a:t>mutant.</a:t>
            </a:r>
            <a:r>
              <a:rPr lang="en-US" sz="2200" dirty="0" smtClean="0">
                <a:solidFill>
                  <a:srgbClr val="F7811C"/>
                </a:solidFill>
              </a:rPr>
              <a:t> </a:t>
            </a:r>
            <a:br>
              <a:rPr lang="en-US" sz="2200" dirty="0" smtClean="0">
                <a:solidFill>
                  <a:srgbClr val="F7811C"/>
                </a:solidFill>
              </a:rPr>
            </a:br>
            <a:r>
              <a:rPr lang="en-US" sz="2200" dirty="0" smtClean="0">
                <a:solidFill>
                  <a:srgbClr val="FFFF00"/>
                </a:solidFill>
              </a:rPr>
              <a:t/>
            </a:r>
            <a:br>
              <a:rPr lang="en-US" sz="2200" dirty="0" smtClean="0">
                <a:solidFill>
                  <a:srgbClr val="FFFF00"/>
                </a:solidFill>
              </a:rPr>
            </a:br>
            <a:r>
              <a:rPr lang="en-US" sz="2200" dirty="0" smtClean="0">
                <a:solidFill>
                  <a:srgbClr val="FFFF00"/>
                </a:solidFill>
              </a:rPr>
              <a:t>S</a:t>
            </a:r>
            <a:r>
              <a:rPr lang="en-US" sz="2200" dirty="0" smtClean="0">
                <a:solidFill>
                  <a:srgbClr val="FFFF00"/>
                </a:solidFill>
                <a:ea typeface="ＭＳ Ｐゴシック" charset="0"/>
                <a:cs typeface="ＭＳ Ｐゴシック" charset="0"/>
              </a:rPr>
              <a:t>ystemic treatment</a:t>
            </a:r>
            <a:r>
              <a:rPr lang="en-US" sz="2200" dirty="0">
                <a:solidFill>
                  <a:srgbClr val="FFFF00"/>
                </a:solidFill>
                <a:ea typeface="ＭＳ Ｐゴシック" charset="0"/>
                <a:cs typeface="ＭＳ Ｐゴシック" charset="0"/>
              </a:rPr>
              <a:t>?</a:t>
            </a:r>
            <a:endParaRPr lang="en-US" sz="2200" dirty="0">
              <a:ea typeface="ＭＳ Ｐゴシック" charset="0"/>
              <a:cs typeface="ＭＳ Ｐゴシック" charset="0"/>
            </a:endParaRPr>
          </a:p>
        </p:txBody>
      </p:sp>
      <p:sp>
        <p:nvSpPr>
          <p:cNvPr id="7" name="TextBox 6"/>
          <p:cNvSpPr txBox="1"/>
          <p:nvPr/>
        </p:nvSpPr>
        <p:spPr>
          <a:xfrm>
            <a:off x="141169" y="6400800"/>
            <a:ext cx="6945431" cy="338554"/>
          </a:xfrm>
          <a:prstGeom prst="rect">
            <a:avLst/>
          </a:prstGeom>
          <a:noFill/>
        </p:spPr>
        <p:txBody>
          <a:bodyPr wrap="none" rtlCol="0">
            <a:spAutoFit/>
          </a:bodyPr>
          <a:lstStyle/>
          <a:p>
            <a:pPr eaLnBrk="0" fontAlgn="base" hangingPunct="0">
              <a:spcBef>
                <a:spcPct val="0"/>
              </a:spcBef>
              <a:spcAft>
                <a:spcPct val="0"/>
              </a:spcAft>
            </a:pPr>
            <a:r>
              <a:rPr lang="en-US" sz="1600" dirty="0" smtClean="0">
                <a:solidFill>
                  <a:srgbClr val="FFFFFF"/>
                </a:solidFill>
                <a:latin typeface="Arial" charset="0"/>
                <a:ea typeface="ＭＳ Ｐゴシック" charset="0"/>
                <a:cs typeface="ＭＳ Ｐゴシック" charset="0"/>
              </a:rPr>
              <a:t>RTP GI Cancers Clinical Investigator Survey (N = 19), January 3-18, 2013 </a:t>
            </a:r>
            <a:endParaRPr lang="en-US" sz="1600" dirty="0">
              <a:solidFill>
                <a:srgbClr val="FFFFFF"/>
              </a:solidFill>
              <a:latin typeface="Arial" charset="0"/>
              <a:ea typeface="ＭＳ Ｐゴシック" charset="0"/>
              <a:cs typeface="ＭＳ Ｐゴシック" charset="0"/>
            </a:endParaRPr>
          </a:p>
        </p:txBody>
      </p:sp>
      <p:sp>
        <p:nvSpPr>
          <p:cNvPr id="9" name="Rectangle 8"/>
          <p:cNvSpPr/>
          <p:nvPr/>
        </p:nvSpPr>
        <p:spPr>
          <a:xfrm>
            <a:off x="1346810" y="2899891"/>
            <a:ext cx="971239" cy="338554"/>
          </a:xfrm>
          <a:prstGeom prst="rect">
            <a:avLst/>
          </a:prstGeom>
        </p:spPr>
        <p:txBody>
          <a:bodyPr wrap="none">
            <a:spAutoFit/>
          </a:bodyPr>
          <a:lstStyle/>
          <a:p>
            <a:pPr algn="r" eaLnBrk="0" fontAlgn="base" hangingPunct="0">
              <a:spcBef>
                <a:spcPct val="0"/>
              </a:spcBef>
              <a:spcAft>
                <a:spcPct val="0"/>
              </a:spcAft>
            </a:pPr>
            <a:r>
              <a:rPr lang="en-US" sz="1600" dirty="0" smtClean="0">
                <a:solidFill>
                  <a:srgbClr val="FFFFFF"/>
                </a:solidFill>
                <a:latin typeface="Arial" charset="0"/>
                <a:ea typeface="ＭＳ Ｐゴシック" charset="0"/>
                <a:cs typeface="ＭＳ Ｐゴシック" charset="0"/>
              </a:rPr>
              <a:t>FOLFIRI</a:t>
            </a:r>
          </a:p>
        </p:txBody>
      </p:sp>
      <p:pic>
        <p:nvPicPr>
          <p:cNvPr id="10" name="Picture 9" descr="60yoMetKrasMutSysTx_v1ah.png"/>
          <p:cNvPicPr>
            <a:picLocks noChangeAspect="1"/>
          </p:cNvPicPr>
          <p:nvPr/>
        </p:nvPicPr>
        <p:blipFill>
          <a:blip r:embed="rId3"/>
          <a:stretch>
            <a:fillRect/>
          </a:stretch>
        </p:blipFill>
        <p:spPr>
          <a:xfrm>
            <a:off x="2486232" y="2743200"/>
            <a:ext cx="5943600" cy="3204691"/>
          </a:xfrm>
          <a:prstGeom prst="rect">
            <a:avLst/>
          </a:prstGeom>
        </p:spPr>
      </p:pic>
      <p:sp>
        <p:nvSpPr>
          <p:cNvPr id="11" name="Rectangle 10"/>
          <p:cNvSpPr/>
          <p:nvPr/>
        </p:nvSpPr>
        <p:spPr>
          <a:xfrm>
            <a:off x="924418" y="3357091"/>
            <a:ext cx="1393631" cy="584776"/>
          </a:xfrm>
          <a:prstGeom prst="rect">
            <a:avLst/>
          </a:prstGeom>
        </p:spPr>
        <p:txBody>
          <a:bodyPr wrap="none" anchor="ctr">
            <a:spAutoFit/>
          </a:bodyPr>
          <a:lstStyle/>
          <a:p>
            <a:pPr algn="r" eaLnBrk="0" fontAlgn="base" hangingPunct="0">
              <a:spcBef>
                <a:spcPct val="0"/>
              </a:spcBef>
              <a:spcAft>
                <a:spcPct val="0"/>
              </a:spcAft>
            </a:pPr>
            <a:r>
              <a:rPr lang="en-US" sz="1600" dirty="0" smtClean="0">
                <a:solidFill>
                  <a:srgbClr val="FFFFFF"/>
                </a:solidFill>
                <a:latin typeface="Arial" charset="0"/>
                <a:ea typeface="ＭＳ Ｐゴシック" charset="0"/>
                <a:cs typeface="ＭＳ Ｐゴシック" charset="0"/>
              </a:rPr>
              <a:t>FOLFIRI + </a:t>
            </a:r>
            <a:br>
              <a:rPr lang="en-US" sz="1600" dirty="0" smtClean="0">
                <a:solidFill>
                  <a:srgbClr val="FFFFFF"/>
                </a:solidFill>
                <a:latin typeface="Arial" charset="0"/>
                <a:ea typeface="ＭＳ Ｐゴシック" charset="0"/>
                <a:cs typeface="ＭＳ Ｐゴシック" charset="0"/>
              </a:rPr>
            </a:br>
            <a:r>
              <a:rPr lang="en-US" sz="1600" dirty="0" err="1" smtClean="0">
                <a:solidFill>
                  <a:srgbClr val="FFFFFF"/>
                </a:solidFill>
                <a:latin typeface="Arial" charset="0"/>
                <a:ea typeface="ＭＳ Ｐゴシック" charset="0"/>
                <a:cs typeface="ＭＳ Ｐゴシック" charset="0"/>
              </a:rPr>
              <a:t>bevacizumab</a:t>
            </a:r>
            <a:endParaRPr lang="en-US" sz="1600" dirty="0" smtClean="0">
              <a:solidFill>
                <a:srgbClr val="FFFFFF"/>
              </a:solidFill>
              <a:latin typeface="Arial" charset="0"/>
              <a:ea typeface="ＭＳ Ｐゴシック" charset="0"/>
              <a:cs typeface="ＭＳ Ｐゴシック" charset="0"/>
            </a:endParaRPr>
          </a:p>
        </p:txBody>
      </p:sp>
      <p:sp>
        <p:nvSpPr>
          <p:cNvPr id="12" name="Rectangle 11"/>
          <p:cNvSpPr/>
          <p:nvPr/>
        </p:nvSpPr>
        <p:spPr>
          <a:xfrm>
            <a:off x="924418" y="4042891"/>
            <a:ext cx="1393631" cy="584776"/>
          </a:xfrm>
          <a:prstGeom prst="rect">
            <a:avLst/>
          </a:prstGeom>
        </p:spPr>
        <p:txBody>
          <a:bodyPr wrap="none">
            <a:spAutoFit/>
          </a:bodyPr>
          <a:lstStyle/>
          <a:p>
            <a:pPr algn="r" eaLnBrk="0" fontAlgn="base" hangingPunct="0">
              <a:spcBef>
                <a:spcPct val="0"/>
              </a:spcBef>
              <a:spcAft>
                <a:spcPct val="0"/>
              </a:spcAft>
            </a:pPr>
            <a:r>
              <a:rPr lang="en-US" sz="1600" dirty="0" smtClean="0">
                <a:solidFill>
                  <a:srgbClr val="FFFFFF"/>
                </a:solidFill>
                <a:latin typeface="Arial" charset="0"/>
                <a:ea typeface="ＭＳ Ｐゴシック" charset="0"/>
                <a:cs typeface="ＭＳ Ｐゴシック" charset="0"/>
              </a:rPr>
              <a:t>CAPIRI + </a:t>
            </a:r>
            <a:br>
              <a:rPr lang="en-US" sz="1600" dirty="0" smtClean="0">
                <a:solidFill>
                  <a:srgbClr val="FFFFFF"/>
                </a:solidFill>
                <a:latin typeface="Arial" charset="0"/>
                <a:ea typeface="ＭＳ Ｐゴシック" charset="0"/>
                <a:cs typeface="ＭＳ Ｐゴシック" charset="0"/>
              </a:rPr>
            </a:br>
            <a:r>
              <a:rPr lang="en-US" sz="1600" dirty="0" err="1" smtClean="0">
                <a:solidFill>
                  <a:srgbClr val="FFFFFF"/>
                </a:solidFill>
                <a:latin typeface="Arial" charset="0"/>
                <a:ea typeface="ＭＳ Ｐゴシック" charset="0"/>
                <a:cs typeface="ＭＳ Ｐゴシック" charset="0"/>
              </a:rPr>
              <a:t>bevacizumab</a:t>
            </a:r>
            <a:endParaRPr lang="en-US" sz="1600" dirty="0" smtClean="0">
              <a:solidFill>
                <a:srgbClr val="FFFFFF"/>
              </a:solidFill>
              <a:latin typeface="Arial" charset="0"/>
              <a:ea typeface="ＭＳ Ｐゴシック" charset="0"/>
              <a:cs typeface="ＭＳ Ｐゴシック" charset="0"/>
            </a:endParaRPr>
          </a:p>
        </p:txBody>
      </p:sp>
      <p:sp>
        <p:nvSpPr>
          <p:cNvPr id="13" name="Rectangle 12"/>
          <p:cNvSpPr/>
          <p:nvPr/>
        </p:nvSpPr>
        <p:spPr>
          <a:xfrm>
            <a:off x="917706" y="4652491"/>
            <a:ext cx="1400343" cy="584776"/>
          </a:xfrm>
          <a:prstGeom prst="rect">
            <a:avLst/>
          </a:prstGeom>
        </p:spPr>
        <p:txBody>
          <a:bodyPr wrap="none">
            <a:spAutoFit/>
          </a:bodyPr>
          <a:lstStyle/>
          <a:p>
            <a:pPr algn="r" eaLnBrk="0" fontAlgn="base" hangingPunct="0">
              <a:spcBef>
                <a:spcPct val="0"/>
              </a:spcBef>
              <a:spcAft>
                <a:spcPct val="0"/>
              </a:spcAft>
            </a:pPr>
            <a:r>
              <a:rPr lang="en-US" sz="1600" dirty="0" smtClean="0">
                <a:solidFill>
                  <a:srgbClr val="FFFFFF"/>
                </a:solidFill>
                <a:latin typeface="Arial" charset="0"/>
                <a:ea typeface="ＭＳ Ｐゴシック" charset="0"/>
                <a:cs typeface="ＭＳ Ｐゴシック" charset="0"/>
              </a:rPr>
              <a:t>FOLFOX + </a:t>
            </a:r>
            <a:br>
              <a:rPr lang="en-US" sz="1600" dirty="0" smtClean="0">
                <a:solidFill>
                  <a:srgbClr val="FFFFFF"/>
                </a:solidFill>
                <a:latin typeface="Arial" charset="0"/>
                <a:ea typeface="ＭＳ Ｐゴシック" charset="0"/>
                <a:cs typeface="ＭＳ Ｐゴシック" charset="0"/>
              </a:rPr>
            </a:br>
            <a:r>
              <a:rPr lang="en-US" sz="1600" dirty="0" err="1" smtClean="0">
                <a:solidFill>
                  <a:srgbClr val="FFFFFF"/>
                </a:solidFill>
                <a:latin typeface="Arial" charset="0"/>
                <a:ea typeface="ＭＳ Ｐゴシック" charset="0"/>
                <a:cs typeface="ＭＳ Ｐゴシック" charset="0"/>
              </a:rPr>
              <a:t>bevacizumab</a:t>
            </a:r>
            <a:endParaRPr lang="en-US" sz="1600" dirty="0" smtClean="0">
              <a:solidFill>
                <a:srgbClr val="FFFFFF"/>
              </a:solidFill>
              <a:latin typeface="Arial" charset="0"/>
              <a:ea typeface="ＭＳ Ｐゴシック" charset="0"/>
              <a:cs typeface="ＭＳ Ｐゴシック" charset="0"/>
            </a:endParaRPr>
          </a:p>
        </p:txBody>
      </p:sp>
      <p:sp>
        <p:nvSpPr>
          <p:cNvPr id="14" name="Rectangle 13"/>
          <p:cNvSpPr/>
          <p:nvPr/>
        </p:nvSpPr>
        <p:spPr>
          <a:xfrm>
            <a:off x="914400" y="5262091"/>
            <a:ext cx="1403649" cy="584776"/>
          </a:xfrm>
          <a:prstGeom prst="rect">
            <a:avLst/>
          </a:prstGeom>
        </p:spPr>
        <p:txBody>
          <a:bodyPr wrap="none">
            <a:spAutoFit/>
          </a:bodyPr>
          <a:lstStyle/>
          <a:p>
            <a:pPr algn="r" eaLnBrk="0" fontAlgn="base" hangingPunct="0">
              <a:spcBef>
                <a:spcPct val="0"/>
              </a:spcBef>
              <a:spcAft>
                <a:spcPct val="0"/>
              </a:spcAft>
            </a:pPr>
            <a:r>
              <a:rPr lang="en-US" sz="1600" dirty="0" err="1" smtClean="0">
                <a:solidFill>
                  <a:srgbClr val="FFFFFF"/>
                </a:solidFill>
                <a:latin typeface="Arial" charset="0"/>
                <a:ea typeface="ＭＳ Ｐゴシック" charset="0"/>
                <a:cs typeface="ＭＳ Ｐゴシック" charset="0"/>
              </a:rPr>
              <a:t>Irinotecan</a:t>
            </a:r>
            <a:r>
              <a:rPr lang="en-US" sz="1600" dirty="0" smtClean="0">
                <a:solidFill>
                  <a:srgbClr val="FFFFFF"/>
                </a:solidFill>
                <a:latin typeface="Arial" charset="0"/>
                <a:ea typeface="ＭＳ Ｐゴシック" charset="0"/>
                <a:cs typeface="ＭＳ Ｐゴシック" charset="0"/>
              </a:rPr>
              <a:t> + </a:t>
            </a:r>
            <a:br>
              <a:rPr lang="en-US" sz="1600" dirty="0" smtClean="0">
                <a:solidFill>
                  <a:srgbClr val="FFFFFF"/>
                </a:solidFill>
                <a:latin typeface="Arial" charset="0"/>
                <a:ea typeface="ＭＳ Ｐゴシック" charset="0"/>
                <a:cs typeface="ＭＳ Ｐゴシック" charset="0"/>
              </a:rPr>
            </a:br>
            <a:r>
              <a:rPr lang="en-US" sz="1600" dirty="0" err="1" smtClean="0">
                <a:solidFill>
                  <a:srgbClr val="FFFFFF"/>
                </a:solidFill>
                <a:latin typeface="Arial" charset="0"/>
                <a:ea typeface="ＭＳ Ｐゴシック" charset="0"/>
                <a:cs typeface="ＭＳ Ｐゴシック" charset="0"/>
              </a:rPr>
              <a:t>bevacizumab</a:t>
            </a:r>
            <a:endParaRPr lang="en-US" sz="1600" dirty="0" smtClean="0">
              <a:solidFill>
                <a:srgbClr val="FFFFFF"/>
              </a:solidFill>
              <a:latin typeface="Arial" charset="0"/>
              <a:ea typeface="ＭＳ Ｐゴシック" charset="0"/>
              <a:cs typeface="ＭＳ Ｐゴシック" charset="0"/>
            </a:endParaRPr>
          </a:p>
        </p:txBody>
      </p:sp>
      <p:sp>
        <p:nvSpPr>
          <p:cNvPr id="15" name="Rectangle 14"/>
          <p:cNvSpPr/>
          <p:nvPr/>
        </p:nvSpPr>
        <p:spPr>
          <a:xfrm>
            <a:off x="3400632" y="2899891"/>
            <a:ext cx="298780" cy="338554"/>
          </a:xfrm>
          <a:prstGeom prst="rect">
            <a:avLst/>
          </a:prstGeom>
        </p:spPr>
        <p:txBody>
          <a:bodyPr wrap="none">
            <a:spAutoFit/>
          </a:bodyPr>
          <a:lstStyle/>
          <a:p>
            <a:pPr eaLnBrk="0" fontAlgn="base" hangingPunct="0">
              <a:spcBef>
                <a:spcPct val="0"/>
              </a:spcBef>
              <a:spcAft>
                <a:spcPct val="0"/>
              </a:spcAft>
            </a:pPr>
            <a:r>
              <a:rPr lang="en-US" sz="1600" dirty="0" smtClean="0">
                <a:solidFill>
                  <a:srgbClr val="FFFFFF"/>
                </a:solidFill>
                <a:latin typeface="Arial" charset="0"/>
                <a:ea typeface="ＭＳ Ｐゴシック" charset="0"/>
                <a:cs typeface="ＭＳ Ｐゴシック" charset="0"/>
              </a:rPr>
              <a:t>2</a:t>
            </a:r>
          </a:p>
        </p:txBody>
      </p:sp>
      <p:sp>
        <p:nvSpPr>
          <p:cNvPr id="16" name="Rectangle 15"/>
          <p:cNvSpPr/>
          <p:nvPr/>
        </p:nvSpPr>
        <p:spPr>
          <a:xfrm>
            <a:off x="6448632" y="3551937"/>
            <a:ext cx="298780" cy="338554"/>
          </a:xfrm>
          <a:prstGeom prst="rect">
            <a:avLst/>
          </a:prstGeom>
        </p:spPr>
        <p:txBody>
          <a:bodyPr wrap="none">
            <a:spAutoFit/>
          </a:bodyPr>
          <a:lstStyle/>
          <a:p>
            <a:pPr eaLnBrk="0" fontAlgn="base" hangingPunct="0">
              <a:spcBef>
                <a:spcPct val="0"/>
              </a:spcBef>
              <a:spcAft>
                <a:spcPct val="0"/>
              </a:spcAft>
            </a:pPr>
            <a:r>
              <a:rPr lang="en-US" sz="1600" dirty="0" smtClean="0">
                <a:solidFill>
                  <a:srgbClr val="FFFFFF"/>
                </a:solidFill>
                <a:latin typeface="Arial" charset="0"/>
                <a:ea typeface="ＭＳ Ｐゴシック" charset="0"/>
                <a:cs typeface="ＭＳ Ｐゴシック" charset="0"/>
              </a:rPr>
              <a:t>9</a:t>
            </a:r>
          </a:p>
        </p:txBody>
      </p:sp>
      <p:sp>
        <p:nvSpPr>
          <p:cNvPr id="17" name="Rectangle 16"/>
          <p:cNvSpPr/>
          <p:nvPr/>
        </p:nvSpPr>
        <p:spPr>
          <a:xfrm>
            <a:off x="2943432" y="4161537"/>
            <a:ext cx="298780" cy="338554"/>
          </a:xfrm>
          <a:prstGeom prst="rect">
            <a:avLst/>
          </a:prstGeom>
        </p:spPr>
        <p:txBody>
          <a:bodyPr wrap="none">
            <a:spAutoFit/>
          </a:bodyPr>
          <a:lstStyle/>
          <a:p>
            <a:pPr eaLnBrk="0" fontAlgn="base" hangingPunct="0">
              <a:spcBef>
                <a:spcPct val="0"/>
              </a:spcBef>
              <a:spcAft>
                <a:spcPct val="0"/>
              </a:spcAft>
            </a:pPr>
            <a:r>
              <a:rPr lang="en-US" sz="1600" dirty="0" smtClean="0">
                <a:solidFill>
                  <a:srgbClr val="FFFFFF"/>
                </a:solidFill>
                <a:latin typeface="Arial" charset="0"/>
                <a:ea typeface="ＭＳ Ｐゴシック" charset="0"/>
                <a:cs typeface="ＭＳ Ｐゴシック" charset="0"/>
              </a:rPr>
              <a:t>1</a:t>
            </a:r>
          </a:p>
        </p:txBody>
      </p:sp>
      <p:sp>
        <p:nvSpPr>
          <p:cNvPr id="18" name="Rectangle 17"/>
          <p:cNvSpPr/>
          <p:nvPr/>
        </p:nvSpPr>
        <p:spPr>
          <a:xfrm>
            <a:off x="5153232" y="4804891"/>
            <a:ext cx="298780" cy="338554"/>
          </a:xfrm>
          <a:prstGeom prst="rect">
            <a:avLst/>
          </a:prstGeom>
        </p:spPr>
        <p:txBody>
          <a:bodyPr wrap="none">
            <a:spAutoFit/>
          </a:bodyPr>
          <a:lstStyle/>
          <a:p>
            <a:pPr eaLnBrk="0" fontAlgn="base" hangingPunct="0">
              <a:spcBef>
                <a:spcPct val="0"/>
              </a:spcBef>
              <a:spcAft>
                <a:spcPct val="0"/>
              </a:spcAft>
            </a:pPr>
            <a:r>
              <a:rPr lang="en-US" sz="1600" dirty="0" smtClean="0">
                <a:solidFill>
                  <a:srgbClr val="FFFFFF"/>
                </a:solidFill>
                <a:latin typeface="Arial" charset="0"/>
                <a:ea typeface="ＭＳ Ｐゴシック" charset="0"/>
                <a:cs typeface="ＭＳ Ｐゴシック" charset="0"/>
              </a:rPr>
              <a:t>6</a:t>
            </a:r>
          </a:p>
        </p:txBody>
      </p:sp>
      <p:sp>
        <p:nvSpPr>
          <p:cNvPr id="19" name="Rectangle 18"/>
          <p:cNvSpPr/>
          <p:nvPr/>
        </p:nvSpPr>
        <p:spPr>
          <a:xfrm>
            <a:off x="2943432" y="5414491"/>
            <a:ext cx="298780" cy="338554"/>
          </a:xfrm>
          <a:prstGeom prst="rect">
            <a:avLst/>
          </a:prstGeom>
        </p:spPr>
        <p:txBody>
          <a:bodyPr wrap="none">
            <a:spAutoFit/>
          </a:bodyPr>
          <a:lstStyle/>
          <a:p>
            <a:pPr eaLnBrk="0" fontAlgn="base" hangingPunct="0">
              <a:spcBef>
                <a:spcPct val="0"/>
              </a:spcBef>
              <a:spcAft>
                <a:spcPct val="0"/>
              </a:spcAft>
            </a:pPr>
            <a:r>
              <a:rPr lang="en-US" sz="1600" dirty="0" smtClean="0">
                <a:solidFill>
                  <a:srgbClr val="FFFFFF"/>
                </a:solidFill>
                <a:latin typeface="Arial" charset="0"/>
                <a:ea typeface="ＭＳ Ｐゴシック" charset="0"/>
                <a:cs typeface="ＭＳ Ｐゴシック" charset="0"/>
              </a:rPr>
              <a:t>1</a:t>
            </a:r>
          </a:p>
        </p:txBody>
      </p:sp>
    </p:spTree>
    <p:extLst>
      <p:ext uri="{BB962C8B-B14F-4D97-AF65-F5344CB8AC3E}">
        <p14:creationId xmlns:p14="http://schemas.microsoft.com/office/powerpoint/2010/main" val="2215534196"/>
      </p:ext>
    </p:extLst>
  </p:cSld>
  <p:clrMapOvr>
    <a:masterClrMapping/>
  </p:clrMapOvr>
  <p:transition xmlns:p14="http://schemas.microsoft.com/office/powerpoint/2010/main" advClick="0"/>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bwMode="auto">
          <a:xfrm>
            <a:off x="520700" y="0"/>
            <a:ext cx="8229600" cy="2516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2000">
                <a:solidFill>
                  <a:schemeClr val="tx1"/>
                </a:solidFill>
                <a:latin typeface="Arial" charset="0"/>
                <a:ea typeface="ＭＳ Ｐゴシック" charset="0"/>
                <a:cs typeface="ＭＳ Ｐゴシック" charset="0"/>
              </a:defRPr>
            </a:lvl1pPr>
            <a:lvl2pPr marL="742950" indent="-285750">
              <a:defRPr sz="2000">
                <a:solidFill>
                  <a:schemeClr val="tx1"/>
                </a:solidFill>
                <a:latin typeface="Arial" charset="0"/>
                <a:ea typeface="ＭＳ Ｐゴシック" charset="0"/>
              </a:defRPr>
            </a:lvl2pPr>
            <a:lvl3pPr marL="1143000" indent="-228600">
              <a:defRPr sz="2000">
                <a:solidFill>
                  <a:schemeClr val="tx1"/>
                </a:solidFill>
                <a:latin typeface="Arial" charset="0"/>
                <a:ea typeface="ＭＳ Ｐゴシック" charset="0"/>
              </a:defRPr>
            </a:lvl3pPr>
            <a:lvl4pPr marL="1600200" indent="-228600">
              <a:defRPr sz="2000">
                <a:solidFill>
                  <a:schemeClr val="tx1"/>
                </a:solidFill>
                <a:latin typeface="Arial" charset="0"/>
                <a:ea typeface="ＭＳ Ｐゴシック" charset="0"/>
              </a:defRPr>
            </a:lvl4pPr>
            <a:lvl5pPr marL="2057400" indent="-228600">
              <a:defRPr sz="2000">
                <a:solidFill>
                  <a:schemeClr val="tx1"/>
                </a:solidFill>
                <a:latin typeface="Arial" charset="0"/>
                <a:ea typeface="ＭＳ Ｐゴシック" charset="0"/>
              </a:defRPr>
            </a:lvl5pPr>
            <a:lvl6pPr marL="2514600" indent="-228600" eaLnBrk="0" fontAlgn="base" hangingPunct="0">
              <a:spcBef>
                <a:spcPct val="0"/>
              </a:spcBef>
              <a:spcAft>
                <a:spcPct val="0"/>
              </a:spcAft>
              <a:defRPr sz="2000">
                <a:solidFill>
                  <a:schemeClr val="tx1"/>
                </a:solidFill>
                <a:latin typeface="Arial" charset="0"/>
                <a:ea typeface="ＭＳ Ｐゴシック" charset="0"/>
              </a:defRPr>
            </a:lvl6pPr>
            <a:lvl7pPr marL="2971800" indent="-228600" eaLnBrk="0" fontAlgn="base" hangingPunct="0">
              <a:spcBef>
                <a:spcPct val="0"/>
              </a:spcBef>
              <a:spcAft>
                <a:spcPct val="0"/>
              </a:spcAft>
              <a:defRPr sz="2000">
                <a:solidFill>
                  <a:schemeClr val="tx1"/>
                </a:solidFill>
                <a:latin typeface="Arial" charset="0"/>
                <a:ea typeface="ＭＳ Ｐゴシック" charset="0"/>
              </a:defRPr>
            </a:lvl7pPr>
            <a:lvl8pPr marL="3429000" indent="-228600" eaLnBrk="0" fontAlgn="base" hangingPunct="0">
              <a:spcBef>
                <a:spcPct val="0"/>
              </a:spcBef>
              <a:spcAft>
                <a:spcPct val="0"/>
              </a:spcAft>
              <a:defRPr sz="2000">
                <a:solidFill>
                  <a:schemeClr val="tx1"/>
                </a:solidFill>
                <a:latin typeface="Arial" charset="0"/>
                <a:ea typeface="ＭＳ Ｐゴシック" charset="0"/>
              </a:defRPr>
            </a:lvl8pPr>
            <a:lvl9pPr marL="3886200" indent="-228600" eaLnBrk="0" fontAlgn="base" hangingPunct="0">
              <a:spcBef>
                <a:spcPct val="0"/>
              </a:spcBef>
              <a:spcAft>
                <a:spcPct val="0"/>
              </a:spcAft>
              <a:defRPr sz="2000">
                <a:solidFill>
                  <a:schemeClr val="tx1"/>
                </a:solidFill>
                <a:latin typeface="Arial" charset="0"/>
                <a:ea typeface="ＭＳ Ｐゴシック" charset="0"/>
              </a:defRPr>
            </a:lvl9pPr>
          </a:lstStyle>
          <a:p>
            <a:r>
              <a:rPr lang="en-US" sz="2100" b="1" dirty="0" smtClean="0">
                <a:solidFill>
                  <a:srgbClr val="FFFFFF"/>
                </a:solidFill>
              </a:rPr>
              <a:t>A 60-year-old patient with asymptomatic </a:t>
            </a:r>
            <a:r>
              <a:rPr lang="en-US" sz="2100" b="1" dirty="0" err="1" smtClean="0">
                <a:solidFill>
                  <a:srgbClr val="FFFFFF"/>
                </a:solidFill>
              </a:rPr>
              <a:t>mCRC</a:t>
            </a:r>
            <a:r>
              <a:rPr lang="en-US" sz="2100" b="1" dirty="0" smtClean="0">
                <a:solidFill>
                  <a:srgbClr val="FFFFFF"/>
                </a:solidFill>
              </a:rPr>
              <a:t> responds to FOLFOX/</a:t>
            </a:r>
            <a:r>
              <a:rPr lang="en-US" sz="2100" b="1" dirty="0" err="1" smtClean="0">
                <a:solidFill>
                  <a:srgbClr val="FFFFFF"/>
                </a:solidFill>
              </a:rPr>
              <a:t>bevacizumab</a:t>
            </a:r>
            <a:r>
              <a:rPr lang="en-US" sz="2100" b="1" dirty="0" smtClean="0">
                <a:solidFill>
                  <a:srgbClr val="FFFFFF"/>
                </a:solidFill>
              </a:rPr>
              <a:t> followed by 5-FU/</a:t>
            </a:r>
            <a:r>
              <a:rPr lang="en-US" sz="2100" b="1" dirty="0" err="1" smtClean="0">
                <a:solidFill>
                  <a:srgbClr val="FFFFFF"/>
                </a:solidFill>
              </a:rPr>
              <a:t>bevacizumab</a:t>
            </a:r>
            <a:r>
              <a:rPr lang="en-US" sz="2100" b="1" dirty="0" smtClean="0">
                <a:solidFill>
                  <a:srgbClr val="FFFFFF"/>
                </a:solidFill>
              </a:rPr>
              <a:t> with good treatment tolerance but after 1 year develops slow disease progression on imaging while remaining asymptomatic. </a:t>
            </a:r>
            <a:r>
              <a:rPr lang="en-US" sz="2100" b="1" u="sng" dirty="0" smtClean="0">
                <a:solidFill>
                  <a:srgbClr val="FFFFFF"/>
                </a:solidFill>
              </a:rPr>
              <a:t>The tumor is K-</a:t>
            </a:r>
            <a:r>
              <a:rPr lang="en-US" sz="2100" b="1" u="sng" dirty="0" err="1" smtClean="0">
                <a:solidFill>
                  <a:srgbClr val="FFFFFF"/>
                </a:solidFill>
              </a:rPr>
              <a:t>ras</a:t>
            </a:r>
            <a:r>
              <a:rPr lang="en-US" sz="2100" b="1" u="sng" dirty="0" smtClean="0">
                <a:solidFill>
                  <a:srgbClr val="FFFFFF"/>
                </a:solidFill>
              </a:rPr>
              <a:t> wild type.</a:t>
            </a:r>
            <a:r>
              <a:rPr lang="en-US" sz="2100" b="1" dirty="0" smtClean="0">
                <a:solidFill>
                  <a:srgbClr val="FFFFFF"/>
                </a:solidFill>
              </a:rPr>
              <a:t> What would be your most likely systemic treatment?</a:t>
            </a:r>
            <a:endParaRPr lang="en-US" sz="2100" b="1" dirty="0">
              <a:solidFill>
                <a:srgbClr val="FFFFFF"/>
              </a:solidFill>
            </a:endParaRPr>
          </a:p>
        </p:txBody>
      </p:sp>
      <p:graphicFrame>
        <p:nvGraphicFramePr>
          <p:cNvPr id="6" name="Chart 5"/>
          <p:cNvGraphicFramePr/>
          <p:nvPr>
            <p:extLst>
              <p:ext uri="{D42A27DB-BD31-4B8C-83A1-F6EECF244321}">
                <p14:modId xmlns:p14="http://schemas.microsoft.com/office/powerpoint/2010/main" val="3023597565"/>
              </p:ext>
            </p:extLst>
          </p:nvPr>
        </p:nvGraphicFramePr>
        <p:xfrm>
          <a:off x="457200" y="2286000"/>
          <a:ext cx="8153400" cy="43434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4067598083"/>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xmlns:p14="http://schemas.microsoft.com/office/powerpoint/2010/main" advClick="0"/>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60yoMetKrasWildTypeSysTx_v1ah.png"/>
          <p:cNvPicPr>
            <a:picLocks noChangeAspect="1"/>
          </p:cNvPicPr>
          <p:nvPr/>
        </p:nvPicPr>
        <p:blipFill rotWithShape="1">
          <a:blip r:embed="rId3">
            <a:extLst>
              <a:ext uri="{28A0092B-C50C-407E-A947-70E740481C1C}">
                <a14:useLocalDpi xmlns:a14="http://schemas.microsoft.com/office/drawing/2010/main" val="0"/>
              </a:ext>
            </a:extLst>
          </a:blip>
          <a:srcRect r="46806"/>
          <a:stretch/>
        </p:blipFill>
        <p:spPr>
          <a:xfrm>
            <a:off x="3886200" y="2448756"/>
            <a:ext cx="3360233" cy="3723444"/>
          </a:xfrm>
          <a:prstGeom prst="rect">
            <a:avLst/>
          </a:prstGeom>
        </p:spPr>
      </p:pic>
      <p:sp>
        <p:nvSpPr>
          <p:cNvPr id="8" name="Rectangle 2"/>
          <p:cNvSpPr txBox="1">
            <a:spLocks noChangeArrowheads="1"/>
          </p:cNvSpPr>
          <p:nvPr/>
        </p:nvSpPr>
        <p:spPr bwMode="auto">
          <a:xfrm>
            <a:off x="596900" y="304800"/>
            <a:ext cx="8242300" cy="2362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eaLnBrk="0" fontAlgn="base" hangingPunct="0">
              <a:spcBef>
                <a:spcPct val="0"/>
              </a:spcBef>
              <a:spcAft>
                <a:spcPct val="0"/>
              </a:spcAft>
              <a:defRPr/>
            </a:pPr>
            <a:r>
              <a:rPr lang="tr-TR" sz="2200" b="1" dirty="0">
                <a:solidFill>
                  <a:srgbClr val="FFFF00"/>
                </a:solidFill>
                <a:latin typeface="Arial"/>
                <a:ea typeface="ＭＳ Ｐゴシック" charset="0"/>
                <a:cs typeface="Arial"/>
              </a:rPr>
              <a:t>Case: 60 </a:t>
            </a:r>
            <a:r>
              <a:rPr lang="tr-TR" sz="2200" b="1" dirty="0" smtClean="0">
                <a:solidFill>
                  <a:srgbClr val="FFFF00"/>
                </a:solidFill>
                <a:latin typeface="Arial"/>
                <a:ea typeface="ＭＳ Ｐゴシック" charset="0"/>
                <a:cs typeface="Arial"/>
              </a:rPr>
              <a:t>yo </a:t>
            </a:r>
            <a:r>
              <a:rPr lang="tr-TR" sz="2200" b="1" dirty="0" err="1" smtClean="0">
                <a:solidFill>
                  <a:srgbClr val="FFFF00"/>
                </a:solidFill>
                <a:latin typeface="Arial"/>
                <a:ea typeface="ＭＳ Ｐゴシック" charset="0"/>
                <a:cs typeface="Arial"/>
              </a:rPr>
              <a:t>with</a:t>
            </a:r>
            <a:r>
              <a:rPr lang="tr-TR" sz="2200" b="1" dirty="0" smtClean="0">
                <a:solidFill>
                  <a:srgbClr val="FFFF00"/>
                </a:solidFill>
                <a:latin typeface="Arial"/>
                <a:ea typeface="ＭＳ Ｐゴシック" charset="0"/>
                <a:cs typeface="Arial"/>
              </a:rPr>
              <a:t> </a:t>
            </a:r>
            <a:r>
              <a:rPr lang="en-US" sz="2200" b="1" kern="0" dirty="0" smtClean="0">
                <a:solidFill>
                  <a:srgbClr val="FFFF00"/>
                </a:solidFill>
                <a:latin typeface="Arial"/>
                <a:ea typeface="ＭＳ Ｐゴシック"/>
                <a:cs typeface="Arial"/>
              </a:rPr>
              <a:t>asymptomatic </a:t>
            </a:r>
            <a:r>
              <a:rPr lang="en-US" sz="2200" b="1" dirty="0" err="1" smtClean="0">
                <a:solidFill>
                  <a:srgbClr val="FFFF00"/>
                </a:solidFill>
                <a:latin typeface="Arial"/>
                <a:ea typeface="ＭＳ Ｐゴシック" charset="0"/>
                <a:cs typeface="Arial"/>
              </a:rPr>
              <a:t>mCRC</a:t>
            </a:r>
            <a:r>
              <a:rPr lang="en-US" sz="2200" b="1" dirty="0" smtClean="0">
                <a:solidFill>
                  <a:srgbClr val="FFFF00"/>
                </a:solidFill>
                <a:latin typeface="Arial"/>
                <a:ea typeface="ＭＳ Ｐゴシック" charset="0"/>
                <a:cs typeface="Arial"/>
              </a:rPr>
              <a:t> </a:t>
            </a:r>
            <a:r>
              <a:rPr lang="en-US" sz="2200" b="1" kern="0" dirty="0" smtClean="0">
                <a:solidFill>
                  <a:srgbClr val="FFFF00"/>
                </a:solidFill>
                <a:latin typeface="Arial"/>
                <a:ea typeface="ＭＳ Ｐゴシック"/>
                <a:cs typeface="Arial"/>
              </a:rPr>
              <a:t>responds to FOLFOX/</a:t>
            </a:r>
            <a:r>
              <a:rPr lang="en-US" sz="2200" b="1" kern="0" dirty="0" err="1" smtClean="0">
                <a:solidFill>
                  <a:srgbClr val="FFFF00"/>
                </a:solidFill>
                <a:latin typeface="Arial"/>
                <a:ea typeface="ＭＳ Ｐゴシック"/>
                <a:cs typeface="Arial"/>
              </a:rPr>
              <a:t>bev</a:t>
            </a:r>
            <a:r>
              <a:rPr lang="en-US" sz="2200" b="1" kern="0" dirty="0" smtClean="0">
                <a:solidFill>
                  <a:srgbClr val="FFFF00"/>
                </a:solidFill>
                <a:latin typeface="Arial"/>
                <a:ea typeface="ＭＳ Ｐゴシック"/>
                <a:cs typeface="Arial"/>
              </a:rPr>
              <a:t> followed by 5-FU/</a:t>
            </a:r>
            <a:r>
              <a:rPr lang="en-US" sz="2200" b="1" kern="0" dirty="0" err="1" smtClean="0">
                <a:solidFill>
                  <a:srgbClr val="FFFF00"/>
                </a:solidFill>
                <a:latin typeface="Arial"/>
                <a:ea typeface="ＭＳ Ｐゴシック"/>
                <a:cs typeface="Arial"/>
              </a:rPr>
              <a:t>bev</a:t>
            </a:r>
            <a:r>
              <a:rPr lang="en-US" sz="2200" b="1" kern="0" dirty="0" smtClean="0">
                <a:solidFill>
                  <a:srgbClr val="FFFF00"/>
                </a:solidFill>
                <a:latin typeface="Arial"/>
                <a:ea typeface="ＭＳ Ｐゴシック"/>
                <a:cs typeface="Arial"/>
              </a:rPr>
              <a:t> with good treatment tolerance but </a:t>
            </a:r>
            <a:r>
              <a:rPr lang="en-US" sz="2200" b="1" u="sng" kern="0" dirty="0" smtClean="0">
                <a:solidFill>
                  <a:srgbClr val="FFFF00"/>
                </a:solidFill>
                <a:latin typeface="Arial"/>
                <a:ea typeface="ＭＳ Ｐゴシック"/>
                <a:cs typeface="Arial"/>
              </a:rPr>
              <a:t>after 1 year</a:t>
            </a:r>
            <a:r>
              <a:rPr lang="en-US" sz="2200" b="1" kern="0" dirty="0" smtClean="0">
                <a:solidFill>
                  <a:srgbClr val="FFFF00"/>
                </a:solidFill>
                <a:latin typeface="Arial"/>
                <a:ea typeface="ＭＳ Ｐゴシック"/>
                <a:cs typeface="Arial"/>
              </a:rPr>
              <a:t> develops slow disease progression on imaging, remains asymptomatic. </a:t>
            </a:r>
            <a:r>
              <a:rPr lang="en-US" sz="2200" b="1" u="sng" kern="0" dirty="0" smtClean="0">
                <a:solidFill>
                  <a:srgbClr val="F7811C"/>
                </a:solidFill>
                <a:latin typeface="Arial"/>
                <a:ea typeface="ＭＳ Ｐゴシック"/>
                <a:cs typeface="Arial"/>
              </a:rPr>
              <a:t>The tumor is K-</a:t>
            </a:r>
            <a:r>
              <a:rPr lang="en-US" sz="2200" b="1" u="sng" kern="0" dirty="0" err="1" smtClean="0">
                <a:solidFill>
                  <a:srgbClr val="F7811C"/>
                </a:solidFill>
                <a:latin typeface="Arial"/>
                <a:ea typeface="ＭＳ Ｐゴシック"/>
                <a:cs typeface="Arial"/>
              </a:rPr>
              <a:t>ras</a:t>
            </a:r>
            <a:r>
              <a:rPr lang="en-US" sz="2200" b="1" u="sng" kern="0" dirty="0" smtClean="0">
                <a:solidFill>
                  <a:srgbClr val="F7811C"/>
                </a:solidFill>
                <a:latin typeface="Arial"/>
                <a:ea typeface="ＭＳ Ｐゴシック"/>
                <a:cs typeface="Arial"/>
              </a:rPr>
              <a:t> wild type.</a:t>
            </a:r>
            <a:r>
              <a:rPr lang="en-US" sz="2200" b="1" kern="0" dirty="0" smtClean="0">
                <a:solidFill>
                  <a:srgbClr val="F7811C"/>
                </a:solidFill>
                <a:latin typeface="Arial"/>
                <a:ea typeface="ＭＳ Ｐゴシック"/>
                <a:cs typeface="Arial"/>
              </a:rPr>
              <a:t> </a:t>
            </a:r>
            <a:br>
              <a:rPr lang="en-US" sz="2200" b="1" kern="0" dirty="0" smtClean="0">
                <a:solidFill>
                  <a:srgbClr val="F7811C"/>
                </a:solidFill>
                <a:latin typeface="Arial"/>
                <a:ea typeface="ＭＳ Ｐゴシック"/>
                <a:cs typeface="Arial"/>
              </a:rPr>
            </a:br>
            <a:r>
              <a:rPr lang="en-US" sz="2200" b="1" kern="0" dirty="0" smtClean="0">
                <a:solidFill>
                  <a:srgbClr val="FFFF00"/>
                </a:solidFill>
                <a:latin typeface="Arial"/>
                <a:ea typeface="ＭＳ Ｐゴシック"/>
                <a:cs typeface="Arial"/>
              </a:rPr>
              <a:t/>
            </a:r>
            <a:br>
              <a:rPr lang="en-US" sz="2200" b="1" kern="0" dirty="0" smtClean="0">
                <a:solidFill>
                  <a:srgbClr val="FFFF00"/>
                </a:solidFill>
                <a:latin typeface="Arial"/>
                <a:ea typeface="ＭＳ Ｐゴシック"/>
                <a:cs typeface="Arial"/>
              </a:rPr>
            </a:br>
            <a:r>
              <a:rPr lang="en-US" sz="2200" b="1" kern="0" dirty="0" smtClean="0">
                <a:solidFill>
                  <a:srgbClr val="FFFF00"/>
                </a:solidFill>
                <a:latin typeface="Arial"/>
                <a:ea typeface="ＭＳ Ｐゴシック"/>
                <a:cs typeface="Arial"/>
              </a:rPr>
              <a:t>S</a:t>
            </a:r>
            <a:r>
              <a:rPr lang="en-US" sz="2200" b="1" kern="0" dirty="0" smtClean="0">
                <a:solidFill>
                  <a:srgbClr val="FFFF00"/>
                </a:solidFill>
                <a:latin typeface="Arial"/>
                <a:ea typeface="ＭＳ Ｐゴシック" charset="0"/>
                <a:cs typeface="Arial"/>
              </a:rPr>
              <a:t>ystemic treatment? </a:t>
            </a:r>
            <a:endParaRPr lang="en-US" sz="2200" b="1" kern="0" dirty="0">
              <a:solidFill>
                <a:srgbClr val="BBE0E3"/>
              </a:solidFill>
              <a:latin typeface="Arial"/>
              <a:ea typeface="ＭＳ Ｐゴシック" charset="0"/>
              <a:cs typeface="Arial"/>
            </a:endParaRPr>
          </a:p>
        </p:txBody>
      </p:sp>
      <p:sp>
        <p:nvSpPr>
          <p:cNvPr id="9" name="TextBox 8"/>
          <p:cNvSpPr txBox="1"/>
          <p:nvPr/>
        </p:nvSpPr>
        <p:spPr>
          <a:xfrm>
            <a:off x="141169" y="6400800"/>
            <a:ext cx="6945431" cy="338554"/>
          </a:xfrm>
          <a:prstGeom prst="rect">
            <a:avLst/>
          </a:prstGeom>
          <a:noFill/>
        </p:spPr>
        <p:txBody>
          <a:bodyPr wrap="none" rtlCol="0">
            <a:spAutoFit/>
          </a:bodyPr>
          <a:lstStyle/>
          <a:p>
            <a:pPr eaLnBrk="0" fontAlgn="base" hangingPunct="0">
              <a:spcBef>
                <a:spcPct val="0"/>
              </a:spcBef>
              <a:spcAft>
                <a:spcPct val="0"/>
              </a:spcAft>
            </a:pPr>
            <a:r>
              <a:rPr lang="en-US" sz="1600" dirty="0" smtClean="0">
                <a:solidFill>
                  <a:srgbClr val="FFFFFF"/>
                </a:solidFill>
                <a:latin typeface="Arial" charset="0"/>
                <a:ea typeface="ＭＳ Ｐゴシック" charset="0"/>
                <a:cs typeface="ＭＳ Ｐゴシック" charset="0"/>
              </a:rPr>
              <a:t>RTP GI Cancers Clinical Investigator Survey (N = 22), January 3-18, 2013 </a:t>
            </a:r>
            <a:endParaRPr lang="en-US" sz="1600" dirty="0">
              <a:solidFill>
                <a:srgbClr val="FFFFFF"/>
              </a:solidFill>
              <a:latin typeface="Arial" charset="0"/>
              <a:ea typeface="ＭＳ Ｐゴシック" charset="0"/>
              <a:cs typeface="ＭＳ Ｐゴシック" charset="0"/>
            </a:endParaRPr>
          </a:p>
        </p:txBody>
      </p:sp>
      <p:sp>
        <p:nvSpPr>
          <p:cNvPr id="11" name="Rectangle 10"/>
          <p:cNvSpPr/>
          <p:nvPr/>
        </p:nvSpPr>
        <p:spPr>
          <a:xfrm>
            <a:off x="2955937" y="2615624"/>
            <a:ext cx="971239" cy="338554"/>
          </a:xfrm>
          <a:prstGeom prst="rect">
            <a:avLst/>
          </a:prstGeom>
        </p:spPr>
        <p:txBody>
          <a:bodyPr wrap="none" anchor="ctr">
            <a:spAutoFit/>
          </a:bodyPr>
          <a:lstStyle/>
          <a:p>
            <a:pPr algn="r" eaLnBrk="0" fontAlgn="base" hangingPunct="0">
              <a:spcBef>
                <a:spcPct val="0"/>
              </a:spcBef>
              <a:spcAft>
                <a:spcPct val="0"/>
              </a:spcAft>
            </a:pPr>
            <a:r>
              <a:rPr lang="en-US" sz="1600" dirty="0" smtClean="0">
                <a:solidFill>
                  <a:srgbClr val="FFFFFF"/>
                </a:solidFill>
                <a:latin typeface="Arial" charset="0"/>
                <a:ea typeface="ＭＳ Ｐゴシック" charset="0"/>
                <a:cs typeface="ＭＳ Ｐゴシック" charset="0"/>
              </a:rPr>
              <a:t>FOLFIRI</a:t>
            </a:r>
          </a:p>
        </p:txBody>
      </p:sp>
      <p:sp>
        <p:nvSpPr>
          <p:cNvPr id="17" name="Rectangle 16"/>
          <p:cNvSpPr/>
          <p:nvPr/>
        </p:nvSpPr>
        <p:spPr>
          <a:xfrm>
            <a:off x="1513134" y="3048000"/>
            <a:ext cx="2414042" cy="338554"/>
          </a:xfrm>
          <a:prstGeom prst="rect">
            <a:avLst/>
          </a:prstGeom>
        </p:spPr>
        <p:txBody>
          <a:bodyPr wrap="none" anchor="ctr">
            <a:spAutoFit/>
          </a:bodyPr>
          <a:lstStyle/>
          <a:p>
            <a:pPr algn="r" eaLnBrk="0" fontAlgn="base" hangingPunct="0">
              <a:spcBef>
                <a:spcPct val="0"/>
              </a:spcBef>
              <a:spcAft>
                <a:spcPct val="0"/>
              </a:spcAft>
            </a:pPr>
            <a:r>
              <a:rPr lang="en-US" sz="1600" dirty="0" smtClean="0">
                <a:solidFill>
                  <a:srgbClr val="FFFFFF"/>
                </a:solidFill>
                <a:latin typeface="Arial" charset="0"/>
                <a:ea typeface="ＭＳ Ｐゴシック" charset="0"/>
                <a:cs typeface="ＭＳ Ｐゴシック" charset="0"/>
              </a:rPr>
              <a:t>FOLFIRI + </a:t>
            </a:r>
            <a:r>
              <a:rPr lang="en-US" sz="1600" dirty="0" err="1" smtClean="0">
                <a:solidFill>
                  <a:srgbClr val="FFFFFF"/>
                </a:solidFill>
                <a:latin typeface="Arial" charset="0"/>
                <a:ea typeface="ＭＳ Ｐゴシック" charset="0"/>
                <a:cs typeface="ＭＳ Ｐゴシック" charset="0"/>
              </a:rPr>
              <a:t>bevacizumab</a:t>
            </a:r>
            <a:endParaRPr lang="en-US" sz="1600" dirty="0" smtClean="0">
              <a:solidFill>
                <a:srgbClr val="FFFFFF"/>
              </a:solidFill>
              <a:latin typeface="Arial" charset="0"/>
              <a:ea typeface="ＭＳ Ｐゴシック" charset="0"/>
              <a:cs typeface="ＭＳ Ｐゴシック" charset="0"/>
            </a:endParaRPr>
          </a:p>
        </p:txBody>
      </p:sp>
      <p:sp>
        <p:nvSpPr>
          <p:cNvPr id="18" name="Rectangle 17"/>
          <p:cNvSpPr/>
          <p:nvPr/>
        </p:nvSpPr>
        <p:spPr>
          <a:xfrm>
            <a:off x="1780448" y="5257800"/>
            <a:ext cx="2140229" cy="338554"/>
          </a:xfrm>
          <a:prstGeom prst="rect">
            <a:avLst/>
          </a:prstGeom>
        </p:spPr>
        <p:txBody>
          <a:bodyPr wrap="none" anchor="ctr">
            <a:spAutoFit/>
          </a:bodyPr>
          <a:lstStyle/>
          <a:p>
            <a:pPr algn="r" eaLnBrk="0" fontAlgn="base" hangingPunct="0">
              <a:spcBef>
                <a:spcPct val="0"/>
              </a:spcBef>
              <a:spcAft>
                <a:spcPct val="0"/>
              </a:spcAft>
            </a:pPr>
            <a:r>
              <a:rPr lang="en-US" sz="1600" dirty="0" smtClean="0">
                <a:solidFill>
                  <a:srgbClr val="FFFFFF"/>
                </a:solidFill>
                <a:latin typeface="Arial" charset="0"/>
                <a:ea typeface="ＭＳ Ｐゴシック" charset="0"/>
                <a:cs typeface="ＭＳ Ｐゴシック" charset="0"/>
              </a:rPr>
              <a:t>FOLFIRI + </a:t>
            </a:r>
            <a:r>
              <a:rPr lang="en-US" sz="1600" dirty="0" err="1" smtClean="0">
                <a:solidFill>
                  <a:srgbClr val="FFFFFF"/>
                </a:solidFill>
                <a:latin typeface="Arial" charset="0"/>
                <a:ea typeface="ＭＳ Ｐゴシック" charset="0"/>
                <a:cs typeface="ＭＳ Ｐゴシック" charset="0"/>
              </a:rPr>
              <a:t>cetuximab</a:t>
            </a:r>
            <a:endParaRPr lang="en-US" sz="1600" dirty="0" smtClean="0">
              <a:solidFill>
                <a:srgbClr val="FFFFFF"/>
              </a:solidFill>
              <a:latin typeface="Arial" charset="0"/>
              <a:ea typeface="ＭＳ Ｐゴシック" charset="0"/>
              <a:cs typeface="ＭＳ Ｐゴシック" charset="0"/>
            </a:endParaRPr>
          </a:p>
        </p:txBody>
      </p:sp>
      <p:sp>
        <p:nvSpPr>
          <p:cNvPr id="19" name="Rectangle 18"/>
          <p:cNvSpPr/>
          <p:nvPr/>
        </p:nvSpPr>
        <p:spPr>
          <a:xfrm>
            <a:off x="1609127" y="4843046"/>
            <a:ext cx="2311550" cy="338554"/>
          </a:xfrm>
          <a:prstGeom prst="rect">
            <a:avLst/>
          </a:prstGeom>
        </p:spPr>
        <p:txBody>
          <a:bodyPr wrap="none" anchor="ctr">
            <a:spAutoFit/>
          </a:bodyPr>
          <a:lstStyle/>
          <a:p>
            <a:pPr algn="r" eaLnBrk="0" fontAlgn="base" hangingPunct="0">
              <a:spcBef>
                <a:spcPct val="0"/>
              </a:spcBef>
              <a:spcAft>
                <a:spcPct val="0"/>
              </a:spcAft>
            </a:pPr>
            <a:r>
              <a:rPr lang="en-US" sz="1600" dirty="0" smtClean="0">
                <a:solidFill>
                  <a:srgbClr val="FFFFFF"/>
                </a:solidFill>
                <a:latin typeface="Arial" charset="0"/>
                <a:ea typeface="ＭＳ Ｐゴシック" charset="0"/>
                <a:cs typeface="ＭＳ Ｐゴシック" charset="0"/>
              </a:rPr>
              <a:t>CAPIRI + </a:t>
            </a:r>
            <a:r>
              <a:rPr lang="en-US" sz="1600" dirty="0" err="1" smtClean="0">
                <a:solidFill>
                  <a:srgbClr val="FFFFFF"/>
                </a:solidFill>
                <a:latin typeface="Arial" charset="0"/>
                <a:ea typeface="ＭＳ Ｐゴシック" charset="0"/>
                <a:cs typeface="ＭＳ Ｐゴシック" charset="0"/>
              </a:rPr>
              <a:t>bevacizumab</a:t>
            </a:r>
            <a:endParaRPr lang="en-US" sz="1600" dirty="0" smtClean="0">
              <a:solidFill>
                <a:srgbClr val="FFFFFF"/>
              </a:solidFill>
              <a:latin typeface="Arial" charset="0"/>
              <a:ea typeface="ＭＳ Ｐゴシック" charset="0"/>
              <a:cs typeface="ＭＳ Ｐゴシック" charset="0"/>
            </a:endParaRPr>
          </a:p>
        </p:txBody>
      </p:sp>
      <p:sp>
        <p:nvSpPr>
          <p:cNvPr id="20" name="Rectangle 19"/>
          <p:cNvSpPr/>
          <p:nvPr/>
        </p:nvSpPr>
        <p:spPr>
          <a:xfrm>
            <a:off x="1478869" y="3505200"/>
            <a:ext cx="2448307" cy="338554"/>
          </a:xfrm>
          <a:prstGeom prst="rect">
            <a:avLst/>
          </a:prstGeom>
        </p:spPr>
        <p:txBody>
          <a:bodyPr wrap="none" anchor="ctr">
            <a:spAutoFit/>
          </a:bodyPr>
          <a:lstStyle/>
          <a:p>
            <a:pPr algn="r" eaLnBrk="0" fontAlgn="base" hangingPunct="0">
              <a:spcBef>
                <a:spcPct val="0"/>
              </a:spcBef>
              <a:spcAft>
                <a:spcPct val="0"/>
              </a:spcAft>
            </a:pPr>
            <a:r>
              <a:rPr lang="en-US" sz="1600" dirty="0" smtClean="0">
                <a:solidFill>
                  <a:srgbClr val="FFFFFF"/>
                </a:solidFill>
                <a:latin typeface="Arial" charset="0"/>
                <a:ea typeface="ＭＳ Ｐゴシック" charset="0"/>
                <a:cs typeface="ＭＳ Ｐゴシック" charset="0"/>
              </a:rPr>
              <a:t>FOLFOX + </a:t>
            </a:r>
            <a:r>
              <a:rPr lang="en-US" sz="1600" dirty="0" err="1" smtClean="0">
                <a:solidFill>
                  <a:srgbClr val="FFFFFF"/>
                </a:solidFill>
                <a:latin typeface="Arial" charset="0"/>
                <a:ea typeface="ＭＳ Ｐゴシック" charset="0"/>
                <a:cs typeface="ＭＳ Ｐゴシック" charset="0"/>
              </a:rPr>
              <a:t>bevacizumab</a:t>
            </a:r>
            <a:endParaRPr lang="en-US" sz="1600" dirty="0" smtClean="0">
              <a:solidFill>
                <a:srgbClr val="FFFFFF"/>
              </a:solidFill>
              <a:latin typeface="Arial" charset="0"/>
              <a:ea typeface="ＭＳ Ｐゴシック" charset="0"/>
              <a:cs typeface="ＭＳ Ｐゴシック" charset="0"/>
            </a:endParaRPr>
          </a:p>
        </p:txBody>
      </p:sp>
      <p:sp>
        <p:nvSpPr>
          <p:cNvPr id="21" name="Rectangle 20"/>
          <p:cNvSpPr/>
          <p:nvPr/>
        </p:nvSpPr>
        <p:spPr>
          <a:xfrm>
            <a:off x="1665933" y="5660136"/>
            <a:ext cx="2254744" cy="338554"/>
          </a:xfrm>
          <a:prstGeom prst="rect">
            <a:avLst/>
          </a:prstGeom>
        </p:spPr>
        <p:txBody>
          <a:bodyPr wrap="none" anchor="ctr">
            <a:spAutoFit/>
          </a:bodyPr>
          <a:lstStyle/>
          <a:p>
            <a:pPr algn="r" eaLnBrk="0" fontAlgn="base" hangingPunct="0">
              <a:spcBef>
                <a:spcPct val="0"/>
              </a:spcBef>
              <a:spcAft>
                <a:spcPct val="0"/>
              </a:spcAft>
            </a:pPr>
            <a:r>
              <a:rPr lang="en-US" sz="1600" dirty="0" err="1" smtClean="0">
                <a:solidFill>
                  <a:srgbClr val="FFFFFF"/>
                </a:solidFill>
                <a:latin typeface="Arial" charset="0"/>
                <a:ea typeface="ＭＳ Ｐゴシック" charset="0"/>
                <a:cs typeface="ＭＳ Ｐゴシック" charset="0"/>
              </a:rPr>
              <a:t>Irinotecan</a:t>
            </a:r>
            <a:r>
              <a:rPr lang="en-US" sz="1600" dirty="0" smtClean="0">
                <a:solidFill>
                  <a:srgbClr val="FFFFFF"/>
                </a:solidFill>
                <a:latin typeface="Arial" charset="0"/>
                <a:ea typeface="ＭＳ Ｐゴシック" charset="0"/>
                <a:cs typeface="ＭＳ Ｐゴシック" charset="0"/>
              </a:rPr>
              <a:t> + </a:t>
            </a:r>
            <a:r>
              <a:rPr lang="en-US" sz="1600" dirty="0" err="1" smtClean="0">
                <a:solidFill>
                  <a:srgbClr val="FFFFFF"/>
                </a:solidFill>
                <a:latin typeface="Arial" charset="0"/>
                <a:ea typeface="ＭＳ Ｐゴシック" charset="0"/>
                <a:cs typeface="ＭＳ Ｐゴシック" charset="0"/>
              </a:rPr>
              <a:t>cetuximab</a:t>
            </a:r>
            <a:endParaRPr lang="en-US" sz="1600" dirty="0" smtClean="0">
              <a:solidFill>
                <a:srgbClr val="FFFFFF"/>
              </a:solidFill>
              <a:latin typeface="Arial" charset="0"/>
              <a:ea typeface="ＭＳ Ｐゴシック" charset="0"/>
              <a:cs typeface="ＭＳ Ｐゴシック" charset="0"/>
            </a:endParaRPr>
          </a:p>
        </p:txBody>
      </p:sp>
      <p:sp>
        <p:nvSpPr>
          <p:cNvPr id="22" name="Rectangle 21"/>
          <p:cNvSpPr/>
          <p:nvPr/>
        </p:nvSpPr>
        <p:spPr>
          <a:xfrm>
            <a:off x="1843753" y="3962400"/>
            <a:ext cx="2083423" cy="338554"/>
          </a:xfrm>
          <a:prstGeom prst="rect">
            <a:avLst/>
          </a:prstGeom>
        </p:spPr>
        <p:txBody>
          <a:bodyPr wrap="none" anchor="ctr">
            <a:spAutoFit/>
          </a:bodyPr>
          <a:lstStyle/>
          <a:p>
            <a:pPr algn="r" eaLnBrk="0" fontAlgn="base" hangingPunct="0">
              <a:spcBef>
                <a:spcPct val="0"/>
              </a:spcBef>
              <a:spcAft>
                <a:spcPct val="0"/>
              </a:spcAft>
            </a:pPr>
            <a:r>
              <a:rPr lang="en-US" sz="1600" dirty="0" smtClean="0">
                <a:solidFill>
                  <a:srgbClr val="FFFFFF"/>
                </a:solidFill>
                <a:latin typeface="Arial" charset="0"/>
                <a:ea typeface="ＭＳ Ｐゴシック" charset="0"/>
                <a:cs typeface="ＭＳ Ｐゴシック" charset="0"/>
              </a:rPr>
              <a:t>5-FU + </a:t>
            </a:r>
            <a:r>
              <a:rPr lang="en-US" sz="1600" dirty="0" err="1" smtClean="0">
                <a:solidFill>
                  <a:srgbClr val="FFFFFF"/>
                </a:solidFill>
                <a:latin typeface="Arial" charset="0"/>
                <a:ea typeface="ＭＳ Ｐゴシック" charset="0"/>
                <a:cs typeface="ＭＳ Ｐゴシック" charset="0"/>
              </a:rPr>
              <a:t>bevacizumab</a:t>
            </a:r>
            <a:endParaRPr lang="en-US" sz="1600" dirty="0" smtClean="0">
              <a:solidFill>
                <a:srgbClr val="FFFFFF"/>
              </a:solidFill>
              <a:latin typeface="Arial" charset="0"/>
              <a:ea typeface="ＭＳ Ｐゴシック" charset="0"/>
              <a:cs typeface="ＭＳ Ｐゴシック" charset="0"/>
            </a:endParaRPr>
          </a:p>
        </p:txBody>
      </p:sp>
      <p:sp>
        <p:nvSpPr>
          <p:cNvPr id="23" name="Rectangle 22"/>
          <p:cNvSpPr/>
          <p:nvPr/>
        </p:nvSpPr>
        <p:spPr>
          <a:xfrm>
            <a:off x="4282147" y="2590800"/>
            <a:ext cx="298780" cy="338554"/>
          </a:xfrm>
          <a:prstGeom prst="rect">
            <a:avLst/>
          </a:prstGeom>
        </p:spPr>
        <p:txBody>
          <a:bodyPr wrap="none" anchor="ctr">
            <a:spAutoFit/>
          </a:bodyPr>
          <a:lstStyle/>
          <a:p>
            <a:pPr eaLnBrk="0" fontAlgn="base" hangingPunct="0">
              <a:spcBef>
                <a:spcPct val="0"/>
              </a:spcBef>
              <a:spcAft>
                <a:spcPct val="0"/>
              </a:spcAft>
            </a:pPr>
            <a:r>
              <a:rPr lang="en-US" sz="1600" dirty="0" smtClean="0">
                <a:solidFill>
                  <a:srgbClr val="FFFFFF"/>
                </a:solidFill>
                <a:latin typeface="Arial" charset="0"/>
                <a:ea typeface="ＭＳ Ｐゴシック" charset="0"/>
                <a:cs typeface="ＭＳ Ｐゴシック" charset="0"/>
              </a:rPr>
              <a:t>1</a:t>
            </a:r>
          </a:p>
        </p:txBody>
      </p:sp>
      <p:sp>
        <p:nvSpPr>
          <p:cNvPr id="24" name="Rectangle 23"/>
          <p:cNvSpPr/>
          <p:nvPr/>
        </p:nvSpPr>
        <p:spPr>
          <a:xfrm>
            <a:off x="6181127" y="3048000"/>
            <a:ext cx="298780" cy="338554"/>
          </a:xfrm>
          <a:prstGeom prst="rect">
            <a:avLst/>
          </a:prstGeom>
        </p:spPr>
        <p:txBody>
          <a:bodyPr wrap="none" anchor="ctr">
            <a:spAutoFit/>
          </a:bodyPr>
          <a:lstStyle/>
          <a:p>
            <a:pPr eaLnBrk="0" fontAlgn="base" hangingPunct="0">
              <a:spcBef>
                <a:spcPct val="0"/>
              </a:spcBef>
              <a:spcAft>
                <a:spcPct val="0"/>
              </a:spcAft>
            </a:pPr>
            <a:r>
              <a:rPr lang="en-US" sz="1600" dirty="0">
                <a:solidFill>
                  <a:srgbClr val="FFFFFF"/>
                </a:solidFill>
                <a:latin typeface="Arial" charset="0"/>
                <a:ea typeface="ＭＳ Ｐゴシック" charset="0"/>
                <a:cs typeface="ＭＳ Ｐゴシック" charset="0"/>
              </a:rPr>
              <a:t>7</a:t>
            </a:r>
            <a:endParaRPr lang="en-US" sz="1600" dirty="0" smtClean="0">
              <a:solidFill>
                <a:srgbClr val="FFFFFF"/>
              </a:solidFill>
              <a:latin typeface="Arial" charset="0"/>
              <a:ea typeface="ＭＳ Ｐゴシック" charset="0"/>
              <a:cs typeface="ＭＳ Ｐゴシック" charset="0"/>
            </a:endParaRPr>
          </a:p>
        </p:txBody>
      </p:sp>
      <p:sp>
        <p:nvSpPr>
          <p:cNvPr id="25" name="Rectangle 24"/>
          <p:cNvSpPr/>
          <p:nvPr/>
        </p:nvSpPr>
        <p:spPr>
          <a:xfrm>
            <a:off x="4191000" y="4462046"/>
            <a:ext cx="298780" cy="338554"/>
          </a:xfrm>
          <a:prstGeom prst="rect">
            <a:avLst/>
          </a:prstGeom>
        </p:spPr>
        <p:txBody>
          <a:bodyPr wrap="none" anchor="ctr">
            <a:spAutoFit/>
          </a:bodyPr>
          <a:lstStyle/>
          <a:p>
            <a:pPr eaLnBrk="0" fontAlgn="base" hangingPunct="0">
              <a:spcBef>
                <a:spcPct val="0"/>
              </a:spcBef>
              <a:spcAft>
                <a:spcPct val="0"/>
              </a:spcAft>
            </a:pPr>
            <a:r>
              <a:rPr lang="en-US" sz="1600" dirty="0" smtClean="0">
                <a:solidFill>
                  <a:srgbClr val="FFFFFF"/>
                </a:solidFill>
                <a:latin typeface="Arial" charset="0"/>
                <a:ea typeface="ＭＳ Ｐゴシック" charset="0"/>
                <a:cs typeface="ＭＳ Ｐゴシック" charset="0"/>
              </a:rPr>
              <a:t>1</a:t>
            </a:r>
          </a:p>
        </p:txBody>
      </p:sp>
      <p:sp>
        <p:nvSpPr>
          <p:cNvPr id="26" name="Rectangle 25"/>
          <p:cNvSpPr/>
          <p:nvPr/>
        </p:nvSpPr>
        <p:spPr>
          <a:xfrm>
            <a:off x="4191000" y="4843046"/>
            <a:ext cx="298780" cy="338554"/>
          </a:xfrm>
          <a:prstGeom prst="rect">
            <a:avLst/>
          </a:prstGeom>
        </p:spPr>
        <p:txBody>
          <a:bodyPr wrap="none" anchor="ctr">
            <a:spAutoFit/>
          </a:bodyPr>
          <a:lstStyle/>
          <a:p>
            <a:pPr eaLnBrk="0" fontAlgn="base" hangingPunct="0">
              <a:spcBef>
                <a:spcPct val="0"/>
              </a:spcBef>
              <a:spcAft>
                <a:spcPct val="0"/>
              </a:spcAft>
            </a:pPr>
            <a:r>
              <a:rPr lang="en-US" sz="1600" dirty="0" smtClean="0">
                <a:solidFill>
                  <a:srgbClr val="FFFFFF"/>
                </a:solidFill>
                <a:latin typeface="Arial" charset="0"/>
                <a:ea typeface="ＭＳ Ｐゴシック" charset="0"/>
                <a:cs typeface="ＭＳ Ｐゴシック" charset="0"/>
              </a:rPr>
              <a:t>1</a:t>
            </a:r>
          </a:p>
        </p:txBody>
      </p:sp>
      <p:sp>
        <p:nvSpPr>
          <p:cNvPr id="27" name="Rectangle 26"/>
          <p:cNvSpPr/>
          <p:nvPr/>
        </p:nvSpPr>
        <p:spPr>
          <a:xfrm>
            <a:off x="5867400" y="3505200"/>
            <a:ext cx="298780" cy="338554"/>
          </a:xfrm>
          <a:prstGeom prst="rect">
            <a:avLst/>
          </a:prstGeom>
        </p:spPr>
        <p:txBody>
          <a:bodyPr wrap="none" anchor="ctr">
            <a:spAutoFit/>
          </a:bodyPr>
          <a:lstStyle/>
          <a:p>
            <a:pPr eaLnBrk="0" fontAlgn="base" hangingPunct="0">
              <a:spcBef>
                <a:spcPct val="0"/>
              </a:spcBef>
              <a:spcAft>
                <a:spcPct val="0"/>
              </a:spcAft>
            </a:pPr>
            <a:r>
              <a:rPr lang="en-US" sz="1600" dirty="0" smtClean="0">
                <a:solidFill>
                  <a:srgbClr val="FFFFFF"/>
                </a:solidFill>
                <a:latin typeface="Arial" charset="0"/>
                <a:ea typeface="ＭＳ Ｐゴシック" charset="0"/>
                <a:cs typeface="ＭＳ Ｐゴシック" charset="0"/>
              </a:rPr>
              <a:t>6</a:t>
            </a:r>
          </a:p>
        </p:txBody>
      </p:sp>
      <p:sp>
        <p:nvSpPr>
          <p:cNvPr id="28" name="Rectangle 27"/>
          <p:cNvSpPr/>
          <p:nvPr/>
        </p:nvSpPr>
        <p:spPr>
          <a:xfrm>
            <a:off x="4885727" y="5681246"/>
            <a:ext cx="298780" cy="338554"/>
          </a:xfrm>
          <a:prstGeom prst="rect">
            <a:avLst/>
          </a:prstGeom>
        </p:spPr>
        <p:txBody>
          <a:bodyPr wrap="none" anchor="ctr">
            <a:spAutoFit/>
          </a:bodyPr>
          <a:lstStyle/>
          <a:p>
            <a:pPr eaLnBrk="0" fontAlgn="base" hangingPunct="0">
              <a:spcBef>
                <a:spcPct val="0"/>
              </a:spcBef>
              <a:spcAft>
                <a:spcPct val="0"/>
              </a:spcAft>
            </a:pPr>
            <a:r>
              <a:rPr lang="en-US" sz="1600" dirty="0" smtClean="0">
                <a:solidFill>
                  <a:srgbClr val="FFFFFF"/>
                </a:solidFill>
                <a:latin typeface="Arial" charset="0"/>
                <a:ea typeface="ＭＳ Ｐゴシック" charset="0"/>
                <a:cs typeface="ＭＳ Ｐゴシック" charset="0"/>
              </a:rPr>
              <a:t>3</a:t>
            </a:r>
          </a:p>
        </p:txBody>
      </p:sp>
      <p:sp>
        <p:nvSpPr>
          <p:cNvPr id="29" name="Rectangle 28"/>
          <p:cNvSpPr/>
          <p:nvPr/>
        </p:nvSpPr>
        <p:spPr>
          <a:xfrm>
            <a:off x="4572000" y="3962400"/>
            <a:ext cx="298780" cy="338554"/>
          </a:xfrm>
          <a:prstGeom prst="rect">
            <a:avLst/>
          </a:prstGeom>
        </p:spPr>
        <p:txBody>
          <a:bodyPr wrap="none" anchor="ctr">
            <a:spAutoFit/>
          </a:bodyPr>
          <a:lstStyle/>
          <a:p>
            <a:pPr eaLnBrk="0" fontAlgn="base" hangingPunct="0">
              <a:spcBef>
                <a:spcPct val="0"/>
              </a:spcBef>
              <a:spcAft>
                <a:spcPct val="0"/>
              </a:spcAft>
            </a:pPr>
            <a:r>
              <a:rPr lang="en-US" sz="1600" dirty="0" smtClean="0">
                <a:solidFill>
                  <a:srgbClr val="FFFFFF"/>
                </a:solidFill>
                <a:latin typeface="Arial" charset="0"/>
                <a:ea typeface="ＭＳ Ｐゴシック" charset="0"/>
                <a:cs typeface="ＭＳ Ｐゴシック" charset="0"/>
              </a:rPr>
              <a:t>2</a:t>
            </a:r>
          </a:p>
        </p:txBody>
      </p:sp>
      <p:sp>
        <p:nvSpPr>
          <p:cNvPr id="30" name="Rectangle 29"/>
          <p:cNvSpPr/>
          <p:nvPr/>
        </p:nvSpPr>
        <p:spPr>
          <a:xfrm>
            <a:off x="1341613" y="4419600"/>
            <a:ext cx="2585563" cy="338554"/>
          </a:xfrm>
          <a:prstGeom prst="rect">
            <a:avLst/>
          </a:prstGeom>
        </p:spPr>
        <p:txBody>
          <a:bodyPr wrap="none" anchor="ctr">
            <a:spAutoFit/>
          </a:bodyPr>
          <a:lstStyle/>
          <a:p>
            <a:pPr algn="r" eaLnBrk="0" fontAlgn="base" hangingPunct="0">
              <a:spcBef>
                <a:spcPct val="0"/>
              </a:spcBef>
              <a:spcAft>
                <a:spcPct val="0"/>
              </a:spcAft>
            </a:pPr>
            <a:r>
              <a:rPr lang="en-US" sz="1600" dirty="0">
                <a:solidFill>
                  <a:srgbClr val="FFFFFF"/>
                </a:solidFill>
                <a:latin typeface="Arial" charset="0"/>
                <a:ea typeface="ＭＳ Ｐゴシック" charset="0"/>
                <a:cs typeface="ＭＳ Ｐゴシック" charset="0"/>
              </a:rPr>
              <a:t> </a:t>
            </a:r>
            <a:r>
              <a:rPr lang="en-US" sz="1600" dirty="0" err="1">
                <a:solidFill>
                  <a:srgbClr val="FFFFFF"/>
                </a:solidFill>
                <a:latin typeface="Arial" charset="0"/>
                <a:ea typeface="ＭＳ Ｐゴシック" charset="0"/>
                <a:cs typeface="ＭＳ Ｐゴシック" charset="0"/>
              </a:rPr>
              <a:t>Irinotecan</a:t>
            </a:r>
            <a:r>
              <a:rPr lang="en-US" sz="1600" dirty="0">
                <a:solidFill>
                  <a:srgbClr val="FFFFFF"/>
                </a:solidFill>
                <a:latin typeface="Arial" charset="0"/>
                <a:ea typeface="ＭＳ Ｐゴシック" charset="0"/>
                <a:cs typeface="ＭＳ Ｐゴシック" charset="0"/>
              </a:rPr>
              <a:t> + </a:t>
            </a:r>
            <a:r>
              <a:rPr lang="en-US" sz="1600" dirty="0" err="1">
                <a:solidFill>
                  <a:srgbClr val="FFFFFF"/>
                </a:solidFill>
                <a:latin typeface="Arial" charset="0"/>
                <a:ea typeface="ＭＳ Ｐゴシック" charset="0"/>
                <a:cs typeface="ＭＳ Ｐゴシック" charset="0"/>
              </a:rPr>
              <a:t>bevacizumab</a:t>
            </a:r>
            <a:endParaRPr lang="en-US" sz="1600" dirty="0">
              <a:solidFill>
                <a:srgbClr val="FFFFFF"/>
              </a:solidFill>
              <a:latin typeface="Arial" charset="0"/>
              <a:ea typeface="ＭＳ Ｐゴシック" charset="0"/>
              <a:cs typeface="ＭＳ Ｐゴシック" charset="0"/>
            </a:endParaRPr>
          </a:p>
        </p:txBody>
      </p:sp>
      <p:sp>
        <p:nvSpPr>
          <p:cNvPr id="31" name="Rectangle 30"/>
          <p:cNvSpPr/>
          <p:nvPr/>
        </p:nvSpPr>
        <p:spPr>
          <a:xfrm>
            <a:off x="4191000" y="5257800"/>
            <a:ext cx="298780" cy="338554"/>
          </a:xfrm>
          <a:prstGeom prst="rect">
            <a:avLst/>
          </a:prstGeom>
        </p:spPr>
        <p:txBody>
          <a:bodyPr wrap="none" anchor="ctr">
            <a:spAutoFit/>
          </a:bodyPr>
          <a:lstStyle/>
          <a:p>
            <a:pPr eaLnBrk="0" fontAlgn="base" hangingPunct="0">
              <a:spcBef>
                <a:spcPct val="0"/>
              </a:spcBef>
              <a:spcAft>
                <a:spcPct val="0"/>
              </a:spcAft>
            </a:pPr>
            <a:r>
              <a:rPr lang="en-US" sz="1600" dirty="0" smtClean="0">
                <a:solidFill>
                  <a:srgbClr val="FFFFFF"/>
                </a:solidFill>
                <a:latin typeface="Arial" charset="0"/>
                <a:ea typeface="ＭＳ Ｐゴシック" charset="0"/>
                <a:cs typeface="ＭＳ Ｐゴシック" charset="0"/>
              </a:rPr>
              <a:t>1</a:t>
            </a:r>
          </a:p>
        </p:txBody>
      </p:sp>
    </p:spTree>
    <p:extLst>
      <p:ext uri="{BB962C8B-B14F-4D97-AF65-F5344CB8AC3E}">
        <p14:creationId xmlns:p14="http://schemas.microsoft.com/office/powerpoint/2010/main" val="2942301154"/>
      </p:ext>
    </p:extLst>
  </p:cSld>
  <p:clrMapOvr>
    <a:masterClrMapping/>
  </p:clrMapOvr>
  <p:transition xmlns:p14="http://schemas.microsoft.com/office/powerpoint/2010/main" advClick="0"/>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5586" name="Rectangle 3"/>
          <p:cNvSpPr>
            <a:spLocks noChangeArrowheads="1"/>
          </p:cNvSpPr>
          <p:nvPr/>
        </p:nvSpPr>
        <p:spPr bwMode="auto">
          <a:xfrm>
            <a:off x="0" y="4114800"/>
            <a:ext cx="9144000" cy="2743200"/>
          </a:xfrm>
          <a:prstGeom prst="rect">
            <a:avLst/>
          </a:prstGeom>
          <a:solidFill>
            <a:schemeClr val="bg1"/>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p>
            <a:pPr marL="177800" eaLnBrk="0" fontAlgn="base" hangingPunct="0">
              <a:spcBef>
                <a:spcPct val="0"/>
              </a:spcBef>
              <a:spcAft>
                <a:spcPct val="0"/>
              </a:spcAft>
            </a:pPr>
            <a:r>
              <a:rPr lang="en-US" sz="3000" dirty="0">
                <a:latin typeface="Arial"/>
                <a:cs typeface="Arial"/>
              </a:rPr>
              <a:t>Fighting a Smarter War On Colon </a:t>
            </a:r>
            <a:r>
              <a:rPr lang="en-US" sz="3000" dirty="0" smtClean="0">
                <a:latin typeface="Arial"/>
                <a:cs typeface="Arial"/>
              </a:rPr>
              <a:t>Cancer</a:t>
            </a:r>
            <a:r>
              <a:rPr lang="en-US" sz="3000" baseline="30000" dirty="0">
                <a:latin typeface="Arial"/>
                <a:cs typeface="Arial"/>
              </a:rPr>
              <a:t> </a:t>
            </a:r>
            <a:r>
              <a:rPr lang="en-US" sz="3000" dirty="0">
                <a:latin typeface="Arial"/>
                <a:cs typeface="Arial"/>
              </a:rPr>
              <a:t>—</a:t>
            </a:r>
            <a:r>
              <a:rPr lang="en-US" sz="3000" baseline="30000" dirty="0">
                <a:latin typeface="Arial"/>
                <a:cs typeface="Arial"/>
              </a:rPr>
              <a:t> </a:t>
            </a:r>
            <a:r>
              <a:rPr lang="en-US" sz="3000" baseline="30000" dirty="0" smtClean="0">
                <a:latin typeface="Arial"/>
                <a:cs typeface="Arial"/>
              </a:rPr>
              <a:t/>
            </a:r>
            <a:br>
              <a:rPr lang="en-US" sz="3000" baseline="30000" dirty="0" smtClean="0">
                <a:latin typeface="Arial"/>
                <a:cs typeface="Arial"/>
              </a:rPr>
            </a:br>
            <a:r>
              <a:rPr lang="en-US" sz="3000" dirty="0" smtClean="0">
                <a:latin typeface="Arial"/>
                <a:cs typeface="Arial"/>
              </a:rPr>
              <a:t>The </a:t>
            </a:r>
            <a:r>
              <a:rPr lang="en-US" sz="3000" dirty="0">
                <a:latin typeface="Arial"/>
                <a:cs typeface="Arial"/>
              </a:rPr>
              <a:t>Biomarker Divide</a:t>
            </a:r>
            <a:r>
              <a:rPr lang="en-US" sz="3000" dirty="0" smtClean="0">
                <a:solidFill>
                  <a:srgbClr val="000000"/>
                </a:solidFill>
                <a:latin typeface="Arial"/>
                <a:cs typeface="Arial"/>
              </a:rPr>
              <a:t/>
            </a:r>
            <a:br>
              <a:rPr lang="en-US" sz="3000" dirty="0" smtClean="0">
                <a:solidFill>
                  <a:srgbClr val="000000"/>
                </a:solidFill>
                <a:latin typeface="Arial"/>
                <a:cs typeface="Arial"/>
              </a:rPr>
            </a:br>
            <a:endParaRPr lang="en-US" sz="3000" dirty="0" smtClean="0">
              <a:solidFill>
                <a:srgbClr val="000000"/>
              </a:solidFill>
              <a:latin typeface="Arial"/>
              <a:cs typeface="Arial"/>
            </a:endParaRPr>
          </a:p>
          <a:p>
            <a:pPr eaLnBrk="0" fontAlgn="base" hangingPunct="0">
              <a:spcBef>
                <a:spcPct val="0"/>
              </a:spcBef>
              <a:spcAft>
                <a:spcPct val="0"/>
              </a:spcAft>
            </a:pPr>
            <a:r>
              <a:rPr lang="en-US" dirty="0" smtClean="0">
                <a:solidFill>
                  <a:srgbClr val="000000"/>
                </a:solidFill>
                <a:latin typeface="Arial" pitchFamily="34" charset="0"/>
              </a:rPr>
              <a:t>				</a:t>
            </a:r>
            <a:r>
              <a:rPr lang="en-US" sz="2800" dirty="0" smtClean="0">
                <a:solidFill>
                  <a:srgbClr val="000000"/>
                </a:solidFill>
                <a:latin typeface="Arial" pitchFamily="34" charset="0"/>
              </a:rPr>
              <a:t>John L. Marshall, MD</a:t>
            </a:r>
            <a:endParaRPr lang="en-US" sz="2800" dirty="0">
              <a:solidFill>
                <a:srgbClr val="000000"/>
              </a:solidFill>
              <a:latin typeface="Arial" pitchFamily="34" charset="0"/>
            </a:endParaRPr>
          </a:p>
        </p:txBody>
      </p:sp>
      <p:pic>
        <p:nvPicPr>
          <p:cNvPr id="195588" name="Picture 24" descr="&#10;PPT_intro.jpg                                                  001EBE3DMW-G4                          C677971E:"/>
          <p:cNvPicPr>
            <a:picLocks noChangeAspect="1" noChangeArrowheads="1"/>
          </p:cNvPicPr>
          <p:nvPr/>
        </p:nvPicPr>
        <p:blipFill>
          <a:blip r:embed="rId4">
            <a:extLst>
              <a:ext uri="{28A0092B-C50C-407E-A947-70E740481C1C}">
                <a14:useLocalDpi xmlns:a14="http://schemas.microsoft.com/office/drawing/2010/main" val="0"/>
              </a:ext>
            </a:extLst>
          </a:blip>
          <a:srcRect b="42236"/>
          <a:stretch>
            <a:fillRect/>
          </a:stretch>
        </p:blipFill>
        <p:spPr bwMode="auto">
          <a:xfrm>
            <a:off x="0" y="0"/>
            <a:ext cx="9145588" cy="396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5589" name="Picture 5" descr="Ruesch_logo_horizontal.jpg"/>
          <p:cNvPicPr>
            <a:picLocks noChangeAspect="1"/>
          </p:cNvPicPr>
          <p:nvPr/>
        </p:nvPicPr>
        <p:blipFill>
          <a:blip r:embed="rId5">
            <a:extLst>
              <a:ext uri="{28A0092B-C50C-407E-A947-70E740481C1C}">
                <a14:useLocalDpi xmlns:a14="http://schemas.microsoft.com/office/drawing/2010/main" val="0"/>
              </a:ext>
            </a:extLst>
          </a:blip>
          <a:srcRect r="1282"/>
          <a:stretch>
            <a:fillRect/>
          </a:stretch>
        </p:blipFill>
        <p:spPr bwMode="auto">
          <a:xfrm>
            <a:off x="3276600" y="5943600"/>
            <a:ext cx="58674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5590" name="Picture 24" descr="&#10;PPT_intro.jpg                                                  001EBE3DMW-G4                          C677971E:"/>
          <p:cNvPicPr>
            <a:picLocks noChangeAspect="1" noChangeArrowheads="1"/>
          </p:cNvPicPr>
          <p:nvPr/>
        </p:nvPicPr>
        <p:blipFill>
          <a:blip r:embed="rId4">
            <a:extLst>
              <a:ext uri="{28A0092B-C50C-407E-A947-70E740481C1C}">
                <a14:useLocalDpi xmlns:a14="http://schemas.microsoft.com/office/drawing/2010/main" val="0"/>
              </a:ext>
            </a:extLst>
          </a:blip>
          <a:srcRect l="32494" t="84424" r="63341" b="2246"/>
          <a:stretch>
            <a:fillRect/>
          </a:stretch>
        </p:blipFill>
        <p:spPr bwMode="auto">
          <a:xfrm>
            <a:off x="2971800" y="5948363"/>
            <a:ext cx="3810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5591" name="Text Box 23"/>
          <p:cNvSpPr txBox="1">
            <a:spLocks noChangeArrowheads="1"/>
          </p:cNvSpPr>
          <p:nvPr/>
        </p:nvSpPr>
        <p:spPr bwMode="auto">
          <a:xfrm>
            <a:off x="152400" y="6135688"/>
            <a:ext cx="2743200"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r" fontAlgn="base">
              <a:spcBef>
                <a:spcPct val="0"/>
              </a:spcBef>
              <a:spcAft>
                <a:spcPct val="0"/>
              </a:spcAft>
            </a:pPr>
            <a:r>
              <a:rPr lang="en-US" sz="1200" b="1">
                <a:solidFill>
                  <a:srgbClr val="122D5E"/>
                </a:solidFill>
                <a:latin typeface="Trebuchet MS" pitchFamily="34" charset="0"/>
              </a:rPr>
              <a:t>Tel: (202) 444-0275</a:t>
            </a:r>
          </a:p>
          <a:p>
            <a:pPr algn="r" fontAlgn="base">
              <a:spcBef>
                <a:spcPct val="0"/>
              </a:spcBef>
              <a:spcAft>
                <a:spcPct val="0"/>
              </a:spcAft>
            </a:pPr>
            <a:r>
              <a:rPr lang="en-US" sz="1200" b="1">
                <a:solidFill>
                  <a:srgbClr val="122D5E"/>
                </a:solidFill>
                <a:latin typeface="Trebuchet MS" pitchFamily="34" charset="0"/>
              </a:rPr>
              <a:t>Fax: (202) 444-1229</a:t>
            </a:r>
          </a:p>
          <a:p>
            <a:pPr algn="r" fontAlgn="base">
              <a:spcBef>
                <a:spcPct val="0"/>
              </a:spcBef>
              <a:spcAft>
                <a:spcPct val="0"/>
              </a:spcAft>
            </a:pPr>
            <a:r>
              <a:rPr lang="en-US" sz="1200" b="1" u="sng">
                <a:solidFill>
                  <a:srgbClr val="122D5E"/>
                </a:solidFill>
                <a:latin typeface="Trebuchet MS" pitchFamily="34" charset="0"/>
              </a:rPr>
              <a:t>http://lombardi.georgetown.edu/GI</a:t>
            </a:r>
          </a:p>
        </p:txBody>
      </p:sp>
    </p:spTree>
    <p:extLst>
      <p:ext uri="{BB962C8B-B14F-4D97-AF65-F5344CB8AC3E}">
        <p14:creationId xmlns:p14="http://schemas.microsoft.com/office/powerpoint/2010/main" val="2396359792"/>
      </p:ext>
    </p:extLst>
  </p:cSld>
  <p:clrMapOvr>
    <a:overrideClrMapping bg1="lt1" tx1="dk1" bg2="lt2" tx2="dk2" accent1="accent1" accent2="accent2" accent3="accent3" accent4="accent4" accent5="accent5" accent6="accent6" hlink="hlink" folHlink="folHlink"/>
  </p:clrMapOvr>
  <p:transition xmlns:p14="http://schemas.microsoft.com/office/powerpoint/2010/main" advClick="0"/>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Rectangle 2"/>
          <p:cNvSpPr txBox="1">
            <a:spLocks noChangeArrowheads="1"/>
          </p:cNvSpPr>
          <p:nvPr/>
        </p:nvSpPr>
        <p:spPr bwMode="auto">
          <a:xfrm>
            <a:off x="457200" y="609600"/>
            <a:ext cx="8239125"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91440" bIns="45720" numCol="1" anchor="b" anchorCtr="0" compatLnSpc="1">
            <a:prstTxWarp prst="textNoShape">
              <a:avLst/>
            </a:prstTxWarp>
          </a:bodyPr>
          <a:lstStyle>
            <a:lvl1pPr algn="l" rtl="0" eaLnBrk="0" fontAlgn="base" hangingPunct="0">
              <a:spcBef>
                <a:spcPct val="0"/>
              </a:spcBef>
              <a:spcAft>
                <a:spcPct val="0"/>
              </a:spcAft>
              <a:defRPr sz="3200" b="1">
                <a:solidFill>
                  <a:schemeClr val="tx1"/>
                </a:solidFill>
                <a:latin typeface="+mj-lt"/>
                <a:ea typeface="MS PGothic" pitchFamily="34" charset="-128"/>
                <a:cs typeface="+mj-cs"/>
              </a:defRPr>
            </a:lvl1pPr>
            <a:lvl2pPr algn="l" rtl="0" eaLnBrk="0" fontAlgn="base" hangingPunct="0">
              <a:spcBef>
                <a:spcPct val="0"/>
              </a:spcBef>
              <a:spcAft>
                <a:spcPct val="0"/>
              </a:spcAft>
              <a:defRPr sz="3200" b="1">
                <a:solidFill>
                  <a:schemeClr val="tx1"/>
                </a:solidFill>
                <a:latin typeface="Arial" charset="0"/>
                <a:ea typeface="MS PGothic" pitchFamily="34" charset="-128"/>
                <a:cs typeface="Arial" charset="0"/>
              </a:defRPr>
            </a:lvl2pPr>
            <a:lvl3pPr algn="l" rtl="0" eaLnBrk="0" fontAlgn="base" hangingPunct="0">
              <a:spcBef>
                <a:spcPct val="0"/>
              </a:spcBef>
              <a:spcAft>
                <a:spcPct val="0"/>
              </a:spcAft>
              <a:defRPr sz="3200" b="1">
                <a:solidFill>
                  <a:schemeClr val="tx1"/>
                </a:solidFill>
                <a:latin typeface="Arial" charset="0"/>
                <a:ea typeface="MS PGothic" pitchFamily="34" charset="-128"/>
                <a:cs typeface="Arial" charset="0"/>
              </a:defRPr>
            </a:lvl3pPr>
            <a:lvl4pPr algn="l" rtl="0" eaLnBrk="0" fontAlgn="base" hangingPunct="0">
              <a:spcBef>
                <a:spcPct val="0"/>
              </a:spcBef>
              <a:spcAft>
                <a:spcPct val="0"/>
              </a:spcAft>
              <a:defRPr sz="3200" b="1">
                <a:solidFill>
                  <a:schemeClr val="tx1"/>
                </a:solidFill>
                <a:latin typeface="Arial" charset="0"/>
                <a:ea typeface="MS PGothic" pitchFamily="34" charset="-128"/>
                <a:cs typeface="Arial" charset="0"/>
              </a:defRPr>
            </a:lvl4pPr>
            <a:lvl5pPr algn="l" rtl="0" eaLnBrk="0" fontAlgn="base" hangingPunct="0">
              <a:spcBef>
                <a:spcPct val="0"/>
              </a:spcBef>
              <a:spcAft>
                <a:spcPct val="0"/>
              </a:spcAft>
              <a:defRPr sz="3200" b="1">
                <a:solidFill>
                  <a:schemeClr val="tx1"/>
                </a:solidFill>
                <a:latin typeface="Arial" charset="0"/>
                <a:ea typeface="MS PGothic" pitchFamily="34" charset="-128"/>
                <a:cs typeface="Arial" charset="0"/>
              </a:defRPr>
            </a:lvl5pPr>
            <a:lvl6pPr marL="457200" algn="l" rtl="0" fontAlgn="base">
              <a:spcBef>
                <a:spcPct val="0"/>
              </a:spcBef>
              <a:spcAft>
                <a:spcPct val="0"/>
              </a:spcAft>
              <a:defRPr sz="3200" b="1">
                <a:solidFill>
                  <a:schemeClr val="tx1"/>
                </a:solidFill>
                <a:latin typeface="Arial" charset="0"/>
                <a:cs typeface="Arial" charset="0"/>
              </a:defRPr>
            </a:lvl6pPr>
            <a:lvl7pPr marL="914400" algn="l" rtl="0" fontAlgn="base">
              <a:spcBef>
                <a:spcPct val="0"/>
              </a:spcBef>
              <a:spcAft>
                <a:spcPct val="0"/>
              </a:spcAft>
              <a:defRPr sz="3200" b="1">
                <a:solidFill>
                  <a:schemeClr val="tx1"/>
                </a:solidFill>
                <a:latin typeface="Arial" charset="0"/>
                <a:cs typeface="Arial" charset="0"/>
              </a:defRPr>
            </a:lvl7pPr>
            <a:lvl8pPr marL="1371600" algn="l" rtl="0" fontAlgn="base">
              <a:spcBef>
                <a:spcPct val="0"/>
              </a:spcBef>
              <a:spcAft>
                <a:spcPct val="0"/>
              </a:spcAft>
              <a:defRPr sz="3200" b="1">
                <a:solidFill>
                  <a:schemeClr val="tx1"/>
                </a:solidFill>
                <a:latin typeface="Arial" charset="0"/>
                <a:cs typeface="Arial" charset="0"/>
              </a:defRPr>
            </a:lvl8pPr>
            <a:lvl9pPr marL="1828800" algn="l" rtl="0" fontAlgn="base">
              <a:spcBef>
                <a:spcPct val="0"/>
              </a:spcBef>
              <a:spcAft>
                <a:spcPct val="0"/>
              </a:spcAft>
              <a:defRPr sz="3200" b="1">
                <a:solidFill>
                  <a:schemeClr val="tx1"/>
                </a:solidFill>
                <a:latin typeface="Arial" charset="0"/>
                <a:cs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2800" b="1" i="0" u="none" strike="noStrike" kern="0" cap="none" spc="0" normalizeH="0" baseline="0" noProof="0" dirty="0" err="1" smtClean="0">
                <a:ln>
                  <a:noFill/>
                </a:ln>
                <a:solidFill>
                  <a:srgbClr val="FFFFFF"/>
                </a:solidFill>
                <a:effectLst/>
                <a:uLnTx/>
                <a:uFillTx/>
                <a:latin typeface="Arial"/>
                <a:ea typeface="MS PGothic" pitchFamily="34" charset="-128"/>
                <a:cs typeface="Arial"/>
              </a:rPr>
              <a:t>Bevacizumab</a:t>
            </a:r>
            <a:r>
              <a:rPr kumimoji="0" lang="en-GB" sz="2800" b="1" i="0" u="none" strike="noStrike" kern="0" cap="none" spc="0" normalizeH="0" baseline="0" noProof="0" dirty="0" smtClean="0">
                <a:ln>
                  <a:noFill/>
                </a:ln>
                <a:solidFill>
                  <a:srgbClr val="FFFFFF"/>
                </a:solidFill>
                <a:effectLst/>
                <a:uLnTx/>
                <a:uFillTx/>
                <a:latin typeface="Arial"/>
                <a:ea typeface="MS PGothic" pitchFamily="34" charset="-128"/>
                <a:cs typeface="Arial"/>
              </a:rPr>
              <a:t> beyond progression (BBP)</a:t>
            </a:r>
            <a:r>
              <a:rPr kumimoji="0" lang="en-GB" sz="2000" b="1" i="0" u="none" strike="noStrike" kern="0" cap="none" spc="0" normalizeH="0" baseline="0" noProof="0" dirty="0" smtClean="0">
                <a:ln>
                  <a:noFill/>
                </a:ln>
                <a:solidFill>
                  <a:srgbClr val="FFFFFF"/>
                </a:solidFill>
                <a:effectLst/>
                <a:uLnTx/>
                <a:uFillTx/>
                <a:latin typeface="Arial"/>
                <a:ea typeface="MS PGothic" pitchFamily="34" charset="-128"/>
                <a:cs typeface="Arial"/>
              </a:rPr>
              <a:t/>
            </a:r>
            <a:br>
              <a:rPr kumimoji="0" lang="en-GB" sz="2000" b="1" i="0" u="none" strike="noStrike" kern="0" cap="none" spc="0" normalizeH="0" baseline="0" noProof="0" dirty="0" smtClean="0">
                <a:ln>
                  <a:noFill/>
                </a:ln>
                <a:solidFill>
                  <a:srgbClr val="FFFFFF"/>
                </a:solidFill>
                <a:effectLst/>
                <a:uLnTx/>
                <a:uFillTx/>
                <a:latin typeface="Arial"/>
                <a:ea typeface="MS PGothic" pitchFamily="34" charset="-128"/>
                <a:cs typeface="Arial"/>
              </a:rPr>
            </a:br>
            <a:r>
              <a:rPr kumimoji="0" lang="en-GB" sz="2000" b="1" i="0" u="none" strike="noStrike" kern="0" cap="none" spc="0" normalizeH="0" baseline="0" noProof="0" dirty="0" err="1" smtClean="0">
                <a:ln>
                  <a:noFill/>
                </a:ln>
                <a:solidFill>
                  <a:srgbClr val="FFFFFF"/>
                </a:solidFill>
                <a:effectLst/>
                <a:uLnTx/>
                <a:uFillTx/>
                <a:latin typeface="Arial"/>
                <a:ea typeface="MS PGothic" pitchFamily="34" charset="-128"/>
                <a:cs typeface="Arial"/>
              </a:rPr>
              <a:t>BRiTE</a:t>
            </a:r>
            <a:r>
              <a:rPr kumimoji="0" lang="en-GB" sz="2000" b="1" i="0" u="none" strike="noStrike" kern="0" cap="none" spc="0" normalizeH="0" baseline="0" noProof="0" dirty="0" smtClean="0">
                <a:ln>
                  <a:noFill/>
                </a:ln>
                <a:solidFill>
                  <a:srgbClr val="FFFFFF"/>
                </a:solidFill>
                <a:effectLst/>
                <a:uLnTx/>
                <a:uFillTx/>
                <a:latin typeface="Arial"/>
                <a:ea typeface="MS PGothic" pitchFamily="34" charset="-128"/>
                <a:cs typeface="Arial"/>
              </a:rPr>
              <a:t>:</a:t>
            </a:r>
            <a:r>
              <a:rPr kumimoji="0" lang="en-GB" sz="1600" b="1" i="0" u="none" strike="noStrike" kern="0" cap="none" spc="0" normalizeH="0" baseline="0" noProof="0" dirty="0" smtClean="0">
                <a:ln>
                  <a:noFill/>
                </a:ln>
                <a:solidFill>
                  <a:srgbClr val="FFFFFF"/>
                </a:solidFill>
                <a:effectLst/>
                <a:uLnTx/>
                <a:uFillTx/>
                <a:latin typeface="Arial"/>
                <a:ea typeface="MS PGothic" pitchFamily="34" charset="-128"/>
                <a:cs typeface="Arial"/>
              </a:rPr>
              <a:t> </a:t>
            </a:r>
            <a:r>
              <a:rPr kumimoji="0" lang="en-GB" sz="2000" b="1" i="0" u="none" strike="noStrike" kern="0" cap="none" spc="0" normalizeH="0" baseline="0" noProof="0" dirty="0" smtClean="0">
                <a:ln>
                  <a:noFill/>
                </a:ln>
                <a:solidFill>
                  <a:srgbClr val="FFFFFF"/>
                </a:solidFill>
                <a:effectLst/>
                <a:uLnTx/>
                <a:uFillTx/>
                <a:latin typeface="Arial"/>
                <a:ea typeface="MS PGothic" pitchFamily="34" charset="-128"/>
                <a:cs typeface="Arial"/>
              </a:rPr>
              <a:t>Non-randomized, observational cohort study</a:t>
            </a:r>
            <a:r>
              <a:rPr kumimoji="0" lang="en-GB" sz="2400" b="1" i="0" u="none" strike="noStrike" kern="0" cap="none" spc="0" normalizeH="0" baseline="0" noProof="0" dirty="0" smtClean="0">
                <a:ln>
                  <a:noFill/>
                </a:ln>
                <a:solidFill>
                  <a:srgbClr val="FFFFFF"/>
                </a:solidFill>
                <a:effectLst/>
                <a:uLnTx/>
                <a:uFillTx/>
                <a:latin typeface="Arial"/>
                <a:ea typeface="MS PGothic" pitchFamily="34" charset="-128"/>
                <a:cs typeface="Arial"/>
              </a:rPr>
              <a:t/>
            </a:r>
            <a:br>
              <a:rPr kumimoji="0" lang="en-GB" sz="2400" b="1" i="0" u="none" strike="noStrike" kern="0" cap="none" spc="0" normalizeH="0" baseline="0" noProof="0" dirty="0" smtClean="0">
                <a:ln>
                  <a:noFill/>
                </a:ln>
                <a:solidFill>
                  <a:srgbClr val="FFFFFF"/>
                </a:solidFill>
                <a:effectLst/>
                <a:uLnTx/>
                <a:uFillTx/>
                <a:latin typeface="Arial"/>
                <a:ea typeface="MS PGothic" pitchFamily="34" charset="-128"/>
                <a:cs typeface="Arial"/>
              </a:rPr>
            </a:br>
            <a:endParaRPr kumimoji="0" lang="en-GB" sz="3200" b="1" i="0" u="none" strike="noStrike" kern="0" cap="none" spc="0" normalizeH="0" baseline="0" noProof="0" dirty="0" smtClean="0">
              <a:ln>
                <a:noFill/>
              </a:ln>
              <a:solidFill>
                <a:srgbClr val="FFFFFF"/>
              </a:solidFill>
              <a:effectLst/>
              <a:uLnTx/>
              <a:uFillTx/>
              <a:latin typeface="Arial"/>
              <a:ea typeface="MS PGothic" pitchFamily="34" charset="-128"/>
              <a:cs typeface="Arial"/>
            </a:endParaRPr>
          </a:p>
        </p:txBody>
      </p:sp>
      <p:sp>
        <p:nvSpPr>
          <p:cNvPr id="53" name="Rectangle 3"/>
          <p:cNvSpPr txBox="1">
            <a:spLocks noChangeArrowheads="1"/>
          </p:cNvSpPr>
          <p:nvPr/>
        </p:nvSpPr>
        <p:spPr bwMode="auto">
          <a:xfrm>
            <a:off x="457200" y="1482725"/>
            <a:ext cx="4043363" cy="5168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marL="342900" indent="-342900" algn="l" rtl="0" eaLnBrk="0" fontAlgn="base" hangingPunct="0">
              <a:spcBef>
                <a:spcPct val="0"/>
              </a:spcBef>
              <a:spcAft>
                <a:spcPct val="20000"/>
              </a:spcAft>
              <a:buClr>
                <a:schemeClr val="tx1"/>
              </a:buClr>
              <a:buSzPct val="90000"/>
              <a:buFont typeface="Wingdings" pitchFamily="2" charset="2"/>
              <a:buChar char="l"/>
              <a:defRPr sz="2400" b="1">
                <a:solidFill>
                  <a:schemeClr val="tx1"/>
                </a:solidFill>
                <a:latin typeface="+mn-lt"/>
                <a:ea typeface="MS PGothic" pitchFamily="34" charset="-128"/>
                <a:cs typeface="+mn-cs"/>
              </a:defRPr>
            </a:lvl1pPr>
            <a:lvl2pPr marL="685800" indent="-341313" algn="l" rtl="0" eaLnBrk="0" fontAlgn="base" hangingPunct="0">
              <a:spcBef>
                <a:spcPct val="0"/>
              </a:spcBef>
              <a:spcAft>
                <a:spcPct val="20000"/>
              </a:spcAft>
              <a:buClr>
                <a:schemeClr val="tx1"/>
              </a:buClr>
              <a:buSzPct val="100000"/>
              <a:buChar char="–"/>
              <a:defRPr sz="2400" b="1">
                <a:solidFill>
                  <a:schemeClr val="tx1"/>
                </a:solidFill>
                <a:latin typeface="+mn-lt"/>
                <a:ea typeface="Arial" charset="0"/>
                <a:cs typeface="+mn-cs"/>
              </a:defRPr>
            </a:lvl2pPr>
            <a:lvl3pPr marL="1036638" indent="-349250" algn="l" rtl="0" eaLnBrk="0" fontAlgn="base" hangingPunct="0">
              <a:spcBef>
                <a:spcPct val="0"/>
              </a:spcBef>
              <a:spcAft>
                <a:spcPct val="20000"/>
              </a:spcAft>
              <a:buClr>
                <a:schemeClr val="tx1"/>
              </a:buClr>
              <a:buSzPct val="100000"/>
              <a:buChar char="•"/>
              <a:defRPr sz="2400" b="1">
                <a:solidFill>
                  <a:schemeClr val="tx1"/>
                </a:solidFill>
                <a:latin typeface="+mn-lt"/>
                <a:ea typeface="Arial" charset="0"/>
                <a:cs typeface="+mn-cs"/>
              </a:defRPr>
            </a:lvl3pPr>
            <a:lvl4pPr marL="1393825" indent="-355600" algn="l" rtl="0" eaLnBrk="0" fontAlgn="base" hangingPunct="0">
              <a:spcBef>
                <a:spcPct val="0"/>
              </a:spcBef>
              <a:spcAft>
                <a:spcPct val="20000"/>
              </a:spcAft>
              <a:buClr>
                <a:schemeClr val="tx1"/>
              </a:buClr>
              <a:buSzPct val="100000"/>
              <a:buChar char="–"/>
              <a:defRPr sz="2400" b="1">
                <a:solidFill>
                  <a:schemeClr val="tx1"/>
                </a:solidFill>
                <a:latin typeface="+mn-lt"/>
                <a:ea typeface="Arial" charset="0"/>
                <a:cs typeface="+mn-cs"/>
              </a:defRPr>
            </a:lvl4pPr>
            <a:lvl5pPr marL="1981200" indent="-585788" algn="r" rtl="0" eaLnBrk="0" fontAlgn="base" hangingPunct="0">
              <a:spcBef>
                <a:spcPct val="0"/>
              </a:spcBef>
              <a:spcAft>
                <a:spcPct val="20000"/>
              </a:spcAft>
              <a:defRPr sz="1200" b="1">
                <a:solidFill>
                  <a:schemeClr val="tx1"/>
                </a:solidFill>
                <a:latin typeface="+mn-lt"/>
                <a:ea typeface="Arial" charset="0"/>
                <a:cs typeface="+mn-cs"/>
              </a:defRPr>
            </a:lvl5pPr>
            <a:lvl6pPr marL="2438400" indent="-585788" algn="r" rtl="0" fontAlgn="base">
              <a:spcBef>
                <a:spcPct val="0"/>
              </a:spcBef>
              <a:spcAft>
                <a:spcPct val="20000"/>
              </a:spcAft>
              <a:defRPr sz="1200" b="1">
                <a:solidFill>
                  <a:schemeClr val="tx1"/>
                </a:solidFill>
                <a:latin typeface="+mn-lt"/>
                <a:cs typeface="+mn-cs"/>
              </a:defRPr>
            </a:lvl6pPr>
            <a:lvl7pPr marL="2895600" indent="-585788" algn="r" rtl="0" fontAlgn="base">
              <a:spcBef>
                <a:spcPct val="0"/>
              </a:spcBef>
              <a:spcAft>
                <a:spcPct val="20000"/>
              </a:spcAft>
              <a:defRPr sz="1200" b="1">
                <a:solidFill>
                  <a:schemeClr val="tx1"/>
                </a:solidFill>
                <a:latin typeface="+mn-lt"/>
                <a:cs typeface="+mn-cs"/>
              </a:defRPr>
            </a:lvl7pPr>
            <a:lvl8pPr marL="3352800" indent="-585788" algn="r" rtl="0" fontAlgn="base">
              <a:spcBef>
                <a:spcPct val="0"/>
              </a:spcBef>
              <a:spcAft>
                <a:spcPct val="20000"/>
              </a:spcAft>
              <a:defRPr sz="1200" b="1">
                <a:solidFill>
                  <a:schemeClr val="tx1"/>
                </a:solidFill>
                <a:latin typeface="+mn-lt"/>
                <a:cs typeface="+mn-cs"/>
              </a:defRPr>
            </a:lvl8pPr>
            <a:lvl9pPr marL="3810000" indent="-585788" algn="r" rtl="0" fontAlgn="base">
              <a:spcBef>
                <a:spcPct val="0"/>
              </a:spcBef>
              <a:spcAft>
                <a:spcPct val="20000"/>
              </a:spcAft>
              <a:defRPr sz="1200" b="1">
                <a:solidFill>
                  <a:schemeClr val="tx1"/>
                </a:solidFill>
                <a:latin typeface="+mn-lt"/>
                <a:cs typeface="+mn-cs"/>
              </a:defRPr>
            </a:lvl9pPr>
          </a:lstStyle>
          <a:p>
            <a:pPr marL="312738" marR="0" lvl="0" indent="-312738" algn="l" defTabSz="914400" rtl="0" eaLnBrk="1" fontAlgn="base" latinLnBrk="0" hangingPunct="1">
              <a:lnSpc>
                <a:spcPct val="100000"/>
              </a:lnSpc>
              <a:spcBef>
                <a:spcPct val="0"/>
              </a:spcBef>
              <a:spcAft>
                <a:spcPct val="20000"/>
              </a:spcAft>
              <a:buClr>
                <a:srgbClr val="FFFFFF"/>
              </a:buClr>
              <a:buSzPct val="90000"/>
              <a:buFont typeface="Wingdings" pitchFamily="2" charset="2"/>
              <a:buChar char="l"/>
              <a:tabLst/>
              <a:defRPr/>
            </a:pPr>
            <a:r>
              <a:rPr kumimoji="0" lang="en-US" altLang="ja-JP" sz="1800" b="1" i="0" u="none" strike="noStrike" kern="0" cap="none" spc="0" normalizeH="0" baseline="0" noProof="0" dirty="0" err="1" smtClean="0">
                <a:ln>
                  <a:noFill/>
                </a:ln>
                <a:solidFill>
                  <a:srgbClr val="FFFFFF"/>
                </a:solidFill>
                <a:effectLst/>
                <a:uLnTx/>
                <a:uFillTx/>
                <a:latin typeface="Arial"/>
                <a:ea typeface="MS PGothic" pitchFamily="34" charset="-128"/>
                <a:cs typeface="Arial"/>
              </a:rPr>
              <a:t>BRiTE</a:t>
            </a:r>
            <a:endParaRPr kumimoji="0" lang="en-US" altLang="ja-JP" sz="1800" b="1" i="0" u="none" strike="noStrike" kern="0" cap="none" spc="0" normalizeH="0" baseline="0" noProof="0" dirty="0" smtClean="0">
              <a:ln>
                <a:noFill/>
              </a:ln>
              <a:solidFill>
                <a:srgbClr val="FFFFFF"/>
              </a:solidFill>
              <a:effectLst/>
              <a:uLnTx/>
              <a:uFillTx/>
              <a:latin typeface="Arial"/>
              <a:ea typeface="MS PGothic" pitchFamily="34" charset="-128"/>
              <a:cs typeface="Arial"/>
            </a:endParaRPr>
          </a:p>
          <a:p>
            <a:pPr marL="595313" marR="0" lvl="1" indent="-280988" algn="l" defTabSz="914400" rtl="0" eaLnBrk="1" fontAlgn="base" latinLnBrk="0" hangingPunct="1">
              <a:lnSpc>
                <a:spcPct val="100000"/>
              </a:lnSpc>
              <a:spcBef>
                <a:spcPct val="0"/>
              </a:spcBef>
              <a:spcAft>
                <a:spcPct val="20000"/>
              </a:spcAft>
              <a:buClr>
                <a:srgbClr val="FFFFFF"/>
              </a:buClr>
              <a:buSzPct val="100000"/>
              <a:buFontTx/>
              <a:buChar char="–"/>
              <a:tabLst/>
              <a:defRPr/>
            </a:pPr>
            <a:r>
              <a:rPr kumimoji="0" lang="en-US" altLang="ja-JP" sz="1800" b="1" i="0" u="none" strike="noStrike" kern="0" cap="none" spc="0" normalizeH="0" baseline="0" noProof="0" dirty="0" smtClean="0">
                <a:ln>
                  <a:noFill/>
                </a:ln>
                <a:solidFill>
                  <a:srgbClr val="FFFFFF"/>
                </a:solidFill>
                <a:effectLst/>
                <a:uLnTx/>
                <a:uFillTx/>
                <a:latin typeface="Arial"/>
                <a:ea typeface="MS PGothic" pitchFamily="34" charset="-128"/>
                <a:cs typeface="Arial"/>
              </a:rPr>
              <a:t>total n=1,953 </a:t>
            </a:r>
          </a:p>
          <a:p>
            <a:pPr marL="595313" marR="0" lvl="1" indent="-280988" algn="l" defTabSz="914400" rtl="0" eaLnBrk="1" fontAlgn="base" latinLnBrk="0" hangingPunct="1">
              <a:lnSpc>
                <a:spcPct val="100000"/>
              </a:lnSpc>
              <a:spcBef>
                <a:spcPct val="0"/>
              </a:spcBef>
              <a:spcAft>
                <a:spcPct val="20000"/>
              </a:spcAft>
              <a:buClr>
                <a:srgbClr val="FFFFFF"/>
              </a:buClr>
              <a:buSzPct val="100000"/>
              <a:buFontTx/>
              <a:buChar char="–"/>
              <a:tabLst/>
              <a:defRPr/>
            </a:pPr>
            <a:r>
              <a:rPr kumimoji="0" lang="en-US" altLang="ja-JP" sz="1800" b="1" i="0" u="none" strike="noStrike" kern="0" cap="none" spc="0" normalizeH="0" baseline="0" noProof="0" dirty="0" smtClean="0">
                <a:ln>
                  <a:noFill/>
                </a:ln>
                <a:solidFill>
                  <a:srgbClr val="FFFFFF"/>
                </a:solidFill>
                <a:effectLst/>
                <a:uLnTx/>
                <a:uFillTx/>
                <a:latin typeface="Arial"/>
                <a:ea typeface="MS PGothic" pitchFamily="34" charset="-128"/>
                <a:cs typeface="Arial"/>
              </a:rPr>
              <a:t>1,445 patients with first PD </a:t>
            </a:r>
          </a:p>
          <a:p>
            <a:pPr marL="595313" marR="0" lvl="1" indent="-280988" algn="l" defTabSz="914400" rtl="0" eaLnBrk="1" fontAlgn="base" latinLnBrk="0" hangingPunct="1">
              <a:lnSpc>
                <a:spcPct val="100000"/>
              </a:lnSpc>
              <a:spcBef>
                <a:spcPct val="0"/>
              </a:spcBef>
              <a:spcAft>
                <a:spcPct val="20000"/>
              </a:spcAft>
              <a:buClr>
                <a:srgbClr val="FFFFFF"/>
              </a:buClr>
              <a:buSzPct val="100000"/>
              <a:buFontTx/>
              <a:buChar char="–"/>
              <a:tabLst/>
              <a:defRPr/>
            </a:pPr>
            <a:r>
              <a:rPr kumimoji="0" lang="en-US" altLang="ja-JP" sz="1800" b="1" i="0" u="none" strike="noStrike" kern="0" cap="none" spc="0" normalizeH="0" baseline="0" noProof="0" dirty="0" smtClean="0">
                <a:ln>
                  <a:noFill/>
                </a:ln>
                <a:solidFill>
                  <a:srgbClr val="FFFFFF"/>
                </a:solidFill>
                <a:effectLst/>
                <a:uLnTx/>
                <a:uFillTx/>
                <a:latin typeface="Arial"/>
                <a:ea typeface="MS PGothic" pitchFamily="34" charset="-128"/>
                <a:cs typeface="Arial"/>
              </a:rPr>
              <a:t>932 deaths (21 January </a:t>
            </a:r>
            <a:br>
              <a:rPr kumimoji="0" lang="en-US" altLang="ja-JP" sz="1800" b="1" i="0" u="none" strike="noStrike" kern="0" cap="none" spc="0" normalizeH="0" baseline="0" noProof="0" dirty="0" smtClean="0">
                <a:ln>
                  <a:noFill/>
                </a:ln>
                <a:solidFill>
                  <a:srgbClr val="FFFFFF"/>
                </a:solidFill>
                <a:effectLst/>
                <a:uLnTx/>
                <a:uFillTx/>
                <a:latin typeface="Arial"/>
                <a:ea typeface="MS PGothic" pitchFamily="34" charset="-128"/>
                <a:cs typeface="Arial"/>
              </a:rPr>
            </a:br>
            <a:r>
              <a:rPr kumimoji="0" lang="en-US" altLang="ja-JP" sz="1800" b="1" i="0" u="none" strike="noStrike" kern="0" cap="none" spc="0" normalizeH="0" baseline="0" noProof="0" dirty="0" smtClean="0">
                <a:ln>
                  <a:noFill/>
                </a:ln>
                <a:solidFill>
                  <a:srgbClr val="FFFFFF"/>
                </a:solidFill>
                <a:effectLst/>
                <a:uLnTx/>
                <a:uFillTx/>
                <a:latin typeface="Arial"/>
                <a:ea typeface="MS PGothic" pitchFamily="34" charset="-128"/>
                <a:cs typeface="Arial"/>
              </a:rPr>
              <a:t>2007 cut-off) </a:t>
            </a:r>
          </a:p>
          <a:p>
            <a:pPr marL="595313" marR="0" lvl="1" indent="-280988" algn="l" defTabSz="914400" rtl="0" eaLnBrk="1" fontAlgn="base" latinLnBrk="0" hangingPunct="1">
              <a:lnSpc>
                <a:spcPct val="100000"/>
              </a:lnSpc>
              <a:spcBef>
                <a:spcPct val="0"/>
              </a:spcBef>
              <a:spcAft>
                <a:spcPct val="70000"/>
              </a:spcAft>
              <a:buClr>
                <a:srgbClr val="FFFFFF"/>
              </a:buClr>
              <a:buSzPct val="100000"/>
              <a:buFontTx/>
              <a:buChar char="–"/>
              <a:tabLst/>
              <a:defRPr/>
            </a:pPr>
            <a:r>
              <a:rPr kumimoji="0" lang="en-US" altLang="ja-JP" sz="1800" b="1" i="0" u="none" strike="noStrike" kern="0" cap="none" spc="0" normalizeH="0" baseline="0" noProof="0" dirty="0" smtClean="0">
                <a:ln>
                  <a:noFill/>
                </a:ln>
                <a:solidFill>
                  <a:srgbClr val="FFFFFF"/>
                </a:solidFill>
                <a:effectLst/>
                <a:uLnTx/>
                <a:uFillTx/>
                <a:latin typeface="Arial"/>
                <a:ea typeface="MS PGothic" pitchFamily="34" charset="-128"/>
                <a:cs typeface="Arial"/>
              </a:rPr>
              <a:t>median follow-up </a:t>
            </a:r>
            <a:br>
              <a:rPr kumimoji="0" lang="en-US" altLang="ja-JP" sz="1800" b="1" i="0" u="none" strike="noStrike" kern="0" cap="none" spc="0" normalizeH="0" baseline="0" noProof="0" dirty="0" smtClean="0">
                <a:ln>
                  <a:noFill/>
                </a:ln>
                <a:solidFill>
                  <a:srgbClr val="FFFFFF"/>
                </a:solidFill>
                <a:effectLst/>
                <a:uLnTx/>
                <a:uFillTx/>
                <a:latin typeface="Arial"/>
                <a:ea typeface="MS PGothic" pitchFamily="34" charset="-128"/>
                <a:cs typeface="Arial"/>
              </a:rPr>
            </a:br>
            <a:r>
              <a:rPr kumimoji="0" lang="en-US" altLang="ja-JP" sz="1800" b="1" i="0" u="none" strike="noStrike" kern="0" cap="none" spc="0" normalizeH="0" baseline="0" noProof="0" dirty="0" smtClean="0">
                <a:ln>
                  <a:noFill/>
                </a:ln>
                <a:solidFill>
                  <a:srgbClr val="FFFFFF"/>
                </a:solidFill>
                <a:effectLst/>
                <a:uLnTx/>
                <a:uFillTx/>
                <a:latin typeface="Arial"/>
                <a:ea typeface="MS PGothic" pitchFamily="34" charset="-128"/>
                <a:cs typeface="Arial"/>
              </a:rPr>
              <a:t>19.6 months</a:t>
            </a:r>
            <a:endParaRPr kumimoji="0" lang="en-US" sz="1800" b="1" i="0" u="none" strike="noStrike" kern="0" cap="none" spc="0" normalizeH="0" baseline="0" noProof="0" dirty="0" smtClean="0">
              <a:ln>
                <a:noFill/>
              </a:ln>
              <a:solidFill>
                <a:srgbClr val="FFFFFF"/>
              </a:solidFill>
              <a:effectLst/>
              <a:uLnTx/>
              <a:uFillTx/>
              <a:latin typeface="Arial"/>
              <a:ea typeface="Arial" pitchFamily="34" charset="0"/>
              <a:cs typeface="Arial"/>
            </a:endParaRPr>
          </a:p>
          <a:p>
            <a:pPr marL="312738" marR="0" lvl="0" indent="-312738" algn="l" defTabSz="914400" rtl="0" eaLnBrk="1" fontAlgn="base" latinLnBrk="0" hangingPunct="1">
              <a:lnSpc>
                <a:spcPct val="100000"/>
              </a:lnSpc>
              <a:spcBef>
                <a:spcPct val="0"/>
              </a:spcBef>
              <a:spcAft>
                <a:spcPct val="70000"/>
              </a:spcAft>
              <a:buClr>
                <a:srgbClr val="FFFFFF"/>
              </a:buClr>
              <a:buSzPct val="90000"/>
              <a:buFont typeface="Wingdings" pitchFamily="2" charset="2"/>
              <a:buChar char="l"/>
              <a:tabLst/>
              <a:defRPr/>
            </a:pPr>
            <a:r>
              <a:rPr kumimoji="0" lang="en-US" sz="1800" b="1" i="0" u="none" strike="noStrike" kern="0" cap="none" spc="0" normalizeH="0" baseline="0" noProof="0" dirty="0" smtClean="0">
                <a:ln>
                  <a:noFill/>
                </a:ln>
                <a:solidFill>
                  <a:srgbClr val="FFFFFF"/>
                </a:solidFill>
                <a:effectLst/>
                <a:uLnTx/>
                <a:uFillTx/>
                <a:latin typeface="Arial"/>
                <a:ea typeface="MS PGothic" pitchFamily="34" charset="-128"/>
                <a:cs typeface="Arial"/>
              </a:rPr>
              <a:t>Primary endpoint: survival </a:t>
            </a:r>
            <a:br>
              <a:rPr kumimoji="0" lang="en-US" sz="1800" b="1" i="0" u="none" strike="noStrike" kern="0" cap="none" spc="0" normalizeH="0" baseline="0" noProof="0" dirty="0" smtClean="0">
                <a:ln>
                  <a:noFill/>
                </a:ln>
                <a:solidFill>
                  <a:srgbClr val="FFFFFF"/>
                </a:solidFill>
                <a:effectLst/>
                <a:uLnTx/>
                <a:uFillTx/>
                <a:latin typeface="Arial"/>
                <a:ea typeface="MS PGothic" pitchFamily="34" charset="-128"/>
                <a:cs typeface="Arial"/>
              </a:rPr>
            </a:br>
            <a:r>
              <a:rPr kumimoji="0" lang="en-US" sz="1800" b="1" i="0" u="none" strike="noStrike" kern="0" cap="none" spc="0" normalizeH="0" baseline="0" noProof="0" dirty="0" smtClean="0">
                <a:ln>
                  <a:noFill/>
                </a:ln>
                <a:solidFill>
                  <a:srgbClr val="FFFFFF"/>
                </a:solidFill>
                <a:effectLst/>
                <a:uLnTx/>
                <a:uFillTx/>
                <a:latin typeface="Arial"/>
                <a:ea typeface="MS PGothic" pitchFamily="34" charset="-128"/>
                <a:cs typeface="Arial"/>
              </a:rPr>
              <a:t>beyond first progression</a:t>
            </a:r>
          </a:p>
          <a:p>
            <a:pPr marL="312738" marR="0" lvl="0" indent="-312738" algn="l" defTabSz="914400" rtl="0" eaLnBrk="1" fontAlgn="base" latinLnBrk="0" hangingPunct="1">
              <a:lnSpc>
                <a:spcPct val="100000"/>
              </a:lnSpc>
              <a:spcBef>
                <a:spcPct val="0"/>
              </a:spcBef>
              <a:spcAft>
                <a:spcPct val="70000"/>
              </a:spcAft>
              <a:buClr>
                <a:srgbClr val="FFFFFF"/>
              </a:buClr>
              <a:buSzPct val="90000"/>
              <a:buFont typeface="Wingdings" pitchFamily="2" charset="2"/>
              <a:buChar char="l"/>
              <a:tabLst/>
              <a:defRPr/>
            </a:pPr>
            <a:r>
              <a:rPr kumimoji="0" lang="en-US" sz="1800" b="1" i="0" u="none" strike="noStrike" kern="0" cap="none" spc="0" normalizeH="0" baseline="0" noProof="0" dirty="0" smtClean="0">
                <a:ln>
                  <a:noFill/>
                </a:ln>
                <a:solidFill>
                  <a:srgbClr val="FFFFFF"/>
                </a:solidFill>
                <a:effectLst/>
                <a:uLnTx/>
                <a:uFillTx/>
                <a:latin typeface="Arial"/>
                <a:ea typeface="MS PGothic" pitchFamily="34" charset="-128"/>
                <a:cs typeface="Arial"/>
              </a:rPr>
              <a:t>Secondary endpoints: </a:t>
            </a:r>
            <a:br>
              <a:rPr kumimoji="0" lang="en-US" sz="1800" b="1" i="0" u="none" strike="noStrike" kern="0" cap="none" spc="0" normalizeH="0" baseline="0" noProof="0" dirty="0" smtClean="0">
                <a:ln>
                  <a:noFill/>
                </a:ln>
                <a:solidFill>
                  <a:srgbClr val="FFFFFF"/>
                </a:solidFill>
                <a:effectLst/>
                <a:uLnTx/>
                <a:uFillTx/>
                <a:latin typeface="Arial"/>
                <a:ea typeface="MS PGothic" pitchFamily="34" charset="-128"/>
                <a:cs typeface="Arial"/>
              </a:rPr>
            </a:br>
            <a:r>
              <a:rPr kumimoji="0" lang="en-GB" sz="1800" b="1" i="0" u="none" strike="noStrike" kern="0" cap="none" spc="0" normalizeH="0" baseline="0" noProof="0" dirty="0" smtClean="0">
                <a:ln>
                  <a:noFill/>
                </a:ln>
                <a:solidFill>
                  <a:srgbClr val="FFFFFF"/>
                </a:solidFill>
                <a:effectLst/>
                <a:uLnTx/>
                <a:uFillTx/>
                <a:latin typeface="Arial"/>
                <a:ea typeface="MS PGothic" pitchFamily="34" charset="-128"/>
                <a:cs typeface="Arial"/>
              </a:rPr>
              <a:t>safety, OS</a:t>
            </a:r>
          </a:p>
          <a:p>
            <a:pPr marL="312738" marR="0" lvl="0" indent="-312738" algn="l" defTabSz="914400" rtl="0" eaLnBrk="1" fontAlgn="base" latinLnBrk="0" hangingPunct="1">
              <a:lnSpc>
                <a:spcPct val="100000"/>
              </a:lnSpc>
              <a:spcBef>
                <a:spcPct val="0"/>
              </a:spcBef>
              <a:spcAft>
                <a:spcPct val="20000"/>
              </a:spcAft>
              <a:buClr>
                <a:srgbClr val="FFFFFF"/>
              </a:buClr>
              <a:buSzPct val="90000"/>
              <a:buFont typeface="Wingdings" pitchFamily="2" charset="2"/>
              <a:buChar char="l"/>
              <a:tabLst/>
              <a:defRPr/>
            </a:pPr>
            <a:endParaRPr kumimoji="0" lang="en-GB" sz="1800" b="1" i="0" u="none" strike="noStrike" kern="0" cap="none" spc="0" normalizeH="0" baseline="0" noProof="0" dirty="0" smtClean="0">
              <a:ln>
                <a:noFill/>
              </a:ln>
              <a:solidFill>
                <a:srgbClr val="FFFFFF"/>
              </a:solidFill>
              <a:effectLst/>
              <a:uLnTx/>
              <a:uFillTx/>
              <a:latin typeface="Arial"/>
              <a:ea typeface="MS PGothic" pitchFamily="34" charset="-128"/>
              <a:cs typeface="Arial"/>
            </a:endParaRPr>
          </a:p>
        </p:txBody>
      </p:sp>
      <p:sp>
        <p:nvSpPr>
          <p:cNvPr id="54" name="Text Box 10"/>
          <p:cNvSpPr txBox="1">
            <a:spLocks noChangeArrowheads="1"/>
          </p:cNvSpPr>
          <p:nvPr/>
        </p:nvSpPr>
        <p:spPr bwMode="auto">
          <a:xfrm>
            <a:off x="5867400" y="6473051"/>
            <a:ext cx="285115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type="none" w="lg" len="lg"/>
              </a14:hiddenLine>
            </a:ext>
          </a:extLst>
        </p:spPr>
        <p:txBody>
          <a:bodyPr wrap="square" lIns="36000" rIns="36000" anchor="b">
            <a:spAutoFit/>
          </a:bodyPr>
          <a:lstStyle>
            <a:lvl1pPr marL="457200" indent="-457200" eaLnBrk="0" hangingPunct="0">
              <a:defRPr>
                <a:solidFill>
                  <a:schemeClr val="tx1"/>
                </a:solidFill>
                <a:latin typeface="Arial" pitchFamily="34" charset="0"/>
                <a:ea typeface="MS PGothic" pitchFamily="34" charset="-128"/>
              </a:defRPr>
            </a:lvl1pPr>
            <a:lvl2pPr marL="742950" indent="-285750" eaLnBrk="0" hangingPunct="0">
              <a:defRPr>
                <a:solidFill>
                  <a:schemeClr val="tx1"/>
                </a:solidFill>
                <a:latin typeface="Arial" pitchFamily="34" charset="0"/>
                <a:ea typeface="MS PGothic" pitchFamily="34" charset="-128"/>
              </a:defRPr>
            </a:lvl2pPr>
            <a:lvl3pPr marL="1143000" indent="-228600" eaLnBrk="0" hangingPunct="0">
              <a:defRPr>
                <a:solidFill>
                  <a:schemeClr val="tx1"/>
                </a:solidFill>
                <a:latin typeface="Arial" pitchFamily="34" charset="0"/>
                <a:ea typeface="MS PGothic" pitchFamily="34" charset="-128"/>
              </a:defRPr>
            </a:lvl3pPr>
            <a:lvl4pPr marL="1600200" indent="-228600" eaLnBrk="0" hangingPunct="0">
              <a:defRPr>
                <a:solidFill>
                  <a:schemeClr val="tx1"/>
                </a:solidFill>
                <a:latin typeface="Arial" pitchFamily="34" charset="0"/>
                <a:ea typeface="MS PGothic" pitchFamily="34" charset="-128"/>
              </a:defRPr>
            </a:lvl4pPr>
            <a:lvl5pPr marL="2057400" indent="-228600" eaLnBrk="0" hangingPunct="0">
              <a:defRPr>
                <a:solidFill>
                  <a:schemeClr val="tx1"/>
                </a:solidFill>
                <a:latin typeface="Arial" pitchFamily="34" charset="0"/>
                <a:ea typeface="MS PGothic" pitchFamily="34" charset="-128"/>
              </a:defRPr>
            </a:lvl5pPr>
            <a:lvl6pPr marL="2514600" indent="-228600" eaLnBrk="0" fontAlgn="base" hangingPunct="0">
              <a:spcBef>
                <a:spcPct val="0"/>
              </a:spcBef>
              <a:spcAft>
                <a:spcPct val="0"/>
              </a:spcAft>
              <a:defRPr>
                <a:solidFill>
                  <a:schemeClr val="tx1"/>
                </a:solidFill>
                <a:latin typeface="Arial" pitchFamily="34" charset="0"/>
                <a:ea typeface="MS PGothic" pitchFamily="34" charset="-128"/>
              </a:defRPr>
            </a:lvl6pPr>
            <a:lvl7pPr marL="2971800" indent="-228600" eaLnBrk="0" fontAlgn="base" hangingPunct="0">
              <a:spcBef>
                <a:spcPct val="0"/>
              </a:spcBef>
              <a:spcAft>
                <a:spcPct val="0"/>
              </a:spcAft>
              <a:defRPr>
                <a:solidFill>
                  <a:schemeClr val="tx1"/>
                </a:solidFill>
                <a:latin typeface="Arial" pitchFamily="34" charset="0"/>
                <a:ea typeface="MS PGothic" pitchFamily="34" charset="-128"/>
              </a:defRPr>
            </a:lvl7pPr>
            <a:lvl8pPr marL="3429000" indent="-228600" eaLnBrk="0" fontAlgn="base" hangingPunct="0">
              <a:spcBef>
                <a:spcPct val="0"/>
              </a:spcBef>
              <a:spcAft>
                <a:spcPct val="0"/>
              </a:spcAft>
              <a:defRPr>
                <a:solidFill>
                  <a:schemeClr val="tx1"/>
                </a:solidFill>
                <a:latin typeface="Arial" pitchFamily="34" charset="0"/>
                <a:ea typeface="MS PGothic" pitchFamily="34" charset="-128"/>
              </a:defRPr>
            </a:lvl8pPr>
            <a:lvl9pPr marL="3886200" indent="-228600" eaLnBrk="0" fontAlgn="base" hangingPunct="0">
              <a:spcBef>
                <a:spcPct val="0"/>
              </a:spcBef>
              <a:spcAft>
                <a:spcPct val="0"/>
              </a:spcAft>
              <a:defRPr>
                <a:solidFill>
                  <a:schemeClr val="tx1"/>
                </a:solidFill>
                <a:latin typeface="Arial" pitchFamily="34" charset="0"/>
                <a:ea typeface="MS PGothic" pitchFamily="34" charset="-128"/>
              </a:defRPr>
            </a:lvl9pPr>
          </a:lstStyle>
          <a:p>
            <a:pPr algn="r" fontAlgn="base">
              <a:spcBef>
                <a:spcPct val="0"/>
              </a:spcBef>
              <a:spcAft>
                <a:spcPct val="0"/>
              </a:spcAft>
            </a:pPr>
            <a:r>
              <a:rPr lang="en-US" sz="1200" b="1" dirty="0" err="1">
                <a:solidFill>
                  <a:srgbClr val="FFFFFF"/>
                </a:solidFill>
                <a:cs typeface="Arial"/>
              </a:rPr>
              <a:t>Grothey</a:t>
            </a:r>
            <a:r>
              <a:rPr lang="en-US" sz="1200" b="1" dirty="0">
                <a:solidFill>
                  <a:srgbClr val="FFFFFF"/>
                </a:solidFill>
                <a:cs typeface="Arial"/>
              </a:rPr>
              <a:t> A et al. </a:t>
            </a:r>
            <a:r>
              <a:rPr lang="en-US" sz="1200" b="1" i="1" dirty="0">
                <a:solidFill>
                  <a:srgbClr val="FFFFFF"/>
                </a:solidFill>
                <a:cs typeface="Arial"/>
              </a:rPr>
              <a:t>JCO</a:t>
            </a:r>
            <a:r>
              <a:rPr lang="en-US" sz="1200" b="1" dirty="0">
                <a:solidFill>
                  <a:srgbClr val="FFFFFF"/>
                </a:solidFill>
                <a:cs typeface="Arial"/>
              </a:rPr>
              <a:t> 2008;26:5326.</a:t>
            </a:r>
          </a:p>
        </p:txBody>
      </p:sp>
      <p:sp>
        <p:nvSpPr>
          <p:cNvPr id="55" name="Text Box 16"/>
          <p:cNvSpPr txBox="1">
            <a:spLocks noChangeArrowheads="1"/>
          </p:cNvSpPr>
          <p:nvPr/>
        </p:nvSpPr>
        <p:spPr bwMode="auto">
          <a:xfrm>
            <a:off x="312737" y="6473051"/>
            <a:ext cx="3497263"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36000" rIns="36000" anchor="b">
            <a:spAutoFit/>
          </a:bodyPr>
          <a:lstStyle>
            <a:lvl1pPr marL="457200" indent="-457200" eaLnBrk="0" hangingPunct="0">
              <a:defRPr>
                <a:solidFill>
                  <a:schemeClr val="tx1"/>
                </a:solidFill>
                <a:latin typeface="Arial" pitchFamily="34" charset="0"/>
                <a:ea typeface="MS PGothic" pitchFamily="34" charset="-128"/>
              </a:defRPr>
            </a:lvl1pPr>
            <a:lvl2pPr marL="742950" indent="-285750" eaLnBrk="0" hangingPunct="0">
              <a:defRPr>
                <a:solidFill>
                  <a:schemeClr val="tx1"/>
                </a:solidFill>
                <a:latin typeface="Arial" pitchFamily="34" charset="0"/>
                <a:ea typeface="MS PGothic" pitchFamily="34" charset="-128"/>
              </a:defRPr>
            </a:lvl2pPr>
            <a:lvl3pPr marL="1143000" indent="-228600" eaLnBrk="0" hangingPunct="0">
              <a:defRPr>
                <a:solidFill>
                  <a:schemeClr val="tx1"/>
                </a:solidFill>
                <a:latin typeface="Arial" pitchFamily="34" charset="0"/>
                <a:ea typeface="MS PGothic" pitchFamily="34" charset="-128"/>
              </a:defRPr>
            </a:lvl3pPr>
            <a:lvl4pPr marL="1600200" indent="-228600" eaLnBrk="0" hangingPunct="0">
              <a:defRPr>
                <a:solidFill>
                  <a:schemeClr val="tx1"/>
                </a:solidFill>
                <a:latin typeface="Arial" pitchFamily="34" charset="0"/>
                <a:ea typeface="MS PGothic" pitchFamily="34" charset="-128"/>
              </a:defRPr>
            </a:lvl4pPr>
            <a:lvl5pPr marL="2057400" indent="-228600" eaLnBrk="0" hangingPunct="0">
              <a:defRPr>
                <a:solidFill>
                  <a:schemeClr val="tx1"/>
                </a:solidFill>
                <a:latin typeface="Arial" pitchFamily="34" charset="0"/>
                <a:ea typeface="MS PGothic" pitchFamily="34" charset="-128"/>
              </a:defRPr>
            </a:lvl5pPr>
            <a:lvl6pPr marL="2514600" indent="-228600" eaLnBrk="0" fontAlgn="base" hangingPunct="0">
              <a:spcBef>
                <a:spcPct val="0"/>
              </a:spcBef>
              <a:spcAft>
                <a:spcPct val="0"/>
              </a:spcAft>
              <a:defRPr>
                <a:solidFill>
                  <a:schemeClr val="tx1"/>
                </a:solidFill>
                <a:latin typeface="Arial" pitchFamily="34" charset="0"/>
                <a:ea typeface="MS PGothic" pitchFamily="34" charset="-128"/>
              </a:defRPr>
            </a:lvl6pPr>
            <a:lvl7pPr marL="2971800" indent="-228600" eaLnBrk="0" fontAlgn="base" hangingPunct="0">
              <a:spcBef>
                <a:spcPct val="0"/>
              </a:spcBef>
              <a:spcAft>
                <a:spcPct val="0"/>
              </a:spcAft>
              <a:defRPr>
                <a:solidFill>
                  <a:schemeClr val="tx1"/>
                </a:solidFill>
                <a:latin typeface="Arial" pitchFamily="34" charset="0"/>
                <a:ea typeface="MS PGothic" pitchFamily="34" charset="-128"/>
              </a:defRPr>
            </a:lvl7pPr>
            <a:lvl8pPr marL="3429000" indent="-228600" eaLnBrk="0" fontAlgn="base" hangingPunct="0">
              <a:spcBef>
                <a:spcPct val="0"/>
              </a:spcBef>
              <a:spcAft>
                <a:spcPct val="0"/>
              </a:spcAft>
              <a:defRPr>
                <a:solidFill>
                  <a:schemeClr val="tx1"/>
                </a:solidFill>
                <a:latin typeface="Arial" pitchFamily="34" charset="0"/>
                <a:ea typeface="MS PGothic" pitchFamily="34" charset="-128"/>
              </a:defRPr>
            </a:lvl8pPr>
            <a:lvl9pPr marL="3886200" indent="-228600" eaLnBrk="0" fontAlgn="base" hangingPunct="0">
              <a:spcBef>
                <a:spcPct val="0"/>
              </a:spcBef>
              <a:spcAft>
                <a:spcPct val="0"/>
              </a:spcAft>
              <a:defRPr>
                <a:solidFill>
                  <a:schemeClr val="tx1"/>
                </a:solidFill>
                <a:latin typeface="Arial" pitchFamily="34" charset="0"/>
                <a:ea typeface="MS PGothic" pitchFamily="34" charset="-128"/>
              </a:defRPr>
            </a:lvl9pPr>
          </a:lstStyle>
          <a:p>
            <a:pPr fontAlgn="base">
              <a:spcBef>
                <a:spcPct val="0"/>
              </a:spcBef>
              <a:spcAft>
                <a:spcPct val="0"/>
              </a:spcAft>
            </a:pPr>
            <a:r>
              <a:rPr lang="en-GB" sz="1200" b="1" dirty="0">
                <a:solidFill>
                  <a:srgbClr val="FFFFFF"/>
                </a:solidFill>
                <a:cs typeface="Arial"/>
              </a:rPr>
              <a:t>PD = disease </a:t>
            </a:r>
            <a:r>
              <a:rPr lang="en-GB" sz="1200" b="1" dirty="0" smtClean="0">
                <a:solidFill>
                  <a:srgbClr val="FFFFFF"/>
                </a:solidFill>
                <a:cs typeface="Arial"/>
              </a:rPr>
              <a:t>progression</a:t>
            </a:r>
            <a:endParaRPr lang="en-GB" sz="1200" b="1" dirty="0">
              <a:solidFill>
                <a:srgbClr val="FFFFFF"/>
              </a:solidFill>
              <a:cs typeface="Arial"/>
            </a:endParaRPr>
          </a:p>
        </p:txBody>
      </p:sp>
      <p:sp>
        <p:nvSpPr>
          <p:cNvPr id="56" name="Rectangle 2"/>
          <p:cNvSpPr>
            <a:spLocks noChangeArrowheads="1"/>
          </p:cNvSpPr>
          <p:nvPr/>
        </p:nvSpPr>
        <p:spPr bwMode="auto">
          <a:xfrm>
            <a:off x="7094538" y="5516563"/>
            <a:ext cx="1781175" cy="881062"/>
          </a:xfrm>
          <a:prstGeom prst="roundRect">
            <a:avLst>
              <a:gd name="adj" fmla="val 16667"/>
            </a:avLst>
          </a:prstGeom>
          <a:solidFill>
            <a:srgbClr val="FFBC01"/>
          </a:solidFill>
          <a:ln>
            <a:noFill/>
          </a:ln>
          <a:extLst>
            <a:ext uri="{91240B29-F687-4f45-9708-019B960494DF}">
              <a14:hiddenLine xmlns:a14="http://schemas.microsoft.com/office/drawing/2010/main" w="9525" cap="rnd">
                <a:solidFill>
                  <a:srgbClr val="000000"/>
                </a:solidFill>
                <a:round/>
                <a:headEnd/>
                <a:tailEnd/>
              </a14:hiddenLine>
            </a:ext>
          </a:extLst>
        </p:spPr>
        <p:txBody>
          <a:bodyPr anchor="ctr"/>
          <a:lstStyle/>
          <a:p>
            <a:pPr algn="ctr" eaLnBrk="0" fontAlgn="base" hangingPunct="0">
              <a:spcBef>
                <a:spcPct val="0"/>
              </a:spcBef>
              <a:spcAft>
                <a:spcPct val="0"/>
              </a:spcAft>
            </a:pPr>
            <a:r>
              <a:rPr lang="en-US" sz="1400" b="1" dirty="0">
                <a:solidFill>
                  <a:srgbClr val="000000"/>
                </a:solidFill>
                <a:latin typeface="Arial"/>
                <a:ea typeface="MS PGothic" pitchFamily="34" charset="-128"/>
                <a:cs typeface="Arial"/>
              </a:rPr>
              <a:t>Bevacizumab post-PD</a:t>
            </a:r>
            <a:br>
              <a:rPr lang="en-US" sz="1400" b="1" dirty="0">
                <a:solidFill>
                  <a:srgbClr val="000000"/>
                </a:solidFill>
                <a:latin typeface="Arial"/>
                <a:ea typeface="MS PGothic" pitchFamily="34" charset="-128"/>
                <a:cs typeface="Arial"/>
              </a:rPr>
            </a:br>
            <a:r>
              <a:rPr lang="en-US" sz="1400" b="1" dirty="0">
                <a:solidFill>
                  <a:srgbClr val="000000"/>
                </a:solidFill>
                <a:latin typeface="Arial"/>
                <a:ea typeface="MS PGothic" pitchFamily="34" charset="-128"/>
                <a:cs typeface="Arial"/>
              </a:rPr>
              <a:t>(n=642)</a:t>
            </a:r>
          </a:p>
        </p:txBody>
      </p:sp>
      <p:sp>
        <p:nvSpPr>
          <p:cNvPr id="57" name="Rectangle 4"/>
          <p:cNvSpPr>
            <a:spLocks noChangeArrowheads="1"/>
          </p:cNvSpPr>
          <p:nvPr/>
        </p:nvSpPr>
        <p:spPr bwMode="auto">
          <a:xfrm>
            <a:off x="3113088" y="5518150"/>
            <a:ext cx="1781175" cy="881063"/>
          </a:xfrm>
          <a:prstGeom prst="roundRect">
            <a:avLst>
              <a:gd name="adj" fmla="val 16667"/>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ctr" defTabSz="914400" eaLnBrk="0" fontAlgn="base" latinLnBrk="0" hangingPunct="0">
              <a:lnSpc>
                <a:spcPct val="100000"/>
              </a:lnSpc>
              <a:spcBef>
                <a:spcPct val="0"/>
              </a:spcBef>
              <a:spcAft>
                <a:spcPct val="0"/>
              </a:spcAft>
              <a:buClrTx/>
              <a:buSzTx/>
              <a:buFontTx/>
              <a:buNone/>
              <a:tabLst/>
              <a:defRPr/>
            </a:pPr>
            <a:r>
              <a:rPr kumimoji="0" lang="en-US" sz="1400" b="1" i="0" u="none" strike="noStrike" kern="0" cap="none" spc="0" normalizeH="0" baseline="0" noProof="0" dirty="0">
                <a:ln>
                  <a:noFill/>
                </a:ln>
                <a:solidFill>
                  <a:srgbClr val="000080"/>
                </a:solidFill>
                <a:effectLst/>
                <a:uLnTx/>
                <a:uFillTx/>
                <a:latin typeface="Arial"/>
                <a:ea typeface="MS PGothic" pitchFamily="34" charset="-128"/>
                <a:cs typeface="Arial"/>
              </a:rPr>
              <a:t>No post-PD treatment</a:t>
            </a:r>
            <a:br>
              <a:rPr kumimoji="0" lang="en-US" sz="1400" b="1" i="0" u="none" strike="noStrike" kern="0" cap="none" spc="0" normalizeH="0" baseline="0" noProof="0" dirty="0">
                <a:ln>
                  <a:noFill/>
                </a:ln>
                <a:solidFill>
                  <a:srgbClr val="000080"/>
                </a:solidFill>
                <a:effectLst/>
                <a:uLnTx/>
                <a:uFillTx/>
                <a:latin typeface="Arial"/>
                <a:ea typeface="MS PGothic" pitchFamily="34" charset="-128"/>
                <a:cs typeface="Arial"/>
              </a:rPr>
            </a:br>
            <a:r>
              <a:rPr kumimoji="0" lang="en-US" sz="1400" b="1" i="0" u="none" strike="noStrike" kern="0" cap="none" spc="0" normalizeH="0" baseline="0" noProof="0" dirty="0">
                <a:ln>
                  <a:noFill/>
                </a:ln>
                <a:solidFill>
                  <a:srgbClr val="000080"/>
                </a:solidFill>
                <a:effectLst/>
                <a:uLnTx/>
                <a:uFillTx/>
                <a:latin typeface="Arial"/>
                <a:ea typeface="MS PGothic" pitchFamily="34" charset="-128"/>
                <a:cs typeface="Arial"/>
              </a:rPr>
              <a:t>(n=253)</a:t>
            </a:r>
          </a:p>
        </p:txBody>
      </p:sp>
      <p:cxnSp>
        <p:nvCxnSpPr>
          <p:cNvPr id="58" name="AutoShape 9"/>
          <p:cNvCxnSpPr>
            <a:cxnSpLocks noChangeShapeType="1"/>
            <a:stCxn id="65" idx="2"/>
            <a:endCxn id="66" idx="0"/>
          </p:cNvCxnSpPr>
          <p:nvPr/>
        </p:nvCxnSpPr>
        <p:spPr bwMode="auto">
          <a:xfrm>
            <a:off x="5995988" y="2349500"/>
            <a:ext cx="0" cy="527050"/>
          </a:xfrm>
          <a:prstGeom prst="straightConnector1">
            <a:avLst/>
          </a:prstGeom>
          <a:noFill/>
          <a:ln w="28575">
            <a:solidFill>
              <a:srgbClr val="FFFFFF"/>
            </a:solidFill>
            <a:round/>
            <a:headEnd/>
            <a:tailEnd type="triangle" w="lg" len="lg"/>
          </a:ln>
          <a:extLst>
            <a:ext uri="{909E8E84-426E-40dd-AFC4-6F175D3DCCD1}">
              <a14:hiddenFill xmlns:a14="http://schemas.microsoft.com/office/drawing/2010/main">
                <a:noFill/>
              </a14:hiddenFill>
            </a:ext>
          </a:extLst>
        </p:spPr>
      </p:cxnSp>
      <p:cxnSp>
        <p:nvCxnSpPr>
          <p:cNvPr id="59" name="AutoShape 12"/>
          <p:cNvCxnSpPr>
            <a:cxnSpLocks noChangeShapeType="1"/>
            <a:stCxn id="66" idx="2"/>
            <a:endCxn id="64" idx="0"/>
          </p:cNvCxnSpPr>
          <p:nvPr/>
        </p:nvCxnSpPr>
        <p:spPr bwMode="auto">
          <a:xfrm>
            <a:off x="5995988" y="3524250"/>
            <a:ext cx="0" cy="671513"/>
          </a:xfrm>
          <a:prstGeom prst="straightConnector1">
            <a:avLst/>
          </a:prstGeom>
          <a:noFill/>
          <a:ln w="28575">
            <a:solidFill>
              <a:srgbClr val="FFFFFF"/>
            </a:solidFill>
            <a:round/>
            <a:headEnd/>
            <a:tailEnd type="triangle" w="lg" len="lg"/>
          </a:ln>
          <a:extLst>
            <a:ext uri="{909E8E84-426E-40dd-AFC4-6F175D3DCCD1}">
              <a14:hiddenFill xmlns:a14="http://schemas.microsoft.com/office/drawing/2010/main">
                <a:noFill/>
              </a14:hiddenFill>
            </a:ext>
          </a:extLst>
        </p:spPr>
      </p:cxnSp>
      <p:cxnSp>
        <p:nvCxnSpPr>
          <p:cNvPr id="60" name="AutoShape 13"/>
          <p:cNvCxnSpPr>
            <a:cxnSpLocks noChangeShapeType="1"/>
            <a:stCxn id="64" idx="2"/>
            <a:endCxn id="57" idx="0"/>
          </p:cNvCxnSpPr>
          <p:nvPr/>
        </p:nvCxnSpPr>
        <p:spPr bwMode="auto">
          <a:xfrm rot="5400000">
            <a:off x="4662488" y="4184650"/>
            <a:ext cx="674687" cy="1992313"/>
          </a:xfrm>
          <a:prstGeom prst="bentConnector3">
            <a:avLst>
              <a:gd name="adj1" fmla="val 49884"/>
            </a:avLst>
          </a:prstGeom>
          <a:noFill/>
          <a:ln w="28575">
            <a:solidFill>
              <a:srgbClr val="FFFFFF"/>
            </a:solidFill>
            <a:miter lim="800000"/>
            <a:headEnd/>
            <a:tailEnd type="triangle" w="lg" len="lg"/>
          </a:ln>
          <a:extLst>
            <a:ext uri="{909E8E84-426E-40dd-AFC4-6F175D3DCCD1}">
              <a14:hiddenFill xmlns:a14="http://schemas.microsoft.com/office/drawing/2010/main">
                <a:noFill/>
              </a14:hiddenFill>
            </a:ext>
          </a:extLst>
        </p:spPr>
      </p:cxnSp>
      <p:cxnSp>
        <p:nvCxnSpPr>
          <p:cNvPr id="61" name="AutoShape 14"/>
          <p:cNvCxnSpPr>
            <a:cxnSpLocks noChangeShapeType="1"/>
            <a:stCxn id="64" idx="2"/>
            <a:endCxn id="63" idx="0"/>
          </p:cNvCxnSpPr>
          <p:nvPr/>
        </p:nvCxnSpPr>
        <p:spPr bwMode="auto">
          <a:xfrm flipH="1">
            <a:off x="5994400" y="4843463"/>
            <a:ext cx="1588" cy="673100"/>
          </a:xfrm>
          <a:prstGeom prst="straightConnector1">
            <a:avLst/>
          </a:prstGeom>
          <a:noFill/>
          <a:ln w="28575">
            <a:solidFill>
              <a:srgbClr val="FFFFFF"/>
            </a:solidFill>
            <a:round/>
            <a:headEnd/>
            <a:tailEnd type="triangle" w="lg" len="lg"/>
          </a:ln>
          <a:extLst>
            <a:ext uri="{909E8E84-426E-40dd-AFC4-6F175D3DCCD1}">
              <a14:hiddenFill xmlns:a14="http://schemas.microsoft.com/office/drawing/2010/main">
                <a:noFill/>
              </a14:hiddenFill>
            </a:ext>
          </a:extLst>
        </p:spPr>
      </p:cxnSp>
      <p:cxnSp>
        <p:nvCxnSpPr>
          <p:cNvPr id="62" name="AutoShape 15"/>
          <p:cNvCxnSpPr>
            <a:cxnSpLocks noChangeShapeType="1"/>
            <a:stCxn id="64" idx="2"/>
            <a:endCxn id="56" idx="0"/>
          </p:cNvCxnSpPr>
          <p:nvPr/>
        </p:nvCxnSpPr>
        <p:spPr bwMode="auto">
          <a:xfrm rot="16200000" flipH="1">
            <a:off x="6654007" y="4185444"/>
            <a:ext cx="673100" cy="1989137"/>
          </a:xfrm>
          <a:prstGeom prst="bentConnector3">
            <a:avLst>
              <a:gd name="adj1" fmla="val 50000"/>
            </a:avLst>
          </a:prstGeom>
          <a:noFill/>
          <a:ln w="28575">
            <a:solidFill>
              <a:srgbClr val="FFFFFF"/>
            </a:solidFill>
            <a:miter lim="800000"/>
            <a:headEnd/>
            <a:tailEnd type="triangle" w="lg" len="lg"/>
          </a:ln>
          <a:extLst>
            <a:ext uri="{909E8E84-426E-40dd-AFC4-6F175D3DCCD1}">
              <a14:hiddenFill xmlns:a14="http://schemas.microsoft.com/office/drawing/2010/main">
                <a:noFill/>
              </a14:hiddenFill>
            </a:ext>
          </a:extLst>
        </p:spPr>
      </p:cxnSp>
      <p:sp>
        <p:nvSpPr>
          <p:cNvPr id="63" name="Rectangle 3"/>
          <p:cNvSpPr>
            <a:spLocks noChangeArrowheads="1"/>
          </p:cNvSpPr>
          <p:nvPr/>
        </p:nvSpPr>
        <p:spPr bwMode="auto">
          <a:xfrm>
            <a:off x="5103813" y="5516563"/>
            <a:ext cx="1781175" cy="881062"/>
          </a:xfrm>
          <a:prstGeom prst="roundRect">
            <a:avLst>
              <a:gd name="adj" fmla="val 16667"/>
            </a:avLst>
          </a:prstGeom>
          <a:solidFill>
            <a:srgbClr val="969696"/>
          </a:solidFill>
          <a:ln>
            <a:noFill/>
          </a:ln>
          <a:extLst>
            <a:ext uri="{91240B29-F687-4f45-9708-019B960494DF}">
              <a14:hiddenLine xmlns:a14="http://schemas.microsoft.com/office/drawing/2010/main" w="9525" cap="rnd">
                <a:solidFill>
                  <a:srgbClr val="000000"/>
                </a:solidFill>
                <a:round/>
                <a:headEnd/>
                <a:tailEnd/>
              </a14:hiddenLine>
            </a:ext>
          </a:extLst>
        </p:spPr>
        <p:txBody>
          <a:bodyPr anchor="ctr"/>
          <a:lstStyle/>
          <a:p>
            <a:pPr algn="ctr" eaLnBrk="0" fontAlgn="base" hangingPunct="0">
              <a:spcBef>
                <a:spcPct val="0"/>
              </a:spcBef>
              <a:spcAft>
                <a:spcPct val="0"/>
              </a:spcAft>
            </a:pPr>
            <a:r>
              <a:rPr lang="en-US" sz="1400" b="1" dirty="0">
                <a:solidFill>
                  <a:srgbClr val="FFFFFF"/>
                </a:solidFill>
                <a:latin typeface="Arial"/>
                <a:ea typeface="MS PGothic" pitchFamily="34" charset="-128"/>
                <a:cs typeface="Arial"/>
              </a:rPr>
              <a:t>No bevacizumab post-PD</a:t>
            </a:r>
            <a:br>
              <a:rPr lang="en-US" sz="1400" b="1" dirty="0">
                <a:solidFill>
                  <a:srgbClr val="FFFFFF"/>
                </a:solidFill>
                <a:latin typeface="Arial"/>
                <a:ea typeface="MS PGothic" pitchFamily="34" charset="-128"/>
                <a:cs typeface="Arial"/>
              </a:rPr>
            </a:br>
            <a:r>
              <a:rPr lang="en-US" sz="1400" b="1" dirty="0">
                <a:solidFill>
                  <a:srgbClr val="FFFFFF"/>
                </a:solidFill>
                <a:latin typeface="Arial"/>
                <a:ea typeface="MS PGothic" pitchFamily="34" charset="-128"/>
                <a:cs typeface="Arial"/>
              </a:rPr>
              <a:t>(n=531)</a:t>
            </a:r>
          </a:p>
        </p:txBody>
      </p:sp>
      <p:sp>
        <p:nvSpPr>
          <p:cNvPr id="64" name="Rectangle 11"/>
          <p:cNvSpPr>
            <a:spLocks noChangeArrowheads="1"/>
          </p:cNvSpPr>
          <p:nvPr/>
        </p:nvSpPr>
        <p:spPr bwMode="auto">
          <a:xfrm>
            <a:off x="4303713" y="4195763"/>
            <a:ext cx="3382962" cy="647700"/>
          </a:xfrm>
          <a:prstGeom prst="roundRect">
            <a:avLst>
              <a:gd name="adj" fmla="val 16667"/>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ctr" defTabSz="914400" eaLnBrk="0" fontAlgn="base" latinLnBrk="0" hangingPunct="0">
              <a:lnSpc>
                <a:spcPct val="100000"/>
              </a:lnSpc>
              <a:spcBef>
                <a:spcPct val="0"/>
              </a:spcBef>
              <a:spcAft>
                <a:spcPct val="0"/>
              </a:spcAft>
              <a:buClrTx/>
              <a:buSzTx/>
              <a:buFontTx/>
              <a:buNone/>
              <a:tabLst/>
              <a:defRPr/>
            </a:pPr>
            <a:r>
              <a:rPr kumimoji="0" lang="en-US" sz="1400" b="1" i="0" u="none" strike="noStrike" kern="0" cap="none" spc="0" normalizeH="0" baseline="0" noProof="0" dirty="0">
                <a:ln>
                  <a:noFill/>
                </a:ln>
                <a:solidFill>
                  <a:srgbClr val="000080"/>
                </a:solidFill>
                <a:effectLst/>
                <a:uLnTx/>
                <a:uFillTx/>
                <a:latin typeface="Arial"/>
                <a:ea typeface="MS PGothic" pitchFamily="34" charset="-128"/>
                <a:cs typeface="Arial"/>
              </a:rPr>
              <a:t>Physician decision </a:t>
            </a:r>
            <a:br>
              <a:rPr kumimoji="0" lang="en-US" sz="1400" b="1" i="0" u="none" strike="noStrike" kern="0" cap="none" spc="0" normalizeH="0" baseline="0" noProof="0" dirty="0">
                <a:ln>
                  <a:noFill/>
                </a:ln>
                <a:solidFill>
                  <a:srgbClr val="000080"/>
                </a:solidFill>
                <a:effectLst/>
                <a:uLnTx/>
                <a:uFillTx/>
                <a:latin typeface="Arial"/>
                <a:ea typeface="MS PGothic" pitchFamily="34" charset="-128"/>
                <a:cs typeface="Arial"/>
              </a:rPr>
            </a:br>
            <a:r>
              <a:rPr kumimoji="0" lang="en-US" sz="1400" b="1" i="0" u="none" strike="noStrike" kern="0" cap="none" spc="0" normalizeH="0" baseline="0" noProof="0" dirty="0">
                <a:ln>
                  <a:noFill/>
                </a:ln>
                <a:solidFill>
                  <a:srgbClr val="FF0000"/>
                </a:solidFill>
                <a:effectLst/>
                <a:uLnTx/>
                <a:uFillTx/>
                <a:latin typeface="Arial"/>
                <a:ea typeface="MS PGothic" pitchFamily="34" charset="-128"/>
                <a:cs typeface="Arial"/>
              </a:rPr>
              <a:t>(no randomization)</a:t>
            </a:r>
          </a:p>
        </p:txBody>
      </p:sp>
      <p:sp>
        <p:nvSpPr>
          <p:cNvPr id="65" name="Rectangle 5"/>
          <p:cNvSpPr>
            <a:spLocks noChangeArrowheads="1"/>
          </p:cNvSpPr>
          <p:nvPr/>
        </p:nvSpPr>
        <p:spPr bwMode="auto">
          <a:xfrm>
            <a:off x="4303713" y="1557338"/>
            <a:ext cx="3382962" cy="792162"/>
          </a:xfrm>
          <a:prstGeom prst="roundRect">
            <a:avLst>
              <a:gd name="adj" fmla="val 16667"/>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ctr" defTabSz="914400" eaLnBrk="0" fontAlgn="base" latinLnBrk="0" hangingPunct="0">
              <a:lnSpc>
                <a:spcPct val="100000"/>
              </a:lnSpc>
              <a:spcBef>
                <a:spcPct val="0"/>
              </a:spcBef>
              <a:spcAft>
                <a:spcPct val="0"/>
              </a:spcAft>
              <a:buClrTx/>
              <a:buSzTx/>
              <a:buFontTx/>
              <a:buNone/>
              <a:tabLst/>
              <a:defRPr/>
            </a:pPr>
            <a:r>
              <a:rPr kumimoji="0" lang="en-US" sz="1400" b="1" i="0" u="none" strike="noStrike" kern="0" cap="none" spc="0" normalizeH="0" baseline="0" noProof="0" dirty="0">
                <a:ln>
                  <a:noFill/>
                </a:ln>
                <a:solidFill>
                  <a:srgbClr val="000000"/>
                </a:solidFill>
                <a:effectLst/>
                <a:uLnTx/>
                <a:uFillTx/>
                <a:latin typeface="Arial"/>
                <a:ea typeface="MS PGothic" pitchFamily="34" charset="-128"/>
                <a:cs typeface="Arial"/>
              </a:rPr>
              <a:t> Unresectable mCRC treated with first-line chemotherapy</a:t>
            </a:r>
            <a:r>
              <a:rPr kumimoji="0" lang="en-US" sz="1400" b="0" i="0" u="none" strike="noStrike" kern="0" cap="none" spc="0" normalizeH="0" baseline="0" noProof="0" dirty="0">
                <a:ln>
                  <a:noFill/>
                </a:ln>
                <a:solidFill>
                  <a:srgbClr val="FFFFFF"/>
                </a:solidFill>
                <a:effectLst/>
                <a:uLnTx/>
                <a:uFillTx/>
                <a:latin typeface="Arial"/>
                <a:ea typeface="MS PGothic" pitchFamily="34" charset="-128"/>
                <a:cs typeface="Arial"/>
              </a:rPr>
              <a:t> </a:t>
            </a:r>
            <a:r>
              <a:rPr kumimoji="0" lang="en-US" sz="1400" b="1" i="0" u="none" strike="noStrike" kern="0" cap="none" spc="0" normalizeH="0" baseline="0" noProof="0" dirty="0">
                <a:ln>
                  <a:noFill/>
                </a:ln>
                <a:solidFill>
                  <a:srgbClr val="000000"/>
                </a:solidFill>
                <a:effectLst/>
                <a:uLnTx/>
                <a:uFillTx/>
                <a:latin typeface="Arial"/>
                <a:ea typeface="MS PGothic" pitchFamily="34" charset="-128"/>
                <a:cs typeface="Arial"/>
              </a:rPr>
              <a:t>+ bevacizumab</a:t>
            </a:r>
            <a:r>
              <a:rPr kumimoji="0" lang="en-US" sz="1400" b="0" i="0" u="none" strike="noStrike" kern="0" cap="none" spc="0" normalizeH="0" baseline="0" noProof="0" dirty="0">
                <a:ln>
                  <a:noFill/>
                </a:ln>
                <a:solidFill>
                  <a:srgbClr val="FFFFFF"/>
                </a:solidFill>
                <a:effectLst/>
                <a:uLnTx/>
                <a:uFillTx/>
                <a:latin typeface="Arial"/>
                <a:ea typeface="MS PGothic" pitchFamily="34" charset="-128"/>
                <a:cs typeface="Arial"/>
              </a:rPr>
              <a:t> </a:t>
            </a:r>
            <a:r>
              <a:rPr kumimoji="0" lang="en-US" sz="1400" b="1" i="0" u="none" strike="noStrike" kern="0" cap="none" spc="0" normalizeH="0" baseline="0" noProof="0" dirty="0">
                <a:ln>
                  <a:noFill/>
                </a:ln>
                <a:solidFill>
                  <a:srgbClr val="000000"/>
                </a:solidFill>
                <a:effectLst/>
                <a:uLnTx/>
                <a:uFillTx/>
                <a:latin typeface="Arial"/>
                <a:ea typeface="MS PGothic" pitchFamily="34" charset="-128"/>
                <a:cs typeface="Arial"/>
              </a:rPr>
              <a:t>(n=1,953)</a:t>
            </a:r>
            <a:endParaRPr kumimoji="0" lang="en-GB" sz="1400" b="1" i="0" u="none" strike="noStrike" kern="0" cap="none" spc="0" normalizeH="0" baseline="0" noProof="0" dirty="0">
              <a:ln>
                <a:noFill/>
              </a:ln>
              <a:solidFill>
                <a:srgbClr val="000000"/>
              </a:solidFill>
              <a:effectLst/>
              <a:uLnTx/>
              <a:uFillTx/>
              <a:latin typeface="Arial"/>
              <a:ea typeface="MS PGothic" pitchFamily="34" charset="-128"/>
              <a:cs typeface="Arial"/>
            </a:endParaRPr>
          </a:p>
        </p:txBody>
      </p:sp>
      <p:sp>
        <p:nvSpPr>
          <p:cNvPr id="66" name="Rectangle 6"/>
          <p:cNvSpPr>
            <a:spLocks noChangeArrowheads="1"/>
          </p:cNvSpPr>
          <p:nvPr/>
        </p:nvSpPr>
        <p:spPr bwMode="auto">
          <a:xfrm>
            <a:off x="4303713" y="2876550"/>
            <a:ext cx="3382962" cy="647700"/>
          </a:xfrm>
          <a:prstGeom prst="roundRect">
            <a:avLst>
              <a:gd name="adj" fmla="val 16667"/>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400" b="1" i="0" u="none" strike="noStrike" kern="0" cap="none" spc="0" normalizeH="0" baseline="0" noProof="0" dirty="0">
                <a:ln>
                  <a:noFill/>
                </a:ln>
                <a:solidFill>
                  <a:srgbClr val="000000"/>
                </a:solidFill>
                <a:effectLst/>
                <a:uLnTx/>
                <a:uFillTx/>
                <a:latin typeface="Arial"/>
                <a:ea typeface="MS PGothic" pitchFamily="34" charset="-128"/>
                <a:cs typeface="Arial"/>
              </a:rPr>
              <a:t>First progression</a:t>
            </a:r>
          </a:p>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400" b="1" i="0" u="none" strike="noStrike" kern="0" cap="none" spc="0" normalizeH="0" baseline="0" noProof="0" dirty="0">
                <a:ln>
                  <a:noFill/>
                </a:ln>
                <a:solidFill>
                  <a:srgbClr val="000000"/>
                </a:solidFill>
                <a:effectLst/>
                <a:uLnTx/>
                <a:uFillTx/>
                <a:latin typeface="Arial"/>
                <a:ea typeface="MS PGothic" pitchFamily="34" charset="-128"/>
                <a:cs typeface="Arial"/>
              </a:rPr>
              <a:t>(n=1,445)</a:t>
            </a:r>
          </a:p>
        </p:txBody>
      </p:sp>
    </p:spTree>
    <p:custDataLst>
      <p:tags r:id="rId1"/>
    </p:custDataLst>
    <p:extLst>
      <p:ext uri="{BB962C8B-B14F-4D97-AF65-F5344CB8AC3E}">
        <p14:creationId xmlns:p14="http://schemas.microsoft.com/office/powerpoint/2010/main" val="3231720166"/>
      </p:ext>
    </p:extLst>
  </p:cSld>
  <p:clrMapOvr>
    <a:masterClrMapping/>
  </p:clrMapOvr>
  <p:transition xmlns:p14="http://schemas.microsoft.com/office/powerpoint/2010/main" advClick="0"/>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3" name="Table 32"/>
          <p:cNvGraphicFramePr>
            <a:graphicFrameLocks noGrp="1"/>
          </p:cNvGraphicFramePr>
          <p:nvPr>
            <p:extLst>
              <p:ext uri="{D42A27DB-BD31-4B8C-83A1-F6EECF244321}">
                <p14:modId xmlns:p14="http://schemas.microsoft.com/office/powerpoint/2010/main" val="1487754789"/>
              </p:ext>
            </p:extLst>
          </p:nvPr>
        </p:nvGraphicFramePr>
        <p:xfrm>
          <a:off x="304800" y="1752600"/>
          <a:ext cx="8610600" cy="3429000"/>
        </p:xfrm>
        <a:graphic>
          <a:graphicData uri="http://schemas.openxmlformats.org/drawingml/2006/table">
            <a:tbl>
              <a:tblPr firstRow="1" bandRow="1"/>
              <a:tblGrid>
                <a:gridCol w="1722120"/>
                <a:gridCol w="1722120"/>
                <a:gridCol w="1722120"/>
                <a:gridCol w="1722120"/>
                <a:gridCol w="1722120"/>
              </a:tblGrid>
              <a:tr h="656336">
                <a:tc>
                  <a:txBody>
                    <a:bodyPr/>
                    <a:lstStyle>
                      <a:lvl1pPr marL="0" algn="l" defTabSz="457200" rtl="0" eaLnBrk="1" latinLnBrk="0" hangingPunct="1">
                        <a:defRPr sz="1800" b="1" kern="1200">
                          <a:solidFill>
                            <a:schemeClr val="lt1"/>
                          </a:solidFill>
                          <a:latin typeface="Arial"/>
                          <a:cs typeface="Arial"/>
                        </a:defRPr>
                      </a:lvl1pPr>
                      <a:lvl2pPr marL="457200" algn="l" defTabSz="457200" rtl="0" eaLnBrk="1" latinLnBrk="0" hangingPunct="1">
                        <a:defRPr sz="1800" b="1" kern="1200">
                          <a:solidFill>
                            <a:schemeClr val="lt1"/>
                          </a:solidFill>
                          <a:latin typeface="Arial"/>
                          <a:cs typeface="Arial"/>
                        </a:defRPr>
                      </a:lvl2pPr>
                      <a:lvl3pPr marL="914400" algn="l" defTabSz="457200" rtl="0" eaLnBrk="1" latinLnBrk="0" hangingPunct="1">
                        <a:defRPr sz="1800" b="1" kern="1200">
                          <a:solidFill>
                            <a:schemeClr val="lt1"/>
                          </a:solidFill>
                          <a:latin typeface="Arial"/>
                          <a:cs typeface="Arial"/>
                        </a:defRPr>
                      </a:lvl3pPr>
                      <a:lvl4pPr marL="1371600" algn="l" defTabSz="457200" rtl="0" eaLnBrk="1" latinLnBrk="0" hangingPunct="1">
                        <a:defRPr sz="1800" b="1" kern="1200">
                          <a:solidFill>
                            <a:schemeClr val="lt1"/>
                          </a:solidFill>
                          <a:latin typeface="Arial"/>
                          <a:cs typeface="Arial"/>
                        </a:defRPr>
                      </a:lvl4pPr>
                      <a:lvl5pPr marL="1828800" algn="l" defTabSz="457200" rtl="0" eaLnBrk="1" latinLnBrk="0" hangingPunct="1">
                        <a:defRPr sz="1800" b="1" kern="1200">
                          <a:solidFill>
                            <a:schemeClr val="lt1"/>
                          </a:solidFill>
                          <a:latin typeface="Arial"/>
                          <a:cs typeface="Arial"/>
                        </a:defRPr>
                      </a:lvl5pPr>
                      <a:lvl6pPr marL="2286000" algn="l" defTabSz="457200" rtl="0" eaLnBrk="1" latinLnBrk="0" hangingPunct="1">
                        <a:defRPr sz="1800" b="1" kern="1200">
                          <a:solidFill>
                            <a:schemeClr val="lt1"/>
                          </a:solidFill>
                          <a:latin typeface="Arial"/>
                          <a:cs typeface="Arial"/>
                        </a:defRPr>
                      </a:lvl6pPr>
                      <a:lvl7pPr marL="2743200" algn="l" defTabSz="457200" rtl="0" eaLnBrk="1" latinLnBrk="0" hangingPunct="1">
                        <a:defRPr sz="1800" b="1" kern="1200">
                          <a:solidFill>
                            <a:schemeClr val="lt1"/>
                          </a:solidFill>
                          <a:latin typeface="Arial"/>
                          <a:cs typeface="Arial"/>
                        </a:defRPr>
                      </a:lvl7pPr>
                      <a:lvl8pPr marL="3200400" algn="l" defTabSz="457200" rtl="0" eaLnBrk="1" latinLnBrk="0" hangingPunct="1">
                        <a:defRPr sz="1800" b="1" kern="1200">
                          <a:solidFill>
                            <a:schemeClr val="lt1"/>
                          </a:solidFill>
                          <a:latin typeface="Arial"/>
                          <a:cs typeface="Arial"/>
                        </a:defRPr>
                      </a:lvl8pPr>
                      <a:lvl9pPr marL="3657600" algn="l" defTabSz="457200" rtl="0" eaLnBrk="1" latinLnBrk="0" hangingPunct="1">
                        <a:defRPr sz="1800" b="1" kern="1200">
                          <a:solidFill>
                            <a:schemeClr val="lt1"/>
                          </a:solidFill>
                          <a:latin typeface="Arial"/>
                          <a:cs typeface="Arial"/>
                        </a:defRPr>
                      </a:lvl9pPr>
                    </a:lstStyle>
                    <a:p>
                      <a:pPr algn="l"/>
                      <a:r>
                        <a:rPr lang="en-US" sz="1500" dirty="0" smtClean="0">
                          <a:solidFill>
                            <a:srgbClr val="FFFFFF"/>
                          </a:solidFill>
                          <a:latin typeface="Arial"/>
                          <a:cs typeface="Arial"/>
                        </a:rPr>
                        <a:t> </a:t>
                      </a:r>
                      <a:endParaRPr lang="en-US" sz="1500" dirty="0">
                        <a:solidFill>
                          <a:srgbClr val="FFFFFF"/>
                        </a:solidFill>
                        <a:latin typeface="Arial"/>
                        <a:cs typeface="Arial"/>
                      </a:endParaRPr>
                    </a:p>
                  </a:txBody>
                  <a:tcPr anchor="ctr">
                    <a:lnL w="12700" cap="flat" cmpd="sng" algn="ctr">
                      <a:solidFill>
                        <a:srgbClr val="000000">
                          <a:lumMod val="75000"/>
                          <a:lumOff val="25000"/>
                        </a:srgbClr>
                      </a:solidFill>
                      <a:prstDash val="solid"/>
                      <a:round/>
                      <a:headEnd type="none" w="med" len="med"/>
                      <a:tailEnd type="none" w="med" len="med"/>
                    </a:lnL>
                    <a:lnR w="12700" cap="flat" cmpd="sng" algn="ctr">
                      <a:solidFill>
                        <a:srgbClr val="000000">
                          <a:lumMod val="75000"/>
                          <a:lumOff val="25000"/>
                        </a:srgbClr>
                      </a:solidFill>
                      <a:prstDash val="solid"/>
                      <a:round/>
                      <a:headEnd type="none" w="med" len="med"/>
                      <a:tailEnd type="none" w="med" len="med"/>
                    </a:lnR>
                    <a:lnT w="12700" cap="flat" cmpd="sng" algn="ctr">
                      <a:solidFill>
                        <a:srgbClr val="000000">
                          <a:lumMod val="75000"/>
                          <a:lumOff val="25000"/>
                        </a:srgbClr>
                      </a:solidFill>
                      <a:prstDash val="solid"/>
                      <a:round/>
                      <a:headEnd type="none" w="med" len="med"/>
                      <a:tailEnd type="none" w="med" len="med"/>
                    </a:lnT>
                    <a:lnB w="12700" cap="flat" cmpd="sng" algn="ctr">
                      <a:solidFill>
                        <a:srgbClr val="000000">
                          <a:lumMod val="75000"/>
                          <a:lumOff val="25000"/>
                        </a:srgbClr>
                      </a:solidFill>
                      <a:prstDash val="solid"/>
                      <a:round/>
                      <a:headEnd type="none" w="med" len="med"/>
                      <a:tailEnd type="none" w="med" len="med"/>
                    </a:lnB>
                    <a:lnTlToBr w="12700" cmpd="sng">
                      <a:noFill/>
                      <a:prstDash val="solid"/>
                    </a:lnTlToBr>
                    <a:lnBlToTr w="12700" cmpd="sng">
                      <a:noFill/>
                      <a:prstDash val="solid"/>
                    </a:lnBlToTr>
                    <a:solidFill>
                      <a:srgbClr val="5B659C"/>
                    </a:solidFill>
                  </a:tcPr>
                </a:tc>
                <a:tc>
                  <a:txBody>
                    <a:bodyPr/>
                    <a:lstStyle>
                      <a:lvl1pPr marL="0" algn="l" defTabSz="457200" rtl="0" eaLnBrk="1" latinLnBrk="0" hangingPunct="1">
                        <a:defRPr sz="1800" b="1" kern="1200">
                          <a:solidFill>
                            <a:schemeClr val="lt1"/>
                          </a:solidFill>
                          <a:latin typeface="Arial"/>
                          <a:cs typeface="Arial"/>
                        </a:defRPr>
                      </a:lvl1pPr>
                      <a:lvl2pPr marL="457200" algn="l" defTabSz="457200" rtl="0" eaLnBrk="1" latinLnBrk="0" hangingPunct="1">
                        <a:defRPr sz="1800" b="1" kern="1200">
                          <a:solidFill>
                            <a:schemeClr val="lt1"/>
                          </a:solidFill>
                          <a:latin typeface="Arial"/>
                          <a:cs typeface="Arial"/>
                        </a:defRPr>
                      </a:lvl2pPr>
                      <a:lvl3pPr marL="914400" algn="l" defTabSz="457200" rtl="0" eaLnBrk="1" latinLnBrk="0" hangingPunct="1">
                        <a:defRPr sz="1800" b="1" kern="1200">
                          <a:solidFill>
                            <a:schemeClr val="lt1"/>
                          </a:solidFill>
                          <a:latin typeface="Arial"/>
                          <a:cs typeface="Arial"/>
                        </a:defRPr>
                      </a:lvl3pPr>
                      <a:lvl4pPr marL="1371600" algn="l" defTabSz="457200" rtl="0" eaLnBrk="1" latinLnBrk="0" hangingPunct="1">
                        <a:defRPr sz="1800" b="1" kern="1200">
                          <a:solidFill>
                            <a:schemeClr val="lt1"/>
                          </a:solidFill>
                          <a:latin typeface="Arial"/>
                          <a:cs typeface="Arial"/>
                        </a:defRPr>
                      </a:lvl4pPr>
                      <a:lvl5pPr marL="1828800" algn="l" defTabSz="457200" rtl="0" eaLnBrk="1" latinLnBrk="0" hangingPunct="1">
                        <a:defRPr sz="1800" b="1" kern="1200">
                          <a:solidFill>
                            <a:schemeClr val="lt1"/>
                          </a:solidFill>
                          <a:latin typeface="Arial"/>
                          <a:cs typeface="Arial"/>
                        </a:defRPr>
                      </a:lvl5pPr>
                      <a:lvl6pPr marL="2286000" algn="l" defTabSz="457200" rtl="0" eaLnBrk="1" latinLnBrk="0" hangingPunct="1">
                        <a:defRPr sz="1800" b="1" kern="1200">
                          <a:solidFill>
                            <a:schemeClr val="lt1"/>
                          </a:solidFill>
                          <a:latin typeface="Arial"/>
                          <a:cs typeface="Arial"/>
                        </a:defRPr>
                      </a:lvl6pPr>
                      <a:lvl7pPr marL="2743200" algn="l" defTabSz="457200" rtl="0" eaLnBrk="1" latinLnBrk="0" hangingPunct="1">
                        <a:defRPr sz="1800" b="1" kern="1200">
                          <a:solidFill>
                            <a:schemeClr val="lt1"/>
                          </a:solidFill>
                          <a:latin typeface="Arial"/>
                          <a:cs typeface="Arial"/>
                        </a:defRPr>
                      </a:lvl7pPr>
                      <a:lvl8pPr marL="3200400" algn="l" defTabSz="457200" rtl="0" eaLnBrk="1" latinLnBrk="0" hangingPunct="1">
                        <a:defRPr sz="1800" b="1" kern="1200">
                          <a:solidFill>
                            <a:schemeClr val="lt1"/>
                          </a:solidFill>
                          <a:latin typeface="Arial"/>
                          <a:cs typeface="Arial"/>
                        </a:defRPr>
                      </a:lvl8pPr>
                      <a:lvl9pPr marL="3657600" algn="l" defTabSz="457200" rtl="0" eaLnBrk="1" latinLnBrk="0" hangingPunct="1">
                        <a:defRPr sz="1800" b="1" kern="1200">
                          <a:solidFill>
                            <a:schemeClr val="lt1"/>
                          </a:solidFill>
                          <a:latin typeface="Arial"/>
                          <a:cs typeface="Arial"/>
                        </a:defRPr>
                      </a:lvl9pPr>
                    </a:lstStyle>
                    <a:p>
                      <a:pPr algn="ctr"/>
                      <a:r>
                        <a:rPr lang="en-US" sz="1500" dirty="0" smtClean="0">
                          <a:solidFill>
                            <a:srgbClr val="FFFFFF"/>
                          </a:solidFill>
                          <a:latin typeface="Arial"/>
                          <a:cs typeface="Arial"/>
                        </a:rPr>
                        <a:t>All Patients</a:t>
                      </a:r>
                      <a:r>
                        <a:rPr lang="en-US" sz="1500" baseline="0" dirty="0" smtClean="0">
                          <a:solidFill>
                            <a:srgbClr val="FFFFFF"/>
                          </a:solidFill>
                          <a:latin typeface="Arial"/>
                          <a:cs typeface="Arial"/>
                        </a:rPr>
                        <a:t> </a:t>
                      </a:r>
                      <a:br>
                        <a:rPr lang="en-US" sz="1500" baseline="0" dirty="0" smtClean="0">
                          <a:solidFill>
                            <a:srgbClr val="FFFFFF"/>
                          </a:solidFill>
                          <a:latin typeface="Arial"/>
                          <a:cs typeface="Arial"/>
                        </a:rPr>
                      </a:br>
                      <a:r>
                        <a:rPr lang="en-US" sz="1500" baseline="0" dirty="0" smtClean="0">
                          <a:solidFill>
                            <a:srgbClr val="FFFFFF"/>
                          </a:solidFill>
                          <a:latin typeface="Arial"/>
                          <a:cs typeface="Arial"/>
                        </a:rPr>
                        <a:t>(N = 1953)</a:t>
                      </a:r>
                      <a:endParaRPr lang="en-US" sz="1500" dirty="0">
                        <a:solidFill>
                          <a:srgbClr val="FFFFFF"/>
                        </a:solidFill>
                        <a:latin typeface="Arial"/>
                        <a:cs typeface="Arial"/>
                      </a:endParaRPr>
                    </a:p>
                  </a:txBody>
                  <a:tcPr anchor="ctr">
                    <a:lnL w="12700" cap="flat" cmpd="sng" algn="ctr">
                      <a:solidFill>
                        <a:srgbClr val="000000">
                          <a:lumMod val="75000"/>
                          <a:lumOff val="25000"/>
                        </a:srgbClr>
                      </a:solidFill>
                      <a:prstDash val="solid"/>
                      <a:round/>
                      <a:headEnd type="none" w="med" len="med"/>
                      <a:tailEnd type="none" w="med" len="med"/>
                    </a:lnL>
                    <a:lnR w="12700" cap="flat" cmpd="sng" algn="ctr">
                      <a:solidFill>
                        <a:srgbClr val="000000">
                          <a:lumMod val="75000"/>
                          <a:lumOff val="25000"/>
                        </a:srgbClr>
                      </a:solidFill>
                      <a:prstDash val="solid"/>
                      <a:round/>
                      <a:headEnd type="none" w="med" len="med"/>
                      <a:tailEnd type="none" w="med" len="med"/>
                    </a:lnR>
                    <a:lnT w="12700" cap="flat" cmpd="sng" algn="ctr">
                      <a:solidFill>
                        <a:srgbClr val="000000">
                          <a:lumMod val="75000"/>
                          <a:lumOff val="25000"/>
                        </a:srgbClr>
                      </a:solidFill>
                      <a:prstDash val="solid"/>
                      <a:round/>
                      <a:headEnd type="none" w="med" len="med"/>
                      <a:tailEnd type="none" w="med" len="med"/>
                    </a:lnT>
                    <a:lnB w="12700" cap="flat" cmpd="sng" algn="ctr">
                      <a:solidFill>
                        <a:srgbClr val="000000">
                          <a:lumMod val="75000"/>
                          <a:lumOff val="25000"/>
                        </a:srgbClr>
                      </a:solidFill>
                      <a:prstDash val="solid"/>
                      <a:round/>
                      <a:headEnd type="none" w="med" len="med"/>
                      <a:tailEnd type="none" w="med" len="med"/>
                    </a:lnB>
                    <a:lnTlToBr w="12700" cmpd="sng">
                      <a:noFill/>
                      <a:prstDash val="solid"/>
                    </a:lnTlToBr>
                    <a:lnBlToTr w="12700" cmpd="sng">
                      <a:noFill/>
                      <a:prstDash val="solid"/>
                    </a:lnBlToTr>
                    <a:solidFill>
                      <a:srgbClr val="5B659C"/>
                    </a:solidFill>
                  </a:tcPr>
                </a:tc>
                <a:tc>
                  <a:txBody>
                    <a:bodyPr/>
                    <a:lstStyle>
                      <a:lvl1pPr marL="0" algn="l" defTabSz="457200" rtl="0" eaLnBrk="1" latinLnBrk="0" hangingPunct="1">
                        <a:defRPr sz="1800" b="1" kern="1200">
                          <a:solidFill>
                            <a:schemeClr val="lt1"/>
                          </a:solidFill>
                          <a:latin typeface="Arial"/>
                          <a:cs typeface="Arial"/>
                        </a:defRPr>
                      </a:lvl1pPr>
                      <a:lvl2pPr marL="457200" algn="l" defTabSz="457200" rtl="0" eaLnBrk="1" latinLnBrk="0" hangingPunct="1">
                        <a:defRPr sz="1800" b="1" kern="1200">
                          <a:solidFill>
                            <a:schemeClr val="lt1"/>
                          </a:solidFill>
                          <a:latin typeface="Arial"/>
                          <a:cs typeface="Arial"/>
                        </a:defRPr>
                      </a:lvl2pPr>
                      <a:lvl3pPr marL="914400" algn="l" defTabSz="457200" rtl="0" eaLnBrk="1" latinLnBrk="0" hangingPunct="1">
                        <a:defRPr sz="1800" b="1" kern="1200">
                          <a:solidFill>
                            <a:schemeClr val="lt1"/>
                          </a:solidFill>
                          <a:latin typeface="Arial"/>
                          <a:cs typeface="Arial"/>
                        </a:defRPr>
                      </a:lvl3pPr>
                      <a:lvl4pPr marL="1371600" algn="l" defTabSz="457200" rtl="0" eaLnBrk="1" latinLnBrk="0" hangingPunct="1">
                        <a:defRPr sz="1800" b="1" kern="1200">
                          <a:solidFill>
                            <a:schemeClr val="lt1"/>
                          </a:solidFill>
                          <a:latin typeface="Arial"/>
                          <a:cs typeface="Arial"/>
                        </a:defRPr>
                      </a:lvl4pPr>
                      <a:lvl5pPr marL="1828800" algn="l" defTabSz="457200" rtl="0" eaLnBrk="1" latinLnBrk="0" hangingPunct="1">
                        <a:defRPr sz="1800" b="1" kern="1200">
                          <a:solidFill>
                            <a:schemeClr val="lt1"/>
                          </a:solidFill>
                          <a:latin typeface="Arial"/>
                          <a:cs typeface="Arial"/>
                        </a:defRPr>
                      </a:lvl5pPr>
                      <a:lvl6pPr marL="2286000" algn="l" defTabSz="457200" rtl="0" eaLnBrk="1" latinLnBrk="0" hangingPunct="1">
                        <a:defRPr sz="1800" b="1" kern="1200">
                          <a:solidFill>
                            <a:schemeClr val="lt1"/>
                          </a:solidFill>
                          <a:latin typeface="Arial"/>
                          <a:cs typeface="Arial"/>
                        </a:defRPr>
                      </a:lvl6pPr>
                      <a:lvl7pPr marL="2743200" algn="l" defTabSz="457200" rtl="0" eaLnBrk="1" latinLnBrk="0" hangingPunct="1">
                        <a:defRPr sz="1800" b="1" kern="1200">
                          <a:solidFill>
                            <a:schemeClr val="lt1"/>
                          </a:solidFill>
                          <a:latin typeface="Arial"/>
                          <a:cs typeface="Arial"/>
                        </a:defRPr>
                      </a:lvl7pPr>
                      <a:lvl8pPr marL="3200400" algn="l" defTabSz="457200" rtl="0" eaLnBrk="1" latinLnBrk="0" hangingPunct="1">
                        <a:defRPr sz="1800" b="1" kern="1200">
                          <a:solidFill>
                            <a:schemeClr val="lt1"/>
                          </a:solidFill>
                          <a:latin typeface="Arial"/>
                          <a:cs typeface="Arial"/>
                        </a:defRPr>
                      </a:lvl8pPr>
                      <a:lvl9pPr marL="3657600" algn="l" defTabSz="457200" rtl="0" eaLnBrk="1" latinLnBrk="0" hangingPunct="1">
                        <a:defRPr sz="1800" b="1" kern="1200">
                          <a:solidFill>
                            <a:schemeClr val="lt1"/>
                          </a:solidFill>
                          <a:latin typeface="Arial"/>
                          <a:cs typeface="Arial"/>
                        </a:defRPr>
                      </a:lvl9pPr>
                    </a:lstStyle>
                    <a:p>
                      <a:pPr algn="ctr"/>
                      <a:r>
                        <a:rPr lang="en-US" sz="1500" dirty="0" smtClean="0">
                          <a:solidFill>
                            <a:srgbClr val="FFFFFF"/>
                          </a:solidFill>
                          <a:latin typeface="Arial"/>
                          <a:cs typeface="Arial"/>
                        </a:rPr>
                        <a:t>No Post-PD</a:t>
                      </a:r>
                      <a:r>
                        <a:rPr lang="en-US" sz="1500" baseline="0" dirty="0" smtClean="0">
                          <a:solidFill>
                            <a:srgbClr val="FFFFFF"/>
                          </a:solidFill>
                          <a:latin typeface="Arial"/>
                          <a:cs typeface="Arial"/>
                        </a:rPr>
                        <a:t> Treatment </a:t>
                      </a:r>
                      <a:br>
                        <a:rPr lang="en-US" sz="1500" baseline="0" dirty="0" smtClean="0">
                          <a:solidFill>
                            <a:srgbClr val="FFFFFF"/>
                          </a:solidFill>
                          <a:latin typeface="Arial"/>
                          <a:cs typeface="Arial"/>
                        </a:rPr>
                      </a:br>
                      <a:r>
                        <a:rPr lang="en-US" sz="1500" baseline="0" dirty="0" smtClean="0">
                          <a:solidFill>
                            <a:srgbClr val="FFFFFF"/>
                          </a:solidFill>
                          <a:latin typeface="Arial"/>
                          <a:cs typeface="Arial"/>
                        </a:rPr>
                        <a:t>(n = 253)</a:t>
                      </a:r>
                      <a:endParaRPr lang="en-US" sz="1500" dirty="0">
                        <a:solidFill>
                          <a:srgbClr val="FFFFFF"/>
                        </a:solidFill>
                        <a:latin typeface="Arial"/>
                        <a:cs typeface="Arial"/>
                      </a:endParaRPr>
                    </a:p>
                  </a:txBody>
                  <a:tcPr anchor="ctr">
                    <a:lnL w="12700" cap="flat" cmpd="sng" algn="ctr">
                      <a:solidFill>
                        <a:srgbClr val="000000">
                          <a:lumMod val="75000"/>
                          <a:lumOff val="25000"/>
                        </a:srgbClr>
                      </a:solidFill>
                      <a:prstDash val="solid"/>
                      <a:round/>
                      <a:headEnd type="none" w="med" len="med"/>
                      <a:tailEnd type="none" w="med" len="med"/>
                    </a:lnL>
                    <a:lnR w="12700" cap="flat" cmpd="sng" algn="ctr">
                      <a:solidFill>
                        <a:srgbClr val="000000">
                          <a:lumMod val="75000"/>
                          <a:lumOff val="25000"/>
                        </a:srgbClr>
                      </a:solidFill>
                      <a:prstDash val="solid"/>
                      <a:round/>
                      <a:headEnd type="none" w="med" len="med"/>
                      <a:tailEnd type="none" w="med" len="med"/>
                    </a:lnR>
                    <a:lnT w="12700" cap="flat" cmpd="sng" algn="ctr">
                      <a:solidFill>
                        <a:srgbClr val="000000">
                          <a:lumMod val="75000"/>
                          <a:lumOff val="25000"/>
                        </a:srgbClr>
                      </a:solidFill>
                      <a:prstDash val="solid"/>
                      <a:round/>
                      <a:headEnd type="none" w="med" len="med"/>
                      <a:tailEnd type="none" w="med" len="med"/>
                    </a:lnT>
                    <a:lnB w="12700" cap="flat" cmpd="sng" algn="ctr">
                      <a:solidFill>
                        <a:srgbClr val="000000">
                          <a:lumMod val="75000"/>
                          <a:lumOff val="25000"/>
                        </a:srgbClr>
                      </a:solidFill>
                      <a:prstDash val="solid"/>
                      <a:round/>
                      <a:headEnd type="none" w="med" len="med"/>
                      <a:tailEnd type="none" w="med" len="med"/>
                    </a:lnB>
                    <a:lnTlToBr w="12700" cmpd="sng">
                      <a:noFill/>
                      <a:prstDash val="solid"/>
                    </a:lnTlToBr>
                    <a:lnBlToTr w="12700" cmpd="sng">
                      <a:noFill/>
                      <a:prstDash val="solid"/>
                    </a:lnBlToTr>
                    <a:solidFill>
                      <a:srgbClr val="5B659C"/>
                    </a:solidFill>
                  </a:tcPr>
                </a:tc>
                <a:tc>
                  <a:txBody>
                    <a:bodyPr/>
                    <a:lstStyle>
                      <a:lvl1pPr marL="0" algn="l" defTabSz="457200" rtl="0" eaLnBrk="1" latinLnBrk="0" hangingPunct="1">
                        <a:defRPr sz="1800" b="1" kern="1200">
                          <a:solidFill>
                            <a:schemeClr val="lt1"/>
                          </a:solidFill>
                          <a:latin typeface="Arial"/>
                          <a:cs typeface="Arial"/>
                        </a:defRPr>
                      </a:lvl1pPr>
                      <a:lvl2pPr marL="457200" algn="l" defTabSz="457200" rtl="0" eaLnBrk="1" latinLnBrk="0" hangingPunct="1">
                        <a:defRPr sz="1800" b="1" kern="1200">
                          <a:solidFill>
                            <a:schemeClr val="lt1"/>
                          </a:solidFill>
                          <a:latin typeface="Arial"/>
                          <a:cs typeface="Arial"/>
                        </a:defRPr>
                      </a:lvl2pPr>
                      <a:lvl3pPr marL="914400" algn="l" defTabSz="457200" rtl="0" eaLnBrk="1" latinLnBrk="0" hangingPunct="1">
                        <a:defRPr sz="1800" b="1" kern="1200">
                          <a:solidFill>
                            <a:schemeClr val="lt1"/>
                          </a:solidFill>
                          <a:latin typeface="Arial"/>
                          <a:cs typeface="Arial"/>
                        </a:defRPr>
                      </a:lvl3pPr>
                      <a:lvl4pPr marL="1371600" algn="l" defTabSz="457200" rtl="0" eaLnBrk="1" latinLnBrk="0" hangingPunct="1">
                        <a:defRPr sz="1800" b="1" kern="1200">
                          <a:solidFill>
                            <a:schemeClr val="lt1"/>
                          </a:solidFill>
                          <a:latin typeface="Arial"/>
                          <a:cs typeface="Arial"/>
                        </a:defRPr>
                      </a:lvl4pPr>
                      <a:lvl5pPr marL="1828800" algn="l" defTabSz="457200" rtl="0" eaLnBrk="1" latinLnBrk="0" hangingPunct="1">
                        <a:defRPr sz="1800" b="1" kern="1200">
                          <a:solidFill>
                            <a:schemeClr val="lt1"/>
                          </a:solidFill>
                          <a:latin typeface="Arial"/>
                          <a:cs typeface="Arial"/>
                        </a:defRPr>
                      </a:lvl5pPr>
                      <a:lvl6pPr marL="2286000" algn="l" defTabSz="457200" rtl="0" eaLnBrk="1" latinLnBrk="0" hangingPunct="1">
                        <a:defRPr sz="1800" b="1" kern="1200">
                          <a:solidFill>
                            <a:schemeClr val="lt1"/>
                          </a:solidFill>
                          <a:latin typeface="Arial"/>
                          <a:cs typeface="Arial"/>
                        </a:defRPr>
                      </a:lvl6pPr>
                      <a:lvl7pPr marL="2743200" algn="l" defTabSz="457200" rtl="0" eaLnBrk="1" latinLnBrk="0" hangingPunct="1">
                        <a:defRPr sz="1800" b="1" kern="1200">
                          <a:solidFill>
                            <a:schemeClr val="lt1"/>
                          </a:solidFill>
                          <a:latin typeface="Arial"/>
                          <a:cs typeface="Arial"/>
                        </a:defRPr>
                      </a:lvl7pPr>
                      <a:lvl8pPr marL="3200400" algn="l" defTabSz="457200" rtl="0" eaLnBrk="1" latinLnBrk="0" hangingPunct="1">
                        <a:defRPr sz="1800" b="1" kern="1200">
                          <a:solidFill>
                            <a:schemeClr val="lt1"/>
                          </a:solidFill>
                          <a:latin typeface="Arial"/>
                          <a:cs typeface="Arial"/>
                        </a:defRPr>
                      </a:lvl8pPr>
                      <a:lvl9pPr marL="3657600" algn="l" defTabSz="457200" rtl="0" eaLnBrk="1" latinLnBrk="0" hangingPunct="1">
                        <a:defRPr sz="1800" b="1" kern="1200">
                          <a:solidFill>
                            <a:schemeClr val="lt1"/>
                          </a:solidFill>
                          <a:latin typeface="Arial"/>
                          <a:cs typeface="Arial"/>
                        </a:defRPr>
                      </a:lvl9pPr>
                    </a:lstStyle>
                    <a:p>
                      <a:pPr algn="ctr"/>
                      <a:r>
                        <a:rPr lang="en-US" sz="1500" dirty="0" smtClean="0">
                          <a:solidFill>
                            <a:srgbClr val="FFFFFF"/>
                          </a:solidFill>
                          <a:latin typeface="Arial"/>
                          <a:cs typeface="Arial"/>
                        </a:rPr>
                        <a:t>No BBP </a:t>
                      </a:r>
                      <a:br>
                        <a:rPr lang="en-US" sz="1500" dirty="0" smtClean="0">
                          <a:solidFill>
                            <a:srgbClr val="FFFFFF"/>
                          </a:solidFill>
                          <a:latin typeface="Arial"/>
                          <a:cs typeface="Arial"/>
                        </a:rPr>
                      </a:br>
                      <a:r>
                        <a:rPr lang="en-US" sz="1500" dirty="0" smtClean="0">
                          <a:solidFill>
                            <a:srgbClr val="FFFFFF"/>
                          </a:solidFill>
                          <a:latin typeface="Arial"/>
                          <a:cs typeface="Arial"/>
                        </a:rPr>
                        <a:t>(n = 531)</a:t>
                      </a:r>
                      <a:endParaRPr lang="en-US" sz="1500" dirty="0">
                        <a:solidFill>
                          <a:srgbClr val="FFFFFF"/>
                        </a:solidFill>
                        <a:latin typeface="Arial"/>
                        <a:cs typeface="Arial"/>
                      </a:endParaRPr>
                    </a:p>
                  </a:txBody>
                  <a:tcPr anchor="ctr">
                    <a:lnL w="12700" cap="flat" cmpd="sng" algn="ctr">
                      <a:solidFill>
                        <a:srgbClr val="000000">
                          <a:lumMod val="75000"/>
                          <a:lumOff val="25000"/>
                        </a:srgbClr>
                      </a:solidFill>
                      <a:prstDash val="solid"/>
                      <a:round/>
                      <a:headEnd type="none" w="med" len="med"/>
                      <a:tailEnd type="none" w="med" len="med"/>
                    </a:lnL>
                    <a:lnR w="12700" cap="flat" cmpd="sng" algn="ctr">
                      <a:solidFill>
                        <a:srgbClr val="000000">
                          <a:lumMod val="75000"/>
                          <a:lumOff val="25000"/>
                        </a:srgbClr>
                      </a:solidFill>
                      <a:prstDash val="solid"/>
                      <a:round/>
                      <a:headEnd type="none" w="med" len="med"/>
                      <a:tailEnd type="none" w="med" len="med"/>
                    </a:lnR>
                    <a:lnT w="12700" cap="flat" cmpd="sng" algn="ctr">
                      <a:solidFill>
                        <a:srgbClr val="000000">
                          <a:lumMod val="75000"/>
                          <a:lumOff val="25000"/>
                        </a:srgbClr>
                      </a:solidFill>
                      <a:prstDash val="solid"/>
                      <a:round/>
                      <a:headEnd type="none" w="med" len="med"/>
                      <a:tailEnd type="none" w="med" len="med"/>
                    </a:lnT>
                    <a:lnB w="12700" cap="flat" cmpd="sng" algn="ctr">
                      <a:solidFill>
                        <a:srgbClr val="000000">
                          <a:lumMod val="75000"/>
                          <a:lumOff val="25000"/>
                        </a:srgbClr>
                      </a:solidFill>
                      <a:prstDash val="solid"/>
                      <a:round/>
                      <a:headEnd type="none" w="med" len="med"/>
                      <a:tailEnd type="none" w="med" len="med"/>
                    </a:lnB>
                    <a:lnTlToBr w="12700" cmpd="sng">
                      <a:noFill/>
                      <a:prstDash val="solid"/>
                    </a:lnTlToBr>
                    <a:lnBlToTr w="12700" cmpd="sng">
                      <a:noFill/>
                      <a:prstDash val="solid"/>
                    </a:lnBlToTr>
                    <a:solidFill>
                      <a:srgbClr val="8B7091"/>
                    </a:solidFill>
                  </a:tcPr>
                </a:tc>
                <a:tc>
                  <a:txBody>
                    <a:bodyPr/>
                    <a:lstStyle>
                      <a:lvl1pPr marL="0" algn="l" defTabSz="457200" rtl="0" eaLnBrk="1" latinLnBrk="0" hangingPunct="1">
                        <a:defRPr sz="1800" b="1" kern="1200">
                          <a:solidFill>
                            <a:schemeClr val="lt1"/>
                          </a:solidFill>
                          <a:latin typeface="Arial"/>
                          <a:cs typeface="Arial"/>
                        </a:defRPr>
                      </a:lvl1pPr>
                      <a:lvl2pPr marL="457200" algn="l" defTabSz="457200" rtl="0" eaLnBrk="1" latinLnBrk="0" hangingPunct="1">
                        <a:defRPr sz="1800" b="1" kern="1200">
                          <a:solidFill>
                            <a:schemeClr val="lt1"/>
                          </a:solidFill>
                          <a:latin typeface="Arial"/>
                          <a:cs typeface="Arial"/>
                        </a:defRPr>
                      </a:lvl2pPr>
                      <a:lvl3pPr marL="914400" algn="l" defTabSz="457200" rtl="0" eaLnBrk="1" latinLnBrk="0" hangingPunct="1">
                        <a:defRPr sz="1800" b="1" kern="1200">
                          <a:solidFill>
                            <a:schemeClr val="lt1"/>
                          </a:solidFill>
                          <a:latin typeface="Arial"/>
                          <a:cs typeface="Arial"/>
                        </a:defRPr>
                      </a:lvl3pPr>
                      <a:lvl4pPr marL="1371600" algn="l" defTabSz="457200" rtl="0" eaLnBrk="1" latinLnBrk="0" hangingPunct="1">
                        <a:defRPr sz="1800" b="1" kern="1200">
                          <a:solidFill>
                            <a:schemeClr val="lt1"/>
                          </a:solidFill>
                          <a:latin typeface="Arial"/>
                          <a:cs typeface="Arial"/>
                        </a:defRPr>
                      </a:lvl4pPr>
                      <a:lvl5pPr marL="1828800" algn="l" defTabSz="457200" rtl="0" eaLnBrk="1" latinLnBrk="0" hangingPunct="1">
                        <a:defRPr sz="1800" b="1" kern="1200">
                          <a:solidFill>
                            <a:schemeClr val="lt1"/>
                          </a:solidFill>
                          <a:latin typeface="Arial"/>
                          <a:cs typeface="Arial"/>
                        </a:defRPr>
                      </a:lvl5pPr>
                      <a:lvl6pPr marL="2286000" algn="l" defTabSz="457200" rtl="0" eaLnBrk="1" latinLnBrk="0" hangingPunct="1">
                        <a:defRPr sz="1800" b="1" kern="1200">
                          <a:solidFill>
                            <a:schemeClr val="lt1"/>
                          </a:solidFill>
                          <a:latin typeface="Arial"/>
                          <a:cs typeface="Arial"/>
                        </a:defRPr>
                      </a:lvl6pPr>
                      <a:lvl7pPr marL="2743200" algn="l" defTabSz="457200" rtl="0" eaLnBrk="1" latinLnBrk="0" hangingPunct="1">
                        <a:defRPr sz="1800" b="1" kern="1200">
                          <a:solidFill>
                            <a:schemeClr val="lt1"/>
                          </a:solidFill>
                          <a:latin typeface="Arial"/>
                          <a:cs typeface="Arial"/>
                        </a:defRPr>
                      </a:lvl7pPr>
                      <a:lvl8pPr marL="3200400" algn="l" defTabSz="457200" rtl="0" eaLnBrk="1" latinLnBrk="0" hangingPunct="1">
                        <a:defRPr sz="1800" b="1" kern="1200">
                          <a:solidFill>
                            <a:schemeClr val="lt1"/>
                          </a:solidFill>
                          <a:latin typeface="Arial"/>
                          <a:cs typeface="Arial"/>
                        </a:defRPr>
                      </a:lvl8pPr>
                      <a:lvl9pPr marL="3657600" algn="l" defTabSz="457200" rtl="0" eaLnBrk="1" latinLnBrk="0" hangingPunct="1">
                        <a:defRPr sz="1800" b="1" kern="1200">
                          <a:solidFill>
                            <a:schemeClr val="lt1"/>
                          </a:solidFill>
                          <a:latin typeface="Arial"/>
                          <a:cs typeface="Arial"/>
                        </a:defRPr>
                      </a:lvl9pPr>
                    </a:lstStyle>
                    <a:p>
                      <a:pPr algn="ctr"/>
                      <a:r>
                        <a:rPr lang="en-US" sz="1500" dirty="0" smtClean="0">
                          <a:solidFill>
                            <a:srgbClr val="FFFFFF"/>
                          </a:solidFill>
                          <a:latin typeface="Arial"/>
                          <a:cs typeface="Arial"/>
                        </a:rPr>
                        <a:t>BBP</a:t>
                      </a:r>
                      <a:br>
                        <a:rPr lang="en-US" sz="1500" dirty="0" smtClean="0">
                          <a:solidFill>
                            <a:srgbClr val="FFFFFF"/>
                          </a:solidFill>
                          <a:latin typeface="Arial"/>
                          <a:cs typeface="Arial"/>
                        </a:rPr>
                      </a:br>
                      <a:r>
                        <a:rPr lang="en-US" sz="1500" dirty="0" smtClean="0">
                          <a:solidFill>
                            <a:srgbClr val="FFFFFF"/>
                          </a:solidFill>
                          <a:latin typeface="Arial"/>
                          <a:cs typeface="Arial"/>
                        </a:rPr>
                        <a:t>(n = 642)</a:t>
                      </a:r>
                      <a:endParaRPr lang="en-US" sz="1500" dirty="0">
                        <a:solidFill>
                          <a:srgbClr val="FFFFFF"/>
                        </a:solidFill>
                        <a:latin typeface="Arial"/>
                        <a:cs typeface="Arial"/>
                      </a:endParaRPr>
                    </a:p>
                  </a:txBody>
                  <a:tcPr anchor="ctr">
                    <a:lnL w="12700" cap="flat" cmpd="sng" algn="ctr">
                      <a:solidFill>
                        <a:srgbClr val="000000">
                          <a:lumMod val="75000"/>
                          <a:lumOff val="25000"/>
                        </a:srgbClr>
                      </a:solidFill>
                      <a:prstDash val="solid"/>
                      <a:round/>
                      <a:headEnd type="none" w="med" len="med"/>
                      <a:tailEnd type="none" w="med" len="med"/>
                    </a:lnL>
                    <a:lnR w="12700" cap="flat" cmpd="sng" algn="ctr">
                      <a:solidFill>
                        <a:srgbClr val="000000">
                          <a:lumMod val="75000"/>
                          <a:lumOff val="25000"/>
                        </a:srgbClr>
                      </a:solidFill>
                      <a:prstDash val="solid"/>
                      <a:round/>
                      <a:headEnd type="none" w="med" len="med"/>
                      <a:tailEnd type="none" w="med" len="med"/>
                    </a:lnR>
                    <a:lnT w="12700" cap="flat" cmpd="sng" algn="ctr">
                      <a:solidFill>
                        <a:srgbClr val="000000">
                          <a:lumMod val="75000"/>
                          <a:lumOff val="25000"/>
                        </a:srgbClr>
                      </a:solidFill>
                      <a:prstDash val="solid"/>
                      <a:round/>
                      <a:headEnd type="none" w="med" len="med"/>
                      <a:tailEnd type="none" w="med" len="med"/>
                    </a:lnT>
                    <a:lnB w="12700" cap="flat" cmpd="sng" algn="ctr">
                      <a:solidFill>
                        <a:srgbClr val="000000">
                          <a:lumMod val="75000"/>
                          <a:lumOff val="25000"/>
                        </a:srgbClr>
                      </a:solidFill>
                      <a:prstDash val="solid"/>
                      <a:round/>
                      <a:headEnd type="none" w="med" len="med"/>
                      <a:tailEnd type="none" w="med" len="med"/>
                    </a:lnB>
                    <a:lnTlToBr w="12700" cmpd="sng">
                      <a:noFill/>
                      <a:prstDash val="solid"/>
                    </a:lnTlToBr>
                    <a:lnBlToTr w="12700" cmpd="sng">
                      <a:noFill/>
                      <a:prstDash val="solid"/>
                    </a:lnBlToTr>
                    <a:solidFill>
                      <a:srgbClr val="8B7091"/>
                    </a:solidFill>
                  </a:tcPr>
                </a:tc>
              </a:tr>
              <a:tr h="463296">
                <a:tc>
                  <a:txBody>
                    <a:bodyPr/>
                    <a:lstStyle>
                      <a:lvl1pPr marL="0" algn="l" defTabSz="457200" rtl="0" eaLnBrk="1" latinLnBrk="0" hangingPunct="1">
                        <a:defRPr sz="1800" kern="1200">
                          <a:solidFill>
                            <a:schemeClr val="dk1"/>
                          </a:solidFill>
                          <a:latin typeface="Arial"/>
                          <a:cs typeface="Arial"/>
                        </a:defRPr>
                      </a:lvl1pPr>
                      <a:lvl2pPr marL="457200" algn="l" defTabSz="457200" rtl="0" eaLnBrk="1" latinLnBrk="0" hangingPunct="1">
                        <a:defRPr sz="1800" kern="1200">
                          <a:solidFill>
                            <a:schemeClr val="dk1"/>
                          </a:solidFill>
                          <a:latin typeface="Arial"/>
                          <a:cs typeface="Arial"/>
                        </a:defRPr>
                      </a:lvl2pPr>
                      <a:lvl3pPr marL="914400" algn="l" defTabSz="457200" rtl="0" eaLnBrk="1" latinLnBrk="0" hangingPunct="1">
                        <a:defRPr sz="1800" kern="1200">
                          <a:solidFill>
                            <a:schemeClr val="dk1"/>
                          </a:solidFill>
                          <a:latin typeface="Arial"/>
                          <a:cs typeface="Arial"/>
                        </a:defRPr>
                      </a:lvl3pPr>
                      <a:lvl4pPr marL="1371600" algn="l" defTabSz="457200" rtl="0" eaLnBrk="1" latinLnBrk="0" hangingPunct="1">
                        <a:defRPr sz="1800" kern="1200">
                          <a:solidFill>
                            <a:schemeClr val="dk1"/>
                          </a:solidFill>
                          <a:latin typeface="Arial"/>
                          <a:cs typeface="Arial"/>
                        </a:defRPr>
                      </a:lvl4pPr>
                      <a:lvl5pPr marL="1828800" algn="l" defTabSz="457200" rtl="0" eaLnBrk="1" latinLnBrk="0" hangingPunct="1">
                        <a:defRPr sz="1800" kern="1200">
                          <a:solidFill>
                            <a:schemeClr val="dk1"/>
                          </a:solidFill>
                          <a:latin typeface="Arial"/>
                          <a:cs typeface="Arial"/>
                        </a:defRPr>
                      </a:lvl5pPr>
                      <a:lvl6pPr marL="2286000" algn="l" defTabSz="457200" rtl="0" eaLnBrk="1" latinLnBrk="0" hangingPunct="1">
                        <a:defRPr sz="1800" kern="1200">
                          <a:solidFill>
                            <a:schemeClr val="dk1"/>
                          </a:solidFill>
                          <a:latin typeface="Arial"/>
                          <a:cs typeface="Arial"/>
                        </a:defRPr>
                      </a:lvl6pPr>
                      <a:lvl7pPr marL="2743200" algn="l" defTabSz="457200" rtl="0" eaLnBrk="1" latinLnBrk="0" hangingPunct="1">
                        <a:defRPr sz="1800" kern="1200">
                          <a:solidFill>
                            <a:schemeClr val="dk1"/>
                          </a:solidFill>
                          <a:latin typeface="Arial"/>
                          <a:cs typeface="Arial"/>
                        </a:defRPr>
                      </a:lvl7pPr>
                      <a:lvl8pPr marL="3200400" algn="l" defTabSz="457200" rtl="0" eaLnBrk="1" latinLnBrk="0" hangingPunct="1">
                        <a:defRPr sz="1800" kern="1200">
                          <a:solidFill>
                            <a:schemeClr val="dk1"/>
                          </a:solidFill>
                          <a:latin typeface="Arial"/>
                          <a:cs typeface="Arial"/>
                        </a:defRPr>
                      </a:lvl8pPr>
                      <a:lvl9pPr marL="3657600" algn="l" defTabSz="457200" rtl="0" eaLnBrk="1" latinLnBrk="0" hangingPunct="1">
                        <a:defRPr sz="1800" kern="1200">
                          <a:solidFill>
                            <a:schemeClr val="dk1"/>
                          </a:solidFill>
                          <a:latin typeface="Arial"/>
                          <a:cs typeface="Arial"/>
                        </a:defRPr>
                      </a:lvl9pPr>
                    </a:lstStyle>
                    <a:p>
                      <a:pPr algn="l"/>
                      <a:r>
                        <a:rPr lang="en-US" sz="1500" dirty="0" smtClean="0">
                          <a:solidFill>
                            <a:schemeClr val="tx1"/>
                          </a:solidFill>
                          <a:latin typeface="Arial"/>
                          <a:cs typeface="Arial"/>
                        </a:rPr>
                        <a:t>Number of Deaths,</a:t>
                      </a:r>
                      <a:r>
                        <a:rPr lang="en-US" sz="1500" baseline="0" dirty="0" smtClean="0">
                          <a:solidFill>
                            <a:schemeClr val="tx1"/>
                          </a:solidFill>
                          <a:latin typeface="Arial"/>
                          <a:cs typeface="Arial"/>
                        </a:rPr>
                        <a:t> n (%)</a:t>
                      </a:r>
                      <a:endParaRPr lang="en-US" sz="1500" dirty="0">
                        <a:solidFill>
                          <a:schemeClr val="tx1"/>
                        </a:solidFill>
                        <a:latin typeface="Arial"/>
                        <a:cs typeface="Arial"/>
                      </a:endParaRPr>
                    </a:p>
                  </a:txBody>
                  <a:tcPr anchor="ctr">
                    <a:lnL w="12700" cap="flat" cmpd="sng" algn="ctr">
                      <a:solidFill>
                        <a:srgbClr val="000000">
                          <a:lumMod val="75000"/>
                          <a:lumOff val="25000"/>
                        </a:srgbClr>
                      </a:solidFill>
                      <a:prstDash val="solid"/>
                      <a:round/>
                      <a:headEnd type="none" w="med" len="med"/>
                      <a:tailEnd type="none" w="med" len="med"/>
                    </a:lnL>
                    <a:lnR w="12700" cap="flat" cmpd="sng" algn="ctr">
                      <a:solidFill>
                        <a:srgbClr val="000000">
                          <a:lumMod val="75000"/>
                          <a:lumOff val="25000"/>
                        </a:srgbClr>
                      </a:solidFill>
                      <a:prstDash val="solid"/>
                      <a:round/>
                      <a:headEnd type="none" w="med" len="med"/>
                      <a:tailEnd type="none" w="med" len="med"/>
                    </a:lnR>
                    <a:lnT w="12700" cap="flat" cmpd="sng" algn="ctr">
                      <a:solidFill>
                        <a:srgbClr val="000000">
                          <a:lumMod val="75000"/>
                          <a:lumOff val="25000"/>
                        </a:srgbClr>
                      </a:solidFill>
                      <a:prstDash val="solid"/>
                      <a:round/>
                      <a:headEnd type="none" w="med" len="med"/>
                      <a:tailEnd type="none" w="med" len="med"/>
                    </a:lnT>
                    <a:lnB w="12700" cap="flat" cmpd="sng" algn="ctr">
                      <a:solidFill>
                        <a:srgbClr val="000000">
                          <a:lumMod val="75000"/>
                          <a:lumOff val="25000"/>
                        </a:srgbClr>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lvl1pPr marL="0" algn="l" defTabSz="457200" rtl="0" eaLnBrk="1" latinLnBrk="0" hangingPunct="1">
                        <a:defRPr sz="1800" kern="1200">
                          <a:solidFill>
                            <a:schemeClr val="dk1"/>
                          </a:solidFill>
                          <a:latin typeface="Arial"/>
                          <a:cs typeface="Arial"/>
                        </a:defRPr>
                      </a:lvl1pPr>
                      <a:lvl2pPr marL="457200" algn="l" defTabSz="457200" rtl="0" eaLnBrk="1" latinLnBrk="0" hangingPunct="1">
                        <a:defRPr sz="1800" kern="1200">
                          <a:solidFill>
                            <a:schemeClr val="dk1"/>
                          </a:solidFill>
                          <a:latin typeface="Arial"/>
                          <a:cs typeface="Arial"/>
                        </a:defRPr>
                      </a:lvl2pPr>
                      <a:lvl3pPr marL="914400" algn="l" defTabSz="457200" rtl="0" eaLnBrk="1" latinLnBrk="0" hangingPunct="1">
                        <a:defRPr sz="1800" kern="1200">
                          <a:solidFill>
                            <a:schemeClr val="dk1"/>
                          </a:solidFill>
                          <a:latin typeface="Arial"/>
                          <a:cs typeface="Arial"/>
                        </a:defRPr>
                      </a:lvl3pPr>
                      <a:lvl4pPr marL="1371600" algn="l" defTabSz="457200" rtl="0" eaLnBrk="1" latinLnBrk="0" hangingPunct="1">
                        <a:defRPr sz="1800" kern="1200">
                          <a:solidFill>
                            <a:schemeClr val="dk1"/>
                          </a:solidFill>
                          <a:latin typeface="Arial"/>
                          <a:cs typeface="Arial"/>
                        </a:defRPr>
                      </a:lvl4pPr>
                      <a:lvl5pPr marL="1828800" algn="l" defTabSz="457200" rtl="0" eaLnBrk="1" latinLnBrk="0" hangingPunct="1">
                        <a:defRPr sz="1800" kern="1200">
                          <a:solidFill>
                            <a:schemeClr val="dk1"/>
                          </a:solidFill>
                          <a:latin typeface="Arial"/>
                          <a:cs typeface="Arial"/>
                        </a:defRPr>
                      </a:lvl5pPr>
                      <a:lvl6pPr marL="2286000" algn="l" defTabSz="457200" rtl="0" eaLnBrk="1" latinLnBrk="0" hangingPunct="1">
                        <a:defRPr sz="1800" kern="1200">
                          <a:solidFill>
                            <a:schemeClr val="dk1"/>
                          </a:solidFill>
                          <a:latin typeface="Arial"/>
                          <a:cs typeface="Arial"/>
                        </a:defRPr>
                      </a:lvl6pPr>
                      <a:lvl7pPr marL="2743200" algn="l" defTabSz="457200" rtl="0" eaLnBrk="1" latinLnBrk="0" hangingPunct="1">
                        <a:defRPr sz="1800" kern="1200">
                          <a:solidFill>
                            <a:schemeClr val="dk1"/>
                          </a:solidFill>
                          <a:latin typeface="Arial"/>
                          <a:cs typeface="Arial"/>
                        </a:defRPr>
                      </a:lvl7pPr>
                      <a:lvl8pPr marL="3200400" algn="l" defTabSz="457200" rtl="0" eaLnBrk="1" latinLnBrk="0" hangingPunct="1">
                        <a:defRPr sz="1800" kern="1200">
                          <a:solidFill>
                            <a:schemeClr val="dk1"/>
                          </a:solidFill>
                          <a:latin typeface="Arial"/>
                          <a:cs typeface="Arial"/>
                        </a:defRPr>
                      </a:lvl8pPr>
                      <a:lvl9pPr marL="3657600" algn="l" defTabSz="457200" rtl="0" eaLnBrk="1" latinLnBrk="0" hangingPunct="1">
                        <a:defRPr sz="1800" kern="1200">
                          <a:solidFill>
                            <a:schemeClr val="dk1"/>
                          </a:solidFill>
                          <a:latin typeface="Arial"/>
                          <a:cs typeface="Arial"/>
                        </a:defRPr>
                      </a:lvl9pPr>
                    </a:lstStyle>
                    <a:p>
                      <a:pPr algn="ctr"/>
                      <a:r>
                        <a:rPr lang="en-US" sz="1500" dirty="0" smtClean="0">
                          <a:solidFill>
                            <a:schemeClr val="tx1"/>
                          </a:solidFill>
                          <a:latin typeface="Arial"/>
                          <a:cs typeface="Arial"/>
                        </a:rPr>
                        <a:t>932 (48%)</a:t>
                      </a:r>
                      <a:endParaRPr lang="en-US" sz="1500" dirty="0">
                        <a:solidFill>
                          <a:schemeClr val="tx1"/>
                        </a:solidFill>
                        <a:latin typeface="Arial"/>
                        <a:cs typeface="Arial"/>
                      </a:endParaRPr>
                    </a:p>
                  </a:txBody>
                  <a:tcPr anchor="ctr">
                    <a:lnL w="12700" cap="flat" cmpd="sng" algn="ctr">
                      <a:solidFill>
                        <a:srgbClr val="000000">
                          <a:lumMod val="75000"/>
                          <a:lumOff val="25000"/>
                        </a:srgbClr>
                      </a:solidFill>
                      <a:prstDash val="solid"/>
                      <a:round/>
                      <a:headEnd type="none" w="med" len="med"/>
                      <a:tailEnd type="none" w="med" len="med"/>
                    </a:lnL>
                    <a:lnR w="12700" cap="flat" cmpd="sng" algn="ctr">
                      <a:solidFill>
                        <a:srgbClr val="000000">
                          <a:lumMod val="75000"/>
                          <a:lumOff val="25000"/>
                        </a:srgbClr>
                      </a:solidFill>
                      <a:prstDash val="solid"/>
                      <a:round/>
                      <a:headEnd type="none" w="med" len="med"/>
                      <a:tailEnd type="none" w="med" len="med"/>
                    </a:lnR>
                    <a:lnT w="12700" cap="flat" cmpd="sng" algn="ctr">
                      <a:solidFill>
                        <a:srgbClr val="000000">
                          <a:lumMod val="75000"/>
                          <a:lumOff val="25000"/>
                        </a:srgbClr>
                      </a:solidFill>
                      <a:prstDash val="solid"/>
                      <a:round/>
                      <a:headEnd type="none" w="med" len="med"/>
                      <a:tailEnd type="none" w="med" len="med"/>
                    </a:lnT>
                    <a:lnB w="12700" cap="flat" cmpd="sng" algn="ctr">
                      <a:solidFill>
                        <a:srgbClr val="000000">
                          <a:lumMod val="75000"/>
                          <a:lumOff val="25000"/>
                        </a:srgbClr>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lvl1pPr marL="0" algn="l" defTabSz="457200" rtl="0" eaLnBrk="1" latinLnBrk="0" hangingPunct="1">
                        <a:defRPr sz="1800" kern="1200">
                          <a:solidFill>
                            <a:schemeClr val="dk1"/>
                          </a:solidFill>
                          <a:latin typeface="Arial"/>
                          <a:cs typeface="Arial"/>
                        </a:defRPr>
                      </a:lvl1pPr>
                      <a:lvl2pPr marL="457200" algn="l" defTabSz="457200" rtl="0" eaLnBrk="1" latinLnBrk="0" hangingPunct="1">
                        <a:defRPr sz="1800" kern="1200">
                          <a:solidFill>
                            <a:schemeClr val="dk1"/>
                          </a:solidFill>
                          <a:latin typeface="Arial"/>
                          <a:cs typeface="Arial"/>
                        </a:defRPr>
                      </a:lvl2pPr>
                      <a:lvl3pPr marL="914400" algn="l" defTabSz="457200" rtl="0" eaLnBrk="1" latinLnBrk="0" hangingPunct="1">
                        <a:defRPr sz="1800" kern="1200">
                          <a:solidFill>
                            <a:schemeClr val="dk1"/>
                          </a:solidFill>
                          <a:latin typeface="Arial"/>
                          <a:cs typeface="Arial"/>
                        </a:defRPr>
                      </a:lvl3pPr>
                      <a:lvl4pPr marL="1371600" algn="l" defTabSz="457200" rtl="0" eaLnBrk="1" latinLnBrk="0" hangingPunct="1">
                        <a:defRPr sz="1800" kern="1200">
                          <a:solidFill>
                            <a:schemeClr val="dk1"/>
                          </a:solidFill>
                          <a:latin typeface="Arial"/>
                          <a:cs typeface="Arial"/>
                        </a:defRPr>
                      </a:lvl4pPr>
                      <a:lvl5pPr marL="1828800" algn="l" defTabSz="457200" rtl="0" eaLnBrk="1" latinLnBrk="0" hangingPunct="1">
                        <a:defRPr sz="1800" kern="1200">
                          <a:solidFill>
                            <a:schemeClr val="dk1"/>
                          </a:solidFill>
                          <a:latin typeface="Arial"/>
                          <a:cs typeface="Arial"/>
                        </a:defRPr>
                      </a:lvl5pPr>
                      <a:lvl6pPr marL="2286000" algn="l" defTabSz="457200" rtl="0" eaLnBrk="1" latinLnBrk="0" hangingPunct="1">
                        <a:defRPr sz="1800" kern="1200">
                          <a:solidFill>
                            <a:schemeClr val="dk1"/>
                          </a:solidFill>
                          <a:latin typeface="Arial"/>
                          <a:cs typeface="Arial"/>
                        </a:defRPr>
                      </a:lvl6pPr>
                      <a:lvl7pPr marL="2743200" algn="l" defTabSz="457200" rtl="0" eaLnBrk="1" latinLnBrk="0" hangingPunct="1">
                        <a:defRPr sz="1800" kern="1200">
                          <a:solidFill>
                            <a:schemeClr val="dk1"/>
                          </a:solidFill>
                          <a:latin typeface="Arial"/>
                          <a:cs typeface="Arial"/>
                        </a:defRPr>
                      </a:lvl7pPr>
                      <a:lvl8pPr marL="3200400" algn="l" defTabSz="457200" rtl="0" eaLnBrk="1" latinLnBrk="0" hangingPunct="1">
                        <a:defRPr sz="1800" kern="1200">
                          <a:solidFill>
                            <a:schemeClr val="dk1"/>
                          </a:solidFill>
                          <a:latin typeface="Arial"/>
                          <a:cs typeface="Arial"/>
                        </a:defRPr>
                      </a:lvl8pPr>
                      <a:lvl9pPr marL="3657600" algn="l" defTabSz="457200" rtl="0" eaLnBrk="1" latinLnBrk="0" hangingPunct="1">
                        <a:defRPr sz="1800" kern="1200">
                          <a:solidFill>
                            <a:schemeClr val="dk1"/>
                          </a:solidFill>
                          <a:latin typeface="Arial"/>
                          <a:cs typeface="Arial"/>
                        </a:defRPr>
                      </a:lvl9pPr>
                    </a:lstStyle>
                    <a:p>
                      <a:pPr algn="ctr"/>
                      <a:r>
                        <a:rPr lang="en-US" sz="1500" dirty="0" smtClean="0">
                          <a:solidFill>
                            <a:schemeClr val="tx1"/>
                          </a:solidFill>
                          <a:latin typeface="Arial"/>
                          <a:cs typeface="Arial"/>
                        </a:rPr>
                        <a:t>168 (66%)</a:t>
                      </a:r>
                      <a:endParaRPr lang="en-US" sz="1500" dirty="0">
                        <a:solidFill>
                          <a:schemeClr val="tx1"/>
                        </a:solidFill>
                        <a:latin typeface="Arial"/>
                        <a:cs typeface="Arial"/>
                      </a:endParaRPr>
                    </a:p>
                  </a:txBody>
                  <a:tcPr anchor="ctr">
                    <a:lnL w="12700" cap="flat" cmpd="sng" algn="ctr">
                      <a:solidFill>
                        <a:srgbClr val="000000">
                          <a:lumMod val="75000"/>
                          <a:lumOff val="25000"/>
                        </a:srgbClr>
                      </a:solidFill>
                      <a:prstDash val="solid"/>
                      <a:round/>
                      <a:headEnd type="none" w="med" len="med"/>
                      <a:tailEnd type="none" w="med" len="med"/>
                    </a:lnL>
                    <a:lnR w="12700" cap="flat" cmpd="sng" algn="ctr">
                      <a:solidFill>
                        <a:srgbClr val="000000">
                          <a:lumMod val="75000"/>
                          <a:lumOff val="25000"/>
                        </a:srgbClr>
                      </a:solidFill>
                      <a:prstDash val="solid"/>
                      <a:round/>
                      <a:headEnd type="none" w="med" len="med"/>
                      <a:tailEnd type="none" w="med" len="med"/>
                    </a:lnR>
                    <a:lnT w="12700" cap="flat" cmpd="sng" algn="ctr">
                      <a:solidFill>
                        <a:srgbClr val="000000">
                          <a:lumMod val="75000"/>
                          <a:lumOff val="25000"/>
                        </a:srgbClr>
                      </a:solidFill>
                      <a:prstDash val="solid"/>
                      <a:round/>
                      <a:headEnd type="none" w="med" len="med"/>
                      <a:tailEnd type="none" w="med" len="med"/>
                    </a:lnT>
                    <a:lnB w="12700" cap="flat" cmpd="sng" algn="ctr">
                      <a:solidFill>
                        <a:srgbClr val="000000">
                          <a:lumMod val="75000"/>
                          <a:lumOff val="25000"/>
                        </a:srgbClr>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lvl1pPr marL="0" algn="l" defTabSz="457200" rtl="0" eaLnBrk="1" latinLnBrk="0" hangingPunct="1">
                        <a:defRPr sz="1800" kern="1200">
                          <a:solidFill>
                            <a:schemeClr val="dk1"/>
                          </a:solidFill>
                          <a:latin typeface="Arial"/>
                          <a:cs typeface="Arial"/>
                        </a:defRPr>
                      </a:lvl1pPr>
                      <a:lvl2pPr marL="457200" algn="l" defTabSz="457200" rtl="0" eaLnBrk="1" latinLnBrk="0" hangingPunct="1">
                        <a:defRPr sz="1800" kern="1200">
                          <a:solidFill>
                            <a:schemeClr val="dk1"/>
                          </a:solidFill>
                          <a:latin typeface="Arial"/>
                          <a:cs typeface="Arial"/>
                        </a:defRPr>
                      </a:lvl2pPr>
                      <a:lvl3pPr marL="914400" algn="l" defTabSz="457200" rtl="0" eaLnBrk="1" latinLnBrk="0" hangingPunct="1">
                        <a:defRPr sz="1800" kern="1200">
                          <a:solidFill>
                            <a:schemeClr val="dk1"/>
                          </a:solidFill>
                          <a:latin typeface="Arial"/>
                          <a:cs typeface="Arial"/>
                        </a:defRPr>
                      </a:lvl3pPr>
                      <a:lvl4pPr marL="1371600" algn="l" defTabSz="457200" rtl="0" eaLnBrk="1" latinLnBrk="0" hangingPunct="1">
                        <a:defRPr sz="1800" kern="1200">
                          <a:solidFill>
                            <a:schemeClr val="dk1"/>
                          </a:solidFill>
                          <a:latin typeface="Arial"/>
                          <a:cs typeface="Arial"/>
                        </a:defRPr>
                      </a:lvl4pPr>
                      <a:lvl5pPr marL="1828800" algn="l" defTabSz="457200" rtl="0" eaLnBrk="1" latinLnBrk="0" hangingPunct="1">
                        <a:defRPr sz="1800" kern="1200">
                          <a:solidFill>
                            <a:schemeClr val="dk1"/>
                          </a:solidFill>
                          <a:latin typeface="Arial"/>
                          <a:cs typeface="Arial"/>
                        </a:defRPr>
                      </a:lvl5pPr>
                      <a:lvl6pPr marL="2286000" algn="l" defTabSz="457200" rtl="0" eaLnBrk="1" latinLnBrk="0" hangingPunct="1">
                        <a:defRPr sz="1800" kern="1200">
                          <a:solidFill>
                            <a:schemeClr val="dk1"/>
                          </a:solidFill>
                          <a:latin typeface="Arial"/>
                          <a:cs typeface="Arial"/>
                        </a:defRPr>
                      </a:lvl6pPr>
                      <a:lvl7pPr marL="2743200" algn="l" defTabSz="457200" rtl="0" eaLnBrk="1" latinLnBrk="0" hangingPunct="1">
                        <a:defRPr sz="1800" kern="1200">
                          <a:solidFill>
                            <a:schemeClr val="dk1"/>
                          </a:solidFill>
                          <a:latin typeface="Arial"/>
                          <a:cs typeface="Arial"/>
                        </a:defRPr>
                      </a:lvl7pPr>
                      <a:lvl8pPr marL="3200400" algn="l" defTabSz="457200" rtl="0" eaLnBrk="1" latinLnBrk="0" hangingPunct="1">
                        <a:defRPr sz="1800" kern="1200">
                          <a:solidFill>
                            <a:schemeClr val="dk1"/>
                          </a:solidFill>
                          <a:latin typeface="Arial"/>
                          <a:cs typeface="Arial"/>
                        </a:defRPr>
                      </a:lvl8pPr>
                      <a:lvl9pPr marL="3657600" algn="l" defTabSz="457200" rtl="0" eaLnBrk="1" latinLnBrk="0" hangingPunct="1">
                        <a:defRPr sz="1800" kern="1200">
                          <a:solidFill>
                            <a:schemeClr val="dk1"/>
                          </a:solidFill>
                          <a:latin typeface="Arial"/>
                          <a:cs typeface="Arial"/>
                        </a:defRPr>
                      </a:lvl9pPr>
                    </a:lstStyle>
                    <a:p>
                      <a:pPr algn="ctr"/>
                      <a:r>
                        <a:rPr lang="en-US" sz="1500" dirty="0" smtClean="0">
                          <a:solidFill>
                            <a:schemeClr val="tx1"/>
                          </a:solidFill>
                          <a:latin typeface="Arial"/>
                          <a:cs typeface="Arial"/>
                        </a:rPr>
                        <a:t>306 (58%)</a:t>
                      </a:r>
                      <a:endParaRPr lang="en-US" sz="1500" dirty="0">
                        <a:solidFill>
                          <a:schemeClr val="tx1"/>
                        </a:solidFill>
                        <a:latin typeface="Arial"/>
                        <a:cs typeface="Arial"/>
                      </a:endParaRPr>
                    </a:p>
                  </a:txBody>
                  <a:tcPr anchor="ctr">
                    <a:lnL w="12700" cap="flat" cmpd="sng" algn="ctr">
                      <a:solidFill>
                        <a:srgbClr val="000000">
                          <a:lumMod val="75000"/>
                          <a:lumOff val="25000"/>
                        </a:srgbClr>
                      </a:solidFill>
                      <a:prstDash val="solid"/>
                      <a:round/>
                      <a:headEnd type="none" w="med" len="med"/>
                      <a:tailEnd type="none" w="med" len="med"/>
                    </a:lnL>
                    <a:lnR w="12700" cap="flat" cmpd="sng" algn="ctr">
                      <a:solidFill>
                        <a:srgbClr val="000000">
                          <a:lumMod val="75000"/>
                          <a:lumOff val="25000"/>
                        </a:srgbClr>
                      </a:solidFill>
                      <a:prstDash val="solid"/>
                      <a:round/>
                      <a:headEnd type="none" w="med" len="med"/>
                      <a:tailEnd type="none" w="med" len="med"/>
                    </a:lnR>
                    <a:lnT w="12700" cap="flat" cmpd="sng" algn="ctr">
                      <a:solidFill>
                        <a:srgbClr val="000000">
                          <a:lumMod val="75000"/>
                          <a:lumOff val="25000"/>
                        </a:srgbClr>
                      </a:solidFill>
                      <a:prstDash val="solid"/>
                      <a:round/>
                      <a:headEnd type="none" w="med" len="med"/>
                      <a:tailEnd type="none" w="med" len="med"/>
                    </a:lnT>
                    <a:lnB w="12700" cap="flat" cmpd="sng" algn="ctr">
                      <a:solidFill>
                        <a:srgbClr val="000000">
                          <a:lumMod val="75000"/>
                          <a:lumOff val="25000"/>
                        </a:srgbClr>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lvl1pPr marL="0" algn="l" defTabSz="457200" rtl="0" eaLnBrk="1" latinLnBrk="0" hangingPunct="1">
                        <a:defRPr sz="1800" kern="1200">
                          <a:solidFill>
                            <a:schemeClr val="dk1"/>
                          </a:solidFill>
                          <a:latin typeface="Arial"/>
                          <a:cs typeface="Arial"/>
                        </a:defRPr>
                      </a:lvl1pPr>
                      <a:lvl2pPr marL="457200" algn="l" defTabSz="457200" rtl="0" eaLnBrk="1" latinLnBrk="0" hangingPunct="1">
                        <a:defRPr sz="1800" kern="1200">
                          <a:solidFill>
                            <a:schemeClr val="dk1"/>
                          </a:solidFill>
                          <a:latin typeface="Arial"/>
                          <a:cs typeface="Arial"/>
                        </a:defRPr>
                      </a:lvl2pPr>
                      <a:lvl3pPr marL="914400" algn="l" defTabSz="457200" rtl="0" eaLnBrk="1" latinLnBrk="0" hangingPunct="1">
                        <a:defRPr sz="1800" kern="1200">
                          <a:solidFill>
                            <a:schemeClr val="dk1"/>
                          </a:solidFill>
                          <a:latin typeface="Arial"/>
                          <a:cs typeface="Arial"/>
                        </a:defRPr>
                      </a:lvl3pPr>
                      <a:lvl4pPr marL="1371600" algn="l" defTabSz="457200" rtl="0" eaLnBrk="1" latinLnBrk="0" hangingPunct="1">
                        <a:defRPr sz="1800" kern="1200">
                          <a:solidFill>
                            <a:schemeClr val="dk1"/>
                          </a:solidFill>
                          <a:latin typeface="Arial"/>
                          <a:cs typeface="Arial"/>
                        </a:defRPr>
                      </a:lvl4pPr>
                      <a:lvl5pPr marL="1828800" algn="l" defTabSz="457200" rtl="0" eaLnBrk="1" latinLnBrk="0" hangingPunct="1">
                        <a:defRPr sz="1800" kern="1200">
                          <a:solidFill>
                            <a:schemeClr val="dk1"/>
                          </a:solidFill>
                          <a:latin typeface="Arial"/>
                          <a:cs typeface="Arial"/>
                        </a:defRPr>
                      </a:lvl5pPr>
                      <a:lvl6pPr marL="2286000" algn="l" defTabSz="457200" rtl="0" eaLnBrk="1" latinLnBrk="0" hangingPunct="1">
                        <a:defRPr sz="1800" kern="1200">
                          <a:solidFill>
                            <a:schemeClr val="dk1"/>
                          </a:solidFill>
                          <a:latin typeface="Arial"/>
                          <a:cs typeface="Arial"/>
                        </a:defRPr>
                      </a:lvl6pPr>
                      <a:lvl7pPr marL="2743200" algn="l" defTabSz="457200" rtl="0" eaLnBrk="1" latinLnBrk="0" hangingPunct="1">
                        <a:defRPr sz="1800" kern="1200">
                          <a:solidFill>
                            <a:schemeClr val="dk1"/>
                          </a:solidFill>
                          <a:latin typeface="Arial"/>
                          <a:cs typeface="Arial"/>
                        </a:defRPr>
                      </a:lvl7pPr>
                      <a:lvl8pPr marL="3200400" algn="l" defTabSz="457200" rtl="0" eaLnBrk="1" latinLnBrk="0" hangingPunct="1">
                        <a:defRPr sz="1800" kern="1200">
                          <a:solidFill>
                            <a:schemeClr val="dk1"/>
                          </a:solidFill>
                          <a:latin typeface="Arial"/>
                          <a:cs typeface="Arial"/>
                        </a:defRPr>
                      </a:lvl8pPr>
                      <a:lvl9pPr marL="3657600" algn="l" defTabSz="457200" rtl="0" eaLnBrk="1" latinLnBrk="0" hangingPunct="1">
                        <a:defRPr sz="1800" kern="1200">
                          <a:solidFill>
                            <a:schemeClr val="dk1"/>
                          </a:solidFill>
                          <a:latin typeface="Arial"/>
                          <a:cs typeface="Arial"/>
                        </a:defRPr>
                      </a:lvl9pPr>
                    </a:lstStyle>
                    <a:p>
                      <a:pPr algn="ctr"/>
                      <a:r>
                        <a:rPr lang="en-US" sz="1500" dirty="0" smtClean="0">
                          <a:solidFill>
                            <a:schemeClr val="tx1"/>
                          </a:solidFill>
                          <a:latin typeface="Arial"/>
                          <a:cs typeface="Arial"/>
                        </a:rPr>
                        <a:t>260 (41%)</a:t>
                      </a:r>
                      <a:endParaRPr lang="en-US" sz="1500" dirty="0">
                        <a:solidFill>
                          <a:schemeClr val="tx1"/>
                        </a:solidFill>
                        <a:latin typeface="Arial"/>
                        <a:cs typeface="Arial"/>
                      </a:endParaRPr>
                    </a:p>
                  </a:txBody>
                  <a:tcPr anchor="ctr">
                    <a:lnL w="12700" cap="flat" cmpd="sng" algn="ctr">
                      <a:solidFill>
                        <a:srgbClr val="000000">
                          <a:lumMod val="75000"/>
                          <a:lumOff val="25000"/>
                        </a:srgbClr>
                      </a:solidFill>
                      <a:prstDash val="solid"/>
                      <a:round/>
                      <a:headEnd type="none" w="med" len="med"/>
                      <a:tailEnd type="none" w="med" len="med"/>
                    </a:lnL>
                    <a:lnR w="12700" cap="flat" cmpd="sng" algn="ctr">
                      <a:solidFill>
                        <a:srgbClr val="000000">
                          <a:lumMod val="75000"/>
                          <a:lumOff val="25000"/>
                        </a:srgbClr>
                      </a:solidFill>
                      <a:prstDash val="solid"/>
                      <a:round/>
                      <a:headEnd type="none" w="med" len="med"/>
                      <a:tailEnd type="none" w="med" len="med"/>
                    </a:lnR>
                    <a:lnT w="12700" cap="flat" cmpd="sng" algn="ctr">
                      <a:solidFill>
                        <a:srgbClr val="000000">
                          <a:lumMod val="75000"/>
                          <a:lumOff val="25000"/>
                        </a:srgbClr>
                      </a:solidFill>
                      <a:prstDash val="solid"/>
                      <a:round/>
                      <a:headEnd type="none" w="med" len="med"/>
                      <a:tailEnd type="none" w="med" len="med"/>
                    </a:lnT>
                    <a:lnB w="12700" cap="flat" cmpd="sng" algn="ctr">
                      <a:solidFill>
                        <a:srgbClr val="000000">
                          <a:lumMod val="75000"/>
                          <a:lumOff val="25000"/>
                        </a:srgbClr>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r>
              <a:tr h="463296">
                <a:tc>
                  <a:txBody>
                    <a:bodyPr/>
                    <a:lstStyle>
                      <a:lvl1pPr marL="0" algn="l" defTabSz="457200" rtl="0" eaLnBrk="1" latinLnBrk="0" hangingPunct="1">
                        <a:defRPr sz="1800" kern="1200">
                          <a:solidFill>
                            <a:schemeClr val="dk1"/>
                          </a:solidFill>
                          <a:latin typeface="Arial"/>
                          <a:cs typeface="Arial"/>
                        </a:defRPr>
                      </a:lvl1pPr>
                      <a:lvl2pPr marL="457200" algn="l" defTabSz="457200" rtl="0" eaLnBrk="1" latinLnBrk="0" hangingPunct="1">
                        <a:defRPr sz="1800" kern="1200">
                          <a:solidFill>
                            <a:schemeClr val="dk1"/>
                          </a:solidFill>
                          <a:latin typeface="Arial"/>
                          <a:cs typeface="Arial"/>
                        </a:defRPr>
                      </a:lvl2pPr>
                      <a:lvl3pPr marL="914400" algn="l" defTabSz="457200" rtl="0" eaLnBrk="1" latinLnBrk="0" hangingPunct="1">
                        <a:defRPr sz="1800" kern="1200">
                          <a:solidFill>
                            <a:schemeClr val="dk1"/>
                          </a:solidFill>
                          <a:latin typeface="Arial"/>
                          <a:cs typeface="Arial"/>
                        </a:defRPr>
                      </a:lvl3pPr>
                      <a:lvl4pPr marL="1371600" algn="l" defTabSz="457200" rtl="0" eaLnBrk="1" latinLnBrk="0" hangingPunct="1">
                        <a:defRPr sz="1800" kern="1200">
                          <a:solidFill>
                            <a:schemeClr val="dk1"/>
                          </a:solidFill>
                          <a:latin typeface="Arial"/>
                          <a:cs typeface="Arial"/>
                        </a:defRPr>
                      </a:lvl4pPr>
                      <a:lvl5pPr marL="1828800" algn="l" defTabSz="457200" rtl="0" eaLnBrk="1" latinLnBrk="0" hangingPunct="1">
                        <a:defRPr sz="1800" kern="1200">
                          <a:solidFill>
                            <a:schemeClr val="dk1"/>
                          </a:solidFill>
                          <a:latin typeface="Arial"/>
                          <a:cs typeface="Arial"/>
                        </a:defRPr>
                      </a:lvl5pPr>
                      <a:lvl6pPr marL="2286000" algn="l" defTabSz="457200" rtl="0" eaLnBrk="1" latinLnBrk="0" hangingPunct="1">
                        <a:defRPr sz="1800" kern="1200">
                          <a:solidFill>
                            <a:schemeClr val="dk1"/>
                          </a:solidFill>
                          <a:latin typeface="Arial"/>
                          <a:cs typeface="Arial"/>
                        </a:defRPr>
                      </a:lvl6pPr>
                      <a:lvl7pPr marL="2743200" algn="l" defTabSz="457200" rtl="0" eaLnBrk="1" latinLnBrk="0" hangingPunct="1">
                        <a:defRPr sz="1800" kern="1200">
                          <a:solidFill>
                            <a:schemeClr val="dk1"/>
                          </a:solidFill>
                          <a:latin typeface="Arial"/>
                          <a:cs typeface="Arial"/>
                        </a:defRPr>
                      </a:lvl7pPr>
                      <a:lvl8pPr marL="3200400" algn="l" defTabSz="457200" rtl="0" eaLnBrk="1" latinLnBrk="0" hangingPunct="1">
                        <a:defRPr sz="1800" kern="1200">
                          <a:solidFill>
                            <a:schemeClr val="dk1"/>
                          </a:solidFill>
                          <a:latin typeface="Arial"/>
                          <a:cs typeface="Arial"/>
                        </a:defRPr>
                      </a:lvl8pPr>
                      <a:lvl9pPr marL="3657600" algn="l" defTabSz="457200" rtl="0" eaLnBrk="1" latinLnBrk="0" hangingPunct="1">
                        <a:defRPr sz="1800" kern="1200">
                          <a:solidFill>
                            <a:schemeClr val="dk1"/>
                          </a:solidFill>
                          <a:latin typeface="Arial"/>
                          <a:cs typeface="Arial"/>
                        </a:defRPr>
                      </a:lvl9pPr>
                    </a:lstStyle>
                    <a:p>
                      <a:pPr algn="l"/>
                      <a:r>
                        <a:rPr lang="en-US" sz="1500" dirty="0" smtClean="0">
                          <a:solidFill>
                            <a:schemeClr val="tx1"/>
                          </a:solidFill>
                          <a:latin typeface="Arial"/>
                          <a:cs typeface="Arial"/>
                        </a:rPr>
                        <a:t>Median OS, months (95% CI)</a:t>
                      </a:r>
                      <a:endParaRPr lang="en-US" sz="1500" dirty="0">
                        <a:solidFill>
                          <a:schemeClr val="tx1"/>
                        </a:solidFill>
                        <a:latin typeface="Arial"/>
                        <a:cs typeface="Arial"/>
                      </a:endParaRPr>
                    </a:p>
                  </a:txBody>
                  <a:tcPr anchor="ctr">
                    <a:lnL w="12700" cap="flat" cmpd="sng" algn="ctr">
                      <a:solidFill>
                        <a:srgbClr val="000000">
                          <a:lumMod val="75000"/>
                          <a:lumOff val="25000"/>
                        </a:srgbClr>
                      </a:solidFill>
                      <a:prstDash val="solid"/>
                      <a:round/>
                      <a:headEnd type="none" w="med" len="med"/>
                      <a:tailEnd type="none" w="med" len="med"/>
                    </a:lnL>
                    <a:lnR w="12700" cap="flat" cmpd="sng" algn="ctr">
                      <a:solidFill>
                        <a:srgbClr val="000000">
                          <a:lumMod val="75000"/>
                          <a:lumOff val="25000"/>
                        </a:srgbClr>
                      </a:solidFill>
                      <a:prstDash val="solid"/>
                      <a:round/>
                      <a:headEnd type="none" w="med" len="med"/>
                      <a:tailEnd type="none" w="med" len="med"/>
                    </a:lnR>
                    <a:lnT w="12700" cap="flat" cmpd="sng" algn="ctr">
                      <a:solidFill>
                        <a:srgbClr val="000000">
                          <a:lumMod val="75000"/>
                          <a:lumOff val="25000"/>
                        </a:srgbClr>
                      </a:solidFill>
                      <a:prstDash val="solid"/>
                      <a:round/>
                      <a:headEnd type="none" w="med" len="med"/>
                      <a:tailEnd type="none" w="med" len="med"/>
                    </a:lnT>
                    <a:lnB w="12700" cap="flat" cmpd="sng" algn="ctr">
                      <a:solidFill>
                        <a:srgbClr val="000000">
                          <a:lumMod val="75000"/>
                          <a:lumOff val="25000"/>
                        </a:srgbClr>
                      </a:solidFill>
                      <a:prstDash val="solid"/>
                      <a:round/>
                      <a:headEnd type="none" w="med" len="med"/>
                      <a:tailEnd type="none" w="med" len="med"/>
                    </a:lnB>
                    <a:lnTlToBr w="12700" cmpd="sng">
                      <a:noFill/>
                      <a:prstDash val="solid"/>
                    </a:lnTlToBr>
                    <a:lnBlToTr w="12700" cmpd="sng">
                      <a:noFill/>
                      <a:prstDash val="solid"/>
                    </a:lnBlToTr>
                    <a:solidFill>
                      <a:srgbClr val="D1D5E9"/>
                    </a:solidFill>
                  </a:tcPr>
                </a:tc>
                <a:tc>
                  <a:txBody>
                    <a:bodyPr/>
                    <a:lstStyle>
                      <a:lvl1pPr marL="0" algn="l" defTabSz="457200" rtl="0" eaLnBrk="1" latinLnBrk="0" hangingPunct="1">
                        <a:defRPr sz="1800" kern="1200">
                          <a:solidFill>
                            <a:schemeClr val="dk1"/>
                          </a:solidFill>
                          <a:latin typeface="Arial"/>
                          <a:cs typeface="Arial"/>
                        </a:defRPr>
                      </a:lvl1pPr>
                      <a:lvl2pPr marL="457200" algn="l" defTabSz="457200" rtl="0" eaLnBrk="1" latinLnBrk="0" hangingPunct="1">
                        <a:defRPr sz="1800" kern="1200">
                          <a:solidFill>
                            <a:schemeClr val="dk1"/>
                          </a:solidFill>
                          <a:latin typeface="Arial"/>
                          <a:cs typeface="Arial"/>
                        </a:defRPr>
                      </a:lvl2pPr>
                      <a:lvl3pPr marL="914400" algn="l" defTabSz="457200" rtl="0" eaLnBrk="1" latinLnBrk="0" hangingPunct="1">
                        <a:defRPr sz="1800" kern="1200">
                          <a:solidFill>
                            <a:schemeClr val="dk1"/>
                          </a:solidFill>
                          <a:latin typeface="Arial"/>
                          <a:cs typeface="Arial"/>
                        </a:defRPr>
                      </a:lvl3pPr>
                      <a:lvl4pPr marL="1371600" algn="l" defTabSz="457200" rtl="0" eaLnBrk="1" latinLnBrk="0" hangingPunct="1">
                        <a:defRPr sz="1800" kern="1200">
                          <a:solidFill>
                            <a:schemeClr val="dk1"/>
                          </a:solidFill>
                          <a:latin typeface="Arial"/>
                          <a:cs typeface="Arial"/>
                        </a:defRPr>
                      </a:lvl4pPr>
                      <a:lvl5pPr marL="1828800" algn="l" defTabSz="457200" rtl="0" eaLnBrk="1" latinLnBrk="0" hangingPunct="1">
                        <a:defRPr sz="1800" kern="1200">
                          <a:solidFill>
                            <a:schemeClr val="dk1"/>
                          </a:solidFill>
                          <a:latin typeface="Arial"/>
                          <a:cs typeface="Arial"/>
                        </a:defRPr>
                      </a:lvl5pPr>
                      <a:lvl6pPr marL="2286000" algn="l" defTabSz="457200" rtl="0" eaLnBrk="1" latinLnBrk="0" hangingPunct="1">
                        <a:defRPr sz="1800" kern="1200">
                          <a:solidFill>
                            <a:schemeClr val="dk1"/>
                          </a:solidFill>
                          <a:latin typeface="Arial"/>
                          <a:cs typeface="Arial"/>
                        </a:defRPr>
                      </a:lvl6pPr>
                      <a:lvl7pPr marL="2743200" algn="l" defTabSz="457200" rtl="0" eaLnBrk="1" latinLnBrk="0" hangingPunct="1">
                        <a:defRPr sz="1800" kern="1200">
                          <a:solidFill>
                            <a:schemeClr val="dk1"/>
                          </a:solidFill>
                          <a:latin typeface="Arial"/>
                          <a:cs typeface="Arial"/>
                        </a:defRPr>
                      </a:lvl7pPr>
                      <a:lvl8pPr marL="3200400" algn="l" defTabSz="457200" rtl="0" eaLnBrk="1" latinLnBrk="0" hangingPunct="1">
                        <a:defRPr sz="1800" kern="1200">
                          <a:solidFill>
                            <a:schemeClr val="dk1"/>
                          </a:solidFill>
                          <a:latin typeface="Arial"/>
                          <a:cs typeface="Arial"/>
                        </a:defRPr>
                      </a:lvl8pPr>
                      <a:lvl9pPr marL="3657600" algn="l" defTabSz="457200" rtl="0" eaLnBrk="1" latinLnBrk="0" hangingPunct="1">
                        <a:defRPr sz="1800" kern="1200">
                          <a:solidFill>
                            <a:schemeClr val="dk1"/>
                          </a:solidFill>
                          <a:latin typeface="Arial"/>
                          <a:cs typeface="Arial"/>
                        </a:defRPr>
                      </a:lvl9pPr>
                    </a:lstStyle>
                    <a:p>
                      <a:pPr algn="ctr"/>
                      <a:r>
                        <a:rPr lang="en-US" sz="1500" dirty="0" smtClean="0">
                          <a:solidFill>
                            <a:schemeClr val="tx1"/>
                          </a:solidFill>
                          <a:latin typeface="Arial"/>
                          <a:cs typeface="Arial"/>
                        </a:rPr>
                        <a:t>25.1 (23.4, 27.5)</a:t>
                      </a:r>
                      <a:endParaRPr lang="en-US" sz="1500" dirty="0">
                        <a:solidFill>
                          <a:schemeClr val="tx1"/>
                        </a:solidFill>
                        <a:latin typeface="Arial"/>
                        <a:cs typeface="Arial"/>
                      </a:endParaRPr>
                    </a:p>
                  </a:txBody>
                  <a:tcPr anchor="ctr">
                    <a:lnL w="12700" cap="flat" cmpd="sng" algn="ctr">
                      <a:solidFill>
                        <a:srgbClr val="000000">
                          <a:lumMod val="75000"/>
                          <a:lumOff val="25000"/>
                        </a:srgbClr>
                      </a:solidFill>
                      <a:prstDash val="solid"/>
                      <a:round/>
                      <a:headEnd type="none" w="med" len="med"/>
                      <a:tailEnd type="none" w="med" len="med"/>
                    </a:lnL>
                    <a:lnR w="12700" cap="flat" cmpd="sng" algn="ctr">
                      <a:solidFill>
                        <a:srgbClr val="000000">
                          <a:lumMod val="75000"/>
                          <a:lumOff val="25000"/>
                        </a:srgbClr>
                      </a:solidFill>
                      <a:prstDash val="solid"/>
                      <a:round/>
                      <a:headEnd type="none" w="med" len="med"/>
                      <a:tailEnd type="none" w="med" len="med"/>
                    </a:lnR>
                    <a:lnT w="12700" cap="flat" cmpd="sng" algn="ctr">
                      <a:solidFill>
                        <a:srgbClr val="000000">
                          <a:lumMod val="75000"/>
                          <a:lumOff val="25000"/>
                        </a:srgbClr>
                      </a:solidFill>
                      <a:prstDash val="solid"/>
                      <a:round/>
                      <a:headEnd type="none" w="med" len="med"/>
                      <a:tailEnd type="none" w="med" len="med"/>
                    </a:lnT>
                    <a:lnB w="12700" cap="flat" cmpd="sng" algn="ctr">
                      <a:solidFill>
                        <a:srgbClr val="000000">
                          <a:lumMod val="75000"/>
                          <a:lumOff val="25000"/>
                        </a:srgbClr>
                      </a:solidFill>
                      <a:prstDash val="solid"/>
                      <a:round/>
                      <a:headEnd type="none" w="med" len="med"/>
                      <a:tailEnd type="none" w="med" len="med"/>
                    </a:lnB>
                    <a:lnTlToBr w="12700" cmpd="sng">
                      <a:noFill/>
                      <a:prstDash val="solid"/>
                    </a:lnTlToBr>
                    <a:lnBlToTr w="12700" cmpd="sng">
                      <a:noFill/>
                      <a:prstDash val="solid"/>
                    </a:lnBlToTr>
                    <a:solidFill>
                      <a:srgbClr val="D1D5E9"/>
                    </a:solidFill>
                  </a:tcPr>
                </a:tc>
                <a:tc>
                  <a:txBody>
                    <a:bodyPr/>
                    <a:lstStyle>
                      <a:lvl1pPr marL="0" algn="l" defTabSz="457200" rtl="0" eaLnBrk="1" latinLnBrk="0" hangingPunct="1">
                        <a:defRPr sz="1800" kern="1200">
                          <a:solidFill>
                            <a:schemeClr val="dk1"/>
                          </a:solidFill>
                          <a:latin typeface="Arial"/>
                          <a:cs typeface="Arial"/>
                        </a:defRPr>
                      </a:lvl1pPr>
                      <a:lvl2pPr marL="457200" algn="l" defTabSz="457200" rtl="0" eaLnBrk="1" latinLnBrk="0" hangingPunct="1">
                        <a:defRPr sz="1800" kern="1200">
                          <a:solidFill>
                            <a:schemeClr val="dk1"/>
                          </a:solidFill>
                          <a:latin typeface="Arial"/>
                          <a:cs typeface="Arial"/>
                        </a:defRPr>
                      </a:lvl2pPr>
                      <a:lvl3pPr marL="914400" algn="l" defTabSz="457200" rtl="0" eaLnBrk="1" latinLnBrk="0" hangingPunct="1">
                        <a:defRPr sz="1800" kern="1200">
                          <a:solidFill>
                            <a:schemeClr val="dk1"/>
                          </a:solidFill>
                          <a:latin typeface="Arial"/>
                          <a:cs typeface="Arial"/>
                        </a:defRPr>
                      </a:lvl3pPr>
                      <a:lvl4pPr marL="1371600" algn="l" defTabSz="457200" rtl="0" eaLnBrk="1" latinLnBrk="0" hangingPunct="1">
                        <a:defRPr sz="1800" kern="1200">
                          <a:solidFill>
                            <a:schemeClr val="dk1"/>
                          </a:solidFill>
                          <a:latin typeface="Arial"/>
                          <a:cs typeface="Arial"/>
                        </a:defRPr>
                      </a:lvl4pPr>
                      <a:lvl5pPr marL="1828800" algn="l" defTabSz="457200" rtl="0" eaLnBrk="1" latinLnBrk="0" hangingPunct="1">
                        <a:defRPr sz="1800" kern="1200">
                          <a:solidFill>
                            <a:schemeClr val="dk1"/>
                          </a:solidFill>
                          <a:latin typeface="Arial"/>
                          <a:cs typeface="Arial"/>
                        </a:defRPr>
                      </a:lvl5pPr>
                      <a:lvl6pPr marL="2286000" algn="l" defTabSz="457200" rtl="0" eaLnBrk="1" latinLnBrk="0" hangingPunct="1">
                        <a:defRPr sz="1800" kern="1200">
                          <a:solidFill>
                            <a:schemeClr val="dk1"/>
                          </a:solidFill>
                          <a:latin typeface="Arial"/>
                          <a:cs typeface="Arial"/>
                        </a:defRPr>
                      </a:lvl6pPr>
                      <a:lvl7pPr marL="2743200" algn="l" defTabSz="457200" rtl="0" eaLnBrk="1" latinLnBrk="0" hangingPunct="1">
                        <a:defRPr sz="1800" kern="1200">
                          <a:solidFill>
                            <a:schemeClr val="dk1"/>
                          </a:solidFill>
                          <a:latin typeface="Arial"/>
                          <a:cs typeface="Arial"/>
                        </a:defRPr>
                      </a:lvl7pPr>
                      <a:lvl8pPr marL="3200400" algn="l" defTabSz="457200" rtl="0" eaLnBrk="1" latinLnBrk="0" hangingPunct="1">
                        <a:defRPr sz="1800" kern="1200">
                          <a:solidFill>
                            <a:schemeClr val="dk1"/>
                          </a:solidFill>
                          <a:latin typeface="Arial"/>
                          <a:cs typeface="Arial"/>
                        </a:defRPr>
                      </a:lvl8pPr>
                      <a:lvl9pPr marL="3657600" algn="l" defTabSz="457200" rtl="0" eaLnBrk="1" latinLnBrk="0" hangingPunct="1">
                        <a:defRPr sz="1800" kern="1200">
                          <a:solidFill>
                            <a:schemeClr val="dk1"/>
                          </a:solidFill>
                          <a:latin typeface="Arial"/>
                          <a:cs typeface="Arial"/>
                        </a:defRPr>
                      </a:lvl9pPr>
                    </a:lstStyle>
                    <a:p>
                      <a:pPr algn="ctr"/>
                      <a:r>
                        <a:rPr lang="en-US" sz="1500" dirty="0" smtClean="0">
                          <a:solidFill>
                            <a:schemeClr val="tx1"/>
                          </a:solidFill>
                          <a:latin typeface="Arial"/>
                          <a:cs typeface="Arial"/>
                        </a:rPr>
                        <a:t>12.6 (10.6, 15.7)</a:t>
                      </a:r>
                      <a:endParaRPr lang="en-US" sz="1500" dirty="0">
                        <a:solidFill>
                          <a:schemeClr val="tx1"/>
                        </a:solidFill>
                        <a:latin typeface="Arial"/>
                        <a:cs typeface="Arial"/>
                      </a:endParaRPr>
                    </a:p>
                  </a:txBody>
                  <a:tcPr anchor="ctr">
                    <a:lnL w="12700" cap="flat" cmpd="sng" algn="ctr">
                      <a:solidFill>
                        <a:srgbClr val="000000">
                          <a:lumMod val="75000"/>
                          <a:lumOff val="25000"/>
                        </a:srgbClr>
                      </a:solidFill>
                      <a:prstDash val="solid"/>
                      <a:round/>
                      <a:headEnd type="none" w="med" len="med"/>
                      <a:tailEnd type="none" w="med" len="med"/>
                    </a:lnL>
                    <a:lnR w="12700" cap="flat" cmpd="sng" algn="ctr">
                      <a:solidFill>
                        <a:srgbClr val="000000">
                          <a:lumMod val="75000"/>
                          <a:lumOff val="25000"/>
                        </a:srgbClr>
                      </a:solidFill>
                      <a:prstDash val="solid"/>
                      <a:round/>
                      <a:headEnd type="none" w="med" len="med"/>
                      <a:tailEnd type="none" w="med" len="med"/>
                    </a:lnR>
                    <a:lnT w="12700" cap="flat" cmpd="sng" algn="ctr">
                      <a:solidFill>
                        <a:srgbClr val="000000">
                          <a:lumMod val="75000"/>
                          <a:lumOff val="25000"/>
                        </a:srgbClr>
                      </a:solidFill>
                      <a:prstDash val="solid"/>
                      <a:round/>
                      <a:headEnd type="none" w="med" len="med"/>
                      <a:tailEnd type="none" w="med" len="med"/>
                    </a:lnT>
                    <a:lnB w="12700" cap="flat" cmpd="sng" algn="ctr">
                      <a:solidFill>
                        <a:srgbClr val="000000">
                          <a:lumMod val="75000"/>
                          <a:lumOff val="25000"/>
                        </a:srgbClr>
                      </a:solidFill>
                      <a:prstDash val="solid"/>
                      <a:round/>
                      <a:headEnd type="none" w="med" len="med"/>
                      <a:tailEnd type="none" w="med" len="med"/>
                    </a:lnB>
                    <a:lnTlToBr w="12700" cmpd="sng">
                      <a:noFill/>
                      <a:prstDash val="solid"/>
                    </a:lnTlToBr>
                    <a:lnBlToTr w="12700" cmpd="sng">
                      <a:noFill/>
                      <a:prstDash val="solid"/>
                    </a:lnBlToTr>
                    <a:solidFill>
                      <a:srgbClr val="D1D5E9"/>
                    </a:solidFill>
                  </a:tcPr>
                </a:tc>
                <a:tc>
                  <a:txBody>
                    <a:bodyPr/>
                    <a:lstStyle>
                      <a:lvl1pPr marL="0" algn="l" defTabSz="457200" rtl="0" eaLnBrk="1" latinLnBrk="0" hangingPunct="1">
                        <a:defRPr sz="1800" kern="1200">
                          <a:solidFill>
                            <a:schemeClr val="dk1"/>
                          </a:solidFill>
                          <a:latin typeface="Arial"/>
                          <a:cs typeface="Arial"/>
                        </a:defRPr>
                      </a:lvl1pPr>
                      <a:lvl2pPr marL="457200" algn="l" defTabSz="457200" rtl="0" eaLnBrk="1" latinLnBrk="0" hangingPunct="1">
                        <a:defRPr sz="1800" kern="1200">
                          <a:solidFill>
                            <a:schemeClr val="dk1"/>
                          </a:solidFill>
                          <a:latin typeface="Arial"/>
                          <a:cs typeface="Arial"/>
                        </a:defRPr>
                      </a:lvl2pPr>
                      <a:lvl3pPr marL="914400" algn="l" defTabSz="457200" rtl="0" eaLnBrk="1" latinLnBrk="0" hangingPunct="1">
                        <a:defRPr sz="1800" kern="1200">
                          <a:solidFill>
                            <a:schemeClr val="dk1"/>
                          </a:solidFill>
                          <a:latin typeface="Arial"/>
                          <a:cs typeface="Arial"/>
                        </a:defRPr>
                      </a:lvl3pPr>
                      <a:lvl4pPr marL="1371600" algn="l" defTabSz="457200" rtl="0" eaLnBrk="1" latinLnBrk="0" hangingPunct="1">
                        <a:defRPr sz="1800" kern="1200">
                          <a:solidFill>
                            <a:schemeClr val="dk1"/>
                          </a:solidFill>
                          <a:latin typeface="Arial"/>
                          <a:cs typeface="Arial"/>
                        </a:defRPr>
                      </a:lvl4pPr>
                      <a:lvl5pPr marL="1828800" algn="l" defTabSz="457200" rtl="0" eaLnBrk="1" latinLnBrk="0" hangingPunct="1">
                        <a:defRPr sz="1800" kern="1200">
                          <a:solidFill>
                            <a:schemeClr val="dk1"/>
                          </a:solidFill>
                          <a:latin typeface="Arial"/>
                          <a:cs typeface="Arial"/>
                        </a:defRPr>
                      </a:lvl5pPr>
                      <a:lvl6pPr marL="2286000" algn="l" defTabSz="457200" rtl="0" eaLnBrk="1" latinLnBrk="0" hangingPunct="1">
                        <a:defRPr sz="1800" kern="1200">
                          <a:solidFill>
                            <a:schemeClr val="dk1"/>
                          </a:solidFill>
                          <a:latin typeface="Arial"/>
                          <a:cs typeface="Arial"/>
                        </a:defRPr>
                      </a:lvl6pPr>
                      <a:lvl7pPr marL="2743200" algn="l" defTabSz="457200" rtl="0" eaLnBrk="1" latinLnBrk="0" hangingPunct="1">
                        <a:defRPr sz="1800" kern="1200">
                          <a:solidFill>
                            <a:schemeClr val="dk1"/>
                          </a:solidFill>
                          <a:latin typeface="Arial"/>
                          <a:cs typeface="Arial"/>
                        </a:defRPr>
                      </a:lvl7pPr>
                      <a:lvl8pPr marL="3200400" algn="l" defTabSz="457200" rtl="0" eaLnBrk="1" latinLnBrk="0" hangingPunct="1">
                        <a:defRPr sz="1800" kern="1200">
                          <a:solidFill>
                            <a:schemeClr val="dk1"/>
                          </a:solidFill>
                          <a:latin typeface="Arial"/>
                          <a:cs typeface="Arial"/>
                        </a:defRPr>
                      </a:lvl8pPr>
                      <a:lvl9pPr marL="3657600" algn="l" defTabSz="457200" rtl="0" eaLnBrk="1" latinLnBrk="0" hangingPunct="1">
                        <a:defRPr sz="1800" kern="1200">
                          <a:solidFill>
                            <a:schemeClr val="dk1"/>
                          </a:solidFill>
                          <a:latin typeface="Arial"/>
                          <a:cs typeface="Arial"/>
                        </a:defRPr>
                      </a:lvl9pPr>
                    </a:lstStyle>
                    <a:p>
                      <a:pPr algn="ctr"/>
                      <a:r>
                        <a:rPr lang="en-US" sz="1500" dirty="0" smtClean="0">
                          <a:solidFill>
                            <a:schemeClr val="tx1"/>
                          </a:solidFill>
                          <a:latin typeface="Arial"/>
                          <a:cs typeface="Arial"/>
                        </a:rPr>
                        <a:t>19.9 (18.0, 22.0)</a:t>
                      </a:r>
                      <a:endParaRPr lang="en-US" sz="1500" dirty="0">
                        <a:solidFill>
                          <a:schemeClr val="tx1"/>
                        </a:solidFill>
                        <a:latin typeface="Arial"/>
                        <a:cs typeface="Arial"/>
                      </a:endParaRPr>
                    </a:p>
                  </a:txBody>
                  <a:tcPr anchor="ctr">
                    <a:lnL w="12700" cap="flat" cmpd="sng" algn="ctr">
                      <a:solidFill>
                        <a:srgbClr val="000000">
                          <a:lumMod val="75000"/>
                          <a:lumOff val="25000"/>
                        </a:srgbClr>
                      </a:solidFill>
                      <a:prstDash val="solid"/>
                      <a:round/>
                      <a:headEnd type="none" w="med" len="med"/>
                      <a:tailEnd type="none" w="med" len="med"/>
                    </a:lnL>
                    <a:lnR w="12700" cap="flat" cmpd="sng" algn="ctr">
                      <a:solidFill>
                        <a:srgbClr val="000000">
                          <a:lumMod val="75000"/>
                          <a:lumOff val="25000"/>
                        </a:srgbClr>
                      </a:solidFill>
                      <a:prstDash val="solid"/>
                      <a:round/>
                      <a:headEnd type="none" w="med" len="med"/>
                      <a:tailEnd type="none" w="med" len="med"/>
                    </a:lnR>
                    <a:lnT w="12700" cap="flat" cmpd="sng" algn="ctr">
                      <a:solidFill>
                        <a:srgbClr val="000000">
                          <a:lumMod val="75000"/>
                          <a:lumOff val="25000"/>
                        </a:srgbClr>
                      </a:solidFill>
                      <a:prstDash val="solid"/>
                      <a:round/>
                      <a:headEnd type="none" w="med" len="med"/>
                      <a:tailEnd type="none" w="med" len="med"/>
                    </a:lnT>
                    <a:lnB w="12700" cap="flat" cmpd="sng" algn="ctr">
                      <a:solidFill>
                        <a:srgbClr val="000000">
                          <a:lumMod val="75000"/>
                          <a:lumOff val="25000"/>
                        </a:srgbClr>
                      </a:solidFill>
                      <a:prstDash val="solid"/>
                      <a:round/>
                      <a:headEnd type="none" w="med" len="med"/>
                      <a:tailEnd type="none" w="med" len="med"/>
                    </a:lnB>
                    <a:lnTlToBr w="12700" cmpd="sng">
                      <a:noFill/>
                      <a:prstDash val="solid"/>
                    </a:lnTlToBr>
                    <a:lnBlToTr w="12700" cmpd="sng">
                      <a:noFill/>
                      <a:prstDash val="solid"/>
                    </a:lnBlToTr>
                    <a:solidFill>
                      <a:srgbClr val="DAC6DF"/>
                    </a:solidFill>
                  </a:tcPr>
                </a:tc>
                <a:tc>
                  <a:txBody>
                    <a:bodyPr/>
                    <a:lstStyle>
                      <a:lvl1pPr marL="0" algn="l" defTabSz="457200" rtl="0" eaLnBrk="1" latinLnBrk="0" hangingPunct="1">
                        <a:defRPr sz="1800" kern="1200">
                          <a:solidFill>
                            <a:schemeClr val="dk1"/>
                          </a:solidFill>
                          <a:latin typeface="Arial"/>
                          <a:cs typeface="Arial"/>
                        </a:defRPr>
                      </a:lvl1pPr>
                      <a:lvl2pPr marL="457200" algn="l" defTabSz="457200" rtl="0" eaLnBrk="1" latinLnBrk="0" hangingPunct="1">
                        <a:defRPr sz="1800" kern="1200">
                          <a:solidFill>
                            <a:schemeClr val="dk1"/>
                          </a:solidFill>
                          <a:latin typeface="Arial"/>
                          <a:cs typeface="Arial"/>
                        </a:defRPr>
                      </a:lvl2pPr>
                      <a:lvl3pPr marL="914400" algn="l" defTabSz="457200" rtl="0" eaLnBrk="1" latinLnBrk="0" hangingPunct="1">
                        <a:defRPr sz="1800" kern="1200">
                          <a:solidFill>
                            <a:schemeClr val="dk1"/>
                          </a:solidFill>
                          <a:latin typeface="Arial"/>
                          <a:cs typeface="Arial"/>
                        </a:defRPr>
                      </a:lvl3pPr>
                      <a:lvl4pPr marL="1371600" algn="l" defTabSz="457200" rtl="0" eaLnBrk="1" latinLnBrk="0" hangingPunct="1">
                        <a:defRPr sz="1800" kern="1200">
                          <a:solidFill>
                            <a:schemeClr val="dk1"/>
                          </a:solidFill>
                          <a:latin typeface="Arial"/>
                          <a:cs typeface="Arial"/>
                        </a:defRPr>
                      </a:lvl4pPr>
                      <a:lvl5pPr marL="1828800" algn="l" defTabSz="457200" rtl="0" eaLnBrk="1" latinLnBrk="0" hangingPunct="1">
                        <a:defRPr sz="1800" kern="1200">
                          <a:solidFill>
                            <a:schemeClr val="dk1"/>
                          </a:solidFill>
                          <a:latin typeface="Arial"/>
                          <a:cs typeface="Arial"/>
                        </a:defRPr>
                      </a:lvl5pPr>
                      <a:lvl6pPr marL="2286000" algn="l" defTabSz="457200" rtl="0" eaLnBrk="1" latinLnBrk="0" hangingPunct="1">
                        <a:defRPr sz="1800" kern="1200">
                          <a:solidFill>
                            <a:schemeClr val="dk1"/>
                          </a:solidFill>
                          <a:latin typeface="Arial"/>
                          <a:cs typeface="Arial"/>
                        </a:defRPr>
                      </a:lvl6pPr>
                      <a:lvl7pPr marL="2743200" algn="l" defTabSz="457200" rtl="0" eaLnBrk="1" latinLnBrk="0" hangingPunct="1">
                        <a:defRPr sz="1800" kern="1200">
                          <a:solidFill>
                            <a:schemeClr val="dk1"/>
                          </a:solidFill>
                          <a:latin typeface="Arial"/>
                          <a:cs typeface="Arial"/>
                        </a:defRPr>
                      </a:lvl7pPr>
                      <a:lvl8pPr marL="3200400" algn="l" defTabSz="457200" rtl="0" eaLnBrk="1" latinLnBrk="0" hangingPunct="1">
                        <a:defRPr sz="1800" kern="1200">
                          <a:solidFill>
                            <a:schemeClr val="dk1"/>
                          </a:solidFill>
                          <a:latin typeface="Arial"/>
                          <a:cs typeface="Arial"/>
                        </a:defRPr>
                      </a:lvl8pPr>
                      <a:lvl9pPr marL="3657600" algn="l" defTabSz="457200" rtl="0" eaLnBrk="1" latinLnBrk="0" hangingPunct="1">
                        <a:defRPr sz="1800" kern="1200">
                          <a:solidFill>
                            <a:schemeClr val="dk1"/>
                          </a:solidFill>
                          <a:latin typeface="Arial"/>
                          <a:cs typeface="Arial"/>
                        </a:defRPr>
                      </a:lvl9pPr>
                    </a:lstStyle>
                    <a:p>
                      <a:pPr algn="ctr"/>
                      <a:r>
                        <a:rPr lang="en-US" sz="1500" dirty="0" smtClean="0">
                          <a:solidFill>
                            <a:schemeClr val="tx1"/>
                          </a:solidFill>
                          <a:latin typeface="Arial"/>
                          <a:cs typeface="Arial"/>
                        </a:rPr>
                        <a:t>31.8 (27.9, NE)</a:t>
                      </a:r>
                      <a:endParaRPr lang="en-US" sz="1500" dirty="0">
                        <a:solidFill>
                          <a:schemeClr val="tx1"/>
                        </a:solidFill>
                        <a:latin typeface="Arial"/>
                        <a:cs typeface="Arial"/>
                      </a:endParaRPr>
                    </a:p>
                  </a:txBody>
                  <a:tcPr anchor="ctr">
                    <a:lnL w="12700" cap="flat" cmpd="sng" algn="ctr">
                      <a:solidFill>
                        <a:srgbClr val="000000">
                          <a:lumMod val="75000"/>
                          <a:lumOff val="25000"/>
                        </a:srgbClr>
                      </a:solidFill>
                      <a:prstDash val="solid"/>
                      <a:round/>
                      <a:headEnd type="none" w="med" len="med"/>
                      <a:tailEnd type="none" w="med" len="med"/>
                    </a:lnL>
                    <a:lnR w="12700" cap="flat" cmpd="sng" algn="ctr">
                      <a:solidFill>
                        <a:srgbClr val="000000">
                          <a:lumMod val="75000"/>
                          <a:lumOff val="25000"/>
                        </a:srgbClr>
                      </a:solidFill>
                      <a:prstDash val="solid"/>
                      <a:round/>
                      <a:headEnd type="none" w="med" len="med"/>
                      <a:tailEnd type="none" w="med" len="med"/>
                    </a:lnR>
                    <a:lnT w="12700" cap="flat" cmpd="sng" algn="ctr">
                      <a:solidFill>
                        <a:srgbClr val="000000">
                          <a:lumMod val="75000"/>
                          <a:lumOff val="25000"/>
                        </a:srgbClr>
                      </a:solidFill>
                      <a:prstDash val="solid"/>
                      <a:round/>
                      <a:headEnd type="none" w="med" len="med"/>
                      <a:tailEnd type="none" w="med" len="med"/>
                    </a:lnT>
                    <a:lnB w="12700" cap="flat" cmpd="sng" algn="ctr">
                      <a:solidFill>
                        <a:srgbClr val="000000">
                          <a:lumMod val="75000"/>
                          <a:lumOff val="25000"/>
                        </a:srgbClr>
                      </a:solidFill>
                      <a:prstDash val="solid"/>
                      <a:round/>
                      <a:headEnd type="none" w="med" len="med"/>
                      <a:tailEnd type="none" w="med" len="med"/>
                    </a:lnB>
                    <a:lnTlToBr w="12700" cmpd="sng">
                      <a:noFill/>
                      <a:prstDash val="solid"/>
                    </a:lnTlToBr>
                    <a:lnBlToTr w="12700" cmpd="sng">
                      <a:noFill/>
                      <a:prstDash val="solid"/>
                    </a:lnBlToTr>
                    <a:solidFill>
                      <a:srgbClr val="DAC6DF"/>
                    </a:solidFill>
                  </a:tcPr>
                </a:tc>
              </a:tr>
              <a:tr h="656336">
                <a:tc>
                  <a:txBody>
                    <a:bodyPr/>
                    <a:lstStyle>
                      <a:lvl1pPr marL="0" algn="l" defTabSz="457200" rtl="0" eaLnBrk="1" latinLnBrk="0" hangingPunct="1">
                        <a:defRPr sz="1800" kern="1200">
                          <a:solidFill>
                            <a:schemeClr val="dk1"/>
                          </a:solidFill>
                          <a:latin typeface="Arial"/>
                          <a:cs typeface="Arial"/>
                        </a:defRPr>
                      </a:lvl1pPr>
                      <a:lvl2pPr marL="457200" algn="l" defTabSz="457200" rtl="0" eaLnBrk="1" latinLnBrk="0" hangingPunct="1">
                        <a:defRPr sz="1800" kern="1200">
                          <a:solidFill>
                            <a:schemeClr val="dk1"/>
                          </a:solidFill>
                          <a:latin typeface="Arial"/>
                          <a:cs typeface="Arial"/>
                        </a:defRPr>
                      </a:lvl2pPr>
                      <a:lvl3pPr marL="914400" algn="l" defTabSz="457200" rtl="0" eaLnBrk="1" latinLnBrk="0" hangingPunct="1">
                        <a:defRPr sz="1800" kern="1200">
                          <a:solidFill>
                            <a:schemeClr val="dk1"/>
                          </a:solidFill>
                          <a:latin typeface="Arial"/>
                          <a:cs typeface="Arial"/>
                        </a:defRPr>
                      </a:lvl3pPr>
                      <a:lvl4pPr marL="1371600" algn="l" defTabSz="457200" rtl="0" eaLnBrk="1" latinLnBrk="0" hangingPunct="1">
                        <a:defRPr sz="1800" kern="1200">
                          <a:solidFill>
                            <a:schemeClr val="dk1"/>
                          </a:solidFill>
                          <a:latin typeface="Arial"/>
                          <a:cs typeface="Arial"/>
                        </a:defRPr>
                      </a:lvl4pPr>
                      <a:lvl5pPr marL="1828800" algn="l" defTabSz="457200" rtl="0" eaLnBrk="1" latinLnBrk="0" hangingPunct="1">
                        <a:defRPr sz="1800" kern="1200">
                          <a:solidFill>
                            <a:schemeClr val="dk1"/>
                          </a:solidFill>
                          <a:latin typeface="Arial"/>
                          <a:cs typeface="Arial"/>
                        </a:defRPr>
                      </a:lvl5pPr>
                      <a:lvl6pPr marL="2286000" algn="l" defTabSz="457200" rtl="0" eaLnBrk="1" latinLnBrk="0" hangingPunct="1">
                        <a:defRPr sz="1800" kern="1200">
                          <a:solidFill>
                            <a:schemeClr val="dk1"/>
                          </a:solidFill>
                          <a:latin typeface="Arial"/>
                          <a:cs typeface="Arial"/>
                        </a:defRPr>
                      </a:lvl6pPr>
                      <a:lvl7pPr marL="2743200" algn="l" defTabSz="457200" rtl="0" eaLnBrk="1" latinLnBrk="0" hangingPunct="1">
                        <a:defRPr sz="1800" kern="1200">
                          <a:solidFill>
                            <a:schemeClr val="dk1"/>
                          </a:solidFill>
                          <a:latin typeface="Arial"/>
                          <a:cs typeface="Arial"/>
                        </a:defRPr>
                      </a:lvl7pPr>
                      <a:lvl8pPr marL="3200400" algn="l" defTabSz="457200" rtl="0" eaLnBrk="1" latinLnBrk="0" hangingPunct="1">
                        <a:defRPr sz="1800" kern="1200">
                          <a:solidFill>
                            <a:schemeClr val="dk1"/>
                          </a:solidFill>
                          <a:latin typeface="Arial"/>
                          <a:cs typeface="Arial"/>
                        </a:defRPr>
                      </a:lvl8pPr>
                      <a:lvl9pPr marL="3657600" algn="l" defTabSz="457200" rtl="0" eaLnBrk="1" latinLnBrk="0" hangingPunct="1">
                        <a:defRPr sz="1800" kern="1200">
                          <a:solidFill>
                            <a:schemeClr val="dk1"/>
                          </a:solidFill>
                          <a:latin typeface="Arial"/>
                          <a:cs typeface="Arial"/>
                        </a:defRPr>
                      </a:lvl9pPr>
                    </a:lstStyle>
                    <a:p>
                      <a:pPr algn="l"/>
                      <a:r>
                        <a:rPr lang="en-US" sz="1500" dirty="0" smtClean="0">
                          <a:solidFill>
                            <a:schemeClr val="tx1"/>
                          </a:solidFill>
                          <a:latin typeface="Arial"/>
                          <a:cs typeface="Arial"/>
                        </a:rPr>
                        <a:t>1-year survival rate, % </a:t>
                      </a:r>
                      <a:br>
                        <a:rPr lang="en-US" sz="1500" dirty="0" smtClean="0">
                          <a:solidFill>
                            <a:schemeClr val="tx1"/>
                          </a:solidFill>
                          <a:latin typeface="Arial"/>
                          <a:cs typeface="Arial"/>
                        </a:rPr>
                      </a:br>
                      <a:r>
                        <a:rPr lang="en-US" sz="1500" dirty="0" smtClean="0">
                          <a:solidFill>
                            <a:schemeClr val="tx1"/>
                          </a:solidFill>
                          <a:latin typeface="Arial"/>
                          <a:cs typeface="Arial"/>
                        </a:rPr>
                        <a:t>(95% CI)</a:t>
                      </a:r>
                      <a:endParaRPr lang="en-US" sz="1500" dirty="0">
                        <a:solidFill>
                          <a:schemeClr val="tx1"/>
                        </a:solidFill>
                        <a:latin typeface="Arial"/>
                        <a:cs typeface="Arial"/>
                      </a:endParaRPr>
                    </a:p>
                  </a:txBody>
                  <a:tcPr anchor="ctr">
                    <a:lnL w="12700" cap="flat" cmpd="sng" algn="ctr">
                      <a:solidFill>
                        <a:srgbClr val="000000">
                          <a:lumMod val="75000"/>
                          <a:lumOff val="25000"/>
                        </a:srgbClr>
                      </a:solidFill>
                      <a:prstDash val="solid"/>
                      <a:round/>
                      <a:headEnd type="none" w="med" len="med"/>
                      <a:tailEnd type="none" w="med" len="med"/>
                    </a:lnL>
                    <a:lnR w="12700" cap="flat" cmpd="sng" algn="ctr">
                      <a:solidFill>
                        <a:srgbClr val="000000">
                          <a:lumMod val="75000"/>
                          <a:lumOff val="25000"/>
                        </a:srgbClr>
                      </a:solidFill>
                      <a:prstDash val="solid"/>
                      <a:round/>
                      <a:headEnd type="none" w="med" len="med"/>
                      <a:tailEnd type="none" w="med" len="med"/>
                    </a:lnR>
                    <a:lnT w="12700" cap="flat" cmpd="sng" algn="ctr">
                      <a:solidFill>
                        <a:srgbClr val="000000">
                          <a:lumMod val="75000"/>
                          <a:lumOff val="25000"/>
                        </a:srgbClr>
                      </a:solidFill>
                      <a:prstDash val="solid"/>
                      <a:round/>
                      <a:headEnd type="none" w="med" len="med"/>
                      <a:tailEnd type="none" w="med" len="med"/>
                    </a:lnT>
                    <a:lnB w="12700" cap="flat" cmpd="sng" algn="ctr">
                      <a:solidFill>
                        <a:srgbClr val="000000">
                          <a:lumMod val="75000"/>
                          <a:lumOff val="25000"/>
                        </a:srgbClr>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lvl1pPr marL="0" algn="l" defTabSz="457200" rtl="0" eaLnBrk="1" latinLnBrk="0" hangingPunct="1">
                        <a:defRPr sz="1800" kern="1200">
                          <a:solidFill>
                            <a:schemeClr val="dk1"/>
                          </a:solidFill>
                          <a:latin typeface="Arial"/>
                          <a:cs typeface="Arial"/>
                        </a:defRPr>
                      </a:lvl1pPr>
                      <a:lvl2pPr marL="457200" algn="l" defTabSz="457200" rtl="0" eaLnBrk="1" latinLnBrk="0" hangingPunct="1">
                        <a:defRPr sz="1800" kern="1200">
                          <a:solidFill>
                            <a:schemeClr val="dk1"/>
                          </a:solidFill>
                          <a:latin typeface="Arial"/>
                          <a:cs typeface="Arial"/>
                        </a:defRPr>
                      </a:lvl2pPr>
                      <a:lvl3pPr marL="914400" algn="l" defTabSz="457200" rtl="0" eaLnBrk="1" latinLnBrk="0" hangingPunct="1">
                        <a:defRPr sz="1800" kern="1200">
                          <a:solidFill>
                            <a:schemeClr val="dk1"/>
                          </a:solidFill>
                          <a:latin typeface="Arial"/>
                          <a:cs typeface="Arial"/>
                        </a:defRPr>
                      </a:lvl3pPr>
                      <a:lvl4pPr marL="1371600" algn="l" defTabSz="457200" rtl="0" eaLnBrk="1" latinLnBrk="0" hangingPunct="1">
                        <a:defRPr sz="1800" kern="1200">
                          <a:solidFill>
                            <a:schemeClr val="dk1"/>
                          </a:solidFill>
                          <a:latin typeface="Arial"/>
                          <a:cs typeface="Arial"/>
                        </a:defRPr>
                      </a:lvl4pPr>
                      <a:lvl5pPr marL="1828800" algn="l" defTabSz="457200" rtl="0" eaLnBrk="1" latinLnBrk="0" hangingPunct="1">
                        <a:defRPr sz="1800" kern="1200">
                          <a:solidFill>
                            <a:schemeClr val="dk1"/>
                          </a:solidFill>
                          <a:latin typeface="Arial"/>
                          <a:cs typeface="Arial"/>
                        </a:defRPr>
                      </a:lvl5pPr>
                      <a:lvl6pPr marL="2286000" algn="l" defTabSz="457200" rtl="0" eaLnBrk="1" latinLnBrk="0" hangingPunct="1">
                        <a:defRPr sz="1800" kern="1200">
                          <a:solidFill>
                            <a:schemeClr val="dk1"/>
                          </a:solidFill>
                          <a:latin typeface="Arial"/>
                          <a:cs typeface="Arial"/>
                        </a:defRPr>
                      </a:lvl6pPr>
                      <a:lvl7pPr marL="2743200" algn="l" defTabSz="457200" rtl="0" eaLnBrk="1" latinLnBrk="0" hangingPunct="1">
                        <a:defRPr sz="1800" kern="1200">
                          <a:solidFill>
                            <a:schemeClr val="dk1"/>
                          </a:solidFill>
                          <a:latin typeface="Arial"/>
                          <a:cs typeface="Arial"/>
                        </a:defRPr>
                      </a:lvl7pPr>
                      <a:lvl8pPr marL="3200400" algn="l" defTabSz="457200" rtl="0" eaLnBrk="1" latinLnBrk="0" hangingPunct="1">
                        <a:defRPr sz="1800" kern="1200">
                          <a:solidFill>
                            <a:schemeClr val="dk1"/>
                          </a:solidFill>
                          <a:latin typeface="Arial"/>
                          <a:cs typeface="Arial"/>
                        </a:defRPr>
                      </a:lvl8pPr>
                      <a:lvl9pPr marL="3657600" algn="l" defTabSz="457200" rtl="0" eaLnBrk="1" latinLnBrk="0" hangingPunct="1">
                        <a:defRPr sz="1800" kern="1200">
                          <a:solidFill>
                            <a:schemeClr val="dk1"/>
                          </a:solidFill>
                          <a:latin typeface="Arial"/>
                          <a:cs typeface="Arial"/>
                        </a:defRPr>
                      </a:lvl9pPr>
                    </a:lstStyle>
                    <a:p>
                      <a:pPr algn="ctr"/>
                      <a:r>
                        <a:rPr lang="en-US" sz="1500" dirty="0" smtClean="0">
                          <a:solidFill>
                            <a:schemeClr val="tx1"/>
                          </a:solidFill>
                          <a:latin typeface="Arial"/>
                          <a:cs typeface="Arial"/>
                        </a:rPr>
                        <a:t>74.7 (72.7, 76.7)</a:t>
                      </a:r>
                      <a:endParaRPr lang="en-US" sz="1500" dirty="0">
                        <a:solidFill>
                          <a:schemeClr val="tx1"/>
                        </a:solidFill>
                        <a:latin typeface="Arial"/>
                        <a:cs typeface="Arial"/>
                      </a:endParaRPr>
                    </a:p>
                  </a:txBody>
                  <a:tcPr anchor="ctr">
                    <a:lnL w="12700" cap="flat" cmpd="sng" algn="ctr">
                      <a:solidFill>
                        <a:srgbClr val="000000">
                          <a:lumMod val="75000"/>
                          <a:lumOff val="25000"/>
                        </a:srgbClr>
                      </a:solidFill>
                      <a:prstDash val="solid"/>
                      <a:round/>
                      <a:headEnd type="none" w="med" len="med"/>
                      <a:tailEnd type="none" w="med" len="med"/>
                    </a:lnL>
                    <a:lnR w="12700" cap="flat" cmpd="sng" algn="ctr">
                      <a:solidFill>
                        <a:srgbClr val="000000">
                          <a:lumMod val="75000"/>
                          <a:lumOff val="25000"/>
                        </a:srgbClr>
                      </a:solidFill>
                      <a:prstDash val="solid"/>
                      <a:round/>
                      <a:headEnd type="none" w="med" len="med"/>
                      <a:tailEnd type="none" w="med" len="med"/>
                    </a:lnR>
                    <a:lnT w="12700" cap="flat" cmpd="sng" algn="ctr">
                      <a:solidFill>
                        <a:srgbClr val="000000">
                          <a:lumMod val="75000"/>
                          <a:lumOff val="25000"/>
                        </a:srgbClr>
                      </a:solidFill>
                      <a:prstDash val="solid"/>
                      <a:round/>
                      <a:headEnd type="none" w="med" len="med"/>
                      <a:tailEnd type="none" w="med" len="med"/>
                    </a:lnT>
                    <a:lnB w="12700" cap="flat" cmpd="sng" algn="ctr">
                      <a:solidFill>
                        <a:srgbClr val="000000">
                          <a:lumMod val="75000"/>
                          <a:lumOff val="25000"/>
                        </a:srgbClr>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lvl1pPr marL="0" algn="l" defTabSz="457200" rtl="0" eaLnBrk="1" latinLnBrk="0" hangingPunct="1">
                        <a:defRPr sz="1800" kern="1200">
                          <a:solidFill>
                            <a:schemeClr val="dk1"/>
                          </a:solidFill>
                          <a:latin typeface="Arial"/>
                          <a:cs typeface="Arial"/>
                        </a:defRPr>
                      </a:lvl1pPr>
                      <a:lvl2pPr marL="457200" algn="l" defTabSz="457200" rtl="0" eaLnBrk="1" latinLnBrk="0" hangingPunct="1">
                        <a:defRPr sz="1800" kern="1200">
                          <a:solidFill>
                            <a:schemeClr val="dk1"/>
                          </a:solidFill>
                          <a:latin typeface="Arial"/>
                          <a:cs typeface="Arial"/>
                        </a:defRPr>
                      </a:lvl2pPr>
                      <a:lvl3pPr marL="914400" algn="l" defTabSz="457200" rtl="0" eaLnBrk="1" latinLnBrk="0" hangingPunct="1">
                        <a:defRPr sz="1800" kern="1200">
                          <a:solidFill>
                            <a:schemeClr val="dk1"/>
                          </a:solidFill>
                          <a:latin typeface="Arial"/>
                          <a:cs typeface="Arial"/>
                        </a:defRPr>
                      </a:lvl3pPr>
                      <a:lvl4pPr marL="1371600" algn="l" defTabSz="457200" rtl="0" eaLnBrk="1" latinLnBrk="0" hangingPunct="1">
                        <a:defRPr sz="1800" kern="1200">
                          <a:solidFill>
                            <a:schemeClr val="dk1"/>
                          </a:solidFill>
                          <a:latin typeface="Arial"/>
                          <a:cs typeface="Arial"/>
                        </a:defRPr>
                      </a:lvl4pPr>
                      <a:lvl5pPr marL="1828800" algn="l" defTabSz="457200" rtl="0" eaLnBrk="1" latinLnBrk="0" hangingPunct="1">
                        <a:defRPr sz="1800" kern="1200">
                          <a:solidFill>
                            <a:schemeClr val="dk1"/>
                          </a:solidFill>
                          <a:latin typeface="Arial"/>
                          <a:cs typeface="Arial"/>
                        </a:defRPr>
                      </a:lvl5pPr>
                      <a:lvl6pPr marL="2286000" algn="l" defTabSz="457200" rtl="0" eaLnBrk="1" latinLnBrk="0" hangingPunct="1">
                        <a:defRPr sz="1800" kern="1200">
                          <a:solidFill>
                            <a:schemeClr val="dk1"/>
                          </a:solidFill>
                          <a:latin typeface="Arial"/>
                          <a:cs typeface="Arial"/>
                        </a:defRPr>
                      </a:lvl6pPr>
                      <a:lvl7pPr marL="2743200" algn="l" defTabSz="457200" rtl="0" eaLnBrk="1" latinLnBrk="0" hangingPunct="1">
                        <a:defRPr sz="1800" kern="1200">
                          <a:solidFill>
                            <a:schemeClr val="dk1"/>
                          </a:solidFill>
                          <a:latin typeface="Arial"/>
                          <a:cs typeface="Arial"/>
                        </a:defRPr>
                      </a:lvl7pPr>
                      <a:lvl8pPr marL="3200400" algn="l" defTabSz="457200" rtl="0" eaLnBrk="1" latinLnBrk="0" hangingPunct="1">
                        <a:defRPr sz="1800" kern="1200">
                          <a:solidFill>
                            <a:schemeClr val="dk1"/>
                          </a:solidFill>
                          <a:latin typeface="Arial"/>
                          <a:cs typeface="Arial"/>
                        </a:defRPr>
                      </a:lvl8pPr>
                      <a:lvl9pPr marL="3657600" algn="l" defTabSz="457200" rtl="0" eaLnBrk="1" latinLnBrk="0" hangingPunct="1">
                        <a:defRPr sz="1800" kern="1200">
                          <a:solidFill>
                            <a:schemeClr val="dk1"/>
                          </a:solidFill>
                          <a:latin typeface="Arial"/>
                          <a:cs typeface="Arial"/>
                        </a:defRPr>
                      </a:lvl9pPr>
                    </a:lstStyle>
                    <a:p>
                      <a:pPr algn="ctr"/>
                      <a:r>
                        <a:rPr lang="en-US" sz="1500" dirty="0" smtClean="0">
                          <a:solidFill>
                            <a:schemeClr val="tx1"/>
                          </a:solidFill>
                          <a:latin typeface="Arial"/>
                          <a:cs typeface="Arial"/>
                        </a:rPr>
                        <a:t>52.5 (46.2, 58.8)</a:t>
                      </a:r>
                      <a:endParaRPr lang="en-US" sz="1500" dirty="0">
                        <a:solidFill>
                          <a:schemeClr val="tx1"/>
                        </a:solidFill>
                        <a:latin typeface="Arial"/>
                        <a:cs typeface="Arial"/>
                      </a:endParaRPr>
                    </a:p>
                  </a:txBody>
                  <a:tcPr anchor="ctr">
                    <a:lnL w="12700" cap="flat" cmpd="sng" algn="ctr">
                      <a:solidFill>
                        <a:srgbClr val="000000">
                          <a:lumMod val="75000"/>
                          <a:lumOff val="25000"/>
                        </a:srgbClr>
                      </a:solidFill>
                      <a:prstDash val="solid"/>
                      <a:round/>
                      <a:headEnd type="none" w="med" len="med"/>
                      <a:tailEnd type="none" w="med" len="med"/>
                    </a:lnL>
                    <a:lnR w="12700" cap="flat" cmpd="sng" algn="ctr">
                      <a:solidFill>
                        <a:srgbClr val="000000">
                          <a:lumMod val="75000"/>
                          <a:lumOff val="25000"/>
                        </a:srgbClr>
                      </a:solidFill>
                      <a:prstDash val="solid"/>
                      <a:round/>
                      <a:headEnd type="none" w="med" len="med"/>
                      <a:tailEnd type="none" w="med" len="med"/>
                    </a:lnR>
                    <a:lnT w="12700" cap="flat" cmpd="sng" algn="ctr">
                      <a:solidFill>
                        <a:srgbClr val="000000">
                          <a:lumMod val="75000"/>
                          <a:lumOff val="25000"/>
                        </a:srgbClr>
                      </a:solidFill>
                      <a:prstDash val="solid"/>
                      <a:round/>
                      <a:headEnd type="none" w="med" len="med"/>
                      <a:tailEnd type="none" w="med" len="med"/>
                    </a:lnT>
                    <a:lnB w="12700" cap="flat" cmpd="sng" algn="ctr">
                      <a:solidFill>
                        <a:srgbClr val="000000">
                          <a:lumMod val="75000"/>
                          <a:lumOff val="25000"/>
                        </a:srgbClr>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lvl1pPr marL="0" algn="l" defTabSz="457200" rtl="0" eaLnBrk="1" latinLnBrk="0" hangingPunct="1">
                        <a:defRPr sz="1800" kern="1200">
                          <a:solidFill>
                            <a:schemeClr val="dk1"/>
                          </a:solidFill>
                          <a:latin typeface="Arial"/>
                          <a:cs typeface="Arial"/>
                        </a:defRPr>
                      </a:lvl1pPr>
                      <a:lvl2pPr marL="457200" algn="l" defTabSz="457200" rtl="0" eaLnBrk="1" latinLnBrk="0" hangingPunct="1">
                        <a:defRPr sz="1800" kern="1200">
                          <a:solidFill>
                            <a:schemeClr val="dk1"/>
                          </a:solidFill>
                          <a:latin typeface="Arial"/>
                          <a:cs typeface="Arial"/>
                        </a:defRPr>
                      </a:lvl2pPr>
                      <a:lvl3pPr marL="914400" algn="l" defTabSz="457200" rtl="0" eaLnBrk="1" latinLnBrk="0" hangingPunct="1">
                        <a:defRPr sz="1800" kern="1200">
                          <a:solidFill>
                            <a:schemeClr val="dk1"/>
                          </a:solidFill>
                          <a:latin typeface="Arial"/>
                          <a:cs typeface="Arial"/>
                        </a:defRPr>
                      </a:lvl3pPr>
                      <a:lvl4pPr marL="1371600" algn="l" defTabSz="457200" rtl="0" eaLnBrk="1" latinLnBrk="0" hangingPunct="1">
                        <a:defRPr sz="1800" kern="1200">
                          <a:solidFill>
                            <a:schemeClr val="dk1"/>
                          </a:solidFill>
                          <a:latin typeface="Arial"/>
                          <a:cs typeface="Arial"/>
                        </a:defRPr>
                      </a:lvl4pPr>
                      <a:lvl5pPr marL="1828800" algn="l" defTabSz="457200" rtl="0" eaLnBrk="1" latinLnBrk="0" hangingPunct="1">
                        <a:defRPr sz="1800" kern="1200">
                          <a:solidFill>
                            <a:schemeClr val="dk1"/>
                          </a:solidFill>
                          <a:latin typeface="Arial"/>
                          <a:cs typeface="Arial"/>
                        </a:defRPr>
                      </a:lvl5pPr>
                      <a:lvl6pPr marL="2286000" algn="l" defTabSz="457200" rtl="0" eaLnBrk="1" latinLnBrk="0" hangingPunct="1">
                        <a:defRPr sz="1800" kern="1200">
                          <a:solidFill>
                            <a:schemeClr val="dk1"/>
                          </a:solidFill>
                          <a:latin typeface="Arial"/>
                          <a:cs typeface="Arial"/>
                        </a:defRPr>
                      </a:lvl6pPr>
                      <a:lvl7pPr marL="2743200" algn="l" defTabSz="457200" rtl="0" eaLnBrk="1" latinLnBrk="0" hangingPunct="1">
                        <a:defRPr sz="1800" kern="1200">
                          <a:solidFill>
                            <a:schemeClr val="dk1"/>
                          </a:solidFill>
                          <a:latin typeface="Arial"/>
                          <a:cs typeface="Arial"/>
                        </a:defRPr>
                      </a:lvl7pPr>
                      <a:lvl8pPr marL="3200400" algn="l" defTabSz="457200" rtl="0" eaLnBrk="1" latinLnBrk="0" hangingPunct="1">
                        <a:defRPr sz="1800" kern="1200">
                          <a:solidFill>
                            <a:schemeClr val="dk1"/>
                          </a:solidFill>
                          <a:latin typeface="Arial"/>
                          <a:cs typeface="Arial"/>
                        </a:defRPr>
                      </a:lvl8pPr>
                      <a:lvl9pPr marL="3657600" algn="l" defTabSz="457200" rtl="0" eaLnBrk="1" latinLnBrk="0" hangingPunct="1">
                        <a:defRPr sz="1800" kern="1200">
                          <a:solidFill>
                            <a:schemeClr val="dk1"/>
                          </a:solidFill>
                          <a:latin typeface="Arial"/>
                          <a:cs typeface="Arial"/>
                        </a:defRPr>
                      </a:lvl9pPr>
                    </a:lstStyle>
                    <a:p>
                      <a:pPr algn="ctr"/>
                      <a:r>
                        <a:rPr lang="en-US" sz="1500" dirty="0" smtClean="0">
                          <a:solidFill>
                            <a:schemeClr val="tx1"/>
                          </a:solidFill>
                          <a:latin typeface="Arial"/>
                          <a:cs typeface="Arial"/>
                        </a:rPr>
                        <a:t>77.3 (73.7, 80.9)</a:t>
                      </a:r>
                      <a:endParaRPr lang="en-US" sz="1500" dirty="0">
                        <a:solidFill>
                          <a:schemeClr val="tx1"/>
                        </a:solidFill>
                        <a:latin typeface="Arial"/>
                        <a:cs typeface="Arial"/>
                      </a:endParaRPr>
                    </a:p>
                  </a:txBody>
                  <a:tcPr anchor="ctr">
                    <a:lnL w="12700" cap="flat" cmpd="sng" algn="ctr">
                      <a:solidFill>
                        <a:srgbClr val="000000">
                          <a:lumMod val="75000"/>
                          <a:lumOff val="25000"/>
                        </a:srgbClr>
                      </a:solidFill>
                      <a:prstDash val="solid"/>
                      <a:round/>
                      <a:headEnd type="none" w="med" len="med"/>
                      <a:tailEnd type="none" w="med" len="med"/>
                    </a:lnL>
                    <a:lnR w="12700" cap="flat" cmpd="sng" algn="ctr">
                      <a:solidFill>
                        <a:srgbClr val="000000">
                          <a:lumMod val="75000"/>
                          <a:lumOff val="25000"/>
                        </a:srgbClr>
                      </a:solidFill>
                      <a:prstDash val="solid"/>
                      <a:round/>
                      <a:headEnd type="none" w="med" len="med"/>
                      <a:tailEnd type="none" w="med" len="med"/>
                    </a:lnR>
                    <a:lnT w="12700" cap="flat" cmpd="sng" algn="ctr">
                      <a:solidFill>
                        <a:srgbClr val="000000">
                          <a:lumMod val="75000"/>
                          <a:lumOff val="25000"/>
                        </a:srgbClr>
                      </a:solidFill>
                      <a:prstDash val="solid"/>
                      <a:round/>
                      <a:headEnd type="none" w="med" len="med"/>
                      <a:tailEnd type="none" w="med" len="med"/>
                    </a:lnT>
                    <a:lnB w="12700" cap="flat" cmpd="sng" algn="ctr">
                      <a:solidFill>
                        <a:srgbClr val="000000">
                          <a:lumMod val="75000"/>
                          <a:lumOff val="25000"/>
                        </a:srgbClr>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lvl1pPr marL="0" algn="l" defTabSz="457200" rtl="0" eaLnBrk="1" latinLnBrk="0" hangingPunct="1">
                        <a:defRPr sz="1800" kern="1200">
                          <a:solidFill>
                            <a:schemeClr val="dk1"/>
                          </a:solidFill>
                          <a:latin typeface="Arial"/>
                          <a:cs typeface="Arial"/>
                        </a:defRPr>
                      </a:lvl1pPr>
                      <a:lvl2pPr marL="457200" algn="l" defTabSz="457200" rtl="0" eaLnBrk="1" latinLnBrk="0" hangingPunct="1">
                        <a:defRPr sz="1800" kern="1200">
                          <a:solidFill>
                            <a:schemeClr val="dk1"/>
                          </a:solidFill>
                          <a:latin typeface="Arial"/>
                          <a:cs typeface="Arial"/>
                        </a:defRPr>
                      </a:lvl2pPr>
                      <a:lvl3pPr marL="914400" algn="l" defTabSz="457200" rtl="0" eaLnBrk="1" latinLnBrk="0" hangingPunct="1">
                        <a:defRPr sz="1800" kern="1200">
                          <a:solidFill>
                            <a:schemeClr val="dk1"/>
                          </a:solidFill>
                          <a:latin typeface="Arial"/>
                          <a:cs typeface="Arial"/>
                        </a:defRPr>
                      </a:lvl3pPr>
                      <a:lvl4pPr marL="1371600" algn="l" defTabSz="457200" rtl="0" eaLnBrk="1" latinLnBrk="0" hangingPunct="1">
                        <a:defRPr sz="1800" kern="1200">
                          <a:solidFill>
                            <a:schemeClr val="dk1"/>
                          </a:solidFill>
                          <a:latin typeface="Arial"/>
                          <a:cs typeface="Arial"/>
                        </a:defRPr>
                      </a:lvl4pPr>
                      <a:lvl5pPr marL="1828800" algn="l" defTabSz="457200" rtl="0" eaLnBrk="1" latinLnBrk="0" hangingPunct="1">
                        <a:defRPr sz="1800" kern="1200">
                          <a:solidFill>
                            <a:schemeClr val="dk1"/>
                          </a:solidFill>
                          <a:latin typeface="Arial"/>
                          <a:cs typeface="Arial"/>
                        </a:defRPr>
                      </a:lvl5pPr>
                      <a:lvl6pPr marL="2286000" algn="l" defTabSz="457200" rtl="0" eaLnBrk="1" latinLnBrk="0" hangingPunct="1">
                        <a:defRPr sz="1800" kern="1200">
                          <a:solidFill>
                            <a:schemeClr val="dk1"/>
                          </a:solidFill>
                          <a:latin typeface="Arial"/>
                          <a:cs typeface="Arial"/>
                        </a:defRPr>
                      </a:lvl6pPr>
                      <a:lvl7pPr marL="2743200" algn="l" defTabSz="457200" rtl="0" eaLnBrk="1" latinLnBrk="0" hangingPunct="1">
                        <a:defRPr sz="1800" kern="1200">
                          <a:solidFill>
                            <a:schemeClr val="dk1"/>
                          </a:solidFill>
                          <a:latin typeface="Arial"/>
                          <a:cs typeface="Arial"/>
                        </a:defRPr>
                      </a:lvl7pPr>
                      <a:lvl8pPr marL="3200400" algn="l" defTabSz="457200" rtl="0" eaLnBrk="1" latinLnBrk="0" hangingPunct="1">
                        <a:defRPr sz="1800" kern="1200">
                          <a:solidFill>
                            <a:schemeClr val="dk1"/>
                          </a:solidFill>
                          <a:latin typeface="Arial"/>
                          <a:cs typeface="Arial"/>
                        </a:defRPr>
                      </a:lvl8pPr>
                      <a:lvl9pPr marL="3657600" algn="l" defTabSz="457200" rtl="0" eaLnBrk="1" latinLnBrk="0" hangingPunct="1">
                        <a:defRPr sz="1800" kern="1200">
                          <a:solidFill>
                            <a:schemeClr val="dk1"/>
                          </a:solidFill>
                          <a:latin typeface="Arial"/>
                          <a:cs typeface="Arial"/>
                        </a:defRPr>
                      </a:lvl9pPr>
                    </a:lstStyle>
                    <a:p>
                      <a:pPr algn="ctr"/>
                      <a:r>
                        <a:rPr lang="en-US" sz="1500" dirty="0" smtClean="0">
                          <a:solidFill>
                            <a:schemeClr val="tx1"/>
                          </a:solidFill>
                          <a:latin typeface="Arial"/>
                          <a:cs typeface="Arial"/>
                        </a:rPr>
                        <a:t>87.7 (85.2, 90.3)</a:t>
                      </a:r>
                      <a:endParaRPr lang="en-US" sz="1500" dirty="0">
                        <a:solidFill>
                          <a:schemeClr val="tx1"/>
                        </a:solidFill>
                        <a:latin typeface="Arial"/>
                        <a:cs typeface="Arial"/>
                      </a:endParaRPr>
                    </a:p>
                  </a:txBody>
                  <a:tcPr anchor="ctr">
                    <a:lnL w="12700" cap="flat" cmpd="sng" algn="ctr">
                      <a:solidFill>
                        <a:srgbClr val="000000">
                          <a:lumMod val="75000"/>
                          <a:lumOff val="25000"/>
                        </a:srgbClr>
                      </a:solidFill>
                      <a:prstDash val="solid"/>
                      <a:round/>
                      <a:headEnd type="none" w="med" len="med"/>
                      <a:tailEnd type="none" w="med" len="med"/>
                    </a:lnL>
                    <a:lnR w="12700" cap="flat" cmpd="sng" algn="ctr">
                      <a:solidFill>
                        <a:srgbClr val="000000">
                          <a:lumMod val="75000"/>
                          <a:lumOff val="25000"/>
                        </a:srgbClr>
                      </a:solidFill>
                      <a:prstDash val="solid"/>
                      <a:round/>
                      <a:headEnd type="none" w="med" len="med"/>
                      <a:tailEnd type="none" w="med" len="med"/>
                    </a:lnR>
                    <a:lnT w="12700" cap="flat" cmpd="sng" algn="ctr">
                      <a:solidFill>
                        <a:srgbClr val="000000">
                          <a:lumMod val="75000"/>
                          <a:lumOff val="25000"/>
                        </a:srgbClr>
                      </a:solidFill>
                      <a:prstDash val="solid"/>
                      <a:round/>
                      <a:headEnd type="none" w="med" len="med"/>
                      <a:tailEnd type="none" w="med" len="med"/>
                    </a:lnT>
                    <a:lnB w="12700" cap="flat" cmpd="sng" algn="ctr">
                      <a:solidFill>
                        <a:srgbClr val="000000">
                          <a:lumMod val="75000"/>
                          <a:lumOff val="25000"/>
                        </a:srgbClr>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r>
              <a:tr h="656336">
                <a:tc>
                  <a:txBody>
                    <a:bodyPr/>
                    <a:lstStyle>
                      <a:lvl1pPr marL="0" algn="l" defTabSz="457200" rtl="0" eaLnBrk="1" latinLnBrk="0" hangingPunct="1">
                        <a:defRPr sz="1800" kern="1200">
                          <a:solidFill>
                            <a:schemeClr val="dk1"/>
                          </a:solidFill>
                          <a:latin typeface="Arial"/>
                          <a:cs typeface="Arial"/>
                        </a:defRPr>
                      </a:lvl1pPr>
                      <a:lvl2pPr marL="457200" algn="l" defTabSz="457200" rtl="0" eaLnBrk="1" latinLnBrk="0" hangingPunct="1">
                        <a:defRPr sz="1800" kern="1200">
                          <a:solidFill>
                            <a:schemeClr val="dk1"/>
                          </a:solidFill>
                          <a:latin typeface="Arial"/>
                          <a:cs typeface="Arial"/>
                        </a:defRPr>
                      </a:lvl2pPr>
                      <a:lvl3pPr marL="914400" algn="l" defTabSz="457200" rtl="0" eaLnBrk="1" latinLnBrk="0" hangingPunct="1">
                        <a:defRPr sz="1800" kern="1200">
                          <a:solidFill>
                            <a:schemeClr val="dk1"/>
                          </a:solidFill>
                          <a:latin typeface="Arial"/>
                          <a:cs typeface="Arial"/>
                        </a:defRPr>
                      </a:lvl3pPr>
                      <a:lvl4pPr marL="1371600" algn="l" defTabSz="457200" rtl="0" eaLnBrk="1" latinLnBrk="0" hangingPunct="1">
                        <a:defRPr sz="1800" kern="1200">
                          <a:solidFill>
                            <a:schemeClr val="dk1"/>
                          </a:solidFill>
                          <a:latin typeface="Arial"/>
                          <a:cs typeface="Arial"/>
                        </a:defRPr>
                      </a:lvl4pPr>
                      <a:lvl5pPr marL="1828800" algn="l" defTabSz="457200" rtl="0" eaLnBrk="1" latinLnBrk="0" hangingPunct="1">
                        <a:defRPr sz="1800" kern="1200">
                          <a:solidFill>
                            <a:schemeClr val="dk1"/>
                          </a:solidFill>
                          <a:latin typeface="Arial"/>
                          <a:cs typeface="Arial"/>
                        </a:defRPr>
                      </a:lvl5pPr>
                      <a:lvl6pPr marL="2286000" algn="l" defTabSz="457200" rtl="0" eaLnBrk="1" latinLnBrk="0" hangingPunct="1">
                        <a:defRPr sz="1800" kern="1200">
                          <a:solidFill>
                            <a:schemeClr val="dk1"/>
                          </a:solidFill>
                          <a:latin typeface="Arial"/>
                          <a:cs typeface="Arial"/>
                        </a:defRPr>
                      </a:lvl6pPr>
                      <a:lvl7pPr marL="2743200" algn="l" defTabSz="457200" rtl="0" eaLnBrk="1" latinLnBrk="0" hangingPunct="1">
                        <a:defRPr sz="1800" kern="1200">
                          <a:solidFill>
                            <a:schemeClr val="dk1"/>
                          </a:solidFill>
                          <a:latin typeface="Arial"/>
                          <a:cs typeface="Arial"/>
                        </a:defRPr>
                      </a:lvl7pPr>
                      <a:lvl8pPr marL="3200400" algn="l" defTabSz="457200" rtl="0" eaLnBrk="1" latinLnBrk="0" hangingPunct="1">
                        <a:defRPr sz="1800" kern="1200">
                          <a:solidFill>
                            <a:schemeClr val="dk1"/>
                          </a:solidFill>
                          <a:latin typeface="Arial"/>
                          <a:cs typeface="Arial"/>
                        </a:defRPr>
                      </a:lvl8pPr>
                      <a:lvl9pPr marL="3657600" algn="l" defTabSz="457200" rtl="0" eaLnBrk="1" latinLnBrk="0" hangingPunct="1">
                        <a:defRPr sz="1800" kern="1200">
                          <a:solidFill>
                            <a:schemeClr val="dk1"/>
                          </a:solidFill>
                          <a:latin typeface="Arial"/>
                          <a:cs typeface="Arial"/>
                        </a:defRPr>
                      </a:lvl9pPr>
                    </a:lstStyle>
                    <a:p>
                      <a:pPr algn="l"/>
                      <a:r>
                        <a:rPr lang="en-US" sz="1500" dirty="0" smtClean="0">
                          <a:solidFill>
                            <a:schemeClr val="tx1"/>
                          </a:solidFill>
                          <a:latin typeface="Arial"/>
                          <a:cs typeface="Arial"/>
                        </a:rPr>
                        <a:t>Median Survival beyond 1</a:t>
                      </a:r>
                      <a:r>
                        <a:rPr lang="en-US" sz="1500" baseline="30000" dirty="0" smtClean="0">
                          <a:solidFill>
                            <a:schemeClr val="tx1"/>
                          </a:solidFill>
                          <a:latin typeface="Arial"/>
                          <a:cs typeface="Arial"/>
                        </a:rPr>
                        <a:t>st</a:t>
                      </a:r>
                      <a:r>
                        <a:rPr lang="en-US" sz="1500" dirty="0" smtClean="0">
                          <a:solidFill>
                            <a:schemeClr val="tx1"/>
                          </a:solidFill>
                          <a:latin typeface="Arial"/>
                          <a:cs typeface="Arial"/>
                        </a:rPr>
                        <a:t> PD, months</a:t>
                      </a:r>
                      <a:endParaRPr lang="en-US" sz="1500" dirty="0">
                        <a:solidFill>
                          <a:schemeClr val="tx1"/>
                        </a:solidFill>
                        <a:latin typeface="Arial"/>
                        <a:cs typeface="Arial"/>
                      </a:endParaRPr>
                    </a:p>
                  </a:txBody>
                  <a:tcPr anchor="ctr">
                    <a:lnL w="12700" cap="flat" cmpd="sng" algn="ctr">
                      <a:solidFill>
                        <a:srgbClr val="000000">
                          <a:lumMod val="75000"/>
                          <a:lumOff val="25000"/>
                        </a:srgbClr>
                      </a:solidFill>
                      <a:prstDash val="solid"/>
                      <a:round/>
                      <a:headEnd type="none" w="med" len="med"/>
                      <a:tailEnd type="none" w="med" len="med"/>
                    </a:lnL>
                    <a:lnR w="12700" cap="flat" cmpd="sng" algn="ctr">
                      <a:solidFill>
                        <a:srgbClr val="000000">
                          <a:lumMod val="75000"/>
                          <a:lumOff val="25000"/>
                        </a:srgbClr>
                      </a:solidFill>
                      <a:prstDash val="solid"/>
                      <a:round/>
                      <a:headEnd type="none" w="med" len="med"/>
                      <a:tailEnd type="none" w="med" len="med"/>
                    </a:lnR>
                    <a:lnT w="12700" cap="flat" cmpd="sng" algn="ctr">
                      <a:solidFill>
                        <a:srgbClr val="000000">
                          <a:lumMod val="75000"/>
                          <a:lumOff val="25000"/>
                        </a:srgbClr>
                      </a:solidFill>
                      <a:prstDash val="solid"/>
                      <a:round/>
                      <a:headEnd type="none" w="med" len="med"/>
                      <a:tailEnd type="none" w="med" len="med"/>
                    </a:lnT>
                    <a:lnB w="12700" cap="flat" cmpd="sng" algn="ctr">
                      <a:solidFill>
                        <a:srgbClr val="000000">
                          <a:lumMod val="75000"/>
                          <a:lumOff val="25000"/>
                        </a:srgbClr>
                      </a:solidFill>
                      <a:prstDash val="solid"/>
                      <a:round/>
                      <a:headEnd type="none" w="med" len="med"/>
                      <a:tailEnd type="none" w="med" len="med"/>
                    </a:lnB>
                    <a:lnTlToBr w="12700" cmpd="sng">
                      <a:noFill/>
                      <a:prstDash val="solid"/>
                    </a:lnTlToBr>
                    <a:lnBlToTr w="12700" cmpd="sng">
                      <a:noFill/>
                      <a:prstDash val="solid"/>
                    </a:lnBlToTr>
                    <a:solidFill>
                      <a:srgbClr val="AAADBD"/>
                    </a:solidFill>
                  </a:tcPr>
                </a:tc>
                <a:tc>
                  <a:txBody>
                    <a:bodyPr/>
                    <a:lstStyle>
                      <a:lvl1pPr marL="0" algn="l" defTabSz="457200" rtl="0" eaLnBrk="1" latinLnBrk="0" hangingPunct="1">
                        <a:defRPr sz="1800" kern="1200">
                          <a:solidFill>
                            <a:schemeClr val="dk1"/>
                          </a:solidFill>
                          <a:latin typeface="Arial"/>
                          <a:cs typeface="Arial"/>
                        </a:defRPr>
                      </a:lvl1pPr>
                      <a:lvl2pPr marL="457200" algn="l" defTabSz="457200" rtl="0" eaLnBrk="1" latinLnBrk="0" hangingPunct="1">
                        <a:defRPr sz="1800" kern="1200">
                          <a:solidFill>
                            <a:schemeClr val="dk1"/>
                          </a:solidFill>
                          <a:latin typeface="Arial"/>
                          <a:cs typeface="Arial"/>
                        </a:defRPr>
                      </a:lvl2pPr>
                      <a:lvl3pPr marL="914400" algn="l" defTabSz="457200" rtl="0" eaLnBrk="1" latinLnBrk="0" hangingPunct="1">
                        <a:defRPr sz="1800" kern="1200">
                          <a:solidFill>
                            <a:schemeClr val="dk1"/>
                          </a:solidFill>
                          <a:latin typeface="Arial"/>
                          <a:cs typeface="Arial"/>
                        </a:defRPr>
                      </a:lvl3pPr>
                      <a:lvl4pPr marL="1371600" algn="l" defTabSz="457200" rtl="0" eaLnBrk="1" latinLnBrk="0" hangingPunct="1">
                        <a:defRPr sz="1800" kern="1200">
                          <a:solidFill>
                            <a:schemeClr val="dk1"/>
                          </a:solidFill>
                          <a:latin typeface="Arial"/>
                          <a:cs typeface="Arial"/>
                        </a:defRPr>
                      </a:lvl4pPr>
                      <a:lvl5pPr marL="1828800" algn="l" defTabSz="457200" rtl="0" eaLnBrk="1" latinLnBrk="0" hangingPunct="1">
                        <a:defRPr sz="1800" kern="1200">
                          <a:solidFill>
                            <a:schemeClr val="dk1"/>
                          </a:solidFill>
                          <a:latin typeface="Arial"/>
                          <a:cs typeface="Arial"/>
                        </a:defRPr>
                      </a:lvl5pPr>
                      <a:lvl6pPr marL="2286000" algn="l" defTabSz="457200" rtl="0" eaLnBrk="1" latinLnBrk="0" hangingPunct="1">
                        <a:defRPr sz="1800" kern="1200">
                          <a:solidFill>
                            <a:schemeClr val="dk1"/>
                          </a:solidFill>
                          <a:latin typeface="Arial"/>
                          <a:cs typeface="Arial"/>
                        </a:defRPr>
                      </a:lvl6pPr>
                      <a:lvl7pPr marL="2743200" algn="l" defTabSz="457200" rtl="0" eaLnBrk="1" latinLnBrk="0" hangingPunct="1">
                        <a:defRPr sz="1800" kern="1200">
                          <a:solidFill>
                            <a:schemeClr val="dk1"/>
                          </a:solidFill>
                          <a:latin typeface="Arial"/>
                          <a:cs typeface="Arial"/>
                        </a:defRPr>
                      </a:lvl7pPr>
                      <a:lvl8pPr marL="3200400" algn="l" defTabSz="457200" rtl="0" eaLnBrk="1" latinLnBrk="0" hangingPunct="1">
                        <a:defRPr sz="1800" kern="1200">
                          <a:solidFill>
                            <a:schemeClr val="dk1"/>
                          </a:solidFill>
                          <a:latin typeface="Arial"/>
                          <a:cs typeface="Arial"/>
                        </a:defRPr>
                      </a:lvl8pPr>
                      <a:lvl9pPr marL="3657600" algn="l" defTabSz="457200" rtl="0" eaLnBrk="1" latinLnBrk="0" hangingPunct="1">
                        <a:defRPr sz="1800" kern="1200">
                          <a:solidFill>
                            <a:schemeClr val="dk1"/>
                          </a:solidFill>
                          <a:latin typeface="Arial"/>
                          <a:cs typeface="Arial"/>
                        </a:defRPr>
                      </a:lvl9pPr>
                    </a:lstStyle>
                    <a:p>
                      <a:pPr algn="ctr"/>
                      <a:r>
                        <a:rPr lang="en-US" sz="1500" dirty="0" smtClean="0">
                          <a:solidFill>
                            <a:schemeClr val="tx1"/>
                          </a:solidFill>
                          <a:latin typeface="Arial"/>
                          <a:cs typeface="Arial"/>
                        </a:rPr>
                        <a:t>12.0 (11.1,</a:t>
                      </a:r>
                      <a:r>
                        <a:rPr lang="en-US" sz="1500" baseline="0" dirty="0" smtClean="0">
                          <a:solidFill>
                            <a:schemeClr val="tx1"/>
                          </a:solidFill>
                          <a:latin typeface="Arial"/>
                          <a:cs typeface="Arial"/>
                        </a:rPr>
                        <a:t> 13.3)</a:t>
                      </a:r>
                      <a:endParaRPr lang="en-US" sz="1500" dirty="0">
                        <a:solidFill>
                          <a:schemeClr val="tx1"/>
                        </a:solidFill>
                        <a:latin typeface="Arial"/>
                        <a:cs typeface="Arial"/>
                      </a:endParaRPr>
                    </a:p>
                  </a:txBody>
                  <a:tcPr anchor="ctr">
                    <a:lnL w="12700" cap="flat" cmpd="sng" algn="ctr">
                      <a:solidFill>
                        <a:srgbClr val="000000">
                          <a:lumMod val="75000"/>
                          <a:lumOff val="25000"/>
                        </a:srgbClr>
                      </a:solidFill>
                      <a:prstDash val="solid"/>
                      <a:round/>
                      <a:headEnd type="none" w="med" len="med"/>
                      <a:tailEnd type="none" w="med" len="med"/>
                    </a:lnL>
                    <a:lnR w="12700" cap="flat" cmpd="sng" algn="ctr">
                      <a:solidFill>
                        <a:srgbClr val="000000">
                          <a:lumMod val="75000"/>
                          <a:lumOff val="25000"/>
                        </a:srgbClr>
                      </a:solidFill>
                      <a:prstDash val="solid"/>
                      <a:round/>
                      <a:headEnd type="none" w="med" len="med"/>
                      <a:tailEnd type="none" w="med" len="med"/>
                    </a:lnR>
                    <a:lnT w="12700" cap="flat" cmpd="sng" algn="ctr">
                      <a:solidFill>
                        <a:srgbClr val="000000">
                          <a:lumMod val="75000"/>
                          <a:lumOff val="25000"/>
                        </a:srgbClr>
                      </a:solidFill>
                      <a:prstDash val="solid"/>
                      <a:round/>
                      <a:headEnd type="none" w="med" len="med"/>
                      <a:tailEnd type="none" w="med" len="med"/>
                    </a:lnT>
                    <a:lnB w="12700" cap="flat" cmpd="sng" algn="ctr">
                      <a:solidFill>
                        <a:srgbClr val="000000">
                          <a:lumMod val="75000"/>
                          <a:lumOff val="25000"/>
                        </a:srgbClr>
                      </a:solidFill>
                      <a:prstDash val="solid"/>
                      <a:round/>
                      <a:headEnd type="none" w="med" len="med"/>
                      <a:tailEnd type="none" w="med" len="med"/>
                    </a:lnB>
                    <a:lnTlToBr w="12700" cmpd="sng">
                      <a:noFill/>
                      <a:prstDash val="solid"/>
                    </a:lnTlToBr>
                    <a:lnBlToTr w="12700" cmpd="sng">
                      <a:noFill/>
                      <a:prstDash val="solid"/>
                    </a:lnBlToTr>
                    <a:solidFill>
                      <a:srgbClr val="AAADBD"/>
                    </a:solidFill>
                  </a:tcPr>
                </a:tc>
                <a:tc>
                  <a:txBody>
                    <a:bodyPr/>
                    <a:lstStyle>
                      <a:lvl1pPr marL="0" algn="l" defTabSz="457200" rtl="0" eaLnBrk="1" latinLnBrk="0" hangingPunct="1">
                        <a:defRPr sz="1800" kern="1200">
                          <a:solidFill>
                            <a:schemeClr val="dk1"/>
                          </a:solidFill>
                          <a:latin typeface="Arial"/>
                          <a:cs typeface="Arial"/>
                        </a:defRPr>
                      </a:lvl1pPr>
                      <a:lvl2pPr marL="457200" algn="l" defTabSz="457200" rtl="0" eaLnBrk="1" latinLnBrk="0" hangingPunct="1">
                        <a:defRPr sz="1800" kern="1200">
                          <a:solidFill>
                            <a:schemeClr val="dk1"/>
                          </a:solidFill>
                          <a:latin typeface="Arial"/>
                          <a:cs typeface="Arial"/>
                        </a:defRPr>
                      </a:lvl2pPr>
                      <a:lvl3pPr marL="914400" algn="l" defTabSz="457200" rtl="0" eaLnBrk="1" latinLnBrk="0" hangingPunct="1">
                        <a:defRPr sz="1800" kern="1200">
                          <a:solidFill>
                            <a:schemeClr val="dk1"/>
                          </a:solidFill>
                          <a:latin typeface="Arial"/>
                          <a:cs typeface="Arial"/>
                        </a:defRPr>
                      </a:lvl3pPr>
                      <a:lvl4pPr marL="1371600" algn="l" defTabSz="457200" rtl="0" eaLnBrk="1" latinLnBrk="0" hangingPunct="1">
                        <a:defRPr sz="1800" kern="1200">
                          <a:solidFill>
                            <a:schemeClr val="dk1"/>
                          </a:solidFill>
                          <a:latin typeface="Arial"/>
                          <a:cs typeface="Arial"/>
                        </a:defRPr>
                      </a:lvl4pPr>
                      <a:lvl5pPr marL="1828800" algn="l" defTabSz="457200" rtl="0" eaLnBrk="1" latinLnBrk="0" hangingPunct="1">
                        <a:defRPr sz="1800" kern="1200">
                          <a:solidFill>
                            <a:schemeClr val="dk1"/>
                          </a:solidFill>
                          <a:latin typeface="Arial"/>
                          <a:cs typeface="Arial"/>
                        </a:defRPr>
                      </a:lvl5pPr>
                      <a:lvl6pPr marL="2286000" algn="l" defTabSz="457200" rtl="0" eaLnBrk="1" latinLnBrk="0" hangingPunct="1">
                        <a:defRPr sz="1800" kern="1200">
                          <a:solidFill>
                            <a:schemeClr val="dk1"/>
                          </a:solidFill>
                          <a:latin typeface="Arial"/>
                          <a:cs typeface="Arial"/>
                        </a:defRPr>
                      </a:lvl6pPr>
                      <a:lvl7pPr marL="2743200" algn="l" defTabSz="457200" rtl="0" eaLnBrk="1" latinLnBrk="0" hangingPunct="1">
                        <a:defRPr sz="1800" kern="1200">
                          <a:solidFill>
                            <a:schemeClr val="dk1"/>
                          </a:solidFill>
                          <a:latin typeface="Arial"/>
                          <a:cs typeface="Arial"/>
                        </a:defRPr>
                      </a:lvl7pPr>
                      <a:lvl8pPr marL="3200400" algn="l" defTabSz="457200" rtl="0" eaLnBrk="1" latinLnBrk="0" hangingPunct="1">
                        <a:defRPr sz="1800" kern="1200">
                          <a:solidFill>
                            <a:schemeClr val="dk1"/>
                          </a:solidFill>
                          <a:latin typeface="Arial"/>
                          <a:cs typeface="Arial"/>
                        </a:defRPr>
                      </a:lvl8pPr>
                      <a:lvl9pPr marL="3657600" algn="l" defTabSz="457200" rtl="0" eaLnBrk="1" latinLnBrk="0" hangingPunct="1">
                        <a:defRPr sz="1800" kern="1200">
                          <a:solidFill>
                            <a:schemeClr val="dk1"/>
                          </a:solidFill>
                          <a:latin typeface="Arial"/>
                          <a:cs typeface="Arial"/>
                        </a:defRPr>
                      </a:lvl9pPr>
                    </a:lstStyle>
                    <a:p>
                      <a:pPr algn="ctr"/>
                      <a:r>
                        <a:rPr lang="en-US" sz="1500" dirty="0" smtClean="0">
                          <a:solidFill>
                            <a:schemeClr val="tx1"/>
                          </a:solidFill>
                          <a:latin typeface="Arial"/>
                          <a:cs typeface="Arial"/>
                        </a:rPr>
                        <a:t>3.6 (2.7, 4.3)</a:t>
                      </a:r>
                      <a:endParaRPr lang="en-US" sz="1500" dirty="0">
                        <a:solidFill>
                          <a:schemeClr val="tx1"/>
                        </a:solidFill>
                        <a:latin typeface="Arial"/>
                        <a:cs typeface="Arial"/>
                      </a:endParaRPr>
                    </a:p>
                  </a:txBody>
                  <a:tcPr anchor="ctr">
                    <a:lnL w="12700" cap="flat" cmpd="sng" algn="ctr">
                      <a:solidFill>
                        <a:srgbClr val="000000">
                          <a:lumMod val="75000"/>
                          <a:lumOff val="25000"/>
                        </a:srgbClr>
                      </a:solidFill>
                      <a:prstDash val="solid"/>
                      <a:round/>
                      <a:headEnd type="none" w="med" len="med"/>
                      <a:tailEnd type="none" w="med" len="med"/>
                    </a:lnL>
                    <a:lnR w="12700" cap="flat" cmpd="sng" algn="ctr">
                      <a:solidFill>
                        <a:srgbClr val="000000">
                          <a:lumMod val="75000"/>
                          <a:lumOff val="25000"/>
                        </a:srgbClr>
                      </a:solidFill>
                      <a:prstDash val="solid"/>
                      <a:round/>
                      <a:headEnd type="none" w="med" len="med"/>
                      <a:tailEnd type="none" w="med" len="med"/>
                    </a:lnR>
                    <a:lnT w="12700" cap="flat" cmpd="sng" algn="ctr">
                      <a:solidFill>
                        <a:srgbClr val="000000">
                          <a:lumMod val="75000"/>
                          <a:lumOff val="25000"/>
                        </a:srgbClr>
                      </a:solidFill>
                      <a:prstDash val="solid"/>
                      <a:round/>
                      <a:headEnd type="none" w="med" len="med"/>
                      <a:tailEnd type="none" w="med" len="med"/>
                    </a:lnT>
                    <a:lnB w="12700" cap="flat" cmpd="sng" algn="ctr">
                      <a:solidFill>
                        <a:srgbClr val="000000">
                          <a:lumMod val="75000"/>
                          <a:lumOff val="25000"/>
                        </a:srgbClr>
                      </a:solidFill>
                      <a:prstDash val="solid"/>
                      <a:round/>
                      <a:headEnd type="none" w="med" len="med"/>
                      <a:tailEnd type="none" w="med" len="med"/>
                    </a:lnB>
                    <a:lnTlToBr w="12700" cmpd="sng">
                      <a:noFill/>
                      <a:prstDash val="solid"/>
                    </a:lnTlToBr>
                    <a:lnBlToTr w="12700" cmpd="sng">
                      <a:noFill/>
                      <a:prstDash val="solid"/>
                    </a:lnBlToTr>
                    <a:solidFill>
                      <a:srgbClr val="AAADBD"/>
                    </a:solidFill>
                  </a:tcPr>
                </a:tc>
                <a:tc>
                  <a:txBody>
                    <a:bodyPr/>
                    <a:lstStyle>
                      <a:lvl1pPr marL="0" algn="l" defTabSz="457200" rtl="0" eaLnBrk="1" latinLnBrk="0" hangingPunct="1">
                        <a:defRPr sz="1800" kern="1200">
                          <a:solidFill>
                            <a:schemeClr val="dk1"/>
                          </a:solidFill>
                          <a:latin typeface="Arial"/>
                          <a:cs typeface="Arial"/>
                        </a:defRPr>
                      </a:lvl1pPr>
                      <a:lvl2pPr marL="457200" algn="l" defTabSz="457200" rtl="0" eaLnBrk="1" latinLnBrk="0" hangingPunct="1">
                        <a:defRPr sz="1800" kern="1200">
                          <a:solidFill>
                            <a:schemeClr val="dk1"/>
                          </a:solidFill>
                          <a:latin typeface="Arial"/>
                          <a:cs typeface="Arial"/>
                        </a:defRPr>
                      </a:lvl2pPr>
                      <a:lvl3pPr marL="914400" algn="l" defTabSz="457200" rtl="0" eaLnBrk="1" latinLnBrk="0" hangingPunct="1">
                        <a:defRPr sz="1800" kern="1200">
                          <a:solidFill>
                            <a:schemeClr val="dk1"/>
                          </a:solidFill>
                          <a:latin typeface="Arial"/>
                          <a:cs typeface="Arial"/>
                        </a:defRPr>
                      </a:lvl3pPr>
                      <a:lvl4pPr marL="1371600" algn="l" defTabSz="457200" rtl="0" eaLnBrk="1" latinLnBrk="0" hangingPunct="1">
                        <a:defRPr sz="1800" kern="1200">
                          <a:solidFill>
                            <a:schemeClr val="dk1"/>
                          </a:solidFill>
                          <a:latin typeface="Arial"/>
                          <a:cs typeface="Arial"/>
                        </a:defRPr>
                      </a:lvl4pPr>
                      <a:lvl5pPr marL="1828800" algn="l" defTabSz="457200" rtl="0" eaLnBrk="1" latinLnBrk="0" hangingPunct="1">
                        <a:defRPr sz="1800" kern="1200">
                          <a:solidFill>
                            <a:schemeClr val="dk1"/>
                          </a:solidFill>
                          <a:latin typeface="Arial"/>
                          <a:cs typeface="Arial"/>
                        </a:defRPr>
                      </a:lvl5pPr>
                      <a:lvl6pPr marL="2286000" algn="l" defTabSz="457200" rtl="0" eaLnBrk="1" latinLnBrk="0" hangingPunct="1">
                        <a:defRPr sz="1800" kern="1200">
                          <a:solidFill>
                            <a:schemeClr val="dk1"/>
                          </a:solidFill>
                          <a:latin typeface="Arial"/>
                          <a:cs typeface="Arial"/>
                        </a:defRPr>
                      </a:lvl6pPr>
                      <a:lvl7pPr marL="2743200" algn="l" defTabSz="457200" rtl="0" eaLnBrk="1" latinLnBrk="0" hangingPunct="1">
                        <a:defRPr sz="1800" kern="1200">
                          <a:solidFill>
                            <a:schemeClr val="dk1"/>
                          </a:solidFill>
                          <a:latin typeface="Arial"/>
                          <a:cs typeface="Arial"/>
                        </a:defRPr>
                      </a:lvl7pPr>
                      <a:lvl8pPr marL="3200400" algn="l" defTabSz="457200" rtl="0" eaLnBrk="1" latinLnBrk="0" hangingPunct="1">
                        <a:defRPr sz="1800" kern="1200">
                          <a:solidFill>
                            <a:schemeClr val="dk1"/>
                          </a:solidFill>
                          <a:latin typeface="Arial"/>
                          <a:cs typeface="Arial"/>
                        </a:defRPr>
                      </a:lvl8pPr>
                      <a:lvl9pPr marL="3657600" algn="l" defTabSz="457200" rtl="0" eaLnBrk="1" latinLnBrk="0" hangingPunct="1">
                        <a:defRPr sz="1800" kern="1200">
                          <a:solidFill>
                            <a:schemeClr val="dk1"/>
                          </a:solidFill>
                          <a:latin typeface="Arial"/>
                          <a:cs typeface="Arial"/>
                        </a:defRPr>
                      </a:lvl9pPr>
                    </a:lstStyle>
                    <a:p>
                      <a:pPr algn="ctr"/>
                      <a:r>
                        <a:rPr lang="en-US" sz="1500" dirty="0" smtClean="0">
                          <a:solidFill>
                            <a:schemeClr val="tx1"/>
                          </a:solidFill>
                          <a:latin typeface="Arial"/>
                          <a:cs typeface="Arial"/>
                        </a:rPr>
                        <a:t>9.5 (8.4, 11.2)</a:t>
                      </a:r>
                      <a:endParaRPr lang="en-US" sz="1500" dirty="0">
                        <a:solidFill>
                          <a:schemeClr val="tx1"/>
                        </a:solidFill>
                        <a:latin typeface="Arial"/>
                        <a:cs typeface="Arial"/>
                      </a:endParaRPr>
                    </a:p>
                  </a:txBody>
                  <a:tcPr anchor="ctr">
                    <a:lnL w="12700" cap="flat" cmpd="sng" algn="ctr">
                      <a:solidFill>
                        <a:srgbClr val="000000">
                          <a:lumMod val="75000"/>
                          <a:lumOff val="25000"/>
                        </a:srgbClr>
                      </a:solidFill>
                      <a:prstDash val="solid"/>
                      <a:round/>
                      <a:headEnd type="none" w="med" len="med"/>
                      <a:tailEnd type="none" w="med" len="med"/>
                    </a:lnL>
                    <a:lnR w="12700" cap="flat" cmpd="sng" algn="ctr">
                      <a:solidFill>
                        <a:srgbClr val="000000">
                          <a:lumMod val="75000"/>
                          <a:lumOff val="25000"/>
                        </a:srgbClr>
                      </a:solidFill>
                      <a:prstDash val="solid"/>
                      <a:round/>
                      <a:headEnd type="none" w="med" len="med"/>
                      <a:tailEnd type="none" w="med" len="med"/>
                    </a:lnR>
                    <a:lnT w="12700" cap="flat" cmpd="sng" algn="ctr">
                      <a:solidFill>
                        <a:srgbClr val="000000">
                          <a:lumMod val="75000"/>
                          <a:lumOff val="25000"/>
                        </a:srgbClr>
                      </a:solidFill>
                      <a:prstDash val="solid"/>
                      <a:round/>
                      <a:headEnd type="none" w="med" len="med"/>
                      <a:tailEnd type="none" w="med" len="med"/>
                    </a:lnT>
                    <a:lnB w="12700" cap="flat" cmpd="sng" algn="ctr">
                      <a:solidFill>
                        <a:srgbClr val="000000">
                          <a:lumMod val="75000"/>
                          <a:lumOff val="25000"/>
                        </a:srgbClr>
                      </a:solidFill>
                      <a:prstDash val="solid"/>
                      <a:round/>
                      <a:headEnd type="none" w="med" len="med"/>
                      <a:tailEnd type="none" w="med" len="med"/>
                    </a:lnB>
                    <a:lnTlToBr w="12700" cmpd="sng">
                      <a:noFill/>
                      <a:prstDash val="solid"/>
                    </a:lnTlToBr>
                    <a:lnBlToTr w="12700" cmpd="sng">
                      <a:noFill/>
                      <a:prstDash val="solid"/>
                    </a:lnBlToTr>
                    <a:solidFill>
                      <a:srgbClr val="DAC6DF"/>
                    </a:solidFill>
                  </a:tcPr>
                </a:tc>
                <a:tc>
                  <a:txBody>
                    <a:bodyPr/>
                    <a:lstStyle>
                      <a:lvl1pPr marL="0" algn="l" defTabSz="457200" rtl="0" eaLnBrk="1" latinLnBrk="0" hangingPunct="1">
                        <a:defRPr sz="1800" kern="1200">
                          <a:solidFill>
                            <a:schemeClr val="dk1"/>
                          </a:solidFill>
                          <a:latin typeface="Arial"/>
                          <a:cs typeface="Arial"/>
                        </a:defRPr>
                      </a:lvl1pPr>
                      <a:lvl2pPr marL="457200" algn="l" defTabSz="457200" rtl="0" eaLnBrk="1" latinLnBrk="0" hangingPunct="1">
                        <a:defRPr sz="1800" kern="1200">
                          <a:solidFill>
                            <a:schemeClr val="dk1"/>
                          </a:solidFill>
                          <a:latin typeface="Arial"/>
                          <a:cs typeface="Arial"/>
                        </a:defRPr>
                      </a:lvl2pPr>
                      <a:lvl3pPr marL="914400" algn="l" defTabSz="457200" rtl="0" eaLnBrk="1" latinLnBrk="0" hangingPunct="1">
                        <a:defRPr sz="1800" kern="1200">
                          <a:solidFill>
                            <a:schemeClr val="dk1"/>
                          </a:solidFill>
                          <a:latin typeface="Arial"/>
                          <a:cs typeface="Arial"/>
                        </a:defRPr>
                      </a:lvl3pPr>
                      <a:lvl4pPr marL="1371600" algn="l" defTabSz="457200" rtl="0" eaLnBrk="1" latinLnBrk="0" hangingPunct="1">
                        <a:defRPr sz="1800" kern="1200">
                          <a:solidFill>
                            <a:schemeClr val="dk1"/>
                          </a:solidFill>
                          <a:latin typeface="Arial"/>
                          <a:cs typeface="Arial"/>
                        </a:defRPr>
                      </a:lvl4pPr>
                      <a:lvl5pPr marL="1828800" algn="l" defTabSz="457200" rtl="0" eaLnBrk="1" latinLnBrk="0" hangingPunct="1">
                        <a:defRPr sz="1800" kern="1200">
                          <a:solidFill>
                            <a:schemeClr val="dk1"/>
                          </a:solidFill>
                          <a:latin typeface="Arial"/>
                          <a:cs typeface="Arial"/>
                        </a:defRPr>
                      </a:lvl5pPr>
                      <a:lvl6pPr marL="2286000" algn="l" defTabSz="457200" rtl="0" eaLnBrk="1" latinLnBrk="0" hangingPunct="1">
                        <a:defRPr sz="1800" kern="1200">
                          <a:solidFill>
                            <a:schemeClr val="dk1"/>
                          </a:solidFill>
                          <a:latin typeface="Arial"/>
                          <a:cs typeface="Arial"/>
                        </a:defRPr>
                      </a:lvl6pPr>
                      <a:lvl7pPr marL="2743200" algn="l" defTabSz="457200" rtl="0" eaLnBrk="1" latinLnBrk="0" hangingPunct="1">
                        <a:defRPr sz="1800" kern="1200">
                          <a:solidFill>
                            <a:schemeClr val="dk1"/>
                          </a:solidFill>
                          <a:latin typeface="Arial"/>
                          <a:cs typeface="Arial"/>
                        </a:defRPr>
                      </a:lvl7pPr>
                      <a:lvl8pPr marL="3200400" algn="l" defTabSz="457200" rtl="0" eaLnBrk="1" latinLnBrk="0" hangingPunct="1">
                        <a:defRPr sz="1800" kern="1200">
                          <a:solidFill>
                            <a:schemeClr val="dk1"/>
                          </a:solidFill>
                          <a:latin typeface="Arial"/>
                          <a:cs typeface="Arial"/>
                        </a:defRPr>
                      </a:lvl8pPr>
                      <a:lvl9pPr marL="3657600" algn="l" defTabSz="457200" rtl="0" eaLnBrk="1" latinLnBrk="0" hangingPunct="1">
                        <a:defRPr sz="1800" kern="1200">
                          <a:solidFill>
                            <a:schemeClr val="dk1"/>
                          </a:solidFill>
                          <a:latin typeface="Arial"/>
                          <a:cs typeface="Arial"/>
                        </a:defRPr>
                      </a:lvl9pPr>
                    </a:lstStyle>
                    <a:p>
                      <a:pPr algn="ctr"/>
                      <a:r>
                        <a:rPr lang="en-US" sz="1500" dirty="0" smtClean="0">
                          <a:solidFill>
                            <a:schemeClr val="tx1"/>
                          </a:solidFill>
                          <a:latin typeface="Arial"/>
                          <a:cs typeface="Arial"/>
                        </a:rPr>
                        <a:t>19.2 (16.8, 20.7)</a:t>
                      </a:r>
                      <a:endParaRPr lang="en-US" sz="1500" dirty="0">
                        <a:solidFill>
                          <a:schemeClr val="tx1"/>
                        </a:solidFill>
                        <a:latin typeface="Arial"/>
                        <a:cs typeface="Arial"/>
                      </a:endParaRPr>
                    </a:p>
                  </a:txBody>
                  <a:tcPr anchor="ctr">
                    <a:lnL w="12700" cap="flat" cmpd="sng" algn="ctr">
                      <a:solidFill>
                        <a:srgbClr val="000000">
                          <a:lumMod val="75000"/>
                          <a:lumOff val="25000"/>
                        </a:srgbClr>
                      </a:solidFill>
                      <a:prstDash val="solid"/>
                      <a:round/>
                      <a:headEnd type="none" w="med" len="med"/>
                      <a:tailEnd type="none" w="med" len="med"/>
                    </a:lnL>
                    <a:lnR w="12700" cap="flat" cmpd="sng" algn="ctr">
                      <a:solidFill>
                        <a:srgbClr val="000000">
                          <a:lumMod val="75000"/>
                          <a:lumOff val="25000"/>
                        </a:srgbClr>
                      </a:solidFill>
                      <a:prstDash val="solid"/>
                      <a:round/>
                      <a:headEnd type="none" w="med" len="med"/>
                      <a:tailEnd type="none" w="med" len="med"/>
                    </a:lnR>
                    <a:lnT w="12700" cap="flat" cmpd="sng" algn="ctr">
                      <a:solidFill>
                        <a:srgbClr val="000000">
                          <a:lumMod val="75000"/>
                          <a:lumOff val="25000"/>
                        </a:srgbClr>
                      </a:solidFill>
                      <a:prstDash val="solid"/>
                      <a:round/>
                      <a:headEnd type="none" w="med" len="med"/>
                      <a:tailEnd type="none" w="med" len="med"/>
                    </a:lnT>
                    <a:lnB w="12700" cap="flat" cmpd="sng" algn="ctr">
                      <a:solidFill>
                        <a:srgbClr val="000000">
                          <a:lumMod val="75000"/>
                          <a:lumOff val="25000"/>
                        </a:srgbClr>
                      </a:solidFill>
                      <a:prstDash val="solid"/>
                      <a:round/>
                      <a:headEnd type="none" w="med" len="med"/>
                      <a:tailEnd type="none" w="med" len="med"/>
                    </a:lnB>
                    <a:lnTlToBr w="12700" cmpd="sng">
                      <a:noFill/>
                      <a:prstDash val="solid"/>
                    </a:lnTlToBr>
                    <a:lnBlToTr w="12700" cmpd="sng">
                      <a:noFill/>
                      <a:prstDash val="solid"/>
                    </a:lnBlToTr>
                    <a:solidFill>
                      <a:srgbClr val="DAC6DF"/>
                    </a:solidFill>
                  </a:tcPr>
                </a:tc>
              </a:tr>
            </a:tbl>
          </a:graphicData>
        </a:graphic>
      </p:graphicFrame>
      <p:sp>
        <p:nvSpPr>
          <p:cNvPr id="34" name="Rectangle 6"/>
          <p:cNvSpPr txBox="1">
            <a:spLocks noChangeArrowheads="1"/>
          </p:cNvSpPr>
          <p:nvPr/>
        </p:nvSpPr>
        <p:spPr bwMode="auto">
          <a:xfrm>
            <a:off x="457200" y="346075"/>
            <a:ext cx="8229600" cy="1101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91440" bIns="45720" numCol="1" anchor="b" anchorCtr="0" compatLnSpc="1">
            <a:prstTxWarp prst="textNoShape">
              <a:avLst/>
            </a:prstTxWarp>
          </a:bodyPr>
          <a:lstStyle>
            <a:lvl1pPr algn="l" rtl="0" eaLnBrk="0" fontAlgn="base" hangingPunct="0">
              <a:spcBef>
                <a:spcPct val="0"/>
              </a:spcBef>
              <a:spcAft>
                <a:spcPct val="0"/>
              </a:spcAft>
              <a:defRPr sz="3200" b="1">
                <a:solidFill>
                  <a:schemeClr val="tx1"/>
                </a:solidFill>
                <a:latin typeface="+mj-lt"/>
                <a:ea typeface="MS PGothic" pitchFamily="34" charset="-128"/>
                <a:cs typeface="+mj-cs"/>
              </a:defRPr>
            </a:lvl1pPr>
            <a:lvl2pPr algn="l" rtl="0" eaLnBrk="0" fontAlgn="base" hangingPunct="0">
              <a:spcBef>
                <a:spcPct val="0"/>
              </a:spcBef>
              <a:spcAft>
                <a:spcPct val="0"/>
              </a:spcAft>
              <a:defRPr sz="3200" b="1">
                <a:solidFill>
                  <a:schemeClr val="tx1"/>
                </a:solidFill>
                <a:latin typeface="Arial" charset="0"/>
                <a:ea typeface="MS PGothic" pitchFamily="34" charset="-128"/>
                <a:cs typeface="Arial" charset="0"/>
              </a:defRPr>
            </a:lvl2pPr>
            <a:lvl3pPr algn="l" rtl="0" eaLnBrk="0" fontAlgn="base" hangingPunct="0">
              <a:spcBef>
                <a:spcPct val="0"/>
              </a:spcBef>
              <a:spcAft>
                <a:spcPct val="0"/>
              </a:spcAft>
              <a:defRPr sz="3200" b="1">
                <a:solidFill>
                  <a:schemeClr val="tx1"/>
                </a:solidFill>
                <a:latin typeface="Arial" charset="0"/>
                <a:ea typeface="MS PGothic" pitchFamily="34" charset="-128"/>
                <a:cs typeface="Arial" charset="0"/>
              </a:defRPr>
            </a:lvl3pPr>
            <a:lvl4pPr algn="l" rtl="0" eaLnBrk="0" fontAlgn="base" hangingPunct="0">
              <a:spcBef>
                <a:spcPct val="0"/>
              </a:spcBef>
              <a:spcAft>
                <a:spcPct val="0"/>
              </a:spcAft>
              <a:defRPr sz="3200" b="1">
                <a:solidFill>
                  <a:schemeClr val="tx1"/>
                </a:solidFill>
                <a:latin typeface="Arial" charset="0"/>
                <a:ea typeface="MS PGothic" pitchFamily="34" charset="-128"/>
                <a:cs typeface="Arial" charset="0"/>
              </a:defRPr>
            </a:lvl4pPr>
            <a:lvl5pPr algn="l" rtl="0" eaLnBrk="0" fontAlgn="base" hangingPunct="0">
              <a:spcBef>
                <a:spcPct val="0"/>
              </a:spcBef>
              <a:spcAft>
                <a:spcPct val="0"/>
              </a:spcAft>
              <a:defRPr sz="3200" b="1">
                <a:solidFill>
                  <a:schemeClr val="tx1"/>
                </a:solidFill>
                <a:latin typeface="Arial" charset="0"/>
                <a:ea typeface="MS PGothic" pitchFamily="34" charset="-128"/>
                <a:cs typeface="Arial" charset="0"/>
              </a:defRPr>
            </a:lvl5pPr>
            <a:lvl6pPr marL="457200" algn="l" rtl="0" fontAlgn="base">
              <a:spcBef>
                <a:spcPct val="0"/>
              </a:spcBef>
              <a:spcAft>
                <a:spcPct val="0"/>
              </a:spcAft>
              <a:defRPr sz="3200" b="1">
                <a:solidFill>
                  <a:schemeClr val="tx1"/>
                </a:solidFill>
                <a:latin typeface="Arial" charset="0"/>
                <a:cs typeface="Arial" charset="0"/>
              </a:defRPr>
            </a:lvl6pPr>
            <a:lvl7pPr marL="914400" algn="l" rtl="0" fontAlgn="base">
              <a:spcBef>
                <a:spcPct val="0"/>
              </a:spcBef>
              <a:spcAft>
                <a:spcPct val="0"/>
              </a:spcAft>
              <a:defRPr sz="3200" b="1">
                <a:solidFill>
                  <a:schemeClr val="tx1"/>
                </a:solidFill>
                <a:latin typeface="Arial" charset="0"/>
                <a:cs typeface="Arial" charset="0"/>
              </a:defRPr>
            </a:lvl7pPr>
            <a:lvl8pPr marL="1371600" algn="l" rtl="0" fontAlgn="base">
              <a:spcBef>
                <a:spcPct val="0"/>
              </a:spcBef>
              <a:spcAft>
                <a:spcPct val="0"/>
              </a:spcAft>
              <a:defRPr sz="3200" b="1">
                <a:solidFill>
                  <a:schemeClr val="tx1"/>
                </a:solidFill>
                <a:latin typeface="Arial" charset="0"/>
                <a:cs typeface="Arial" charset="0"/>
              </a:defRPr>
            </a:lvl8pPr>
            <a:lvl9pPr marL="1828800" algn="l" rtl="0" fontAlgn="base">
              <a:spcBef>
                <a:spcPct val="0"/>
              </a:spcBef>
              <a:spcAft>
                <a:spcPct val="0"/>
              </a:spcAft>
              <a:defRPr sz="3200" b="1">
                <a:solidFill>
                  <a:schemeClr val="tx1"/>
                </a:solidFill>
                <a:latin typeface="Arial" charset="0"/>
                <a:cs typeface="Arial"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3200" b="1" i="0" u="none" strike="noStrike" kern="0" cap="none" spc="0" normalizeH="0" baseline="0" noProof="0" dirty="0" err="1" smtClean="0">
                <a:ln>
                  <a:noFill/>
                </a:ln>
                <a:solidFill>
                  <a:srgbClr val="FFFFFF"/>
                </a:solidFill>
                <a:effectLst/>
                <a:uLnTx/>
                <a:uFillTx/>
                <a:latin typeface="Arial" charset="0"/>
                <a:ea typeface="MS PGothic" pitchFamily="34" charset="-128"/>
                <a:cs typeface="Arial"/>
              </a:rPr>
              <a:t>BRiTE</a:t>
            </a:r>
            <a:r>
              <a:rPr kumimoji="0" lang="en-US" sz="3200" b="1" i="0" u="none" strike="noStrike" kern="0" cap="none" spc="0" normalizeH="0" baseline="0" noProof="0" dirty="0" smtClean="0">
                <a:ln>
                  <a:noFill/>
                </a:ln>
                <a:solidFill>
                  <a:srgbClr val="FFFFFF"/>
                </a:solidFill>
                <a:effectLst/>
                <a:uLnTx/>
                <a:uFillTx/>
                <a:latin typeface="Arial" charset="0"/>
                <a:ea typeface="MS PGothic" pitchFamily="34" charset="-128"/>
                <a:cs typeface="Arial"/>
              </a:rPr>
              <a:t> Registry: </a:t>
            </a:r>
            <a:r>
              <a:rPr kumimoji="0" lang="en-US" sz="2800" b="1" i="0" u="none" strike="noStrike" kern="0" cap="none" spc="0" normalizeH="0" baseline="0" noProof="0" dirty="0" err="1" smtClean="0">
                <a:ln>
                  <a:noFill/>
                </a:ln>
                <a:solidFill>
                  <a:srgbClr val="FFFFFF"/>
                </a:solidFill>
                <a:effectLst/>
                <a:uLnTx/>
                <a:uFillTx/>
                <a:latin typeface="Arial" charset="0"/>
                <a:ea typeface="MS PGothic" pitchFamily="34" charset="-128"/>
                <a:cs typeface="Arial"/>
              </a:rPr>
              <a:t>Bevacizumab</a:t>
            </a:r>
            <a:r>
              <a:rPr kumimoji="0" lang="en-US" sz="2800" b="1" i="0" u="none" strike="noStrike" kern="0" cap="none" spc="0" normalizeH="0" baseline="0" noProof="0" dirty="0" smtClean="0">
                <a:ln>
                  <a:noFill/>
                </a:ln>
                <a:solidFill>
                  <a:srgbClr val="FFFFFF"/>
                </a:solidFill>
                <a:effectLst/>
                <a:uLnTx/>
                <a:uFillTx/>
                <a:latin typeface="Arial" charset="0"/>
                <a:ea typeface="MS PGothic" pitchFamily="34" charset="-128"/>
                <a:cs typeface="Arial"/>
              </a:rPr>
              <a:t> Regimens: Investigation Treatment Effects </a:t>
            </a:r>
            <a:r>
              <a:rPr kumimoji="0" lang="en-US" sz="2000" b="1" i="0" u="none" strike="noStrike" kern="0" cap="none" spc="0" normalizeH="0" baseline="0" noProof="0" dirty="0" smtClean="0">
                <a:ln>
                  <a:noFill/>
                </a:ln>
                <a:solidFill>
                  <a:srgbClr val="FFFFFF"/>
                </a:solidFill>
                <a:effectLst/>
                <a:uLnTx/>
                <a:uFillTx/>
                <a:latin typeface="Arial" charset="0"/>
                <a:ea typeface="MS PGothic" pitchFamily="34" charset="-128"/>
                <a:cs typeface="Arial"/>
              </a:rPr>
              <a:t>  </a:t>
            </a:r>
            <a:r>
              <a:rPr kumimoji="0" lang="en-US" sz="1600" b="1" i="0" u="none" strike="noStrike" kern="0" cap="none" spc="0" normalizeH="0" baseline="0" noProof="0" dirty="0" err="1" smtClean="0">
                <a:ln>
                  <a:noFill/>
                </a:ln>
                <a:solidFill>
                  <a:srgbClr val="FFFFFF"/>
                </a:solidFill>
                <a:effectLst/>
                <a:uLnTx/>
                <a:uFillTx/>
                <a:latin typeface="Arial" charset="0"/>
                <a:ea typeface="MS PGothic" pitchFamily="34" charset="-128"/>
                <a:cs typeface="Arial"/>
              </a:rPr>
              <a:t>Grothey</a:t>
            </a:r>
            <a:r>
              <a:rPr kumimoji="0" lang="en-US" sz="1600" b="1" i="0" u="none" strike="noStrike" kern="0" cap="none" spc="0" normalizeH="0" baseline="0" noProof="0" dirty="0" smtClean="0">
                <a:ln>
                  <a:noFill/>
                </a:ln>
                <a:solidFill>
                  <a:srgbClr val="FFFFFF"/>
                </a:solidFill>
                <a:effectLst/>
                <a:uLnTx/>
                <a:uFillTx/>
                <a:latin typeface="Arial" charset="0"/>
                <a:ea typeface="MS PGothic" pitchFamily="34" charset="-128"/>
                <a:cs typeface="Arial"/>
              </a:rPr>
              <a:t> et al, ASCO, 2007</a:t>
            </a:r>
            <a:endParaRPr kumimoji="0" lang="en-US" sz="2000" b="1" i="0" u="none" strike="noStrike" kern="0" cap="none" spc="0" normalizeH="0" baseline="0" noProof="0" dirty="0">
              <a:ln>
                <a:noFill/>
              </a:ln>
              <a:solidFill>
                <a:srgbClr val="FFFFFF"/>
              </a:solidFill>
              <a:effectLst/>
              <a:uLnTx/>
              <a:uFillTx/>
              <a:latin typeface="Arial"/>
              <a:ea typeface="MS PGothic" pitchFamily="34" charset="-128"/>
              <a:cs typeface="Arial"/>
            </a:endParaRPr>
          </a:p>
        </p:txBody>
      </p:sp>
      <p:sp>
        <p:nvSpPr>
          <p:cNvPr id="35" name="TextBox 34"/>
          <p:cNvSpPr txBox="1"/>
          <p:nvPr/>
        </p:nvSpPr>
        <p:spPr>
          <a:xfrm>
            <a:off x="1439332" y="5385137"/>
            <a:ext cx="6079068" cy="1015663"/>
          </a:xfrm>
          <a:prstGeom prst="rect">
            <a:avLst/>
          </a:prstGeom>
          <a:noFill/>
        </p:spPr>
        <p:txBody>
          <a:bodyPr wrap="square" rtlCol="0">
            <a:spAutoFit/>
          </a:bodyPr>
          <a:lstStyle/>
          <a:p>
            <a:pPr algn="ctr"/>
            <a:r>
              <a:rPr lang="en-US" sz="2000" b="1" dirty="0">
                <a:solidFill>
                  <a:srgbClr val="FFFF00"/>
                </a:solidFill>
                <a:latin typeface="Arial"/>
                <a:cs typeface="Arial"/>
              </a:rPr>
              <a:t>Median OS:        19.9 v. 31.8 mos</a:t>
            </a:r>
          </a:p>
          <a:p>
            <a:pPr algn="ctr"/>
            <a:endParaRPr lang="en-US" sz="2000" b="1" dirty="0">
              <a:solidFill>
                <a:srgbClr val="FFFF00"/>
              </a:solidFill>
              <a:latin typeface="Arial"/>
              <a:cs typeface="Arial"/>
            </a:endParaRPr>
          </a:p>
          <a:p>
            <a:pPr algn="ctr"/>
            <a:r>
              <a:rPr lang="en-US" sz="2000" b="1" dirty="0">
                <a:solidFill>
                  <a:srgbClr val="FFFF00"/>
                </a:solidFill>
                <a:latin typeface="Arial"/>
                <a:cs typeface="Arial"/>
              </a:rPr>
              <a:t>OS Beyond PD:   9.5 v. 19.2 </a:t>
            </a:r>
            <a:r>
              <a:rPr lang="en-US" sz="2000" b="1" dirty="0" err="1" smtClean="0">
                <a:solidFill>
                  <a:srgbClr val="FFFF00"/>
                </a:solidFill>
                <a:latin typeface="Arial"/>
                <a:cs typeface="Arial"/>
              </a:rPr>
              <a:t>mos</a:t>
            </a:r>
            <a:endParaRPr lang="en-US" sz="2000" b="1" dirty="0">
              <a:solidFill>
                <a:srgbClr val="FFFF00"/>
              </a:solidFill>
              <a:latin typeface="Arial"/>
              <a:cs typeface="Arial"/>
            </a:endParaRPr>
          </a:p>
        </p:txBody>
      </p:sp>
      <p:sp>
        <p:nvSpPr>
          <p:cNvPr id="36" name="Text Box 10"/>
          <p:cNvSpPr txBox="1">
            <a:spLocks noChangeArrowheads="1"/>
          </p:cNvSpPr>
          <p:nvPr/>
        </p:nvSpPr>
        <p:spPr bwMode="auto">
          <a:xfrm>
            <a:off x="5867400" y="6473051"/>
            <a:ext cx="285115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type="none" w="lg" len="lg"/>
              </a14:hiddenLine>
            </a:ext>
          </a:extLst>
        </p:spPr>
        <p:txBody>
          <a:bodyPr wrap="square" lIns="36000" rIns="36000" anchor="b">
            <a:spAutoFit/>
          </a:bodyPr>
          <a:lstStyle>
            <a:lvl1pPr marL="457200" indent="-457200" eaLnBrk="0" hangingPunct="0">
              <a:defRPr>
                <a:solidFill>
                  <a:schemeClr val="tx1"/>
                </a:solidFill>
                <a:latin typeface="Arial" pitchFamily="34" charset="0"/>
                <a:ea typeface="MS PGothic" pitchFamily="34" charset="-128"/>
              </a:defRPr>
            </a:lvl1pPr>
            <a:lvl2pPr marL="742950" indent="-285750" eaLnBrk="0" hangingPunct="0">
              <a:defRPr>
                <a:solidFill>
                  <a:schemeClr val="tx1"/>
                </a:solidFill>
                <a:latin typeface="Arial" pitchFamily="34" charset="0"/>
                <a:ea typeface="MS PGothic" pitchFamily="34" charset="-128"/>
              </a:defRPr>
            </a:lvl2pPr>
            <a:lvl3pPr marL="1143000" indent="-228600" eaLnBrk="0" hangingPunct="0">
              <a:defRPr>
                <a:solidFill>
                  <a:schemeClr val="tx1"/>
                </a:solidFill>
                <a:latin typeface="Arial" pitchFamily="34" charset="0"/>
                <a:ea typeface="MS PGothic" pitchFamily="34" charset="-128"/>
              </a:defRPr>
            </a:lvl3pPr>
            <a:lvl4pPr marL="1600200" indent="-228600" eaLnBrk="0" hangingPunct="0">
              <a:defRPr>
                <a:solidFill>
                  <a:schemeClr val="tx1"/>
                </a:solidFill>
                <a:latin typeface="Arial" pitchFamily="34" charset="0"/>
                <a:ea typeface="MS PGothic" pitchFamily="34" charset="-128"/>
              </a:defRPr>
            </a:lvl4pPr>
            <a:lvl5pPr marL="2057400" indent="-228600" eaLnBrk="0" hangingPunct="0">
              <a:defRPr>
                <a:solidFill>
                  <a:schemeClr val="tx1"/>
                </a:solidFill>
                <a:latin typeface="Arial" pitchFamily="34" charset="0"/>
                <a:ea typeface="MS PGothic" pitchFamily="34" charset="-128"/>
              </a:defRPr>
            </a:lvl5pPr>
            <a:lvl6pPr marL="2514600" indent="-228600" eaLnBrk="0" fontAlgn="base" hangingPunct="0">
              <a:spcBef>
                <a:spcPct val="0"/>
              </a:spcBef>
              <a:spcAft>
                <a:spcPct val="0"/>
              </a:spcAft>
              <a:defRPr>
                <a:solidFill>
                  <a:schemeClr val="tx1"/>
                </a:solidFill>
                <a:latin typeface="Arial" pitchFamily="34" charset="0"/>
                <a:ea typeface="MS PGothic" pitchFamily="34" charset="-128"/>
              </a:defRPr>
            </a:lvl6pPr>
            <a:lvl7pPr marL="2971800" indent="-228600" eaLnBrk="0" fontAlgn="base" hangingPunct="0">
              <a:spcBef>
                <a:spcPct val="0"/>
              </a:spcBef>
              <a:spcAft>
                <a:spcPct val="0"/>
              </a:spcAft>
              <a:defRPr>
                <a:solidFill>
                  <a:schemeClr val="tx1"/>
                </a:solidFill>
                <a:latin typeface="Arial" pitchFamily="34" charset="0"/>
                <a:ea typeface="MS PGothic" pitchFamily="34" charset="-128"/>
              </a:defRPr>
            </a:lvl7pPr>
            <a:lvl8pPr marL="3429000" indent="-228600" eaLnBrk="0" fontAlgn="base" hangingPunct="0">
              <a:spcBef>
                <a:spcPct val="0"/>
              </a:spcBef>
              <a:spcAft>
                <a:spcPct val="0"/>
              </a:spcAft>
              <a:defRPr>
                <a:solidFill>
                  <a:schemeClr val="tx1"/>
                </a:solidFill>
                <a:latin typeface="Arial" pitchFamily="34" charset="0"/>
                <a:ea typeface="MS PGothic" pitchFamily="34" charset="-128"/>
              </a:defRPr>
            </a:lvl8pPr>
            <a:lvl9pPr marL="3886200" indent="-228600" eaLnBrk="0" fontAlgn="base" hangingPunct="0">
              <a:spcBef>
                <a:spcPct val="0"/>
              </a:spcBef>
              <a:spcAft>
                <a:spcPct val="0"/>
              </a:spcAft>
              <a:defRPr>
                <a:solidFill>
                  <a:schemeClr val="tx1"/>
                </a:solidFill>
                <a:latin typeface="Arial" pitchFamily="34" charset="0"/>
                <a:ea typeface="MS PGothic" pitchFamily="34" charset="-128"/>
              </a:defRPr>
            </a:lvl9pPr>
          </a:lstStyle>
          <a:p>
            <a:pPr algn="r" fontAlgn="base">
              <a:spcBef>
                <a:spcPct val="0"/>
              </a:spcBef>
              <a:spcAft>
                <a:spcPct val="0"/>
              </a:spcAft>
            </a:pPr>
            <a:r>
              <a:rPr lang="en-US" sz="1200" b="1" dirty="0" err="1">
                <a:solidFill>
                  <a:srgbClr val="FFFFFF"/>
                </a:solidFill>
                <a:cs typeface="Arial"/>
              </a:rPr>
              <a:t>Grothey</a:t>
            </a:r>
            <a:r>
              <a:rPr lang="en-US" sz="1200" b="1" dirty="0">
                <a:solidFill>
                  <a:srgbClr val="FFFFFF"/>
                </a:solidFill>
                <a:cs typeface="Arial"/>
              </a:rPr>
              <a:t> A et al. </a:t>
            </a:r>
            <a:r>
              <a:rPr lang="en-US" sz="1200" b="1" i="1" dirty="0">
                <a:solidFill>
                  <a:srgbClr val="FFFFFF"/>
                </a:solidFill>
                <a:cs typeface="Arial"/>
              </a:rPr>
              <a:t>JCO</a:t>
            </a:r>
            <a:r>
              <a:rPr lang="en-US" sz="1200" b="1" dirty="0">
                <a:solidFill>
                  <a:srgbClr val="FFFFFF"/>
                </a:solidFill>
                <a:cs typeface="Arial"/>
              </a:rPr>
              <a:t> 2008;26:5326.</a:t>
            </a:r>
          </a:p>
        </p:txBody>
      </p:sp>
    </p:spTree>
    <p:custDataLst>
      <p:tags r:id="rId1"/>
    </p:custDataLst>
    <p:extLst>
      <p:ext uri="{BB962C8B-B14F-4D97-AF65-F5344CB8AC3E}">
        <p14:creationId xmlns:p14="http://schemas.microsoft.com/office/powerpoint/2010/main" val="942560916"/>
      </p:ext>
    </p:extLst>
  </p:cSld>
  <p:clrMapOvr>
    <a:masterClrMapping/>
  </p:clrMapOvr>
  <p:transition xmlns:p14="http://schemas.microsoft.com/office/powerpoint/2010/main" advClick="0"/>
  <p:timing>
    <p:tnLst>
      <p:par>
        <p:cTn xmlns:p14="http://schemas.microsoft.com/office/powerpoint/2010/mai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NOPREFERENCE" val="False"/>
</p:tagLst>
</file>

<file path=ppt/tags/tag2.xml><?xml version="1.0" encoding="utf-8"?>
<p:tagLst xmlns:a="http://schemas.openxmlformats.org/drawingml/2006/main" xmlns:r="http://schemas.openxmlformats.org/officeDocument/2006/relationships" xmlns:p="http://schemas.openxmlformats.org/presentationml/2006/main">
  <p:tag name="NOPREFERENCE" val="False"/>
</p:tagLst>
</file>

<file path=ppt/tags/tag3.xml><?xml version="1.0" encoding="utf-8"?>
<p:tagLst xmlns:a="http://schemas.openxmlformats.org/drawingml/2006/main" xmlns:r="http://schemas.openxmlformats.org/officeDocument/2006/relationships" xmlns:p="http://schemas.openxmlformats.org/presentationml/2006/main">
  <p:tag name="NOPREFERENCE" val="False"/>
</p:tagLst>
</file>

<file path=ppt/tags/tag4.xml><?xml version="1.0" encoding="utf-8"?>
<p:tagLst xmlns:a="http://schemas.openxmlformats.org/drawingml/2006/main" xmlns:r="http://schemas.openxmlformats.org/officeDocument/2006/relationships" xmlns:p="http://schemas.openxmlformats.org/presentationml/2006/main">
  <p:tag name="NOPREFERENCE" val="False"/>
</p:tagLst>
</file>

<file path=ppt/tags/tag5.xml><?xml version="1.0" encoding="utf-8"?>
<p:tagLst xmlns:a="http://schemas.openxmlformats.org/drawingml/2006/main" xmlns:r="http://schemas.openxmlformats.org/officeDocument/2006/relationships" xmlns:p="http://schemas.openxmlformats.org/presentationml/2006/main">
  <p:tag name="NOPREFERENCE" val="False"/>
</p:tagLst>
</file>

<file path=ppt/tags/tag6.xml><?xml version="1.0" encoding="utf-8"?>
<p:tagLst xmlns:a="http://schemas.openxmlformats.org/drawingml/2006/main" xmlns:r="http://schemas.openxmlformats.org/officeDocument/2006/relationships" xmlns:p="http://schemas.openxmlformats.org/presentationml/2006/main">
  <p:tag name="NOPREFERENCE" val="False"/>
</p:tagLst>
</file>

<file path=ppt/tags/tag7.xml><?xml version="1.0" encoding="utf-8"?>
<p:tagLst xmlns:a="http://schemas.openxmlformats.org/drawingml/2006/main" xmlns:r="http://schemas.openxmlformats.org/officeDocument/2006/relationships" xmlns:p="http://schemas.openxmlformats.org/presentationml/2006/main">
  <p:tag name="NOPREFERENCE" val="False"/>
</p:tagLst>
</file>

<file path=ppt/theme/theme1.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Custom Design">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22225" cap="flat" cmpd="sng" algn="ctr">
          <a:solidFill>
            <a:srgbClr val="FFFF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pitchFamily="34" charset="0"/>
            <a:ea typeface="ＭＳ Ｐゴシック" pitchFamily="34" charset="-128"/>
          </a:defRPr>
        </a:defPPr>
      </a:lstStyle>
    </a:spDef>
    <a:lnDef>
      <a:spPr bwMode="auto">
        <a:xfrm>
          <a:off x="0" y="0"/>
          <a:ext cx="1" cy="1"/>
        </a:xfrm>
        <a:custGeom>
          <a:avLst/>
          <a:gdLst/>
          <a:ahLst/>
          <a:cxnLst/>
          <a:rect l="0" t="0" r="0" b="0"/>
          <a:pathLst/>
        </a:custGeom>
        <a:solidFill>
          <a:schemeClr val="accent1"/>
        </a:solidFill>
        <a:ln w="22225" cap="flat" cmpd="sng" algn="ctr">
          <a:solidFill>
            <a:srgbClr val="FFFF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pitchFamily="34" charset="0"/>
            <a:ea typeface="ＭＳ Ｐゴシック" pitchFamily="34" charset="-128"/>
          </a:defRPr>
        </a:defPPr>
      </a:lstStyle>
    </a:lnDef>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Blank Presentation">
  <a:themeElements>
    <a:clrScheme name="Blank Presentation 13">
      <a:dk1>
        <a:srgbClr val="000000"/>
      </a:dk1>
      <a:lt1>
        <a:srgbClr val="FFFFFF"/>
      </a:lt1>
      <a:dk2>
        <a:srgbClr val="000000"/>
      </a:dk2>
      <a:lt2>
        <a:srgbClr val="808080"/>
      </a:lt2>
      <a:accent1>
        <a:srgbClr val="B5CBE3"/>
      </a:accent1>
      <a:accent2>
        <a:srgbClr val="254999"/>
      </a:accent2>
      <a:accent3>
        <a:srgbClr val="FFFFFF"/>
      </a:accent3>
      <a:accent4>
        <a:srgbClr val="000000"/>
      </a:accent4>
      <a:accent5>
        <a:srgbClr val="D7E2EF"/>
      </a:accent5>
      <a:accent6>
        <a:srgbClr val="20418A"/>
      </a:accent6>
      <a:hlink>
        <a:srgbClr val="58994B"/>
      </a:hlink>
      <a:folHlink>
        <a:srgbClr val="CCC112"/>
      </a:folHlink>
    </a:clrScheme>
    <a:fontScheme name="Blank Presentation">
      <a:majorFont>
        <a:latin typeface="Times"/>
        <a:ea typeface=""/>
        <a:cs typeface=""/>
      </a:majorFont>
      <a:minorFont>
        <a:latin typeface="Time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Blank Presentation 13">
        <a:dk1>
          <a:srgbClr val="000000"/>
        </a:dk1>
        <a:lt1>
          <a:srgbClr val="FFFFFF"/>
        </a:lt1>
        <a:dk2>
          <a:srgbClr val="000000"/>
        </a:dk2>
        <a:lt2>
          <a:srgbClr val="808080"/>
        </a:lt2>
        <a:accent1>
          <a:srgbClr val="B5CBE3"/>
        </a:accent1>
        <a:accent2>
          <a:srgbClr val="254999"/>
        </a:accent2>
        <a:accent3>
          <a:srgbClr val="FFFFFF"/>
        </a:accent3>
        <a:accent4>
          <a:srgbClr val="000000"/>
        </a:accent4>
        <a:accent5>
          <a:srgbClr val="D7E2EF"/>
        </a:accent5>
        <a:accent6>
          <a:srgbClr val="20418A"/>
        </a:accent6>
        <a:hlink>
          <a:srgbClr val="58994B"/>
        </a:hlink>
        <a:folHlink>
          <a:srgbClr val="CCC112"/>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3_Default Design">
  <a:themeElements>
    <a:clrScheme name="3_Default Design 15">
      <a:dk1>
        <a:srgbClr val="000000"/>
      </a:dk1>
      <a:lt1>
        <a:srgbClr val="FFFFFF"/>
      </a:lt1>
      <a:dk2>
        <a:srgbClr val="030374"/>
      </a:dk2>
      <a:lt2>
        <a:srgbClr val="FFFFFF"/>
      </a:lt2>
      <a:accent1>
        <a:srgbClr val="FFBC01"/>
      </a:accent1>
      <a:accent2>
        <a:srgbClr val="B27BDF"/>
      </a:accent2>
      <a:accent3>
        <a:srgbClr val="AAAABC"/>
      </a:accent3>
      <a:accent4>
        <a:srgbClr val="DADADA"/>
      </a:accent4>
      <a:accent5>
        <a:srgbClr val="FFDAAA"/>
      </a:accent5>
      <a:accent6>
        <a:srgbClr val="A16FCA"/>
      </a:accent6>
      <a:hlink>
        <a:srgbClr val="00B8B4"/>
      </a:hlink>
      <a:folHlink>
        <a:srgbClr val="FFFFFF"/>
      </a:folHlink>
    </a:clrScheme>
    <a:fontScheme name="3_Default Design">
      <a:majorFont>
        <a:latin typeface="Arial"/>
        <a:ea typeface=""/>
        <a:cs typeface="Arial"/>
      </a:majorFont>
      <a:minorFont>
        <a:latin typeface="Arial"/>
        <a:ea typeface=""/>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prstShdw prst="shdw17" dist="17961" dir="2700000">
            <a:schemeClr val="tx1">
              <a:gamma/>
              <a:shade val="60000"/>
              <a:invGamma/>
            </a:schemeClr>
          </a:prstShdw>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GB" sz="1800" b="0" i="0" u="none" strike="noStrike" cap="none" normalizeH="0" baseline="0" smtClean="0">
            <a:ln>
              <a:noFill/>
            </a:ln>
            <a:solidFill>
              <a:schemeClr val="tx1"/>
            </a:solidFill>
            <a:effectLst/>
            <a:latin typeface="Arial" charset="0"/>
            <a:ea typeface="Arial Unicode MS" pitchFamily="34" charset="-128"/>
            <a:cs typeface="Arial Unicode MS" pitchFamily="34"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prstShdw prst="shdw17" dist="17961" dir="2700000">
            <a:schemeClr val="tx1">
              <a:gamma/>
              <a:shade val="60000"/>
              <a:invGamma/>
            </a:schemeClr>
          </a:prstShdw>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GB" sz="1800" b="0" i="0" u="none" strike="noStrike" cap="none" normalizeH="0" baseline="0" smtClean="0">
            <a:ln>
              <a:noFill/>
            </a:ln>
            <a:solidFill>
              <a:schemeClr val="tx1"/>
            </a:solidFill>
            <a:effectLst/>
            <a:latin typeface="Arial" charset="0"/>
            <a:ea typeface="Arial Unicode MS" pitchFamily="34" charset="-128"/>
            <a:cs typeface="Arial Unicode MS" pitchFamily="34" charset="-128"/>
          </a:defRPr>
        </a:defPPr>
      </a:lstStyle>
    </a:lnDef>
  </a:objectDefaults>
  <a:extraClrSchemeLst>
    <a:extraClrScheme>
      <a:clrScheme name="3_Default Design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3_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3_Default Design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3_Default Design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3_Default Design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3_Default Design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3_Default Design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
      <a:clrScheme name="3_Default Design 8">
        <a:dk1>
          <a:srgbClr val="919191"/>
        </a:dk1>
        <a:lt1>
          <a:srgbClr val="FFFFFF"/>
        </a:lt1>
        <a:dk2>
          <a:srgbClr val="030374"/>
        </a:dk2>
        <a:lt2>
          <a:srgbClr val="EBE114"/>
        </a:lt2>
        <a:accent1>
          <a:srgbClr val="618FFD"/>
        </a:accent1>
        <a:accent2>
          <a:srgbClr val="00AE00"/>
        </a:accent2>
        <a:accent3>
          <a:srgbClr val="AAAABC"/>
        </a:accent3>
        <a:accent4>
          <a:srgbClr val="DADADA"/>
        </a:accent4>
        <a:accent5>
          <a:srgbClr val="B7C6FE"/>
        </a:accent5>
        <a:accent6>
          <a:srgbClr val="009D00"/>
        </a:accent6>
        <a:hlink>
          <a:srgbClr val="FC0128"/>
        </a:hlink>
        <a:folHlink>
          <a:srgbClr val="CECECE"/>
        </a:folHlink>
      </a:clrScheme>
      <a:clrMap bg1="dk2" tx1="lt1" bg2="dk1" tx2="lt2" accent1="accent1" accent2="accent2" accent3="accent3" accent4="accent4" accent5="accent5" accent6="accent6" hlink="hlink" folHlink="folHlink"/>
    </a:extraClrScheme>
    <a:extraClrScheme>
      <a:clrScheme name="3_Default Design 9">
        <a:dk1>
          <a:srgbClr val="919191"/>
        </a:dk1>
        <a:lt1>
          <a:srgbClr val="FFFFFF"/>
        </a:lt1>
        <a:dk2>
          <a:srgbClr val="030374"/>
        </a:dk2>
        <a:lt2>
          <a:srgbClr val="EBE114"/>
        </a:lt2>
        <a:accent1>
          <a:srgbClr val="618FFD"/>
        </a:accent1>
        <a:accent2>
          <a:srgbClr val="00AE00"/>
        </a:accent2>
        <a:accent3>
          <a:srgbClr val="AAAABC"/>
        </a:accent3>
        <a:accent4>
          <a:srgbClr val="DADADA"/>
        </a:accent4>
        <a:accent5>
          <a:srgbClr val="B7C6FE"/>
        </a:accent5>
        <a:accent6>
          <a:srgbClr val="009D00"/>
        </a:accent6>
        <a:hlink>
          <a:srgbClr val="28CAB7"/>
        </a:hlink>
        <a:folHlink>
          <a:srgbClr val="B27BDF"/>
        </a:folHlink>
      </a:clrScheme>
      <a:clrMap bg1="dk2" tx1="lt1" bg2="dk1" tx2="lt2" accent1="accent1" accent2="accent2" accent3="accent3" accent4="accent4" accent5="accent5" accent6="accent6" hlink="hlink" folHlink="folHlink"/>
    </a:extraClrScheme>
    <a:extraClrScheme>
      <a:clrScheme name="3_Default Design 10">
        <a:dk1>
          <a:srgbClr val="919191"/>
        </a:dk1>
        <a:lt1>
          <a:srgbClr val="FFFFFF"/>
        </a:lt1>
        <a:dk2>
          <a:srgbClr val="030374"/>
        </a:dk2>
        <a:lt2>
          <a:srgbClr val="EBE114"/>
        </a:lt2>
        <a:accent1>
          <a:srgbClr val="DDDDDD"/>
        </a:accent1>
        <a:accent2>
          <a:srgbClr val="537CFF"/>
        </a:accent2>
        <a:accent3>
          <a:srgbClr val="AAAABC"/>
        </a:accent3>
        <a:accent4>
          <a:srgbClr val="DADADA"/>
        </a:accent4>
        <a:accent5>
          <a:srgbClr val="EBEBEB"/>
        </a:accent5>
        <a:accent6>
          <a:srgbClr val="4A70E7"/>
        </a:accent6>
        <a:hlink>
          <a:srgbClr val="28CAB7"/>
        </a:hlink>
        <a:folHlink>
          <a:srgbClr val="B27BDF"/>
        </a:folHlink>
      </a:clrScheme>
      <a:clrMap bg1="dk2" tx1="lt1" bg2="dk1" tx2="lt2" accent1="accent1" accent2="accent2" accent3="accent3" accent4="accent4" accent5="accent5" accent6="accent6" hlink="hlink" folHlink="folHlink"/>
    </a:extraClrScheme>
    <a:extraClrScheme>
      <a:clrScheme name="3_Default Design 11">
        <a:dk1>
          <a:srgbClr val="C18243"/>
        </a:dk1>
        <a:lt1>
          <a:srgbClr val="FFFFFF"/>
        </a:lt1>
        <a:dk2>
          <a:srgbClr val="030374"/>
        </a:dk2>
        <a:lt2>
          <a:srgbClr val="FF8F95"/>
        </a:lt2>
        <a:accent1>
          <a:srgbClr val="DDDDDD"/>
        </a:accent1>
        <a:accent2>
          <a:srgbClr val="537CFF"/>
        </a:accent2>
        <a:accent3>
          <a:srgbClr val="AAAABC"/>
        </a:accent3>
        <a:accent4>
          <a:srgbClr val="DADADA"/>
        </a:accent4>
        <a:accent5>
          <a:srgbClr val="EBEBEB"/>
        </a:accent5>
        <a:accent6>
          <a:srgbClr val="4A70E7"/>
        </a:accent6>
        <a:hlink>
          <a:srgbClr val="28CAB7"/>
        </a:hlink>
        <a:folHlink>
          <a:srgbClr val="B27BDF"/>
        </a:folHlink>
      </a:clrScheme>
      <a:clrMap bg1="dk2" tx1="lt1" bg2="dk1" tx2="lt2" accent1="accent1" accent2="accent2" accent3="accent3" accent4="accent4" accent5="accent5" accent6="accent6" hlink="hlink" folHlink="folHlink"/>
    </a:extraClrScheme>
    <a:extraClrScheme>
      <a:clrScheme name="3_Default Design 12">
        <a:dk1>
          <a:srgbClr val="00FF00"/>
        </a:dk1>
        <a:lt1>
          <a:srgbClr val="FFFFFF"/>
        </a:lt1>
        <a:dk2>
          <a:srgbClr val="030374"/>
        </a:dk2>
        <a:lt2>
          <a:srgbClr val="537CFF"/>
        </a:lt2>
        <a:accent1>
          <a:srgbClr val="DDDDDD"/>
        </a:accent1>
        <a:accent2>
          <a:srgbClr val="28CAB7"/>
        </a:accent2>
        <a:accent3>
          <a:srgbClr val="AAAABC"/>
        </a:accent3>
        <a:accent4>
          <a:srgbClr val="DADADA"/>
        </a:accent4>
        <a:accent5>
          <a:srgbClr val="EBEBEB"/>
        </a:accent5>
        <a:accent6>
          <a:srgbClr val="23B7A6"/>
        </a:accent6>
        <a:hlink>
          <a:srgbClr val="B27BDF"/>
        </a:hlink>
        <a:folHlink>
          <a:srgbClr val="FFEA00"/>
        </a:folHlink>
      </a:clrScheme>
      <a:clrMap bg1="dk2" tx1="lt1" bg2="dk1" tx2="lt2" accent1="accent1" accent2="accent2" accent3="accent3" accent4="accent4" accent5="accent5" accent6="accent6" hlink="hlink" folHlink="folHlink"/>
    </a:extraClrScheme>
    <a:extraClrScheme>
      <a:clrScheme name="3_Default Design 13">
        <a:dk1>
          <a:srgbClr val="42B4E6"/>
        </a:dk1>
        <a:lt1>
          <a:srgbClr val="FFFFFF"/>
        </a:lt1>
        <a:dk2>
          <a:srgbClr val="030374"/>
        </a:dk2>
        <a:lt2>
          <a:srgbClr val="7ED7ED"/>
        </a:lt2>
        <a:accent1>
          <a:srgbClr val="1C9998"/>
        </a:accent1>
        <a:accent2>
          <a:srgbClr val="6DCCCB"/>
        </a:accent2>
        <a:accent3>
          <a:srgbClr val="AAAABC"/>
        </a:accent3>
        <a:accent4>
          <a:srgbClr val="DADADA"/>
        </a:accent4>
        <a:accent5>
          <a:srgbClr val="ABCACA"/>
        </a:accent5>
        <a:accent6>
          <a:srgbClr val="62B9B8"/>
        </a:accent6>
        <a:hlink>
          <a:srgbClr val="973398"/>
        </a:hlink>
        <a:folHlink>
          <a:srgbClr val="D9A4E6"/>
        </a:folHlink>
      </a:clrScheme>
      <a:clrMap bg1="dk2" tx1="lt1" bg2="dk1" tx2="lt2" accent1="accent1" accent2="accent2" accent3="accent3" accent4="accent4" accent5="accent5" accent6="accent6" hlink="hlink" folHlink="folHlink"/>
    </a:extraClrScheme>
    <a:extraClrScheme>
      <a:clrScheme name="3_Default Design 14">
        <a:dk1>
          <a:srgbClr val="EBAB00"/>
        </a:dk1>
        <a:lt1>
          <a:srgbClr val="FFFFFF"/>
        </a:lt1>
        <a:dk2>
          <a:srgbClr val="030374"/>
        </a:dk2>
        <a:lt2>
          <a:srgbClr val="FBCC79"/>
        </a:lt2>
        <a:accent1>
          <a:srgbClr val="1C9998"/>
        </a:accent1>
        <a:accent2>
          <a:srgbClr val="6DCCCB"/>
        </a:accent2>
        <a:accent3>
          <a:srgbClr val="AAAABC"/>
        </a:accent3>
        <a:accent4>
          <a:srgbClr val="DADADA"/>
        </a:accent4>
        <a:accent5>
          <a:srgbClr val="ABCACA"/>
        </a:accent5>
        <a:accent6>
          <a:srgbClr val="62B9B8"/>
        </a:accent6>
        <a:hlink>
          <a:srgbClr val="973398"/>
        </a:hlink>
        <a:folHlink>
          <a:srgbClr val="D9A4E6"/>
        </a:folHlink>
      </a:clrScheme>
      <a:clrMap bg1="dk2" tx1="lt1" bg2="dk1" tx2="lt2" accent1="accent1" accent2="accent2" accent3="accent3" accent4="accent4" accent5="accent5" accent6="accent6" hlink="hlink" folHlink="folHlink"/>
    </a:extraClrScheme>
    <a:extraClrScheme>
      <a:clrScheme name="3_Default Design 15">
        <a:dk1>
          <a:srgbClr val="000000"/>
        </a:dk1>
        <a:lt1>
          <a:srgbClr val="FFFFFF"/>
        </a:lt1>
        <a:dk2>
          <a:srgbClr val="030374"/>
        </a:dk2>
        <a:lt2>
          <a:srgbClr val="FFFFFF"/>
        </a:lt2>
        <a:accent1>
          <a:srgbClr val="FFBC01"/>
        </a:accent1>
        <a:accent2>
          <a:srgbClr val="B27BDF"/>
        </a:accent2>
        <a:accent3>
          <a:srgbClr val="AAAABC"/>
        </a:accent3>
        <a:accent4>
          <a:srgbClr val="DADADA"/>
        </a:accent4>
        <a:accent5>
          <a:srgbClr val="FFDAAA"/>
        </a:accent5>
        <a:accent6>
          <a:srgbClr val="A16FCA"/>
        </a:accent6>
        <a:hlink>
          <a:srgbClr val="00B8B4"/>
        </a:hlink>
        <a:folHlink>
          <a:srgbClr val="FFFFFF"/>
        </a:folHlink>
      </a:clrScheme>
      <a:clrMap bg1="dk2" tx1="lt1" bg2="dk1" tx2="lt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1_Blank Presentation">
  <a:themeElements>
    <a:clrScheme name="">
      <a:dk1>
        <a:srgbClr val="FFFFFF"/>
      </a:dk1>
      <a:lt1>
        <a:srgbClr val="FFFFFF"/>
      </a:lt1>
      <a:dk2>
        <a:srgbClr val="000000"/>
      </a:dk2>
      <a:lt2>
        <a:srgbClr val="808080"/>
      </a:lt2>
      <a:accent1>
        <a:srgbClr val="BBE0E3"/>
      </a:accent1>
      <a:accent2>
        <a:srgbClr val="333399"/>
      </a:accent2>
      <a:accent3>
        <a:srgbClr val="FFFFFF"/>
      </a:accent3>
      <a:accent4>
        <a:srgbClr val="DADADA"/>
      </a:accent4>
      <a:accent5>
        <a:srgbClr val="DAEDEF"/>
      </a:accent5>
      <a:accent6>
        <a:srgbClr val="2D2D8A"/>
      </a:accent6>
      <a:hlink>
        <a:srgbClr val="009999"/>
      </a:hlink>
      <a:folHlink>
        <a:srgbClr val="99CC00"/>
      </a:folHlink>
    </a:clrScheme>
    <a:fontScheme name="Blank Presentation">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Arial"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Arial" charset="0"/>
            <a:ea typeface="ＭＳ Ｐゴシック" charset="0"/>
            <a:cs typeface="ＭＳ Ｐゴシック" charset="0"/>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2_Blank Presentation">
  <a:themeElements>
    <a:clrScheme name="">
      <a:dk1>
        <a:srgbClr val="FFFFFF"/>
      </a:dk1>
      <a:lt1>
        <a:srgbClr val="FFFFFF"/>
      </a:lt1>
      <a:dk2>
        <a:srgbClr val="000000"/>
      </a:dk2>
      <a:lt2>
        <a:srgbClr val="808080"/>
      </a:lt2>
      <a:accent1>
        <a:srgbClr val="BBE0E3"/>
      </a:accent1>
      <a:accent2>
        <a:srgbClr val="333399"/>
      </a:accent2>
      <a:accent3>
        <a:srgbClr val="FFFFFF"/>
      </a:accent3>
      <a:accent4>
        <a:srgbClr val="DADADA"/>
      </a:accent4>
      <a:accent5>
        <a:srgbClr val="DAEDEF"/>
      </a:accent5>
      <a:accent6>
        <a:srgbClr val="2D2D8A"/>
      </a:accent6>
      <a:hlink>
        <a:srgbClr val="009999"/>
      </a:hlink>
      <a:folHlink>
        <a:srgbClr val="99CC00"/>
      </a:folHlink>
    </a:clrScheme>
    <a:fontScheme name="Blank Presentation">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Arial"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Arial" charset="0"/>
            <a:ea typeface="ＭＳ Ｐゴシック" charset="0"/>
            <a:cs typeface="ＭＳ Ｐゴシック" charset="0"/>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
    <a:dk1>
      <a:srgbClr val="FFFFFF"/>
    </a:dk1>
    <a:lt1>
      <a:srgbClr val="FFFFFF"/>
    </a:lt1>
    <a:dk2>
      <a:srgbClr val="000000"/>
    </a:dk2>
    <a:lt2>
      <a:srgbClr val="808080"/>
    </a:lt2>
    <a:accent1>
      <a:srgbClr val="BBE0E3"/>
    </a:accent1>
    <a:accent2>
      <a:srgbClr val="333399"/>
    </a:accent2>
    <a:accent3>
      <a:srgbClr val="FFFFFF"/>
    </a:accent3>
    <a:accent4>
      <a:srgbClr val="DADADA"/>
    </a:accent4>
    <a:accent5>
      <a:srgbClr val="DAEDEF"/>
    </a:accent5>
    <a:accent6>
      <a:srgbClr val="2D2D8A"/>
    </a:accent6>
    <a:hlink>
      <a:srgbClr val="009999"/>
    </a:hlink>
    <a:folHlink>
      <a:srgbClr val="99CC00"/>
    </a:folHlink>
  </a:clrScheme>
  <a:fontScheme name="Blank Presentation">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
    <a:dk1>
      <a:srgbClr val="FFFFFF"/>
    </a:dk1>
    <a:lt1>
      <a:srgbClr val="FFFFFF"/>
    </a:lt1>
    <a:dk2>
      <a:srgbClr val="000000"/>
    </a:dk2>
    <a:lt2>
      <a:srgbClr val="808080"/>
    </a:lt2>
    <a:accent1>
      <a:srgbClr val="BBE0E3"/>
    </a:accent1>
    <a:accent2>
      <a:srgbClr val="333399"/>
    </a:accent2>
    <a:accent3>
      <a:srgbClr val="FFFFFF"/>
    </a:accent3>
    <a:accent4>
      <a:srgbClr val="DADADA"/>
    </a:accent4>
    <a:accent5>
      <a:srgbClr val="DAEDEF"/>
    </a:accent5>
    <a:accent6>
      <a:srgbClr val="2D2D8A"/>
    </a:accent6>
    <a:hlink>
      <a:srgbClr val="009999"/>
    </a:hlink>
    <a:folHlink>
      <a:srgbClr val="99CC00"/>
    </a:folHlink>
  </a:clrScheme>
  <a:fontScheme name="Blank Presentation">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xml><?xml version="1.0" encoding="utf-8"?>
<a:themeOverride xmlns:a="http://schemas.openxmlformats.org/drawingml/2006/main">
  <a:clrScheme name="Blank Presentation 13">
    <a:dk1>
      <a:srgbClr val="000000"/>
    </a:dk1>
    <a:lt1>
      <a:srgbClr val="FFFFFF"/>
    </a:lt1>
    <a:dk2>
      <a:srgbClr val="000000"/>
    </a:dk2>
    <a:lt2>
      <a:srgbClr val="808080"/>
    </a:lt2>
    <a:accent1>
      <a:srgbClr val="B5CBE3"/>
    </a:accent1>
    <a:accent2>
      <a:srgbClr val="254999"/>
    </a:accent2>
    <a:accent3>
      <a:srgbClr val="FFFFFF"/>
    </a:accent3>
    <a:accent4>
      <a:srgbClr val="000000"/>
    </a:accent4>
    <a:accent5>
      <a:srgbClr val="D7E2EF"/>
    </a:accent5>
    <a:accent6>
      <a:srgbClr val="20418A"/>
    </a:accent6>
    <a:hlink>
      <a:srgbClr val="58994B"/>
    </a:hlink>
    <a:folHlink>
      <a:srgbClr val="CCC112"/>
    </a:folHlink>
  </a:clrScheme>
</a:themeOverride>
</file>

<file path=ppt/theme/themeOverride4.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5.xml><?xml version="1.0" encoding="utf-8"?>
<a:themeOverride xmlns:a="http://schemas.openxmlformats.org/drawingml/2006/main">
  <a:clrScheme name="">
    <a:dk1>
      <a:srgbClr val="FFFFFF"/>
    </a:dk1>
    <a:lt1>
      <a:srgbClr val="FFFFFF"/>
    </a:lt1>
    <a:dk2>
      <a:srgbClr val="000000"/>
    </a:dk2>
    <a:lt2>
      <a:srgbClr val="808080"/>
    </a:lt2>
    <a:accent1>
      <a:srgbClr val="BBE0E3"/>
    </a:accent1>
    <a:accent2>
      <a:srgbClr val="333399"/>
    </a:accent2>
    <a:accent3>
      <a:srgbClr val="FFFFFF"/>
    </a:accent3>
    <a:accent4>
      <a:srgbClr val="DADADA"/>
    </a:accent4>
    <a:accent5>
      <a:srgbClr val="DAEDEF"/>
    </a:accent5>
    <a:accent6>
      <a:srgbClr val="2D2D8A"/>
    </a:accent6>
    <a:hlink>
      <a:srgbClr val="009999"/>
    </a:hlink>
    <a:folHlink>
      <a:srgbClr val="99CC00"/>
    </a:folHlink>
  </a:clrScheme>
  <a:fontScheme name="Blank Presentation">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otalTime>309</TotalTime>
  <Words>1598</Words>
  <Application>Microsoft Macintosh PowerPoint</Application>
  <PresentationFormat>On-screen Show (4:3)</PresentationFormat>
  <Paragraphs>274</Paragraphs>
  <Slides>19</Slides>
  <Notes>19</Notes>
  <HiddenSlides>0</HiddenSlides>
  <MMClips>0</MMClips>
  <ScaleCrop>false</ScaleCrop>
  <HeadingPairs>
    <vt:vector size="4" baseType="variant">
      <vt:variant>
        <vt:lpstr>Theme</vt:lpstr>
      </vt:variant>
      <vt:variant>
        <vt:i4>6</vt:i4>
      </vt:variant>
      <vt:variant>
        <vt:lpstr>Slide Titles</vt:lpstr>
      </vt:variant>
      <vt:variant>
        <vt:i4>19</vt:i4>
      </vt:variant>
    </vt:vector>
  </HeadingPairs>
  <TitlesOfParts>
    <vt:vector size="25" baseType="lpstr">
      <vt:lpstr>1_Office Theme</vt:lpstr>
      <vt:lpstr>Custom Design</vt:lpstr>
      <vt:lpstr>Blank Presentation</vt:lpstr>
      <vt:lpstr>3_Default Design</vt:lpstr>
      <vt:lpstr>1_Blank Presentation</vt:lpstr>
      <vt:lpstr>2_Blank Presentation</vt:lpstr>
      <vt:lpstr>PowerPoint Presentation</vt:lpstr>
      <vt:lpstr>FDA Approves New Use of Bevacizumab Plus Chemotherapy in mCRC</vt:lpstr>
      <vt:lpstr>PowerPoint Presentation</vt:lpstr>
      <vt:lpstr>Case: 60 yo with asymptomatic mCRC responds to FOLFOX/bev followed by 5-FU/bev with good treatment tolerance but after 1 year develops slow disease progression on imaging, remains asymptomatic. The tumor is K-ras mutant.   Systemic treatment?</vt:lpstr>
      <vt:lpstr>PowerPoint Presentation</vt:lpstr>
      <vt:lpstr>PowerPoint Presentation</vt:lpstr>
      <vt:lpstr>PowerPoint Presentation</vt:lpstr>
      <vt:lpstr>PowerPoint Presentation</vt:lpstr>
      <vt:lpstr>PowerPoint Presentation</vt:lpstr>
      <vt:lpstr>PowerPoint Presentation</vt:lpstr>
      <vt:lpstr>TML (ML18147) Study Design</vt:lpstr>
      <vt:lpstr>Overall Survival (OS)</vt:lpstr>
      <vt:lpstr>PFS: ITT population</vt:lpstr>
      <vt:lpstr>Adverse Events of Interest  for BEV Population</vt:lpstr>
      <vt:lpstr>Detecting Tumor KRAS Mutations </vt:lpstr>
      <vt:lpstr>Overall Survival: Predictive Analysis by KRAS Status for Patients Receiving Any Cetuximab (Cet)-Based Therapy vs No Cetuximab</vt:lpstr>
      <vt:lpstr>Overall Survival: Predictive Analysis by KRAS Status for Patients Receiving Cetuximab Monotherapy vs No Cetuximab</vt:lpstr>
      <vt:lpstr>PowerPoint Presentation</vt:lpstr>
      <vt:lpstr>Do you generally recommend EGFR antibodies for patients with metastatic CRC and a codon 13 K-ras mutation? </vt:lpstr>
    </vt:vector>
  </TitlesOfParts>
  <Manager/>
  <Company>Research To Practice</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Research To Practice</dc:title>
  <dc:subject/>
  <dc:creator>Research To Practice</dc:creator>
  <cp:keywords/>
  <dc:description/>
  <cp:lastModifiedBy>Aura Herrmann</cp:lastModifiedBy>
  <cp:revision>46</cp:revision>
  <dcterms:created xsi:type="dcterms:W3CDTF">2013-01-15T13:07:01Z</dcterms:created>
  <dcterms:modified xsi:type="dcterms:W3CDTF">2013-03-12T22:10:10Z</dcterms:modified>
  <cp:category/>
</cp:coreProperties>
</file>